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5143500" type="screen16x9"/>
  <p:notesSz cx="6858000" cy="9144000"/>
  <p:embeddedFontLst>
    <p:embeddedFont>
      <p:font typeface="Archivo Black" panose="020B0604020202020204" charset="0"/>
      <p:regular r:id="rId70"/>
    </p:embeddedFont>
    <p:embeddedFont>
      <p:font typeface="Bebas Neue" panose="020B0604020202020204" charset="0"/>
      <p:regular r:id="rId71"/>
    </p:embeddedFont>
    <p:embeddedFont>
      <p:font typeface="Comfortaa" panose="020B0604020202020204" charset="0"/>
      <p:regular r:id="rId72"/>
      <p:bold r:id="rId73"/>
    </p:embeddedFont>
    <p:embeddedFont>
      <p:font typeface="Comfortaa Medium" panose="020B0604020202020204" charset="0"/>
      <p:regular r:id="rId74"/>
      <p:bold r:id="rId75"/>
    </p:embeddedFont>
    <p:embeddedFont>
      <p:font typeface="Comfortaa SemiBold" panose="020B0604020202020204" charset="0"/>
      <p:regular r:id="rId76"/>
      <p:bold r:id="rId77"/>
    </p:embeddedFont>
    <p:embeddedFont>
      <p:font typeface="Paytone One" panose="020B0604020202020204" charset="0"/>
      <p:regular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A2EA28-9139-4ECD-89D6-8E345794697E}">
  <a:tblStyle styleId="{BDA2EA28-9139-4ECD-89D6-8E34579469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13bb84463e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13bb84463e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738c51cd86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738c51cd8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176e2b9a3f6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76e2b9a3f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14c27d6e75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14c27d6e75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13d7cc757f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13d7cc757f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1738c51cd86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1738c51cd8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2"/>
        <p:cNvGrpSpPr/>
        <p:nvPr/>
      </p:nvGrpSpPr>
      <p:grpSpPr>
        <a:xfrm>
          <a:off x="0" y="0"/>
          <a:ext cx="0" cy="0"/>
          <a:chOff x="0" y="0"/>
          <a:chExt cx="0" cy="0"/>
        </a:xfrm>
      </p:grpSpPr>
      <p:sp>
        <p:nvSpPr>
          <p:cNvPr id="1793" name="Google Shape;1793;g1738c51cd86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1738c51cd8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3603a0f9285f829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3603a0f9285f829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0"/>
        <p:cNvGrpSpPr/>
        <p:nvPr/>
      </p:nvGrpSpPr>
      <p:grpSpPr>
        <a:xfrm>
          <a:off x="0" y="0"/>
          <a:ext cx="0" cy="0"/>
          <a:chOff x="0" y="0"/>
          <a:chExt cx="0" cy="0"/>
        </a:xfrm>
      </p:grpSpPr>
      <p:sp>
        <p:nvSpPr>
          <p:cNvPr id="1921" name="Google Shape;1921;g14c27d6e75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2" name="Google Shape;1922;g14c27d6e75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13bb9e143f0_0_1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13bb9e143f0_0_1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5"/>
        <p:cNvGrpSpPr/>
        <p:nvPr/>
      </p:nvGrpSpPr>
      <p:grpSpPr>
        <a:xfrm>
          <a:off x="0" y="0"/>
          <a:ext cx="0" cy="0"/>
          <a:chOff x="0" y="0"/>
          <a:chExt cx="0" cy="0"/>
        </a:xfrm>
      </p:grpSpPr>
      <p:sp>
        <p:nvSpPr>
          <p:cNvPr id="1996" name="Google Shape;1996;g1738c51cd86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7" name="Google Shape;1997;g1738c51cd8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3bb9e143f0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3bb9e143f0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g176e2b9a3f6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g176e2b9a3f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13bb84463e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13bb84463e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14c27d6e750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14c27d6e75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14c27d6e75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14c27d6e7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9"/>
        <p:cNvGrpSpPr/>
        <p:nvPr/>
      </p:nvGrpSpPr>
      <p:grpSpPr>
        <a:xfrm>
          <a:off x="0" y="0"/>
          <a:ext cx="0" cy="0"/>
          <a:chOff x="0" y="0"/>
          <a:chExt cx="0" cy="0"/>
        </a:xfrm>
      </p:grpSpPr>
      <p:sp>
        <p:nvSpPr>
          <p:cNvPr id="2210" name="Google Shape;2210;g13bb84463e1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1" name="Google Shape;2211;g13bb84463e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4"/>
        <p:cNvGrpSpPr/>
        <p:nvPr/>
      </p:nvGrpSpPr>
      <p:grpSpPr>
        <a:xfrm>
          <a:off x="0" y="0"/>
          <a:ext cx="0" cy="0"/>
          <a:chOff x="0" y="0"/>
          <a:chExt cx="0" cy="0"/>
        </a:xfrm>
      </p:grpSpPr>
      <p:sp>
        <p:nvSpPr>
          <p:cNvPr id="2285" name="Google Shape;2285;g1738c51cd8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6" name="Google Shape;2286;g1738c51cd8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g13d6e5d4fe4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2" name="Google Shape;2332;g13d6e5d4fe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2"/>
        <p:cNvGrpSpPr/>
        <p:nvPr/>
      </p:nvGrpSpPr>
      <p:grpSpPr>
        <a:xfrm>
          <a:off x="0" y="0"/>
          <a:ext cx="0" cy="0"/>
          <a:chOff x="0" y="0"/>
          <a:chExt cx="0" cy="0"/>
        </a:xfrm>
      </p:grpSpPr>
      <p:sp>
        <p:nvSpPr>
          <p:cNvPr id="2363" name="Google Shape;2363;g13bb84463e1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4" name="Google Shape;2364;g13bb84463e1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14c27d6e75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14c27d6e75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13bb84463e1_2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13bb84463e1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13bb84463e1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13bb84463e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2"/>
        <p:cNvGrpSpPr/>
        <p:nvPr/>
      </p:nvGrpSpPr>
      <p:grpSpPr>
        <a:xfrm>
          <a:off x="0" y="0"/>
          <a:ext cx="0" cy="0"/>
          <a:chOff x="0" y="0"/>
          <a:chExt cx="0" cy="0"/>
        </a:xfrm>
      </p:grpSpPr>
      <p:sp>
        <p:nvSpPr>
          <p:cNvPr id="2493" name="Google Shape;2493;g14c27d6e75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4" name="Google Shape;2494;g14c27d6e75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1"/>
        <p:cNvGrpSpPr/>
        <p:nvPr/>
      </p:nvGrpSpPr>
      <p:grpSpPr>
        <a:xfrm>
          <a:off x="0" y="0"/>
          <a:ext cx="0" cy="0"/>
          <a:chOff x="0" y="0"/>
          <a:chExt cx="0" cy="0"/>
        </a:xfrm>
      </p:grpSpPr>
      <p:sp>
        <p:nvSpPr>
          <p:cNvPr id="2532" name="Google Shape;2532;g136c1b3654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 name="Google Shape;2533;g136c1b3654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3"/>
        <p:cNvGrpSpPr/>
        <p:nvPr/>
      </p:nvGrpSpPr>
      <p:grpSpPr>
        <a:xfrm>
          <a:off x="0" y="0"/>
          <a:ext cx="0" cy="0"/>
          <a:chOff x="0" y="0"/>
          <a:chExt cx="0" cy="0"/>
        </a:xfrm>
      </p:grpSpPr>
      <p:sp>
        <p:nvSpPr>
          <p:cNvPr id="2634" name="Google Shape;2634;g176e2b9a3f6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5" name="Google Shape;2635;g176e2b9a3f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3"/>
        <p:cNvGrpSpPr/>
        <p:nvPr/>
      </p:nvGrpSpPr>
      <p:grpSpPr>
        <a:xfrm>
          <a:off x="0" y="0"/>
          <a:ext cx="0" cy="0"/>
          <a:chOff x="0" y="0"/>
          <a:chExt cx="0" cy="0"/>
        </a:xfrm>
      </p:grpSpPr>
      <p:sp>
        <p:nvSpPr>
          <p:cNvPr id="2684" name="Google Shape;2684;g13bb84463e1_2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5" name="Google Shape;2685;g13bb84463e1_2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14c27d6e75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14c27d6e75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1731b2c14d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1731b2c14d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13bb84463e1_2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13bb84463e1_2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5"/>
        <p:cNvGrpSpPr/>
        <p:nvPr/>
      </p:nvGrpSpPr>
      <p:grpSpPr>
        <a:xfrm>
          <a:off x="0" y="0"/>
          <a:ext cx="0" cy="0"/>
          <a:chOff x="0" y="0"/>
          <a:chExt cx="0" cy="0"/>
        </a:xfrm>
      </p:grpSpPr>
      <p:sp>
        <p:nvSpPr>
          <p:cNvPr id="2916" name="Google Shape;2916;g14c27d6e75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7" name="Google Shape;2917;g14c27d6e75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77044fa80b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77044fa80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1"/>
        <p:cNvGrpSpPr/>
        <p:nvPr/>
      </p:nvGrpSpPr>
      <p:grpSpPr>
        <a:xfrm>
          <a:off x="0" y="0"/>
          <a:ext cx="0" cy="0"/>
          <a:chOff x="0" y="0"/>
          <a:chExt cx="0" cy="0"/>
        </a:xfrm>
      </p:grpSpPr>
      <p:sp>
        <p:nvSpPr>
          <p:cNvPr id="3042" name="Google Shape;3042;g13bb84463e1_2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3" name="Google Shape;3043;g13bb84463e1_2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14c27d6e750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14c27d6e75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176e2b9a3f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176e2b9a3f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4"/>
        <p:cNvGrpSpPr/>
        <p:nvPr/>
      </p:nvGrpSpPr>
      <p:grpSpPr>
        <a:xfrm>
          <a:off x="0" y="0"/>
          <a:ext cx="0" cy="0"/>
          <a:chOff x="0" y="0"/>
          <a:chExt cx="0" cy="0"/>
        </a:xfrm>
      </p:grpSpPr>
      <p:sp>
        <p:nvSpPr>
          <p:cNvPr id="3135" name="Google Shape;3135;g13bb84463e1_2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6" name="Google Shape;3136;g13bb84463e1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0"/>
        <p:cNvGrpSpPr/>
        <p:nvPr/>
      </p:nvGrpSpPr>
      <p:grpSpPr>
        <a:xfrm>
          <a:off x="0" y="0"/>
          <a:ext cx="0" cy="0"/>
          <a:chOff x="0" y="0"/>
          <a:chExt cx="0" cy="0"/>
        </a:xfrm>
      </p:grpSpPr>
      <p:sp>
        <p:nvSpPr>
          <p:cNvPr id="3231" name="Google Shape;3231;g13d6e5d4fe4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2" name="Google Shape;3232;g13d6e5d4fe4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3"/>
        <p:cNvGrpSpPr/>
        <p:nvPr/>
      </p:nvGrpSpPr>
      <p:grpSpPr>
        <a:xfrm>
          <a:off x="0" y="0"/>
          <a:ext cx="0" cy="0"/>
          <a:chOff x="0" y="0"/>
          <a:chExt cx="0" cy="0"/>
        </a:xfrm>
      </p:grpSpPr>
      <p:sp>
        <p:nvSpPr>
          <p:cNvPr id="3264" name="Google Shape;3264;g176e2b9a3f6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5" name="Google Shape;3265;g176e2b9a3f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9"/>
        <p:cNvGrpSpPr/>
        <p:nvPr/>
      </p:nvGrpSpPr>
      <p:grpSpPr>
        <a:xfrm>
          <a:off x="0" y="0"/>
          <a:ext cx="0" cy="0"/>
          <a:chOff x="0" y="0"/>
          <a:chExt cx="0" cy="0"/>
        </a:xfrm>
      </p:grpSpPr>
      <p:sp>
        <p:nvSpPr>
          <p:cNvPr id="3270" name="Google Shape;3270;g13bb84463e1_2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1" name="Google Shape;3271;g13bb84463e1_2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3bb84463e1_2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3bb84463e1_2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0"/>
        <p:cNvGrpSpPr/>
        <p:nvPr/>
      </p:nvGrpSpPr>
      <p:grpSpPr>
        <a:xfrm>
          <a:off x="0" y="0"/>
          <a:ext cx="0" cy="0"/>
          <a:chOff x="0" y="0"/>
          <a:chExt cx="0" cy="0"/>
        </a:xfrm>
      </p:grpSpPr>
      <p:sp>
        <p:nvSpPr>
          <p:cNvPr id="3331" name="Google Shape;3331;g1731b2c14d5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2" name="Google Shape;3332;g1731b2c14d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6"/>
        <p:cNvGrpSpPr/>
        <p:nvPr/>
      </p:nvGrpSpPr>
      <p:grpSpPr>
        <a:xfrm>
          <a:off x="0" y="0"/>
          <a:ext cx="0" cy="0"/>
          <a:chOff x="0" y="0"/>
          <a:chExt cx="0" cy="0"/>
        </a:xfrm>
      </p:grpSpPr>
      <p:sp>
        <p:nvSpPr>
          <p:cNvPr id="3457" name="Google Shape;3457;g13bb84463e1_2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8" name="Google Shape;3458;g13bb84463e1_2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8"/>
        <p:cNvGrpSpPr/>
        <p:nvPr/>
      </p:nvGrpSpPr>
      <p:grpSpPr>
        <a:xfrm>
          <a:off x="0" y="0"/>
          <a:ext cx="0" cy="0"/>
          <a:chOff x="0" y="0"/>
          <a:chExt cx="0" cy="0"/>
        </a:xfrm>
      </p:grpSpPr>
      <p:sp>
        <p:nvSpPr>
          <p:cNvPr id="3509" name="Google Shape;3509;g176e2b9a3f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0" name="Google Shape;3510;g176e2b9a3f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2"/>
        <p:cNvGrpSpPr/>
        <p:nvPr/>
      </p:nvGrpSpPr>
      <p:grpSpPr>
        <a:xfrm>
          <a:off x="0" y="0"/>
          <a:ext cx="0" cy="0"/>
          <a:chOff x="0" y="0"/>
          <a:chExt cx="0" cy="0"/>
        </a:xfrm>
      </p:grpSpPr>
      <p:sp>
        <p:nvSpPr>
          <p:cNvPr id="3533" name="Google Shape;3533;g13bb84463e1_2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4" name="Google Shape;3534;g13bb84463e1_2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3bb9e143f0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3bb9e143f0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7"/>
        <p:cNvGrpSpPr/>
        <p:nvPr/>
      </p:nvGrpSpPr>
      <p:grpSpPr>
        <a:xfrm>
          <a:off x="0" y="0"/>
          <a:ext cx="0" cy="0"/>
          <a:chOff x="0" y="0"/>
          <a:chExt cx="0" cy="0"/>
        </a:xfrm>
      </p:grpSpPr>
      <p:sp>
        <p:nvSpPr>
          <p:cNvPr id="3568" name="Google Shape;3568;g176e2b9a3f6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9" name="Google Shape;3569;g176e2b9a3f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0"/>
        <p:cNvGrpSpPr/>
        <p:nvPr/>
      </p:nvGrpSpPr>
      <p:grpSpPr>
        <a:xfrm>
          <a:off x="0" y="0"/>
          <a:ext cx="0" cy="0"/>
          <a:chOff x="0" y="0"/>
          <a:chExt cx="0" cy="0"/>
        </a:xfrm>
      </p:grpSpPr>
      <p:sp>
        <p:nvSpPr>
          <p:cNvPr id="3591" name="Google Shape;3591;g13bb84463e1_2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2" name="Google Shape;3592;g13bb84463e1_2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5"/>
        <p:cNvGrpSpPr/>
        <p:nvPr/>
      </p:nvGrpSpPr>
      <p:grpSpPr>
        <a:xfrm>
          <a:off x="0" y="0"/>
          <a:ext cx="0" cy="0"/>
          <a:chOff x="0" y="0"/>
          <a:chExt cx="0" cy="0"/>
        </a:xfrm>
      </p:grpSpPr>
      <p:sp>
        <p:nvSpPr>
          <p:cNvPr id="3606" name="Google Shape;3606;g176e2b9a3f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7" name="Google Shape;3607;g176e2b9a3f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9"/>
        <p:cNvGrpSpPr/>
        <p:nvPr/>
      </p:nvGrpSpPr>
      <p:grpSpPr>
        <a:xfrm>
          <a:off x="0" y="0"/>
          <a:ext cx="0" cy="0"/>
          <a:chOff x="0" y="0"/>
          <a:chExt cx="0" cy="0"/>
        </a:xfrm>
      </p:grpSpPr>
      <p:sp>
        <p:nvSpPr>
          <p:cNvPr id="3630" name="Google Shape;3630;g177044fa80b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1" name="Google Shape;3631;g177044fa80b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5"/>
        <p:cNvGrpSpPr/>
        <p:nvPr/>
      </p:nvGrpSpPr>
      <p:grpSpPr>
        <a:xfrm>
          <a:off x="0" y="0"/>
          <a:ext cx="0" cy="0"/>
          <a:chOff x="0" y="0"/>
          <a:chExt cx="0" cy="0"/>
        </a:xfrm>
      </p:grpSpPr>
      <p:sp>
        <p:nvSpPr>
          <p:cNvPr id="3656" name="Google Shape;3656;g13bb84463e1_2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7" name="Google Shape;3657;g13bb84463e1_2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2"/>
        <p:cNvGrpSpPr/>
        <p:nvPr/>
      </p:nvGrpSpPr>
      <p:grpSpPr>
        <a:xfrm>
          <a:off x="0" y="0"/>
          <a:ext cx="0" cy="0"/>
          <a:chOff x="0" y="0"/>
          <a:chExt cx="0" cy="0"/>
        </a:xfrm>
      </p:grpSpPr>
      <p:sp>
        <p:nvSpPr>
          <p:cNvPr id="3733" name="Google Shape;3733;g176e2b9a3f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4" name="Google Shape;3734;g176e2b9a3f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1"/>
        <p:cNvGrpSpPr/>
        <p:nvPr/>
      </p:nvGrpSpPr>
      <p:grpSpPr>
        <a:xfrm>
          <a:off x="0" y="0"/>
          <a:ext cx="0" cy="0"/>
          <a:chOff x="0" y="0"/>
          <a:chExt cx="0" cy="0"/>
        </a:xfrm>
      </p:grpSpPr>
      <p:sp>
        <p:nvSpPr>
          <p:cNvPr id="3782" name="Google Shape;3782;g13bb84463e1_2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3" name="Google Shape;3783;g13bb84463e1_2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13bc6bb404a_0_180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13bc6bb404a_0_18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4"/>
        <p:cNvGrpSpPr/>
        <p:nvPr/>
      </p:nvGrpSpPr>
      <p:grpSpPr>
        <a:xfrm>
          <a:off x="0" y="0"/>
          <a:ext cx="0" cy="0"/>
          <a:chOff x="0" y="0"/>
          <a:chExt cx="0" cy="0"/>
        </a:xfrm>
      </p:grpSpPr>
      <p:sp>
        <p:nvSpPr>
          <p:cNvPr id="3865" name="Google Shape;3865;g176e2b9a3f6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6" name="Google Shape;3866;g176e2b9a3f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176e2b9a3f6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176e2b9a3f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3bb9e143f0_0_1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3bb9e143f0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2"/>
        <p:cNvGrpSpPr/>
        <p:nvPr/>
      </p:nvGrpSpPr>
      <p:grpSpPr>
        <a:xfrm>
          <a:off x="0" y="0"/>
          <a:ext cx="0" cy="0"/>
          <a:chOff x="0" y="0"/>
          <a:chExt cx="0" cy="0"/>
        </a:xfrm>
      </p:grpSpPr>
      <p:sp>
        <p:nvSpPr>
          <p:cNvPr id="3923" name="Google Shape;3923;g13bc6bb404a_0_18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4" name="Google Shape;3924;g13bc6bb404a_0_18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5"/>
        <p:cNvGrpSpPr/>
        <p:nvPr/>
      </p:nvGrpSpPr>
      <p:grpSpPr>
        <a:xfrm>
          <a:off x="0" y="0"/>
          <a:ext cx="0" cy="0"/>
          <a:chOff x="0" y="0"/>
          <a:chExt cx="0" cy="0"/>
        </a:xfrm>
      </p:grpSpPr>
      <p:sp>
        <p:nvSpPr>
          <p:cNvPr id="4016" name="Google Shape;4016;g177044fa80b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7" name="Google Shape;4017;g177044fa80b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2"/>
        <p:cNvGrpSpPr/>
        <p:nvPr/>
      </p:nvGrpSpPr>
      <p:grpSpPr>
        <a:xfrm>
          <a:off x="0" y="0"/>
          <a:ext cx="0" cy="0"/>
          <a:chOff x="0" y="0"/>
          <a:chExt cx="0" cy="0"/>
        </a:xfrm>
      </p:grpSpPr>
      <p:sp>
        <p:nvSpPr>
          <p:cNvPr id="4293" name="Google Shape;4293;g13bc6bb404a_0_18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4" name="Google Shape;4294;g13bc6bb404a_0_18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8"/>
        <p:cNvGrpSpPr/>
        <p:nvPr/>
      </p:nvGrpSpPr>
      <p:grpSpPr>
        <a:xfrm>
          <a:off x="0" y="0"/>
          <a:ext cx="0" cy="0"/>
          <a:chOff x="0" y="0"/>
          <a:chExt cx="0" cy="0"/>
        </a:xfrm>
      </p:grpSpPr>
      <p:sp>
        <p:nvSpPr>
          <p:cNvPr id="4369" name="Google Shape;4369;g177044fa80b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0" name="Google Shape;4370;g177044fa80b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0"/>
        <p:cNvGrpSpPr/>
        <p:nvPr/>
      </p:nvGrpSpPr>
      <p:grpSpPr>
        <a:xfrm>
          <a:off x="0" y="0"/>
          <a:ext cx="0" cy="0"/>
          <a:chOff x="0" y="0"/>
          <a:chExt cx="0" cy="0"/>
        </a:xfrm>
      </p:grpSpPr>
      <p:sp>
        <p:nvSpPr>
          <p:cNvPr id="4581" name="Google Shape;4581;g18d0d814d28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2" name="Google Shape;4582;g18d0d814d28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1"/>
        <p:cNvGrpSpPr/>
        <p:nvPr/>
      </p:nvGrpSpPr>
      <p:grpSpPr>
        <a:xfrm>
          <a:off x="0" y="0"/>
          <a:ext cx="0" cy="0"/>
          <a:chOff x="0" y="0"/>
          <a:chExt cx="0" cy="0"/>
        </a:xfrm>
      </p:grpSpPr>
      <p:sp>
        <p:nvSpPr>
          <p:cNvPr id="4622" name="Google Shape;4622;g18d0d814d28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3" name="Google Shape;4623;g18d0d814d2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1"/>
        <p:cNvGrpSpPr/>
        <p:nvPr/>
      </p:nvGrpSpPr>
      <p:grpSpPr>
        <a:xfrm>
          <a:off x="0" y="0"/>
          <a:ext cx="0" cy="0"/>
          <a:chOff x="0" y="0"/>
          <a:chExt cx="0" cy="0"/>
        </a:xfrm>
      </p:grpSpPr>
      <p:sp>
        <p:nvSpPr>
          <p:cNvPr id="4692" name="Google Shape;4692;g13d6e5d4fe4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3" name="Google Shape;4693;g13d6e5d4fe4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6"/>
        <p:cNvGrpSpPr/>
        <p:nvPr/>
      </p:nvGrpSpPr>
      <p:grpSpPr>
        <a:xfrm>
          <a:off x="0" y="0"/>
          <a:ext cx="0" cy="0"/>
          <a:chOff x="0" y="0"/>
          <a:chExt cx="0" cy="0"/>
        </a:xfrm>
      </p:grpSpPr>
      <p:sp>
        <p:nvSpPr>
          <p:cNvPr id="4707" name="Google Shape;4707;g14d413e30f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8" name="Google Shape;4708;g14d413e30f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3bb9e143f0_0_7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76e2b9a3f6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76e2b9a3f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13bb9e143f0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13bb9e143f0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7.xml"/><Relationship Id="rId7" Type="http://schemas.openxmlformats.org/officeDocument/2006/relationships/slide" Target="../slides/slide35.xml"/><Relationship Id="rId2"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 Target="../slides/slide46.xml"/><Relationship Id="rId5" Type="http://schemas.openxmlformats.org/officeDocument/2006/relationships/slide" Target="../slides/slide23.xml"/><Relationship Id="rId4" Type="http://schemas.openxmlformats.org/officeDocument/2006/relationships/slide" Target="../slides/slide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8500">
                <a:latin typeface="Archivo Black"/>
                <a:ea typeface="Archivo Black"/>
                <a:cs typeface="Archivo Black"/>
                <a:sym typeface="Archivo Black"/>
              </a:defRPr>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767200" y="3154424"/>
            <a:ext cx="46611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5090631"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3"/>
        <p:cNvGrpSpPr/>
        <p:nvPr/>
      </p:nvGrpSpPr>
      <p:grpSpPr>
        <a:xfrm>
          <a:off x="0" y="0"/>
          <a:ext cx="0" cy="0"/>
          <a:chOff x="0" y="0"/>
          <a:chExt cx="0" cy="0"/>
        </a:xfrm>
      </p:grpSpPr>
      <p:sp>
        <p:nvSpPr>
          <p:cNvPr id="174" name="Google Shape;174;p11"/>
          <p:cNvSpPr txBox="1">
            <a:spLocks noGrp="1"/>
          </p:cNvSpPr>
          <p:nvPr>
            <p:ph type="title" hasCustomPrompt="1"/>
          </p:nvPr>
        </p:nvSpPr>
        <p:spPr>
          <a:xfrm>
            <a:off x="1784100" y="1100100"/>
            <a:ext cx="5575800" cy="1237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5" name="Google Shape;175;p11"/>
          <p:cNvSpPr txBox="1">
            <a:spLocks noGrp="1"/>
          </p:cNvSpPr>
          <p:nvPr>
            <p:ph type="subTitle" idx="1"/>
          </p:nvPr>
        </p:nvSpPr>
        <p:spPr>
          <a:xfrm>
            <a:off x="1784075" y="2306450"/>
            <a:ext cx="55758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6" name="Google Shape;176;p11"/>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755466" y="21577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rot="6816878">
            <a:off x="8475106" y="27416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rot="-3524071">
            <a:off x="8627848" y="4718507"/>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7422948"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5516356" y="27537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rot="1531528" flipH="1">
            <a:off x="529457" y="567083"/>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rot="5651252" flipH="1">
            <a:off x="453091" y="4787187"/>
            <a:ext cx="164594" cy="5465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1"/>
          <p:cNvGrpSpPr/>
          <p:nvPr/>
        </p:nvGrpSpPr>
        <p:grpSpPr>
          <a:xfrm>
            <a:off x="7914115" y="2797748"/>
            <a:ext cx="1109326" cy="2740462"/>
            <a:chOff x="1985590" y="3490398"/>
            <a:chExt cx="1109326" cy="2740462"/>
          </a:xfrm>
        </p:grpSpPr>
        <p:sp>
          <p:nvSpPr>
            <p:cNvPr id="185" name="Google Shape;185;p11"/>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rot="-570776" flipH="1">
            <a:off x="43562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rot="570776">
            <a:off x="388355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1"/>
          <p:cNvGrpSpPr/>
          <p:nvPr/>
        </p:nvGrpSpPr>
        <p:grpSpPr>
          <a:xfrm flipH="1">
            <a:off x="196328" y="2797748"/>
            <a:ext cx="1109326" cy="2740462"/>
            <a:chOff x="1985590" y="3490398"/>
            <a:chExt cx="1109326" cy="2740462"/>
          </a:xfrm>
        </p:grpSpPr>
        <p:sp>
          <p:nvSpPr>
            <p:cNvPr id="190" name="Google Shape;190;p11"/>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2">
    <p:spTree>
      <p:nvGrpSpPr>
        <p:cNvPr id="1" name="Shape 193"/>
        <p:cNvGrpSpPr/>
        <p:nvPr/>
      </p:nvGrpSpPr>
      <p:grpSpPr>
        <a:xfrm>
          <a:off x="0" y="0"/>
          <a:ext cx="0" cy="0"/>
          <a:chOff x="0" y="0"/>
          <a:chExt cx="0" cy="0"/>
        </a:xfrm>
      </p:grpSpPr>
      <p:sp>
        <p:nvSpPr>
          <p:cNvPr id="194" name="Google Shape;194;p13"/>
          <p:cNvSpPr txBox="1">
            <a:spLocks noGrp="1"/>
          </p:cNvSpPr>
          <p:nvPr>
            <p:ph type="title" hasCustomPrompt="1"/>
          </p:nvPr>
        </p:nvSpPr>
        <p:spPr>
          <a:xfrm>
            <a:off x="944738" y="1744731"/>
            <a:ext cx="957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a:spLocks noGrp="1"/>
          </p:cNvSpPr>
          <p:nvPr>
            <p:ph type="subTitle" idx="1"/>
          </p:nvPr>
        </p:nvSpPr>
        <p:spPr>
          <a:xfrm>
            <a:off x="1982563" y="2002896"/>
            <a:ext cx="20712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 name="Google Shape;196;p13"/>
          <p:cNvSpPr txBox="1">
            <a:spLocks noGrp="1"/>
          </p:cNvSpPr>
          <p:nvPr>
            <p:ph type="title" idx="2" hasCustomPrompt="1"/>
          </p:nvPr>
        </p:nvSpPr>
        <p:spPr>
          <a:xfrm flipH="1">
            <a:off x="7320586" y="1744731"/>
            <a:ext cx="957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subTitle" idx="3"/>
          </p:nvPr>
        </p:nvSpPr>
        <p:spPr>
          <a:xfrm flipH="1">
            <a:off x="5166520" y="2002896"/>
            <a:ext cx="20757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13"/>
          <p:cNvSpPr txBox="1">
            <a:spLocks noGrp="1"/>
          </p:cNvSpPr>
          <p:nvPr>
            <p:ph type="title" idx="4" hasCustomPrompt="1"/>
          </p:nvPr>
        </p:nvSpPr>
        <p:spPr>
          <a:xfrm>
            <a:off x="944738" y="3474706"/>
            <a:ext cx="957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subTitle" idx="5"/>
          </p:nvPr>
        </p:nvSpPr>
        <p:spPr>
          <a:xfrm>
            <a:off x="1982563" y="3737425"/>
            <a:ext cx="20712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0" name="Google Shape;200;p13"/>
          <p:cNvSpPr txBox="1">
            <a:spLocks noGrp="1"/>
          </p:cNvSpPr>
          <p:nvPr>
            <p:ph type="title" idx="6" hasCustomPrompt="1"/>
          </p:nvPr>
        </p:nvSpPr>
        <p:spPr>
          <a:xfrm flipH="1">
            <a:off x="7320586" y="3474706"/>
            <a:ext cx="957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7"/>
          </p:nvPr>
        </p:nvSpPr>
        <p:spPr>
          <a:xfrm flipH="1">
            <a:off x="5166520" y="3737425"/>
            <a:ext cx="20757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3" name="Google Shape;203;p13"/>
          <p:cNvSpPr txBox="1">
            <a:spLocks noGrp="1"/>
          </p:cNvSpPr>
          <p:nvPr>
            <p:ph type="subTitle" idx="9"/>
          </p:nvPr>
        </p:nvSpPr>
        <p:spPr>
          <a:xfrm>
            <a:off x="1978213" y="1444350"/>
            <a:ext cx="20712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2pPr>
            <a:lvl3pPr lvl="2"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3pPr>
            <a:lvl4pPr lvl="3"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4pPr>
            <a:lvl5pPr lvl="4"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5pPr>
            <a:lvl6pPr lvl="5"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6pPr>
            <a:lvl7pPr lvl="6"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7pPr>
            <a:lvl8pPr lvl="7"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8pPr>
            <a:lvl9pPr lvl="8"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9pPr>
          </a:lstStyle>
          <a:p>
            <a:endParaRPr/>
          </a:p>
        </p:txBody>
      </p:sp>
      <p:sp>
        <p:nvSpPr>
          <p:cNvPr id="204" name="Google Shape;204;p13"/>
          <p:cNvSpPr txBox="1">
            <a:spLocks noGrp="1"/>
          </p:cNvSpPr>
          <p:nvPr>
            <p:ph type="subTitle" idx="13"/>
          </p:nvPr>
        </p:nvSpPr>
        <p:spPr>
          <a:xfrm flipH="1">
            <a:off x="5166522" y="1444350"/>
            <a:ext cx="2075700" cy="71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 name="Google Shape;205;p13"/>
          <p:cNvSpPr txBox="1">
            <a:spLocks noGrp="1"/>
          </p:cNvSpPr>
          <p:nvPr>
            <p:ph type="subTitle" idx="14"/>
          </p:nvPr>
        </p:nvSpPr>
        <p:spPr>
          <a:xfrm>
            <a:off x="1978213" y="3174323"/>
            <a:ext cx="20712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6" name="Google Shape;206;p13"/>
          <p:cNvSpPr txBox="1">
            <a:spLocks noGrp="1"/>
          </p:cNvSpPr>
          <p:nvPr>
            <p:ph type="subTitle" idx="15"/>
          </p:nvPr>
        </p:nvSpPr>
        <p:spPr>
          <a:xfrm flipH="1">
            <a:off x="5166522" y="3174323"/>
            <a:ext cx="2075700" cy="71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7" name="Google Shape;207;p13"/>
          <p:cNvSpPr/>
          <p:nvPr/>
        </p:nvSpPr>
        <p:spPr>
          <a:xfrm>
            <a:off x="8755466" y="21577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rot="6816878">
            <a:off x="8475106" y="27416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rot="-3524071">
            <a:off x="8627848" y="4718507"/>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flipH="1">
            <a:off x="272981" y="25827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1531528" flipH="1">
            <a:off x="529457" y="567083"/>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8511300" y="1084123"/>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5651252" flipH="1">
            <a:off x="453091" y="4787187"/>
            <a:ext cx="164594" cy="5465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rot="-570776" flipH="1">
            <a:off x="43562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rot="570776">
            <a:off x="388355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flipH="1">
            <a:off x="7422948"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BLANK_1_2_1_1">
    <p:spTree>
      <p:nvGrpSpPr>
        <p:cNvPr id="1" name="Shape 217"/>
        <p:cNvGrpSpPr/>
        <p:nvPr/>
      </p:nvGrpSpPr>
      <p:grpSpPr>
        <a:xfrm>
          <a:off x="0" y="0"/>
          <a:ext cx="0" cy="0"/>
          <a:chOff x="0" y="0"/>
          <a:chExt cx="0" cy="0"/>
        </a:xfrm>
      </p:grpSpPr>
      <p:sp>
        <p:nvSpPr>
          <p:cNvPr id="218" name="Google Shape;218;p14">
            <a:hlinkClick r:id="rId2" action="ppaction://hlinksldjump"/>
          </p:cNvPr>
          <p:cNvSpPr txBox="1">
            <a:spLocks noGrp="1"/>
          </p:cNvSpPr>
          <p:nvPr>
            <p:ph type="title" hasCustomPrompt="1"/>
          </p:nvPr>
        </p:nvSpPr>
        <p:spPr>
          <a:xfrm>
            <a:off x="712100" y="15007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14">
            <a:hlinkClick r:id="rId2" action="ppaction://hlinksldjump"/>
          </p:cNvPr>
          <p:cNvSpPr txBox="1">
            <a:spLocks noGrp="1"/>
          </p:cNvSpPr>
          <p:nvPr>
            <p:ph type="subTitle" idx="1"/>
          </p:nvPr>
        </p:nvSpPr>
        <p:spPr>
          <a:xfrm>
            <a:off x="712100" y="2219679"/>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0" name="Google Shape;220;p14">
            <a:hlinkClick r:id="rId3" action="ppaction://hlinksldjump"/>
          </p:cNvPr>
          <p:cNvSpPr txBox="1">
            <a:spLocks noGrp="1"/>
          </p:cNvSpPr>
          <p:nvPr>
            <p:ph type="title" idx="2" hasCustomPrompt="1"/>
          </p:nvPr>
        </p:nvSpPr>
        <p:spPr>
          <a:xfrm flipH="1">
            <a:off x="5943700" y="15007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4">
            <a:hlinkClick r:id="rId3" action="ppaction://hlinksldjump"/>
          </p:cNvPr>
          <p:cNvSpPr txBox="1">
            <a:spLocks noGrp="1"/>
          </p:cNvSpPr>
          <p:nvPr>
            <p:ph type="subTitle" idx="3"/>
          </p:nvPr>
        </p:nvSpPr>
        <p:spPr>
          <a:xfrm flipH="1">
            <a:off x="5943700" y="2219665"/>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2" name="Google Shape;222;p14">
            <a:hlinkClick r:id="rId4" action="ppaction://hlinksldjump"/>
          </p:cNvPr>
          <p:cNvSpPr txBox="1">
            <a:spLocks noGrp="1"/>
          </p:cNvSpPr>
          <p:nvPr>
            <p:ph type="title" idx="4" hasCustomPrompt="1"/>
          </p:nvPr>
        </p:nvSpPr>
        <p:spPr>
          <a:xfrm>
            <a:off x="3327900" y="15007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4">
            <a:hlinkClick r:id="rId4" action="ppaction://hlinksldjump"/>
          </p:cNvPr>
          <p:cNvSpPr txBox="1">
            <a:spLocks noGrp="1"/>
          </p:cNvSpPr>
          <p:nvPr>
            <p:ph type="subTitle" idx="5"/>
          </p:nvPr>
        </p:nvSpPr>
        <p:spPr>
          <a:xfrm>
            <a:off x="3327900" y="2219665"/>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4" name="Google Shape;224;p14">
            <a:hlinkClick r:id="rId5" action="ppaction://hlinksldjump"/>
          </p:cNvPr>
          <p:cNvSpPr txBox="1">
            <a:spLocks noGrp="1"/>
          </p:cNvSpPr>
          <p:nvPr>
            <p:ph type="title" idx="6" hasCustomPrompt="1"/>
          </p:nvPr>
        </p:nvSpPr>
        <p:spPr>
          <a:xfrm flipH="1">
            <a:off x="712100" y="28723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14">
            <a:hlinkClick r:id="rId5" action="ppaction://hlinksldjump"/>
          </p:cNvPr>
          <p:cNvSpPr txBox="1">
            <a:spLocks noGrp="1"/>
          </p:cNvSpPr>
          <p:nvPr>
            <p:ph type="subTitle" idx="7"/>
          </p:nvPr>
        </p:nvSpPr>
        <p:spPr>
          <a:xfrm flipH="1">
            <a:off x="712200" y="3591272"/>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6" name="Google Shape;226;p14"/>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7" name="Google Shape;227;p14">
            <a:hlinkClick r:id="rId2" action="ppaction://hlinksldjump"/>
          </p:cNvPr>
          <p:cNvSpPr txBox="1">
            <a:spLocks noGrp="1"/>
          </p:cNvSpPr>
          <p:nvPr>
            <p:ph type="subTitle" idx="9"/>
          </p:nvPr>
        </p:nvSpPr>
        <p:spPr>
          <a:xfrm>
            <a:off x="712100" y="2014925"/>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2pPr>
            <a:lvl3pPr lvl="2"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3pPr>
            <a:lvl4pPr lvl="3"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4pPr>
            <a:lvl5pPr lvl="4"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5pPr>
            <a:lvl6pPr lvl="5"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6pPr>
            <a:lvl7pPr lvl="6"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7pPr>
            <a:lvl8pPr lvl="7"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8pPr>
            <a:lvl9pPr lvl="8"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9pPr>
          </a:lstStyle>
          <a:p>
            <a:endParaRPr/>
          </a:p>
        </p:txBody>
      </p:sp>
      <p:sp>
        <p:nvSpPr>
          <p:cNvPr id="228" name="Google Shape;228;p14">
            <a:hlinkClick r:id="rId3" action="ppaction://hlinksldjump"/>
          </p:cNvPr>
          <p:cNvSpPr txBox="1">
            <a:spLocks noGrp="1"/>
          </p:cNvSpPr>
          <p:nvPr>
            <p:ph type="subTitle" idx="13"/>
          </p:nvPr>
        </p:nvSpPr>
        <p:spPr>
          <a:xfrm flipH="1">
            <a:off x="5943700" y="2014925"/>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9" name="Google Shape;229;p14">
            <a:hlinkClick r:id="rId4" action="ppaction://hlinksldjump"/>
          </p:cNvPr>
          <p:cNvSpPr txBox="1">
            <a:spLocks noGrp="1"/>
          </p:cNvSpPr>
          <p:nvPr>
            <p:ph type="subTitle" idx="14"/>
          </p:nvPr>
        </p:nvSpPr>
        <p:spPr>
          <a:xfrm>
            <a:off x="3327900" y="2014925"/>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0" name="Google Shape;230;p14">
            <a:hlinkClick r:id="rId5" action="ppaction://hlinksldjump"/>
          </p:cNvPr>
          <p:cNvSpPr txBox="1">
            <a:spLocks noGrp="1"/>
          </p:cNvSpPr>
          <p:nvPr>
            <p:ph type="subTitle" idx="15"/>
          </p:nvPr>
        </p:nvSpPr>
        <p:spPr>
          <a:xfrm flipH="1">
            <a:off x="712200" y="3386532"/>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1" name="Google Shape;231;p14">
            <a:hlinkClick r:id="rId6" action="ppaction://hlinksldjump"/>
          </p:cNvPr>
          <p:cNvSpPr txBox="1">
            <a:spLocks noGrp="1"/>
          </p:cNvSpPr>
          <p:nvPr>
            <p:ph type="title" idx="16" hasCustomPrompt="1"/>
          </p:nvPr>
        </p:nvSpPr>
        <p:spPr>
          <a:xfrm flipH="1">
            <a:off x="5943700" y="28723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4">
            <a:hlinkClick r:id="rId6" action="ppaction://hlinksldjump"/>
          </p:cNvPr>
          <p:cNvSpPr txBox="1">
            <a:spLocks noGrp="1"/>
          </p:cNvSpPr>
          <p:nvPr>
            <p:ph type="subTitle" idx="17"/>
          </p:nvPr>
        </p:nvSpPr>
        <p:spPr>
          <a:xfrm flipH="1">
            <a:off x="5943700" y="3591272"/>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3" name="Google Shape;233;p14">
            <a:hlinkClick r:id="rId7" action="ppaction://hlinksldjump"/>
          </p:cNvPr>
          <p:cNvSpPr txBox="1">
            <a:spLocks noGrp="1"/>
          </p:cNvSpPr>
          <p:nvPr>
            <p:ph type="title" idx="18" hasCustomPrompt="1"/>
          </p:nvPr>
        </p:nvSpPr>
        <p:spPr>
          <a:xfrm>
            <a:off x="3327900" y="28723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4" name="Google Shape;234;p14">
            <a:hlinkClick r:id="rId7" action="ppaction://hlinksldjump"/>
          </p:cNvPr>
          <p:cNvSpPr txBox="1">
            <a:spLocks noGrp="1"/>
          </p:cNvSpPr>
          <p:nvPr>
            <p:ph type="subTitle" idx="19"/>
          </p:nvPr>
        </p:nvSpPr>
        <p:spPr>
          <a:xfrm>
            <a:off x="3327900" y="3591272"/>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5" name="Google Shape;235;p14">
            <a:hlinkClick r:id="rId6" action="ppaction://hlinksldjump"/>
          </p:cNvPr>
          <p:cNvSpPr txBox="1">
            <a:spLocks noGrp="1"/>
          </p:cNvSpPr>
          <p:nvPr>
            <p:ph type="subTitle" idx="20"/>
          </p:nvPr>
        </p:nvSpPr>
        <p:spPr>
          <a:xfrm flipH="1">
            <a:off x="5943700" y="3386532"/>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6" name="Google Shape;236;p14">
            <a:hlinkClick r:id="rId7" action="ppaction://hlinksldjump"/>
          </p:cNvPr>
          <p:cNvSpPr txBox="1">
            <a:spLocks noGrp="1"/>
          </p:cNvSpPr>
          <p:nvPr>
            <p:ph type="subTitle" idx="21"/>
          </p:nvPr>
        </p:nvSpPr>
        <p:spPr>
          <a:xfrm>
            <a:off x="3327900" y="3386532"/>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37" name="Google Shape;237;p14"/>
          <p:cNvGrpSpPr/>
          <p:nvPr/>
        </p:nvGrpSpPr>
        <p:grpSpPr>
          <a:xfrm rot="-1755061">
            <a:off x="3059821" y="4477859"/>
            <a:ext cx="225579" cy="284872"/>
            <a:chOff x="3311031" y="3025663"/>
            <a:chExt cx="308584" cy="389695"/>
          </a:xfrm>
        </p:grpSpPr>
        <p:sp>
          <p:nvSpPr>
            <p:cNvPr id="238" name="Google Shape;238;p14"/>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14"/>
          <p:cNvGrpSpPr/>
          <p:nvPr/>
        </p:nvGrpSpPr>
        <p:grpSpPr>
          <a:xfrm rot="-2700000">
            <a:off x="8391510" y="2762987"/>
            <a:ext cx="596197" cy="517831"/>
            <a:chOff x="3338300" y="3103725"/>
            <a:chExt cx="374500" cy="325275"/>
          </a:xfrm>
        </p:grpSpPr>
        <p:sp>
          <p:nvSpPr>
            <p:cNvPr id="243" name="Google Shape;243;p14"/>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4"/>
          <p:cNvGrpSpPr/>
          <p:nvPr/>
        </p:nvGrpSpPr>
        <p:grpSpPr>
          <a:xfrm>
            <a:off x="387927" y="2792374"/>
            <a:ext cx="150927" cy="143533"/>
            <a:chOff x="3716290" y="4256524"/>
            <a:chExt cx="150927" cy="143533"/>
          </a:xfrm>
        </p:grpSpPr>
        <p:sp>
          <p:nvSpPr>
            <p:cNvPr id="247" name="Google Shape;247;p1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4"/>
          <p:cNvSpPr/>
          <p:nvPr/>
        </p:nvSpPr>
        <p:spPr>
          <a:xfrm flipH="1">
            <a:off x="7827748" y="4339475"/>
            <a:ext cx="1206047" cy="993661"/>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rot="3067261">
            <a:off x="4241395" y="4506156"/>
            <a:ext cx="567740" cy="841173"/>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4"/>
          <p:cNvGrpSpPr/>
          <p:nvPr/>
        </p:nvGrpSpPr>
        <p:grpSpPr>
          <a:xfrm rot="-1238826">
            <a:off x="15617" y="3758973"/>
            <a:ext cx="909285" cy="1855405"/>
            <a:chOff x="8154826" y="3096390"/>
            <a:chExt cx="1299652" cy="2651951"/>
          </a:xfrm>
        </p:grpSpPr>
        <p:sp>
          <p:nvSpPr>
            <p:cNvPr id="253" name="Google Shape;253;p1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4"/>
          <p:cNvGrpSpPr/>
          <p:nvPr/>
        </p:nvGrpSpPr>
        <p:grpSpPr>
          <a:xfrm rot="-3218148">
            <a:off x="8335606" y="3855474"/>
            <a:ext cx="1166915" cy="1217934"/>
            <a:chOff x="605375" y="4131238"/>
            <a:chExt cx="897150" cy="936375"/>
          </a:xfrm>
        </p:grpSpPr>
        <p:sp>
          <p:nvSpPr>
            <p:cNvPr id="256" name="Google Shape;256;p14"/>
            <p:cNvSpPr/>
            <p:nvPr/>
          </p:nvSpPr>
          <p:spPr>
            <a:xfrm>
              <a:off x="653325" y="4131238"/>
              <a:ext cx="849200" cy="918625"/>
            </a:xfrm>
            <a:custGeom>
              <a:avLst/>
              <a:gdLst/>
              <a:ahLst/>
              <a:cxnLst/>
              <a:rect l="l" t="t" r="r" b="b"/>
              <a:pathLst>
                <a:path w="33968" h="36745" extrusionOk="0">
                  <a:moveTo>
                    <a:pt x="31854" y="1"/>
                  </a:moveTo>
                  <a:cubicBezTo>
                    <a:pt x="31319" y="1"/>
                    <a:pt x="30695" y="232"/>
                    <a:pt x="30275" y="327"/>
                  </a:cubicBezTo>
                  <a:cubicBezTo>
                    <a:pt x="26911" y="1089"/>
                    <a:pt x="23573" y="1902"/>
                    <a:pt x="20420" y="3359"/>
                  </a:cubicBezTo>
                  <a:cubicBezTo>
                    <a:pt x="20242" y="3441"/>
                    <a:pt x="20056" y="3534"/>
                    <a:pt x="19959" y="3701"/>
                  </a:cubicBezTo>
                  <a:cubicBezTo>
                    <a:pt x="19854" y="3883"/>
                    <a:pt x="19885" y="4106"/>
                    <a:pt x="19919" y="4310"/>
                  </a:cubicBezTo>
                  <a:cubicBezTo>
                    <a:pt x="20130" y="5594"/>
                    <a:pt x="20227" y="6955"/>
                    <a:pt x="20711" y="8155"/>
                  </a:cubicBezTo>
                  <a:cubicBezTo>
                    <a:pt x="20880" y="8575"/>
                    <a:pt x="21080" y="8904"/>
                    <a:pt x="20882" y="9391"/>
                  </a:cubicBezTo>
                  <a:cubicBezTo>
                    <a:pt x="20753" y="9706"/>
                    <a:pt x="20577" y="9860"/>
                    <a:pt x="20400" y="9860"/>
                  </a:cubicBezTo>
                  <a:cubicBezTo>
                    <a:pt x="20218" y="9860"/>
                    <a:pt x="20035" y="9698"/>
                    <a:pt x="19904" y="9383"/>
                  </a:cubicBezTo>
                  <a:cubicBezTo>
                    <a:pt x="19371" y="8104"/>
                    <a:pt x="19103" y="6489"/>
                    <a:pt x="18330" y="5343"/>
                  </a:cubicBezTo>
                  <a:cubicBezTo>
                    <a:pt x="18228" y="5191"/>
                    <a:pt x="18098" y="5041"/>
                    <a:pt x="17918" y="4995"/>
                  </a:cubicBezTo>
                  <a:cubicBezTo>
                    <a:pt x="17878" y="4984"/>
                    <a:pt x="17837" y="4980"/>
                    <a:pt x="17797" y="4980"/>
                  </a:cubicBezTo>
                  <a:cubicBezTo>
                    <a:pt x="17603" y="4980"/>
                    <a:pt x="17410" y="5086"/>
                    <a:pt x="17238" y="5191"/>
                  </a:cubicBezTo>
                  <a:cubicBezTo>
                    <a:pt x="15765" y="6084"/>
                    <a:pt x="14343" y="7060"/>
                    <a:pt x="12983" y="8114"/>
                  </a:cubicBezTo>
                  <a:cubicBezTo>
                    <a:pt x="12758" y="8289"/>
                    <a:pt x="12521" y="8484"/>
                    <a:pt x="12448" y="8754"/>
                  </a:cubicBezTo>
                  <a:cubicBezTo>
                    <a:pt x="12354" y="9098"/>
                    <a:pt x="12553" y="9441"/>
                    <a:pt x="12727" y="9748"/>
                  </a:cubicBezTo>
                  <a:cubicBezTo>
                    <a:pt x="13508" y="11129"/>
                    <a:pt x="14139" y="12785"/>
                    <a:pt x="14284" y="14374"/>
                  </a:cubicBezTo>
                  <a:cubicBezTo>
                    <a:pt x="14319" y="14768"/>
                    <a:pt x="14308" y="15202"/>
                    <a:pt x="14054" y="15516"/>
                  </a:cubicBezTo>
                  <a:cubicBezTo>
                    <a:pt x="13965" y="15628"/>
                    <a:pt x="13843" y="15719"/>
                    <a:pt x="13702" y="15749"/>
                  </a:cubicBezTo>
                  <a:cubicBezTo>
                    <a:pt x="13668" y="15756"/>
                    <a:pt x="13635" y="15759"/>
                    <a:pt x="13603" y="15759"/>
                  </a:cubicBezTo>
                  <a:cubicBezTo>
                    <a:pt x="13369" y="15759"/>
                    <a:pt x="13153" y="15596"/>
                    <a:pt x="12987" y="15426"/>
                  </a:cubicBezTo>
                  <a:cubicBezTo>
                    <a:pt x="12059" y="14467"/>
                    <a:pt x="11758" y="13094"/>
                    <a:pt x="11260" y="11861"/>
                  </a:cubicBezTo>
                  <a:cubicBezTo>
                    <a:pt x="11146" y="11581"/>
                    <a:pt x="11005" y="11286"/>
                    <a:pt x="10736" y="11140"/>
                  </a:cubicBezTo>
                  <a:cubicBezTo>
                    <a:pt x="10614" y="11074"/>
                    <a:pt x="10468" y="11046"/>
                    <a:pt x="10308" y="11046"/>
                  </a:cubicBezTo>
                  <a:cubicBezTo>
                    <a:pt x="9695" y="11046"/>
                    <a:pt x="8877" y="11454"/>
                    <a:pt x="8448" y="11687"/>
                  </a:cubicBezTo>
                  <a:cubicBezTo>
                    <a:pt x="7424" y="12245"/>
                    <a:pt x="6450" y="12984"/>
                    <a:pt x="5694" y="13866"/>
                  </a:cubicBezTo>
                  <a:cubicBezTo>
                    <a:pt x="4587" y="15154"/>
                    <a:pt x="3235" y="16674"/>
                    <a:pt x="2515" y="18215"/>
                  </a:cubicBezTo>
                  <a:cubicBezTo>
                    <a:pt x="1842" y="19657"/>
                    <a:pt x="2963" y="20683"/>
                    <a:pt x="3924" y="21592"/>
                  </a:cubicBezTo>
                  <a:cubicBezTo>
                    <a:pt x="4398" y="22043"/>
                    <a:pt x="5454" y="23244"/>
                    <a:pt x="5464" y="23960"/>
                  </a:cubicBezTo>
                  <a:cubicBezTo>
                    <a:pt x="5470" y="24387"/>
                    <a:pt x="5162" y="24539"/>
                    <a:pt x="4792" y="24539"/>
                  </a:cubicBezTo>
                  <a:cubicBezTo>
                    <a:pt x="4484" y="24539"/>
                    <a:pt x="4133" y="24434"/>
                    <a:pt x="3884" y="24295"/>
                  </a:cubicBezTo>
                  <a:cubicBezTo>
                    <a:pt x="3571" y="24119"/>
                    <a:pt x="1571" y="22854"/>
                    <a:pt x="1704" y="22449"/>
                  </a:cubicBezTo>
                  <a:lnTo>
                    <a:pt x="1704" y="22449"/>
                  </a:lnTo>
                  <a:cubicBezTo>
                    <a:pt x="409" y="26391"/>
                    <a:pt x="1" y="30565"/>
                    <a:pt x="443" y="34638"/>
                  </a:cubicBezTo>
                  <a:cubicBezTo>
                    <a:pt x="620" y="36272"/>
                    <a:pt x="1533" y="36611"/>
                    <a:pt x="3008" y="36692"/>
                  </a:cubicBezTo>
                  <a:cubicBezTo>
                    <a:pt x="3590" y="36724"/>
                    <a:pt x="4169" y="36745"/>
                    <a:pt x="4748" y="36745"/>
                  </a:cubicBezTo>
                  <a:cubicBezTo>
                    <a:pt x="5878" y="36745"/>
                    <a:pt x="7004" y="36665"/>
                    <a:pt x="8129" y="36430"/>
                  </a:cubicBezTo>
                  <a:cubicBezTo>
                    <a:pt x="10330" y="35970"/>
                    <a:pt x="12499" y="35342"/>
                    <a:pt x="14602" y="34539"/>
                  </a:cubicBezTo>
                  <a:cubicBezTo>
                    <a:pt x="15867" y="34055"/>
                    <a:pt x="26484" y="28959"/>
                    <a:pt x="25288" y="27570"/>
                  </a:cubicBezTo>
                  <a:cubicBezTo>
                    <a:pt x="25063" y="27308"/>
                    <a:pt x="24679" y="27252"/>
                    <a:pt x="24330" y="27202"/>
                  </a:cubicBezTo>
                  <a:cubicBezTo>
                    <a:pt x="23565" y="27092"/>
                    <a:pt x="22809" y="26925"/>
                    <a:pt x="22073" y="26704"/>
                  </a:cubicBezTo>
                  <a:cubicBezTo>
                    <a:pt x="21827" y="26631"/>
                    <a:pt x="21574" y="26546"/>
                    <a:pt x="21390" y="26372"/>
                  </a:cubicBezTo>
                  <a:cubicBezTo>
                    <a:pt x="21204" y="26199"/>
                    <a:pt x="21104" y="25914"/>
                    <a:pt x="21221" y="25685"/>
                  </a:cubicBezTo>
                  <a:cubicBezTo>
                    <a:pt x="21317" y="25500"/>
                    <a:pt x="21523" y="25398"/>
                    <a:pt x="21723" y="25332"/>
                  </a:cubicBezTo>
                  <a:cubicBezTo>
                    <a:pt x="22112" y="25202"/>
                    <a:pt x="22518" y="25162"/>
                    <a:pt x="22930" y="25162"/>
                  </a:cubicBezTo>
                  <a:cubicBezTo>
                    <a:pt x="23636" y="25162"/>
                    <a:pt x="24362" y="25281"/>
                    <a:pt x="25059" y="25281"/>
                  </a:cubicBezTo>
                  <a:cubicBezTo>
                    <a:pt x="25586" y="25281"/>
                    <a:pt x="26097" y="25213"/>
                    <a:pt x="26571" y="24973"/>
                  </a:cubicBezTo>
                  <a:cubicBezTo>
                    <a:pt x="27073" y="24720"/>
                    <a:pt x="27466" y="24300"/>
                    <a:pt x="27823" y="23870"/>
                  </a:cubicBezTo>
                  <a:cubicBezTo>
                    <a:pt x="29155" y="22261"/>
                    <a:pt x="30120" y="20402"/>
                    <a:pt x="31075" y="18558"/>
                  </a:cubicBezTo>
                  <a:cubicBezTo>
                    <a:pt x="31584" y="17575"/>
                    <a:pt x="32092" y="16593"/>
                    <a:pt x="32600" y="15609"/>
                  </a:cubicBezTo>
                  <a:cubicBezTo>
                    <a:pt x="32662" y="15492"/>
                    <a:pt x="32724" y="15371"/>
                    <a:pt x="32742" y="15240"/>
                  </a:cubicBezTo>
                  <a:cubicBezTo>
                    <a:pt x="32789" y="14878"/>
                    <a:pt x="32468" y="14556"/>
                    <a:pt x="32110" y="14465"/>
                  </a:cubicBezTo>
                  <a:cubicBezTo>
                    <a:pt x="31998" y="14437"/>
                    <a:pt x="31884" y="14426"/>
                    <a:pt x="31768" y="14426"/>
                  </a:cubicBezTo>
                  <a:cubicBezTo>
                    <a:pt x="31515" y="14426"/>
                    <a:pt x="31256" y="14481"/>
                    <a:pt x="31005" y="14537"/>
                  </a:cubicBezTo>
                  <a:cubicBezTo>
                    <a:pt x="29982" y="14766"/>
                    <a:pt x="28959" y="14994"/>
                    <a:pt x="27935" y="15223"/>
                  </a:cubicBezTo>
                  <a:cubicBezTo>
                    <a:pt x="27721" y="15271"/>
                    <a:pt x="27498" y="15319"/>
                    <a:pt x="27280" y="15319"/>
                  </a:cubicBezTo>
                  <a:cubicBezTo>
                    <a:pt x="27177" y="15319"/>
                    <a:pt x="27074" y="15308"/>
                    <a:pt x="26973" y="15281"/>
                  </a:cubicBezTo>
                  <a:cubicBezTo>
                    <a:pt x="26663" y="15196"/>
                    <a:pt x="26390" y="14902"/>
                    <a:pt x="26453" y="14589"/>
                  </a:cubicBezTo>
                  <a:cubicBezTo>
                    <a:pt x="26492" y="14392"/>
                    <a:pt x="26649" y="14238"/>
                    <a:pt x="26808" y="14112"/>
                  </a:cubicBezTo>
                  <a:cubicBezTo>
                    <a:pt x="28965" y="12387"/>
                    <a:pt x="32323" y="12436"/>
                    <a:pt x="33482" y="9593"/>
                  </a:cubicBezTo>
                  <a:cubicBezTo>
                    <a:pt x="33968" y="8402"/>
                    <a:pt x="33928" y="7084"/>
                    <a:pt x="33794" y="5820"/>
                  </a:cubicBezTo>
                  <a:cubicBezTo>
                    <a:pt x="33684" y="4789"/>
                    <a:pt x="33515" y="3766"/>
                    <a:pt x="33305" y="2751"/>
                  </a:cubicBezTo>
                  <a:cubicBezTo>
                    <a:pt x="33166" y="2081"/>
                    <a:pt x="33114" y="684"/>
                    <a:pt x="32542" y="210"/>
                  </a:cubicBezTo>
                  <a:cubicBezTo>
                    <a:pt x="32357" y="56"/>
                    <a:pt x="32116" y="1"/>
                    <a:pt x="318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05375" y="4228588"/>
              <a:ext cx="831350" cy="839025"/>
            </a:xfrm>
            <a:custGeom>
              <a:avLst/>
              <a:gdLst/>
              <a:ahLst/>
              <a:cxnLst/>
              <a:rect l="l" t="t" r="r" b="b"/>
              <a:pathLst>
                <a:path w="33254" h="33561" extrusionOk="0">
                  <a:moveTo>
                    <a:pt x="31538" y="0"/>
                  </a:moveTo>
                  <a:cubicBezTo>
                    <a:pt x="31461" y="0"/>
                    <a:pt x="31385" y="38"/>
                    <a:pt x="31330" y="129"/>
                  </a:cubicBezTo>
                  <a:cubicBezTo>
                    <a:pt x="29983" y="2345"/>
                    <a:pt x="28588" y="4535"/>
                    <a:pt x="27132" y="6687"/>
                  </a:cubicBezTo>
                  <a:cubicBezTo>
                    <a:pt x="27016" y="5099"/>
                    <a:pt x="26935" y="3509"/>
                    <a:pt x="26906" y="1916"/>
                  </a:cubicBezTo>
                  <a:cubicBezTo>
                    <a:pt x="26903" y="1752"/>
                    <a:pt x="26787" y="1678"/>
                    <a:pt x="26659" y="1678"/>
                  </a:cubicBezTo>
                  <a:cubicBezTo>
                    <a:pt x="26499" y="1678"/>
                    <a:pt x="26322" y="1794"/>
                    <a:pt x="26326" y="1996"/>
                  </a:cubicBezTo>
                  <a:cubicBezTo>
                    <a:pt x="26359" y="3823"/>
                    <a:pt x="26451" y="5646"/>
                    <a:pt x="26597" y="7465"/>
                  </a:cubicBezTo>
                  <a:cubicBezTo>
                    <a:pt x="26207" y="8031"/>
                    <a:pt x="25818" y="8597"/>
                    <a:pt x="25419" y="9157"/>
                  </a:cubicBezTo>
                  <a:cubicBezTo>
                    <a:pt x="24201" y="10868"/>
                    <a:pt x="22931" y="12547"/>
                    <a:pt x="21614" y="14189"/>
                  </a:cubicBezTo>
                  <a:cubicBezTo>
                    <a:pt x="21883" y="12186"/>
                    <a:pt x="22337" y="10208"/>
                    <a:pt x="22981" y="8279"/>
                  </a:cubicBezTo>
                  <a:cubicBezTo>
                    <a:pt x="23055" y="8056"/>
                    <a:pt x="22863" y="7888"/>
                    <a:pt x="22683" y="7888"/>
                  </a:cubicBezTo>
                  <a:cubicBezTo>
                    <a:pt x="22582" y="7888"/>
                    <a:pt x="22484" y="7942"/>
                    <a:pt x="22441" y="8069"/>
                  </a:cubicBezTo>
                  <a:cubicBezTo>
                    <a:pt x="21683" y="10342"/>
                    <a:pt x="21175" y="12679"/>
                    <a:pt x="20925" y="15046"/>
                  </a:cubicBezTo>
                  <a:cubicBezTo>
                    <a:pt x="19654" y="16598"/>
                    <a:pt x="18329" y="18107"/>
                    <a:pt x="16956" y="19574"/>
                  </a:cubicBezTo>
                  <a:cubicBezTo>
                    <a:pt x="16846" y="17445"/>
                    <a:pt x="16915" y="15311"/>
                    <a:pt x="17171" y="13185"/>
                  </a:cubicBezTo>
                  <a:cubicBezTo>
                    <a:pt x="17195" y="12984"/>
                    <a:pt x="17033" y="12873"/>
                    <a:pt x="16874" y="12873"/>
                  </a:cubicBezTo>
                  <a:cubicBezTo>
                    <a:pt x="16742" y="12873"/>
                    <a:pt x="16612" y="12950"/>
                    <a:pt x="16592" y="13116"/>
                  </a:cubicBezTo>
                  <a:cubicBezTo>
                    <a:pt x="16311" y="15460"/>
                    <a:pt x="16251" y="17819"/>
                    <a:pt x="16406" y="20164"/>
                  </a:cubicBezTo>
                  <a:cubicBezTo>
                    <a:pt x="15253" y="21371"/>
                    <a:pt x="14064" y="22548"/>
                    <a:pt x="12835" y="23682"/>
                  </a:cubicBezTo>
                  <a:cubicBezTo>
                    <a:pt x="12322" y="24155"/>
                    <a:pt x="11801" y="24620"/>
                    <a:pt x="11275" y="25079"/>
                  </a:cubicBezTo>
                  <a:cubicBezTo>
                    <a:pt x="11282" y="25040"/>
                    <a:pt x="11289" y="25005"/>
                    <a:pt x="11291" y="24978"/>
                  </a:cubicBezTo>
                  <a:cubicBezTo>
                    <a:pt x="11708" y="21207"/>
                    <a:pt x="12294" y="17451"/>
                    <a:pt x="13038" y="13722"/>
                  </a:cubicBezTo>
                  <a:cubicBezTo>
                    <a:pt x="13078" y="13523"/>
                    <a:pt x="12923" y="13413"/>
                    <a:pt x="12763" y="13413"/>
                  </a:cubicBezTo>
                  <a:cubicBezTo>
                    <a:pt x="12630" y="13413"/>
                    <a:pt x="12492" y="13489"/>
                    <a:pt x="12459" y="13653"/>
                  </a:cubicBezTo>
                  <a:cubicBezTo>
                    <a:pt x="12099" y="15458"/>
                    <a:pt x="11775" y="17269"/>
                    <a:pt x="11490" y="19084"/>
                  </a:cubicBezTo>
                  <a:cubicBezTo>
                    <a:pt x="11240" y="20688"/>
                    <a:pt x="11018" y="22296"/>
                    <a:pt x="10827" y="23907"/>
                  </a:cubicBezTo>
                  <a:cubicBezTo>
                    <a:pt x="10777" y="24333"/>
                    <a:pt x="10728" y="24758"/>
                    <a:pt x="10682" y="25184"/>
                  </a:cubicBezTo>
                  <a:cubicBezTo>
                    <a:pt x="10667" y="25322"/>
                    <a:pt x="10645" y="25473"/>
                    <a:pt x="10651" y="25617"/>
                  </a:cubicBezTo>
                  <a:cubicBezTo>
                    <a:pt x="9454" y="26636"/>
                    <a:pt x="8224" y="27618"/>
                    <a:pt x="6960" y="28554"/>
                  </a:cubicBezTo>
                  <a:cubicBezTo>
                    <a:pt x="6952" y="28512"/>
                    <a:pt x="6944" y="28468"/>
                    <a:pt x="6937" y="28419"/>
                  </a:cubicBezTo>
                  <a:cubicBezTo>
                    <a:pt x="6681" y="26589"/>
                    <a:pt x="6666" y="24728"/>
                    <a:pt x="6860" y="22883"/>
                  </a:cubicBezTo>
                  <a:cubicBezTo>
                    <a:pt x="6881" y="22682"/>
                    <a:pt x="6718" y="22571"/>
                    <a:pt x="6559" y="22571"/>
                  </a:cubicBezTo>
                  <a:cubicBezTo>
                    <a:pt x="6427" y="22571"/>
                    <a:pt x="6299" y="22648"/>
                    <a:pt x="6281" y="22814"/>
                  </a:cubicBezTo>
                  <a:cubicBezTo>
                    <a:pt x="6170" y="23885"/>
                    <a:pt x="6125" y="24958"/>
                    <a:pt x="6155" y="26031"/>
                  </a:cubicBezTo>
                  <a:cubicBezTo>
                    <a:pt x="6169" y="26554"/>
                    <a:pt x="6201" y="27077"/>
                    <a:pt x="6251" y="27598"/>
                  </a:cubicBezTo>
                  <a:cubicBezTo>
                    <a:pt x="6293" y="28026"/>
                    <a:pt x="6300" y="28523"/>
                    <a:pt x="6437" y="28939"/>
                  </a:cubicBezTo>
                  <a:cubicBezTo>
                    <a:pt x="4377" y="30435"/>
                    <a:pt x="2230" y="31810"/>
                    <a:pt x="0" y="33046"/>
                  </a:cubicBezTo>
                  <a:cubicBezTo>
                    <a:pt x="83" y="33218"/>
                    <a:pt x="166" y="33389"/>
                    <a:pt x="248" y="33561"/>
                  </a:cubicBezTo>
                  <a:cubicBezTo>
                    <a:pt x="2402" y="32371"/>
                    <a:pt x="4483" y="31052"/>
                    <a:pt x="6480" y="29618"/>
                  </a:cubicBezTo>
                  <a:cubicBezTo>
                    <a:pt x="6578" y="29548"/>
                    <a:pt x="6674" y="29475"/>
                    <a:pt x="6773" y="29403"/>
                  </a:cubicBezTo>
                  <a:cubicBezTo>
                    <a:pt x="6918" y="29494"/>
                    <a:pt x="7092" y="29545"/>
                    <a:pt x="7285" y="29582"/>
                  </a:cubicBezTo>
                  <a:cubicBezTo>
                    <a:pt x="7865" y="29694"/>
                    <a:pt x="8450" y="29780"/>
                    <a:pt x="9033" y="29878"/>
                  </a:cubicBezTo>
                  <a:cubicBezTo>
                    <a:pt x="10228" y="30081"/>
                    <a:pt x="11424" y="30284"/>
                    <a:pt x="12621" y="30487"/>
                  </a:cubicBezTo>
                  <a:cubicBezTo>
                    <a:pt x="12641" y="30490"/>
                    <a:pt x="12659" y="30492"/>
                    <a:pt x="12677" y="30492"/>
                  </a:cubicBezTo>
                  <a:cubicBezTo>
                    <a:pt x="12998" y="30492"/>
                    <a:pt x="13051" y="29977"/>
                    <a:pt x="12703" y="29919"/>
                  </a:cubicBezTo>
                  <a:cubicBezTo>
                    <a:pt x="11660" y="29741"/>
                    <a:pt x="10617" y="29565"/>
                    <a:pt x="9574" y="29388"/>
                  </a:cubicBezTo>
                  <a:cubicBezTo>
                    <a:pt x="9084" y="29305"/>
                    <a:pt x="8593" y="29222"/>
                    <a:pt x="8102" y="29138"/>
                  </a:cubicBezTo>
                  <a:cubicBezTo>
                    <a:pt x="7866" y="29099"/>
                    <a:pt x="7592" y="29088"/>
                    <a:pt x="7366" y="29014"/>
                  </a:cubicBezTo>
                  <a:cubicBezTo>
                    <a:pt x="7352" y="29008"/>
                    <a:pt x="7340" y="29003"/>
                    <a:pt x="7326" y="28998"/>
                  </a:cubicBezTo>
                  <a:cubicBezTo>
                    <a:pt x="8572" y="28072"/>
                    <a:pt x="9784" y="27105"/>
                    <a:pt x="10964" y="26100"/>
                  </a:cubicBezTo>
                  <a:cubicBezTo>
                    <a:pt x="11059" y="26134"/>
                    <a:pt x="11167" y="26146"/>
                    <a:pt x="11280" y="26150"/>
                  </a:cubicBezTo>
                  <a:cubicBezTo>
                    <a:pt x="11676" y="26170"/>
                    <a:pt x="12073" y="26170"/>
                    <a:pt x="12468" y="26176"/>
                  </a:cubicBezTo>
                  <a:cubicBezTo>
                    <a:pt x="12749" y="26179"/>
                    <a:pt x="13029" y="26181"/>
                    <a:pt x="13310" y="26181"/>
                  </a:cubicBezTo>
                  <a:cubicBezTo>
                    <a:pt x="16223" y="26181"/>
                    <a:pt x="19137" y="26000"/>
                    <a:pt x="22036" y="25641"/>
                  </a:cubicBezTo>
                  <a:cubicBezTo>
                    <a:pt x="22396" y="25596"/>
                    <a:pt x="22344" y="25071"/>
                    <a:pt x="22009" y="25071"/>
                  </a:cubicBezTo>
                  <a:cubicBezTo>
                    <a:pt x="21996" y="25071"/>
                    <a:pt x="21981" y="25072"/>
                    <a:pt x="21967" y="25074"/>
                  </a:cubicBezTo>
                  <a:cubicBezTo>
                    <a:pt x="20088" y="25306"/>
                    <a:pt x="18202" y="25467"/>
                    <a:pt x="16312" y="25548"/>
                  </a:cubicBezTo>
                  <a:cubicBezTo>
                    <a:pt x="15327" y="25590"/>
                    <a:pt x="14342" y="25612"/>
                    <a:pt x="13356" y="25612"/>
                  </a:cubicBezTo>
                  <a:cubicBezTo>
                    <a:pt x="13331" y="25612"/>
                    <a:pt x="13305" y="25612"/>
                    <a:pt x="13280" y="25612"/>
                  </a:cubicBezTo>
                  <a:cubicBezTo>
                    <a:pt x="12854" y="25611"/>
                    <a:pt x="12428" y="25606"/>
                    <a:pt x="12002" y="25598"/>
                  </a:cubicBezTo>
                  <a:cubicBezTo>
                    <a:pt x="12000" y="25598"/>
                    <a:pt x="11998" y="25598"/>
                    <a:pt x="11996" y="25598"/>
                  </a:cubicBezTo>
                  <a:cubicBezTo>
                    <a:pt x="11924" y="25598"/>
                    <a:pt x="11706" y="25616"/>
                    <a:pt x="11528" y="25616"/>
                  </a:cubicBezTo>
                  <a:cubicBezTo>
                    <a:pt x="13243" y="24125"/>
                    <a:pt x="14889" y="22556"/>
                    <a:pt x="16466" y="20925"/>
                  </a:cubicBezTo>
                  <a:cubicBezTo>
                    <a:pt x="16493" y="21064"/>
                    <a:pt x="16625" y="21145"/>
                    <a:pt x="16762" y="21145"/>
                  </a:cubicBezTo>
                  <a:cubicBezTo>
                    <a:pt x="16769" y="21145"/>
                    <a:pt x="16777" y="21145"/>
                    <a:pt x="16784" y="21144"/>
                  </a:cubicBezTo>
                  <a:lnTo>
                    <a:pt x="23148" y="20736"/>
                  </a:lnTo>
                  <a:cubicBezTo>
                    <a:pt x="23517" y="20712"/>
                    <a:pt x="23453" y="20168"/>
                    <a:pt x="23100" y="20168"/>
                  </a:cubicBezTo>
                  <a:cubicBezTo>
                    <a:pt x="23093" y="20168"/>
                    <a:pt x="23085" y="20168"/>
                    <a:pt x="23078" y="20169"/>
                  </a:cubicBezTo>
                  <a:cubicBezTo>
                    <a:pt x="21059" y="20298"/>
                    <a:pt x="19039" y="20428"/>
                    <a:pt x="17020" y="20557"/>
                  </a:cubicBezTo>
                  <a:cubicBezTo>
                    <a:pt x="17015" y="20492"/>
                    <a:pt x="17010" y="20426"/>
                    <a:pt x="17006" y="20360"/>
                  </a:cubicBezTo>
                  <a:cubicBezTo>
                    <a:pt x="18278" y="19020"/>
                    <a:pt x="19508" y="17641"/>
                    <a:pt x="20692" y="16228"/>
                  </a:cubicBezTo>
                  <a:cubicBezTo>
                    <a:pt x="20856" y="16032"/>
                    <a:pt x="21013" y="15833"/>
                    <a:pt x="21176" y="15637"/>
                  </a:cubicBezTo>
                  <a:cubicBezTo>
                    <a:pt x="21188" y="15637"/>
                    <a:pt x="21199" y="15641"/>
                    <a:pt x="21211" y="15641"/>
                  </a:cubicBezTo>
                  <a:cubicBezTo>
                    <a:pt x="21214" y="15641"/>
                    <a:pt x="21216" y="15641"/>
                    <a:pt x="21219" y="15640"/>
                  </a:cubicBezTo>
                  <a:cubicBezTo>
                    <a:pt x="23635" y="15208"/>
                    <a:pt x="26014" y="14579"/>
                    <a:pt x="28331" y="13762"/>
                  </a:cubicBezTo>
                  <a:cubicBezTo>
                    <a:pt x="28651" y="13649"/>
                    <a:pt x="28505" y="13218"/>
                    <a:pt x="28217" y="13218"/>
                  </a:cubicBezTo>
                  <a:cubicBezTo>
                    <a:pt x="28183" y="13218"/>
                    <a:pt x="28147" y="13224"/>
                    <a:pt x="28110" y="13237"/>
                  </a:cubicBezTo>
                  <a:cubicBezTo>
                    <a:pt x="26028" y="13971"/>
                    <a:pt x="23897" y="14539"/>
                    <a:pt x="21732" y="14957"/>
                  </a:cubicBezTo>
                  <a:cubicBezTo>
                    <a:pt x="23600" y="12652"/>
                    <a:pt x="25362" y="10271"/>
                    <a:pt x="27039" y="7833"/>
                  </a:cubicBezTo>
                  <a:cubicBezTo>
                    <a:pt x="27107" y="7837"/>
                    <a:pt x="27175" y="7840"/>
                    <a:pt x="27243" y="7840"/>
                  </a:cubicBezTo>
                  <a:cubicBezTo>
                    <a:pt x="28084" y="7840"/>
                    <a:pt x="28912" y="7504"/>
                    <a:pt x="29703" y="7249"/>
                  </a:cubicBezTo>
                  <a:cubicBezTo>
                    <a:pt x="30779" y="6904"/>
                    <a:pt x="31854" y="6558"/>
                    <a:pt x="32929" y="6212"/>
                  </a:cubicBezTo>
                  <a:cubicBezTo>
                    <a:pt x="33254" y="6108"/>
                    <a:pt x="33103" y="5671"/>
                    <a:pt x="32808" y="5671"/>
                  </a:cubicBezTo>
                  <a:cubicBezTo>
                    <a:pt x="32776" y="5671"/>
                    <a:pt x="32743" y="5676"/>
                    <a:pt x="32708" y="5687"/>
                  </a:cubicBezTo>
                  <a:lnTo>
                    <a:pt x="32709" y="5687"/>
                  </a:lnTo>
                  <a:cubicBezTo>
                    <a:pt x="31711" y="6008"/>
                    <a:pt x="30715" y="6328"/>
                    <a:pt x="29717" y="6649"/>
                  </a:cubicBezTo>
                  <a:cubicBezTo>
                    <a:pt x="28994" y="6882"/>
                    <a:pt x="28207" y="7222"/>
                    <a:pt x="27429" y="7264"/>
                  </a:cubicBezTo>
                  <a:cubicBezTo>
                    <a:pt x="28945" y="5036"/>
                    <a:pt x="30397" y="2766"/>
                    <a:pt x="31794" y="466"/>
                  </a:cubicBezTo>
                  <a:cubicBezTo>
                    <a:pt x="31931" y="239"/>
                    <a:pt x="31733" y="0"/>
                    <a:pt x="31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4"/>
          <p:cNvSpPr/>
          <p:nvPr/>
        </p:nvSpPr>
        <p:spPr>
          <a:xfrm>
            <a:off x="463349" y="4523228"/>
            <a:ext cx="890570" cy="733666"/>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rot="3716763">
            <a:off x="5876249" y="4633975"/>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rot="3432077">
            <a:off x="1679833" y="289671"/>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4"/>
          <p:cNvGrpSpPr/>
          <p:nvPr/>
        </p:nvGrpSpPr>
        <p:grpSpPr>
          <a:xfrm>
            <a:off x="7011506" y="4503507"/>
            <a:ext cx="232270" cy="233551"/>
            <a:chOff x="4433075" y="2974400"/>
            <a:chExt cx="267500" cy="268975"/>
          </a:xfrm>
        </p:grpSpPr>
        <p:sp>
          <p:nvSpPr>
            <p:cNvPr id="262" name="Google Shape;262;p14"/>
            <p:cNvSpPr/>
            <p:nvPr/>
          </p:nvSpPr>
          <p:spPr>
            <a:xfrm>
              <a:off x="4433100" y="2974400"/>
              <a:ext cx="267475" cy="268975"/>
            </a:xfrm>
            <a:custGeom>
              <a:avLst/>
              <a:gdLst/>
              <a:ahLst/>
              <a:cxnLst/>
              <a:rect l="l" t="t" r="r" b="b"/>
              <a:pathLst>
                <a:path w="10699" h="10759" extrusionOk="0">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4433075" y="3026600"/>
              <a:ext cx="262000" cy="216775"/>
            </a:xfrm>
            <a:custGeom>
              <a:avLst/>
              <a:gdLst/>
              <a:ahLst/>
              <a:cxnLst/>
              <a:rect l="l" t="t" r="r" b="b"/>
              <a:pathLst>
                <a:path w="10480" h="8671" extrusionOk="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4"/>
          <p:cNvSpPr/>
          <p:nvPr/>
        </p:nvSpPr>
        <p:spPr>
          <a:xfrm rot="8517656" flipH="1">
            <a:off x="1570209" y="47850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flipH="1">
            <a:off x="258217" y="525762"/>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66"/>
        <p:cNvGrpSpPr/>
        <p:nvPr/>
      </p:nvGrpSpPr>
      <p:grpSpPr>
        <a:xfrm>
          <a:off x="0" y="0"/>
          <a:ext cx="0" cy="0"/>
          <a:chOff x="0" y="0"/>
          <a:chExt cx="0" cy="0"/>
        </a:xfrm>
      </p:grpSpPr>
      <p:sp>
        <p:nvSpPr>
          <p:cNvPr id="267" name="Google Shape;267;p15"/>
          <p:cNvSpPr/>
          <p:nvPr/>
        </p:nvSpPr>
        <p:spPr>
          <a:xfrm rot="10800000" flipH="1">
            <a:off x="-13048" y="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txBox="1">
            <a:spLocks noGrp="1"/>
          </p:cNvSpPr>
          <p:nvPr>
            <p:ph type="title"/>
          </p:nvPr>
        </p:nvSpPr>
        <p:spPr>
          <a:xfrm>
            <a:off x="1658400" y="3330250"/>
            <a:ext cx="5827200" cy="826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9" name="Google Shape;269;p15"/>
          <p:cNvSpPr txBox="1">
            <a:spLocks noGrp="1"/>
          </p:cNvSpPr>
          <p:nvPr>
            <p:ph type="title" idx="2" hasCustomPrompt="1"/>
          </p:nvPr>
        </p:nvSpPr>
        <p:spPr>
          <a:xfrm>
            <a:off x="3906150" y="2237405"/>
            <a:ext cx="1331700" cy="8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Font typeface="Archivo Black"/>
              <a:buNone/>
              <a:defRPr sz="6000">
                <a:latin typeface="Archivo Black"/>
                <a:ea typeface="Archivo Black"/>
                <a:cs typeface="Archivo Black"/>
                <a:sym typeface="Archivo Black"/>
              </a:defRPr>
            </a:lvl2pPr>
            <a:lvl3pPr lvl="2" algn="ctr" rtl="0">
              <a:spcBef>
                <a:spcPts val="0"/>
              </a:spcBef>
              <a:spcAft>
                <a:spcPts val="0"/>
              </a:spcAft>
              <a:buSzPts val="6000"/>
              <a:buFont typeface="Archivo Black"/>
              <a:buNone/>
              <a:defRPr sz="6000">
                <a:latin typeface="Archivo Black"/>
                <a:ea typeface="Archivo Black"/>
                <a:cs typeface="Archivo Black"/>
                <a:sym typeface="Archivo Black"/>
              </a:defRPr>
            </a:lvl3pPr>
            <a:lvl4pPr lvl="3" algn="ctr" rtl="0">
              <a:spcBef>
                <a:spcPts val="0"/>
              </a:spcBef>
              <a:spcAft>
                <a:spcPts val="0"/>
              </a:spcAft>
              <a:buSzPts val="6000"/>
              <a:buFont typeface="Archivo Black"/>
              <a:buNone/>
              <a:defRPr sz="6000">
                <a:latin typeface="Archivo Black"/>
                <a:ea typeface="Archivo Black"/>
                <a:cs typeface="Archivo Black"/>
                <a:sym typeface="Archivo Black"/>
              </a:defRPr>
            </a:lvl4pPr>
            <a:lvl5pPr lvl="4" algn="ctr" rtl="0">
              <a:spcBef>
                <a:spcPts val="0"/>
              </a:spcBef>
              <a:spcAft>
                <a:spcPts val="0"/>
              </a:spcAft>
              <a:buSzPts val="6000"/>
              <a:buFont typeface="Archivo Black"/>
              <a:buNone/>
              <a:defRPr sz="6000">
                <a:latin typeface="Archivo Black"/>
                <a:ea typeface="Archivo Black"/>
                <a:cs typeface="Archivo Black"/>
                <a:sym typeface="Archivo Black"/>
              </a:defRPr>
            </a:lvl5pPr>
            <a:lvl6pPr lvl="5" algn="ctr" rtl="0">
              <a:spcBef>
                <a:spcPts val="0"/>
              </a:spcBef>
              <a:spcAft>
                <a:spcPts val="0"/>
              </a:spcAft>
              <a:buSzPts val="6000"/>
              <a:buFont typeface="Archivo Black"/>
              <a:buNone/>
              <a:defRPr sz="6000">
                <a:latin typeface="Archivo Black"/>
                <a:ea typeface="Archivo Black"/>
                <a:cs typeface="Archivo Black"/>
                <a:sym typeface="Archivo Black"/>
              </a:defRPr>
            </a:lvl6pPr>
            <a:lvl7pPr lvl="6" algn="ctr" rtl="0">
              <a:spcBef>
                <a:spcPts val="0"/>
              </a:spcBef>
              <a:spcAft>
                <a:spcPts val="0"/>
              </a:spcAft>
              <a:buSzPts val="6000"/>
              <a:buFont typeface="Archivo Black"/>
              <a:buNone/>
              <a:defRPr sz="6000">
                <a:latin typeface="Archivo Black"/>
                <a:ea typeface="Archivo Black"/>
                <a:cs typeface="Archivo Black"/>
                <a:sym typeface="Archivo Black"/>
              </a:defRPr>
            </a:lvl7pPr>
            <a:lvl8pPr lvl="7" algn="ctr" rtl="0">
              <a:spcBef>
                <a:spcPts val="0"/>
              </a:spcBef>
              <a:spcAft>
                <a:spcPts val="0"/>
              </a:spcAft>
              <a:buSzPts val="6000"/>
              <a:buFont typeface="Archivo Black"/>
              <a:buNone/>
              <a:defRPr sz="6000">
                <a:latin typeface="Archivo Black"/>
                <a:ea typeface="Archivo Black"/>
                <a:cs typeface="Archivo Black"/>
                <a:sym typeface="Archivo Black"/>
              </a:defRPr>
            </a:lvl8pPr>
            <a:lvl9pPr lvl="8" algn="ctr" rtl="0">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70" name="Google Shape;270;p15"/>
          <p:cNvSpPr txBox="1">
            <a:spLocks noGrp="1"/>
          </p:cNvSpPr>
          <p:nvPr>
            <p:ph type="subTitle" idx="1"/>
          </p:nvPr>
        </p:nvSpPr>
        <p:spPr>
          <a:xfrm>
            <a:off x="1658400" y="4148350"/>
            <a:ext cx="5827200" cy="39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15"/>
          <p:cNvGrpSpPr/>
          <p:nvPr/>
        </p:nvGrpSpPr>
        <p:grpSpPr>
          <a:xfrm rot="-2987543">
            <a:off x="444438" y="589172"/>
            <a:ext cx="268724" cy="214878"/>
            <a:chOff x="2858987" y="3108507"/>
            <a:chExt cx="186655" cy="149254"/>
          </a:xfrm>
        </p:grpSpPr>
        <p:sp>
          <p:nvSpPr>
            <p:cNvPr id="272" name="Google Shape;272;p15"/>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5"/>
          <p:cNvSpPr/>
          <p:nvPr/>
        </p:nvSpPr>
        <p:spPr>
          <a:xfrm rot="10800000">
            <a:off x="7190450" y="213925"/>
            <a:ext cx="260825" cy="141725"/>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rot="-8100000">
            <a:off x="149177" y="3495052"/>
            <a:ext cx="260822" cy="141724"/>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rot="-10474309" flipH="1">
            <a:off x="1646686" y="220642"/>
            <a:ext cx="150932" cy="184027"/>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3504825" y="480192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5185399" y="2280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rot="-4138929" flipH="1">
            <a:off x="6544870" y="4813353"/>
            <a:ext cx="150932" cy="184040"/>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281"/>
        <p:cNvGrpSpPr/>
        <p:nvPr/>
      </p:nvGrpSpPr>
      <p:grpSpPr>
        <a:xfrm>
          <a:off x="0" y="0"/>
          <a:ext cx="0" cy="0"/>
          <a:chOff x="0" y="0"/>
          <a:chExt cx="0" cy="0"/>
        </a:xfrm>
      </p:grpSpPr>
      <p:sp>
        <p:nvSpPr>
          <p:cNvPr id="282" name="Google Shape;282;p16"/>
          <p:cNvSpPr txBox="1">
            <a:spLocks noGrp="1"/>
          </p:cNvSpPr>
          <p:nvPr>
            <p:ph type="title"/>
          </p:nvPr>
        </p:nvSpPr>
        <p:spPr>
          <a:xfrm>
            <a:off x="713225" y="3019675"/>
            <a:ext cx="5460000" cy="942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3" name="Google Shape;283;p16"/>
          <p:cNvSpPr txBox="1">
            <a:spLocks noGrp="1"/>
          </p:cNvSpPr>
          <p:nvPr>
            <p:ph type="title" idx="2" hasCustomPrompt="1"/>
          </p:nvPr>
        </p:nvSpPr>
        <p:spPr>
          <a:xfrm>
            <a:off x="792800" y="1956475"/>
            <a:ext cx="12984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Font typeface="Archivo Black"/>
              <a:buNone/>
              <a:defRPr sz="6000">
                <a:latin typeface="Archivo Black"/>
                <a:ea typeface="Archivo Black"/>
                <a:cs typeface="Archivo Black"/>
                <a:sym typeface="Archivo Black"/>
              </a:defRPr>
            </a:lvl2pPr>
            <a:lvl3pPr lvl="2" algn="ctr" rtl="0">
              <a:spcBef>
                <a:spcPts val="0"/>
              </a:spcBef>
              <a:spcAft>
                <a:spcPts val="0"/>
              </a:spcAft>
              <a:buSzPts val="6000"/>
              <a:buFont typeface="Archivo Black"/>
              <a:buNone/>
              <a:defRPr sz="6000">
                <a:latin typeface="Archivo Black"/>
                <a:ea typeface="Archivo Black"/>
                <a:cs typeface="Archivo Black"/>
                <a:sym typeface="Archivo Black"/>
              </a:defRPr>
            </a:lvl3pPr>
            <a:lvl4pPr lvl="3" algn="ctr" rtl="0">
              <a:spcBef>
                <a:spcPts val="0"/>
              </a:spcBef>
              <a:spcAft>
                <a:spcPts val="0"/>
              </a:spcAft>
              <a:buSzPts val="6000"/>
              <a:buFont typeface="Archivo Black"/>
              <a:buNone/>
              <a:defRPr sz="6000">
                <a:latin typeface="Archivo Black"/>
                <a:ea typeface="Archivo Black"/>
                <a:cs typeface="Archivo Black"/>
                <a:sym typeface="Archivo Black"/>
              </a:defRPr>
            </a:lvl4pPr>
            <a:lvl5pPr lvl="4" algn="ctr" rtl="0">
              <a:spcBef>
                <a:spcPts val="0"/>
              </a:spcBef>
              <a:spcAft>
                <a:spcPts val="0"/>
              </a:spcAft>
              <a:buSzPts val="6000"/>
              <a:buFont typeface="Archivo Black"/>
              <a:buNone/>
              <a:defRPr sz="6000">
                <a:latin typeface="Archivo Black"/>
                <a:ea typeface="Archivo Black"/>
                <a:cs typeface="Archivo Black"/>
                <a:sym typeface="Archivo Black"/>
              </a:defRPr>
            </a:lvl5pPr>
            <a:lvl6pPr lvl="5" algn="ctr" rtl="0">
              <a:spcBef>
                <a:spcPts val="0"/>
              </a:spcBef>
              <a:spcAft>
                <a:spcPts val="0"/>
              </a:spcAft>
              <a:buSzPts val="6000"/>
              <a:buFont typeface="Archivo Black"/>
              <a:buNone/>
              <a:defRPr sz="6000">
                <a:latin typeface="Archivo Black"/>
                <a:ea typeface="Archivo Black"/>
                <a:cs typeface="Archivo Black"/>
                <a:sym typeface="Archivo Black"/>
              </a:defRPr>
            </a:lvl6pPr>
            <a:lvl7pPr lvl="6" algn="ctr" rtl="0">
              <a:spcBef>
                <a:spcPts val="0"/>
              </a:spcBef>
              <a:spcAft>
                <a:spcPts val="0"/>
              </a:spcAft>
              <a:buSzPts val="6000"/>
              <a:buFont typeface="Archivo Black"/>
              <a:buNone/>
              <a:defRPr sz="6000">
                <a:latin typeface="Archivo Black"/>
                <a:ea typeface="Archivo Black"/>
                <a:cs typeface="Archivo Black"/>
                <a:sym typeface="Archivo Black"/>
              </a:defRPr>
            </a:lvl7pPr>
            <a:lvl8pPr lvl="7" algn="ctr" rtl="0">
              <a:spcBef>
                <a:spcPts val="0"/>
              </a:spcBef>
              <a:spcAft>
                <a:spcPts val="0"/>
              </a:spcAft>
              <a:buSzPts val="6000"/>
              <a:buFont typeface="Archivo Black"/>
              <a:buNone/>
              <a:defRPr sz="6000">
                <a:latin typeface="Archivo Black"/>
                <a:ea typeface="Archivo Black"/>
                <a:cs typeface="Archivo Black"/>
                <a:sym typeface="Archivo Black"/>
              </a:defRPr>
            </a:lvl8pPr>
            <a:lvl9pPr lvl="8" algn="ctr" rtl="0">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84" name="Google Shape;284;p16"/>
          <p:cNvSpPr txBox="1">
            <a:spLocks noGrp="1"/>
          </p:cNvSpPr>
          <p:nvPr>
            <p:ph type="subTitle" idx="1"/>
          </p:nvPr>
        </p:nvSpPr>
        <p:spPr>
          <a:xfrm>
            <a:off x="713225" y="3916776"/>
            <a:ext cx="5460000" cy="4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16"/>
          <p:cNvSpPr/>
          <p:nvPr/>
        </p:nvSpPr>
        <p:spPr>
          <a:xfrm rot="5884342">
            <a:off x="4811750" y="-586567"/>
            <a:ext cx="5249530" cy="4675136"/>
          </a:xfrm>
          <a:custGeom>
            <a:avLst/>
            <a:gdLst/>
            <a:ahLst/>
            <a:cxnLst/>
            <a:rect l="l" t="t" r="r" b="b"/>
            <a:pathLst>
              <a:path w="36493" h="32500" extrusionOk="0">
                <a:moveTo>
                  <a:pt x="28136" y="0"/>
                </a:moveTo>
                <a:cubicBezTo>
                  <a:pt x="26708" y="0"/>
                  <a:pt x="25183" y="365"/>
                  <a:pt x="23436" y="845"/>
                </a:cubicBezTo>
                <a:cubicBezTo>
                  <a:pt x="13945" y="3451"/>
                  <a:pt x="2578" y="9463"/>
                  <a:pt x="686" y="19115"/>
                </a:cubicBezTo>
                <a:cubicBezTo>
                  <a:pt x="1" y="22606"/>
                  <a:pt x="879" y="26135"/>
                  <a:pt x="3076" y="28719"/>
                </a:cubicBezTo>
                <a:cubicBezTo>
                  <a:pt x="5023" y="31008"/>
                  <a:pt x="8204" y="32500"/>
                  <a:pt x="11549" y="32500"/>
                </a:cubicBezTo>
                <a:cubicBezTo>
                  <a:pt x="12807" y="32500"/>
                  <a:pt x="14088" y="32289"/>
                  <a:pt x="15336" y="31830"/>
                </a:cubicBezTo>
                <a:cubicBezTo>
                  <a:pt x="19900" y="30151"/>
                  <a:pt x="22981" y="24659"/>
                  <a:pt x="20673" y="21257"/>
                </a:cubicBezTo>
                <a:cubicBezTo>
                  <a:pt x="19425" y="19418"/>
                  <a:pt x="14761" y="16638"/>
                  <a:pt x="17946" y="13769"/>
                </a:cubicBezTo>
                <a:cubicBezTo>
                  <a:pt x="18482" y="13286"/>
                  <a:pt x="19138" y="12965"/>
                  <a:pt x="19835" y="12776"/>
                </a:cubicBezTo>
                <a:cubicBezTo>
                  <a:pt x="20376" y="12630"/>
                  <a:pt x="20941" y="12563"/>
                  <a:pt x="21494" y="12563"/>
                </a:cubicBezTo>
                <a:cubicBezTo>
                  <a:pt x="21808" y="12563"/>
                  <a:pt x="22117" y="12585"/>
                  <a:pt x="22416" y="12625"/>
                </a:cubicBezTo>
                <a:cubicBezTo>
                  <a:pt x="23926" y="12828"/>
                  <a:pt x="25269" y="13434"/>
                  <a:pt x="26682" y="13873"/>
                </a:cubicBezTo>
                <a:cubicBezTo>
                  <a:pt x="27573" y="14151"/>
                  <a:pt x="28533" y="14362"/>
                  <a:pt x="29507" y="14362"/>
                </a:cubicBezTo>
                <a:cubicBezTo>
                  <a:pt x="30078" y="14362"/>
                  <a:pt x="30653" y="14289"/>
                  <a:pt x="31222" y="14116"/>
                </a:cubicBezTo>
                <a:cubicBezTo>
                  <a:pt x="33400" y="13451"/>
                  <a:pt x="34949" y="11427"/>
                  <a:pt x="35507" y="9440"/>
                </a:cubicBezTo>
                <a:cubicBezTo>
                  <a:pt x="36493" y="5930"/>
                  <a:pt x="34732" y="2919"/>
                  <a:pt x="31884" y="1093"/>
                </a:cubicBezTo>
                <a:cubicBezTo>
                  <a:pt x="30651" y="302"/>
                  <a:pt x="29433" y="0"/>
                  <a:pt x="28136" y="0"/>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rot="1697354">
            <a:off x="-130719" y="3198143"/>
            <a:ext cx="550066" cy="1139992"/>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flipH="1">
            <a:off x="8353807" y="2876550"/>
            <a:ext cx="790195" cy="1637651"/>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6"/>
          <p:cNvGrpSpPr/>
          <p:nvPr/>
        </p:nvGrpSpPr>
        <p:grpSpPr>
          <a:xfrm rot="-4138903">
            <a:off x="7700797" y="3494249"/>
            <a:ext cx="1316147" cy="1749124"/>
            <a:chOff x="4377800" y="238100"/>
            <a:chExt cx="831525" cy="1105075"/>
          </a:xfrm>
        </p:grpSpPr>
        <p:sp>
          <p:nvSpPr>
            <p:cNvPr id="289" name="Google Shape;289;p16"/>
            <p:cNvSpPr/>
            <p:nvPr/>
          </p:nvSpPr>
          <p:spPr>
            <a:xfrm>
              <a:off x="4377800" y="238100"/>
              <a:ext cx="831525" cy="1105075"/>
            </a:xfrm>
            <a:custGeom>
              <a:avLst/>
              <a:gdLst/>
              <a:ahLst/>
              <a:cxnLst/>
              <a:rect l="l" t="t" r="r" b="b"/>
              <a:pathLst>
                <a:path w="33261" h="44203" extrusionOk="0">
                  <a:moveTo>
                    <a:pt x="19026" y="1"/>
                  </a:moveTo>
                  <a:cubicBezTo>
                    <a:pt x="18721" y="1"/>
                    <a:pt x="18455" y="237"/>
                    <a:pt x="18249" y="470"/>
                  </a:cubicBezTo>
                  <a:cubicBezTo>
                    <a:pt x="16743" y="2156"/>
                    <a:pt x="16057" y="4411"/>
                    <a:pt x="15564" y="6618"/>
                  </a:cubicBezTo>
                  <a:cubicBezTo>
                    <a:pt x="14995" y="9154"/>
                    <a:pt x="14625" y="11729"/>
                    <a:pt x="14461" y="14320"/>
                  </a:cubicBezTo>
                  <a:cubicBezTo>
                    <a:pt x="14541" y="12862"/>
                    <a:pt x="14581" y="11498"/>
                    <a:pt x="14101" y="9953"/>
                  </a:cubicBezTo>
                  <a:cubicBezTo>
                    <a:pt x="13755" y="8843"/>
                    <a:pt x="13095" y="6955"/>
                    <a:pt x="11733" y="6955"/>
                  </a:cubicBezTo>
                  <a:cubicBezTo>
                    <a:pt x="11597" y="6955"/>
                    <a:pt x="11454" y="6974"/>
                    <a:pt x="11304" y="7014"/>
                  </a:cubicBezTo>
                  <a:cubicBezTo>
                    <a:pt x="10862" y="7131"/>
                    <a:pt x="10498" y="7426"/>
                    <a:pt x="10196" y="7827"/>
                  </a:cubicBezTo>
                  <a:cubicBezTo>
                    <a:pt x="9260" y="9081"/>
                    <a:pt x="8920" y="11362"/>
                    <a:pt x="8659" y="12533"/>
                  </a:cubicBezTo>
                  <a:cubicBezTo>
                    <a:pt x="8124" y="14898"/>
                    <a:pt x="7903" y="17317"/>
                    <a:pt x="7720" y="19731"/>
                  </a:cubicBezTo>
                  <a:cubicBezTo>
                    <a:pt x="7626" y="20984"/>
                    <a:pt x="7546" y="22236"/>
                    <a:pt x="7442" y="23487"/>
                  </a:cubicBezTo>
                  <a:cubicBezTo>
                    <a:pt x="7361" y="24487"/>
                    <a:pt x="6944" y="25863"/>
                    <a:pt x="7094" y="26840"/>
                  </a:cubicBezTo>
                  <a:cubicBezTo>
                    <a:pt x="6923" y="25744"/>
                    <a:pt x="6741" y="24609"/>
                    <a:pt x="6131" y="23681"/>
                  </a:cubicBezTo>
                  <a:cubicBezTo>
                    <a:pt x="5628" y="22907"/>
                    <a:pt x="4744" y="22313"/>
                    <a:pt x="3849" y="22313"/>
                  </a:cubicBezTo>
                  <a:cubicBezTo>
                    <a:pt x="3667" y="22313"/>
                    <a:pt x="3485" y="22337"/>
                    <a:pt x="3305" y="22390"/>
                  </a:cubicBezTo>
                  <a:lnTo>
                    <a:pt x="3305" y="22389"/>
                  </a:lnTo>
                  <a:cubicBezTo>
                    <a:pt x="0" y="23336"/>
                    <a:pt x="1748" y="30179"/>
                    <a:pt x="1963" y="32546"/>
                  </a:cubicBezTo>
                  <a:cubicBezTo>
                    <a:pt x="2146" y="34563"/>
                    <a:pt x="2457" y="36569"/>
                    <a:pt x="2897" y="38546"/>
                  </a:cubicBezTo>
                  <a:cubicBezTo>
                    <a:pt x="2993" y="38986"/>
                    <a:pt x="4200" y="43207"/>
                    <a:pt x="4470" y="44052"/>
                  </a:cubicBezTo>
                  <a:cubicBezTo>
                    <a:pt x="4497" y="44149"/>
                    <a:pt x="4518" y="44201"/>
                    <a:pt x="4522" y="44202"/>
                  </a:cubicBezTo>
                  <a:cubicBezTo>
                    <a:pt x="4609" y="44160"/>
                    <a:pt x="4695" y="44117"/>
                    <a:pt x="4784" y="44077"/>
                  </a:cubicBezTo>
                  <a:cubicBezTo>
                    <a:pt x="9601" y="41702"/>
                    <a:pt x="14546" y="39627"/>
                    <a:pt x="19398" y="37395"/>
                  </a:cubicBezTo>
                  <a:cubicBezTo>
                    <a:pt x="20422" y="36922"/>
                    <a:pt x="21748" y="36351"/>
                    <a:pt x="22339" y="35331"/>
                  </a:cubicBezTo>
                  <a:cubicBezTo>
                    <a:pt x="22960" y="34259"/>
                    <a:pt x="23100" y="32824"/>
                    <a:pt x="21598" y="32594"/>
                  </a:cubicBezTo>
                  <a:cubicBezTo>
                    <a:pt x="21380" y="32560"/>
                    <a:pt x="21162" y="32546"/>
                    <a:pt x="20942" y="32546"/>
                  </a:cubicBezTo>
                  <a:cubicBezTo>
                    <a:pt x="20246" y="32546"/>
                    <a:pt x="19544" y="32691"/>
                    <a:pt x="18857" y="32834"/>
                  </a:cubicBezTo>
                  <a:cubicBezTo>
                    <a:pt x="19122" y="32353"/>
                    <a:pt x="20748" y="31825"/>
                    <a:pt x="21250" y="31557"/>
                  </a:cubicBezTo>
                  <a:cubicBezTo>
                    <a:pt x="22162" y="31067"/>
                    <a:pt x="23128" y="30626"/>
                    <a:pt x="24006" y="30084"/>
                  </a:cubicBezTo>
                  <a:cubicBezTo>
                    <a:pt x="25422" y="29202"/>
                    <a:pt x="26978" y="28522"/>
                    <a:pt x="28399" y="27607"/>
                  </a:cubicBezTo>
                  <a:cubicBezTo>
                    <a:pt x="29707" y="26764"/>
                    <a:pt x="32610" y="24320"/>
                    <a:pt x="31519" y="22474"/>
                  </a:cubicBezTo>
                  <a:cubicBezTo>
                    <a:pt x="31129" y="21816"/>
                    <a:pt x="30301" y="21661"/>
                    <a:pt x="29465" y="21661"/>
                  </a:cubicBezTo>
                  <a:cubicBezTo>
                    <a:pt x="28881" y="21661"/>
                    <a:pt x="28294" y="21737"/>
                    <a:pt x="27849" y="21768"/>
                  </a:cubicBezTo>
                  <a:cubicBezTo>
                    <a:pt x="26050" y="21899"/>
                    <a:pt x="24317" y="22491"/>
                    <a:pt x="22622" y="23072"/>
                  </a:cubicBezTo>
                  <a:cubicBezTo>
                    <a:pt x="24591" y="21993"/>
                    <a:pt x="26571" y="20904"/>
                    <a:pt x="28337" y="19521"/>
                  </a:cubicBezTo>
                  <a:cubicBezTo>
                    <a:pt x="30108" y="18138"/>
                    <a:pt x="31674" y="16434"/>
                    <a:pt x="32596" y="14385"/>
                  </a:cubicBezTo>
                  <a:cubicBezTo>
                    <a:pt x="33037" y="13412"/>
                    <a:pt x="33261" y="12119"/>
                    <a:pt x="32473" y="11398"/>
                  </a:cubicBezTo>
                  <a:cubicBezTo>
                    <a:pt x="32123" y="11077"/>
                    <a:pt x="31670" y="10963"/>
                    <a:pt x="31192" y="10963"/>
                  </a:cubicBezTo>
                  <a:cubicBezTo>
                    <a:pt x="30751" y="10963"/>
                    <a:pt x="30290" y="11060"/>
                    <a:pt x="29871" y="11184"/>
                  </a:cubicBezTo>
                  <a:cubicBezTo>
                    <a:pt x="27369" y="11923"/>
                    <a:pt x="25057" y="13290"/>
                    <a:pt x="23205" y="15124"/>
                  </a:cubicBezTo>
                  <a:cubicBezTo>
                    <a:pt x="26442" y="11604"/>
                    <a:pt x="29786" y="7898"/>
                    <a:pt x="31063" y="3287"/>
                  </a:cubicBezTo>
                  <a:cubicBezTo>
                    <a:pt x="31218" y="2726"/>
                    <a:pt x="31339" y="2139"/>
                    <a:pt x="31257" y="1559"/>
                  </a:cubicBezTo>
                  <a:cubicBezTo>
                    <a:pt x="31173" y="982"/>
                    <a:pt x="30844" y="410"/>
                    <a:pt x="30311" y="176"/>
                  </a:cubicBezTo>
                  <a:cubicBezTo>
                    <a:pt x="30124" y="94"/>
                    <a:pt x="29933" y="58"/>
                    <a:pt x="29740" y="58"/>
                  </a:cubicBezTo>
                  <a:cubicBezTo>
                    <a:pt x="29042" y="58"/>
                    <a:pt x="28330" y="531"/>
                    <a:pt x="27779" y="1021"/>
                  </a:cubicBezTo>
                  <a:cubicBezTo>
                    <a:pt x="24415" y="3991"/>
                    <a:pt x="22643" y="7956"/>
                    <a:pt x="20330" y="11684"/>
                  </a:cubicBezTo>
                  <a:cubicBezTo>
                    <a:pt x="20838" y="9628"/>
                    <a:pt x="21102" y="7510"/>
                    <a:pt x="21110" y="5391"/>
                  </a:cubicBezTo>
                  <a:cubicBezTo>
                    <a:pt x="21119" y="3597"/>
                    <a:pt x="20880" y="1657"/>
                    <a:pt x="19649" y="352"/>
                  </a:cubicBezTo>
                  <a:cubicBezTo>
                    <a:pt x="19499" y="192"/>
                    <a:pt x="19319" y="36"/>
                    <a:pt x="19102" y="6"/>
                  </a:cubicBezTo>
                  <a:cubicBezTo>
                    <a:pt x="19076" y="2"/>
                    <a:pt x="19051" y="1"/>
                    <a:pt x="190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4483325" y="337500"/>
              <a:ext cx="651475" cy="1005675"/>
            </a:xfrm>
            <a:custGeom>
              <a:avLst/>
              <a:gdLst/>
              <a:ahLst/>
              <a:cxnLst/>
              <a:rect l="l" t="t" r="r" b="b"/>
              <a:pathLst>
                <a:path w="26059" h="40227" extrusionOk="0">
                  <a:moveTo>
                    <a:pt x="14281" y="1"/>
                  </a:moveTo>
                  <a:cubicBezTo>
                    <a:pt x="14274" y="1"/>
                    <a:pt x="14267" y="1"/>
                    <a:pt x="14260" y="2"/>
                  </a:cubicBezTo>
                  <a:cubicBezTo>
                    <a:pt x="14177" y="15"/>
                    <a:pt x="14121" y="93"/>
                    <a:pt x="14136" y="173"/>
                  </a:cubicBezTo>
                  <a:cubicBezTo>
                    <a:pt x="15310" y="7640"/>
                    <a:pt x="10841" y="20447"/>
                    <a:pt x="10621" y="21069"/>
                  </a:cubicBezTo>
                  <a:cubicBezTo>
                    <a:pt x="9744" y="22634"/>
                    <a:pt x="8850" y="24186"/>
                    <a:pt x="7969" y="25707"/>
                  </a:cubicBezTo>
                  <a:cubicBezTo>
                    <a:pt x="7926" y="25787"/>
                    <a:pt x="7878" y="25865"/>
                    <a:pt x="7833" y="25947"/>
                  </a:cubicBezTo>
                  <a:cubicBezTo>
                    <a:pt x="7972" y="20249"/>
                    <a:pt x="8077" y="14374"/>
                    <a:pt x="6408" y="8797"/>
                  </a:cubicBezTo>
                  <a:cubicBezTo>
                    <a:pt x="6389" y="8732"/>
                    <a:pt x="6330" y="8689"/>
                    <a:pt x="6267" y="8689"/>
                  </a:cubicBezTo>
                  <a:cubicBezTo>
                    <a:pt x="6253" y="8689"/>
                    <a:pt x="6238" y="8692"/>
                    <a:pt x="6224" y="8696"/>
                  </a:cubicBezTo>
                  <a:cubicBezTo>
                    <a:pt x="6144" y="8719"/>
                    <a:pt x="6103" y="8805"/>
                    <a:pt x="6124" y="8879"/>
                  </a:cubicBezTo>
                  <a:cubicBezTo>
                    <a:pt x="7818" y="14542"/>
                    <a:pt x="7673" y="20539"/>
                    <a:pt x="7528" y="26338"/>
                  </a:cubicBezTo>
                  <a:cubicBezTo>
                    <a:pt x="7528" y="26371"/>
                    <a:pt x="7540" y="26399"/>
                    <a:pt x="7556" y="26427"/>
                  </a:cubicBezTo>
                  <a:cubicBezTo>
                    <a:pt x="5893" y="29309"/>
                    <a:pt x="4195" y="32276"/>
                    <a:pt x="2644" y="35288"/>
                  </a:cubicBezTo>
                  <a:cubicBezTo>
                    <a:pt x="2155" y="30755"/>
                    <a:pt x="1372" y="26219"/>
                    <a:pt x="305" y="21791"/>
                  </a:cubicBezTo>
                  <a:cubicBezTo>
                    <a:pt x="288" y="21724"/>
                    <a:pt x="229" y="21680"/>
                    <a:pt x="160" y="21680"/>
                  </a:cubicBezTo>
                  <a:cubicBezTo>
                    <a:pt x="149" y="21680"/>
                    <a:pt x="137" y="21681"/>
                    <a:pt x="126" y="21684"/>
                  </a:cubicBezTo>
                  <a:cubicBezTo>
                    <a:pt x="48" y="21703"/>
                    <a:pt x="0" y="21781"/>
                    <a:pt x="18" y="21863"/>
                  </a:cubicBezTo>
                  <a:cubicBezTo>
                    <a:pt x="1118" y="26421"/>
                    <a:pt x="1919" y="31098"/>
                    <a:pt x="2400" y="35766"/>
                  </a:cubicBezTo>
                  <a:cubicBezTo>
                    <a:pt x="1671" y="37192"/>
                    <a:pt x="951" y="38632"/>
                    <a:pt x="249" y="40076"/>
                  </a:cubicBezTo>
                  <a:cubicBezTo>
                    <a:pt x="276" y="40173"/>
                    <a:pt x="297" y="40225"/>
                    <a:pt x="301" y="40226"/>
                  </a:cubicBezTo>
                  <a:cubicBezTo>
                    <a:pt x="388" y="40184"/>
                    <a:pt x="474" y="40141"/>
                    <a:pt x="564" y="40101"/>
                  </a:cubicBezTo>
                  <a:cubicBezTo>
                    <a:pt x="1225" y="38741"/>
                    <a:pt x="1905" y="37388"/>
                    <a:pt x="2588" y="36045"/>
                  </a:cubicBezTo>
                  <a:cubicBezTo>
                    <a:pt x="2611" y="36043"/>
                    <a:pt x="2633" y="36038"/>
                    <a:pt x="2650" y="36024"/>
                  </a:cubicBezTo>
                  <a:cubicBezTo>
                    <a:pt x="6404" y="33405"/>
                    <a:pt x="10775" y="31599"/>
                    <a:pt x="15281" y="30804"/>
                  </a:cubicBezTo>
                  <a:cubicBezTo>
                    <a:pt x="15365" y="30791"/>
                    <a:pt x="15418" y="30712"/>
                    <a:pt x="15403" y="30632"/>
                  </a:cubicBezTo>
                  <a:cubicBezTo>
                    <a:pt x="15389" y="30560"/>
                    <a:pt x="15328" y="30509"/>
                    <a:pt x="15255" y="30509"/>
                  </a:cubicBezTo>
                  <a:cubicBezTo>
                    <a:pt x="15247" y="30509"/>
                    <a:pt x="15239" y="30509"/>
                    <a:pt x="15231" y="30511"/>
                  </a:cubicBezTo>
                  <a:cubicBezTo>
                    <a:pt x="10827" y="31290"/>
                    <a:pt x="6555" y="33023"/>
                    <a:pt x="2851" y="35533"/>
                  </a:cubicBezTo>
                  <a:cubicBezTo>
                    <a:pt x="4478" y="32369"/>
                    <a:pt x="6267" y="29249"/>
                    <a:pt x="8014" y="26224"/>
                  </a:cubicBezTo>
                  <a:cubicBezTo>
                    <a:pt x="9795" y="24561"/>
                    <a:pt x="12218" y="23705"/>
                    <a:pt x="14752" y="22906"/>
                  </a:cubicBezTo>
                  <a:cubicBezTo>
                    <a:pt x="17486" y="22047"/>
                    <a:pt x="20169" y="21258"/>
                    <a:pt x="22947" y="21007"/>
                  </a:cubicBezTo>
                  <a:cubicBezTo>
                    <a:pt x="23027" y="21002"/>
                    <a:pt x="23086" y="20926"/>
                    <a:pt x="23080" y="20846"/>
                  </a:cubicBezTo>
                  <a:cubicBezTo>
                    <a:pt x="23071" y="20769"/>
                    <a:pt x="23006" y="20712"/>
                    <a:pt x="22930" y="20712"/>
                  </a:cubicBezTo>
                  <a:cubicBezTo>
                    <a:pt x="22926" y="20712"/>
                    <a:pt x="22923" y="20712"/>
                    <a:pt x="22919" y="20713"/>
                  </a:cubicBezTo>
                  <a:cubicBezTo>
                    <a:pt x="20113" y="20967"/>
                    <a:pt x="17413" y="21764"/>
                    <a:pt x="14664" y="22624"/>
                  </a:cubicBezTo>
                  <a:cubicBezTo>
                    <a:pt x="12381" y="23341"/>
                    <a:pt x="10190" y="24112"/>
                    <a:pt x="8453" y="25465"/>
                  </a:cubicBezTo>
                  <a:cubicBezTo>
                    <a:pt x="9249" y="24081"/>
                    <a:pt x="10059" y="22672"/>
                    <a:pt x="10858" y="21250"/>
                  </a:cubicBezTo>
                  <a:cubicBezTo>
                    <a:pt x="15348" y="16883"/>
                    <a:pt x="20428" y="13178"/>
                    <a:pt x="25962" y="10234"/>
                  </a:cubicBezTo>
                  <a:cubicBezTo>
                    <a:pt x="26032" y="10197"/>
                    <a:pt x="26059" y="10108"/>
                    <a:pt x="26021" y="10038"/>
                  </a:cubicBezTo>
                  <a:cubicBezTo>
                    <a:pt x="25993" y="9985"/>
                    <a:pt x="25942" y="9956"/>
                    <a:pt x="25890" y="9956"/>
                  </a:cubicBezTo>
                  <a:cubicBezTo>
                    <a:pt x="25867" y="9956"/>
                    <a:pt x="25844" y="9962"/>
                    <a:pt x="25822" y="9973"/>
                  </a:cubicBezTo>
                  <a:cubicBezTo>
                    <a:pt x="20548" y="12780"/>
                    <a:pt x="15684" y="16280"/>
                    <a:pt x="11345" y="20379"/>
                  </a:cubicBezTo>
                  <a:cubicBezTo>
                    <a:pt x="11770" y="19613"/>
                    <a:pt x="12190" y="18850"/>
                    <a:pt x="12603" y="18082"/>
                  </a:cubicBezTo>
                  <a:cubicBezTo>
                    <a:pt x="15521" y="12628"/>
                    <a:pt x="19133" y="6281"/>
                    <a:pt x="23801" y="559"/>
                  </a:cubicBezTo>
                  <a:cubicBezTo>
                    <a:pt x="23852" y="498"/>
                    <a:pt x="23841" y="403"/>
                    <a:pt x="23780" y="350"/>
                  </a:cubicBezTo>
                  <a:cubicBezTo>
                    <a:pt x="23752" y="330"/>
                    <a:pt x="23719" y="319"/>
                    <a:pt x="23686" y="319"/>
                  </a:cubicBezTo>
                  <a:cubicBezTo>
                    <a:pt x="23643" y="319"/>
                    <a:pt x="23600" y="337"/>
                    <a:pt x="23571" y="371"/>
                  </a:cubicBezTo>
                  <a:cubicBezTo>
                    <a:pt x="18887" y="6115"/>
                    <a:pt x="15268" y="12475"/>
                    <a:pt x="12342" y="17944"/>
                  </a:cubicBezTo>
                  <a:cubicBezTo>
                    <a:pt x="12031" y="18524"/>
                    <a:pt x="11714" y="19102"/>
                    <a:pt x="11395" y="19682"/>
                  </a:cubicBezTo>
                  <a:cubicBezTo>
                    <a:pt x="12587" y="15964"/>
                    <a:pt x="15395" y="6275"/>
                    <a:pt x="14426" y="125"/>
                  </a:cubicBezTo>
                  <a:cubicBezTo>
                    <a:pt x="14417" y="54"/>
                    <a:pt x="14351" y="1"/>
                    <a:pt x="14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6"/>
          <p:cNvSpPr/>
          <p:nvPr/>
        </p:nvSpPr>
        <p:spPr>
          <a:xfrm rot="-906362">
            <a:off x="-235864" y="3822851"/>
            <a:ext cx="1466472" cy="1208225"/>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flipH="1">
            <a:off x="1860117" y="10468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7168574" y="475656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rot="6046195" flipH="1">
            <a:off x="340538" y="1852136"/>
            <a:ext cx="122991" cy="1920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8610035" y="14281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rot="2467119" flipH="1">
            <a:off x="2608371" y="4783002"/>
            <a:ext cx="174648" cy="21294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rot="1718599">
            <a:off x="3596791" y="819998"/>
            <a:ext cx="271601" cy="90174"/>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BLANK_1_2_2">
    <p:spTree>
      <p:nvGrpSpPr>
        <p:cNvPr id="1" name="Shape 298"/>
        <p:cNvGrpSpPr/>
        <p:nvPr/>
      </p:nvGrpSpPr>
      <p:grpSpPr>
        <a:xfrm>
          <a:off x="0" y="0"/>
          <a:ext cx="0" cy="0"/>
          <a:chOff x="0" y="0"/>
          <a:chExt cx="0" cy="0"/>
        </a:xfrm>
      </p:grpSpPr>
      <p:sp>
        <p:nvSpPr>
          <p:cNvPr id="299" name="Google Shape;299;p17"/>
          <p:cNvSpPr txBox="1">
            <a:spLocks noGrp="1"/>
          </p:cNvSpPr>
          <p:nvPr>
            <p:ph type="title"/>
          </p:nvPr>
        </p:nvSpPr>
        <p:spPr>
          <a:xfrm>
            <a:off x="2233438" y="1461625"/>
            <a:ext cx="3270600" cy="1628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0" name="Google Shape;300;p17"/>
          <p:cNvSpPr txBox="1">
            <a:spLocks noGrp="1"/>
          </p:cNvSpPr>
          <p:nvPr>
            <p:ph type="title" idx="2" hasCustomPrompt="1"/>
          </p:nvPr>
        </p:nvSpPr>
        <p:spPr>
          <a:xfrm>
            <a:off x="941813" y="2139900"/>
            <a:ext cx="12984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Font typeface="Archivo Black"/>
              <a:buNone/>
              <a:defRPr sz="6000">
                <a:latin typeface="Archivo Black"/>
                <a:ea typeface="Archivo Black"/>
                <a:cs typeface="Archivo Black"/>
                <a:sym typeface="Archivo Black"/>
              </a:defRPr>
            </a:lvl2pPr>
            <a:lvl3pPr lvl="2" algn="ctr" rtl="0">
              <a:spcBef>
                <a:spcPts val="0"/>
              </a:spcBef>
              <a:spcAft>
                <a:spcPts val="0"/>
              </a:spcAft>
              <a:buSzPts val="6000"/>
              <a:buFont typeface="Archivo Black"/>
              <a:buNone/>
              <a:defRPr sz="6000">
                <a:latin typeface="Archivo Black"/>
                <a:ea typeface="Archivo Black"/>
                <a:cs typeface="Archivo Black"/>
                <a:sym typeface="Archivo Black"/>
              </a:defRPr>
            </a:lvl3pPr>
            <a:lvl4pPr lvl="3" algn="ctr" rtl="0">
              <a:spcBef>
                <a:spcPts val="0"/>
              </a:spcBef>
              <a:spcAft>
                <a:spcPts val="0"/>
              </a:spcAft>
              <a:buSzPts val="6000"/>
              <a:buFont typeface="Archivo Black"/>
              <a:buNone/>
              <a:defRPr sz="6000">
                <a:latin typeface="Archivo Black"/>
                <a:ea typeface="Archivo Black"/>
                <a:cs typeface="Archivo Black"/>
                <a:sym typeface="Archivo Black"/>
              </a:defRPr>
            </a:lvl4pPr>
            <a:lvl5pPr lvl="4" algn="ctr" rtl="0">
              <a:spcBef>
                <a:spcPts val="0"/>
              </a:spcBef>
              <a:spcAft>
                <a:spcPts val="0"/>
              </a:spcAft>
              <a:buSzPts val="6000"/>
              <a:buFont typeface="Archivo Black"/>
              <a:buNone/>
              <a:defRPr sz="6000">
                <a:latin typeface="Archivo Black"/>
                <a:ea typeface="Archivo Black"/>
                <a:cs typeface="Archivo Black"/>
                <a:sym typeface="Archivo Black"/>
              </a:defRPr>
            </a:lvl5pPr>
            <a:lvl6pPr lvl="5" algn="ctr" rtl="0">
              <a:spcBef>
                <a:spcPts val="0"/>
              </a:spcBef>
              <a:spcAft>
                <a:spcPts val="0"/>
              </a:spcAft>
              <a:buSzPts val="6000"/>
              <a:buFont typeface="Archivo Black"/>
              <a:buNone/>
              <a:defRPr sz="6000">
                <a:latin typeface="Archivo Black"/>
                <a:ea typeface="Archivo Black"/>
                <a:cs typeface="Archivo Black"/>
                <a:sym typeface="Archivo Black"/>
              </a:defRPr>
            </a:lvl6pPr>
            <a:lvl7pPr lvl="6" algn="ctr" rtl="0">
              <a:spcBef>
                <a:spcPts val="0"/>
              </a:spcBef>
              <a:spcAft>
                <a:spcPts val="0"/>
              </a:spcAft>
              <a:buSzPts val="6000"/>
              <a:buFont typeface="Archivo Black"/>
              <a:buNone/>
              <a:defRPr sz="6000">
                <a:latin typeface="Archivo Black"/>
                <a:ea typeface="Archivo Black"/>
                <a:cs typeface="Archivo Black"/>
                <a:sym typeface="Archivo Black"/>
              </a:defRPr>
            </a:lvl7pPr>
            <a:lvl8pPr lvl="7" algn="ctr" rtl="0">
              <a:spcBef>
                <a:spcPts val="0"/>
              </a:spcBef>
              <a:spcAft>
                <a:spcPts val="0"/>
              </a:spcAft>
              <a:buSzPts val="6000"/>
              <a:buFont typeface="Archivo Black"/>
              <a:buNone/>
              <a:defRPr sz="6000">
                <a:latin typeface="Archivo Black"/>
                <a:ea typeface="Archivo Black"/>
                <a:cs typeface="Archivo Black"/>
                <a:sym typeface="Archivo Black"/>
              </a:defRPr>
            </a:lvl8pPr>
            <a:lvl9pPr lvl="8" algn="ctr" rtl="0">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301" name="Google Shape;301;p17"/>
          <p:cNvSpPr txBox="1">
            <a:spLocks noGrp="1"/>
          </p:cNvSpPr>
          <p:nvPr>
            <p:ph type="subTitle" idx="1"/>
          </p:nvPr>
        </p:nvSpPr>
        <p:spPr>
          <a:xfrm>
            <a:off x="2233450" y="3035375"/>
            <a:ext cx="32706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7"/>
          <p:cNvSpPr/>
          <p:nvPr/>
        </p:nvSpPr>
        <p:spPr>
          <a:xfrm rot="-10474309" flipH="1">
            <a:off x="8805886" y="1044667"/>
            <a:ext cx="150932" cy="184027"/>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447625" y="33962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269274" y="356388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flipH="1">
            <a:off x="8592392" y="186188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17"/>
          <p:cNvGrpSpPr/>
          <p:nvPr/>
        </p:nvGrpSpPr>
        <p:grpSpPr>
          <a:xfrm>
            <a:off x="8517352" y="3467757"/>
            <a:ext cx="355216" cy="305683"/>
            <a:chOff x="2581492" y="1663973"/>
            <a:chExt cx="447094" cy="384748"/>
          </a:xfrm>
        </p:grpSpPr>
        <p:sp>
          <p:nvSpPr>
            <p:cNvPr id="307" name="Google Shape;307;p17"/>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17"/>
          <p:cNvSpPr/>
          <p:nvPr/>
        </p:nvSpPr>
        <p:spPr>
          <a:xfrm rot="-542266" flipH="1">
            <a:off x="662496" y="4503675"/>
            <a:ext cx="501813" cy="743495"/>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7"/>
          <p:cNvGrpSpPr/>
          <p:nvPr/>
        </p:nvGrpSpPr>
        <p:grpSpPr>
          <a:xfrm rot="-243850">
            <a:off x="-194165" y="4006990"/>
            <a:ext cx="945789" cy="1298926"/>
            <a:chOff x="3708300" y="1072800"/>
            <a:chExt cx="776725" cy="1066650"/>
          </a:xfrm>
        </p:grpSpPr>
        <p:sp>
          <p:nvSpPr>
            <p:cNvPr id="313" name="Google Shape;313;p17"/>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BLANK_1_2_2_1">
    <p:spTree>
      <p:nvGrpSpPr>
        <p:cNvPr id="1" name="Shape 315"/>
        <p:cNvGrpSpPr/>
        <p:nvPr/>
      </p:nvGrpSpPr>
      <p:grpSpPr>
        <a:xfrm>
          <a:off x="0" y="0"/>
          <a:ext cx="0" cy="0"/>
          <a:chOff x="0" y="0"/>
          <a:chExt cx="0" cy="0"/>
        </a:xfrm>
      </p:grpSpPr>
      <p:sp>
        <p:nvSpPr>
          <p:cNvPr id="316" name="Google Shape;316;p18"/>
          <p:cNvSpPr txBox="1">
            <a:spLocks noGrp="1"/>
          </p:cNvSpPr>
          <p:nvPr>
            <p:ph type="title"/>
          </p:nvPr>
        </p:nvSpPr>
        <p:spPr>
          <a:xfrm>
            <a:off x="909884" y="1225225"/>
            <a:ext cx="5955900" cy="942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7" name="Google Shape;317;p18"/>
          <p:cNvSpPr txBox="1">
            <a:spLocks noGrp="1"/>
          </p:cNvSpPr>
          <p:nvPr>
            <p:ph type="title" idx="2" hasCustomPrompt="1"/>
          </p:nvPr>
        </p:nvSpPr>
        <p:spPr>
          <a:xfrm>
            <a:off x="6919046" y="1454100"/>
            <a:ext cx="12984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Font typeface="Archivo Black"/>
              <a:buNone/>
              <a:defRPr sz="6000">
                <a:latin typeface="Archivo Black"/>
                <a:ea typeface="Archivo Black"/>
                <a:cs typeface="Archivo Black"/>
                <a:sym typeface="Archivo Black"/>
              </a:defRPr>
            </a:lvl2pPr>
            <a:lvl3pPr lvl="2" algn="ctr" rtl="0">
              <a:spcBef>
                <a:spcPts val="0"/>
              </a:spcBef>
              <a:spcAft>
                <a:spcPts val="0"/>
              </a:spcAft>
              <a:buSzPts val="6000"/>
              <a:buFont typeface="Archivo Black"/>
              <a:buNone/>
              <a:defRPr sz="6000">
                <a:latin typeface="Archivo Black"/>
                <a:ea typeface="Archivo Black"/>
                <a:cs typeface="Archivo Black"/>
                <a:sym typeface="Archivo Black"/>
              </a:defRPr>
            </a:lvl3pPr>
            <a:lvl4pPr lvl="3" algn="ctr" rtl="0">
              <a:spcBef>
                <a:spcPts val="0"/>
              </a:spcBef>
              <a:spcAft>
                <a:spcPts val="0"/>
              </a:spcAft>
              <a:buSzPts val="6000"/>
              <a:buFont typeface="Archivo Black"/>
              <a:buNone/>
              <a:defRPr sz="6000">
                <a:latin typeface="Archivo Black"/>
                <a:ea typeface="Archivo Black"/>
                <a:cs typeface="Archivo Black"/>
                <a:sym typeface="Archivo Black"/>
              </a:defRPr>
            </a:lvl4pPr>
            <a:lvl5pPr lvl="4" algn="ctr" rtl="0">
              <a:spcBef>
                <a:spcPts val="0"/>
              </a:spcBef>
              <a:spcAft>
                <a:spcPts val="0"/>
              </a:spcAft>
              <a:buSzPts val="6000"/>
              <a:buFont typeface="Archivo Black"/>
              <a:buNone/>
              <a:defRPr sz="6000">
                <a:latin typeface="Archivo Black"/>
                <a:ea typeface="Archivo Black"/>
                <a:cs typeface="Archivo Black"/>
                <a:sym typeface="Archivo Black"/>
              </a:defRPr>
            </a:lvl5pPr>
            <a:lvl6pPr lvl="5" algn="ctr" rtl="0">
              <a:spcBef>
                <a:spcPts val="0"/>
              </a:spcBef>
              <a:spcAft>
                <a:spcPts val="0"/>
              </a:spcAft>
              <a:buSzPts val="6000"/>
              <a:buFont typeface="Archivo Black"/>
              <a:buNone/>
              <a:defRPr sz="6000">
                <a:latin typeface="Archivo Black"/>
                <a:ea typeface="Archivo Black"/>
                <a:cs typeface="Archivo Black"/>
                <a:sym typeface="Archivo Black"/>
              </a:defRPr>
            </a:lvl6pPr>
            <a:lvl7pPr lvl="6" algn="ctr" rtl="0">
              <a:spcBef>
                <a:spcPts val="0"/>
              </a:spcBef>
              <a:spcAft>
                <a:spcPts val="0"/>
              </a:spcAft>
              <a:buSzPts val="6000"/>
              <a:buFont typeface="Archivo Black"/>
              <a:buNone/>
              <a:defRPr sz="6000">
                <a:latin typeface="Archivo Black"/>
                <a:ea typeface="Archivo Black"/>
                <a:cs typeface="Archivo Black"/>
                <a:sym typeface="Archivo Black"/>
              </a:defRPr>
            </a:lvl7pPr>
            <a:lvl8pPr lvl="7" algn="ctr" rtl="0">
              <a:spcBef>
                <a:spcPts val="0"/>
              </a:spcBef>
              <a:spcAft>
                <a:spcPts val="0"/>
              </a:spcAft>
              <a:buSzPts val="6000"/>
              <a:buFont typeface="Archivo Black"/>
              <a:buNone/>
              <a:defRPr sz="6000">
                <a:latin typeface="Archivo Black"/>
                <a:ea typeface="Archivo Black"/>
                <a:cs typeface="Archivo Black"/>
                <a:sym typeface="Archivo Black"/>
              </a:defRPr>
            </a:lvl8pPr>
            <a:lvl9pPr lvl="8" algn="ctr" rtl="0">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318" name="Google Shape;318;p18"/>
          <p:cNvSpPr txBox="1">
            <a:spLocks noGrp="1"/>
          </p:cNvSpPr>
          <p:nvPr>
            <p:ph type="subTitle" idx="1"/>
          </p:nvPr>
        </p:nvSpPr>
        <p:spPr>
          <a:xfrm>
            <a:off x="909909" y="2112275"/>
            <a:ext cx="5955900" cy="43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18"/>
          <p:cNvSpPr/>
          <p:nvPr/>
        </p:nvSpPr>
        <p:spPr>
          <a:xfrm flipH="1">
            <a:off x="-13050" y="3028498"/>
            <a:ext cx="9170088" cy="2138182"/>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18"/>
          <p:cNvGrpSpPr/>
          <p:nvPr/>
        </p:nvGrpSpPr>
        <p:grpSpPr>
          <a:xfrm rot="217553" flipH="1">
            <a:off x="5107116" y="4236482"/>
            <a:ext cx="868330" cy="1192448"/>
            <a:chOff x="3708300" y="1072800"/>
            <a:chExt cx="776725" cy="1066650"/>
          </a:xfrm>
        </p:grpSpPr>
        <p:sp>
          <p:nvSpPr>
            <p:cNvPr id="321" name="Google Shape;321;p18"/>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8"/>
          <p:cNvGrpSpPr/>
          <p:nvPr/>
        </p:nvGrpSpPr>
        <p:grpSpPr>
          <a:xfrm rot="-2945044" flipH="1">
            <a:off x="3645653" y="4236480"/>
            <a:ext cx="868337" cy="1192457"/>
            <a:chOff x="3708300" y="1072800"/>
            <a:chExt cx="776725" cy="1066650"/>
          </a:xfrm>
        </p:grpSpPr>
        <p:sp>
          <p:nvSpPr>
            <p:cNvPr id="324" name="Google Shape;324;p18"/>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8"/>
          <p:cNvSpPr/>
          <p:nvPr/>
        </p:nvSpPr>
        <p:spPr>
          <a:xfrm rot="-651101" flipH="1">
            <a:off x="8470933" y="2402416"/>
            <a:ext cx="666084" cy="1380435"/>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rot="1092079" flipH="1">
            <a:off x="7618016" y="3804904"/>
            <a:ext cx="1805029" cy="1487161"/>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rot="651101">
            <a:off x="22144" y="2402416"/>
            <a:ext cx="666084" cy="1380435"/>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rot="-1092079">
            <a:off x="-263884" y="3804904"/>
            <a:ext cx="1805029" cy="1487161"/>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391550" y="13303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rot="-8100000">
            <a:off x="2264377" y="4670877"/>
            <a:ext cx="260822" cy="141724"/>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rot="-10474309" flipH="1">
            <a:off x="8728511" y="1604204"/>
            <a:ext cx="150932" cy="184027"/>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3800499" y="3571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rot="1800044">
            <a:off x="7578426" y="382702"/>
            <a:ext cx="260819" cy="141722"/>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437925" y="361188"/>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5">
  <p:cSld name="BLANK_1_2_2_2">
    <p:spTree>
      <p:nvGrpSpPr>
        <p:cNvPr id="1" name="Shape 336"/>
        <p:cNvGrpSpPr/>
        <p:nvPr/>
      </p:nvGrpSpPr>
      <p:grpSpPr>
        <a:xfrm>
          <a:off x="0" y="0"/>
          <a:ext cx="0" cy="0"/>
          <a:chOff x="0" y="0"/>
          <a:chExt cx="0" cy="0"/>
        </a:xfrm>
      </p:grpSpPr>
      <p:sp>
        <p:nvSpPr>
          <p:cNvPr id="337" name="Google Shape;337;p19"/>
          <p:cNvSpPr txBox="1">
            <a:spLocks noGrp="1"/>
          </p:cNvSpPr>
          <p:nvPr>
            <p:ph type="title"/>
          </p:nvPr>
        </p:nvSpPr>
        <p:spPr>
          <a:xfrm>
            <a:off x="3378450" y="3367375"/>
            <a:ext cx="5052300" cy="863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8" name="Google Shape;338;p19"/>
          <p:cNvSpPr txBox="1">
            <a:spLocks noGrp="1"/>
          </p:cNvSpPr>
          <p:nvPr>
            <p:ph type="title" idx="2" hasCustomPrompt="1"/>
          </p:nvPr>
        </p:nvSpPr>
        <p:spPr>
          <a:xfrm>
            <a:off x="7132363" y="2351275"/>
            <a:ext cx="12984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Font typeface="Archivo Black"/>
              <a:buNone/>
              <a:defRPr sz="6000">
                <a:latin typeface="Archivo Black"/>
                <a:ea typeface="Archivo Black"/>
                <a:cs typeface="Archivo Black"/>
                <a:sym typeface="Archivo Black"/>
              </a:defRPr>
            </a:lvl2pPr>
            <a:lvl3pPr lvl="2" algn="ctr" rtl="0">
              <a:spcBef>
                <a:spcPts val="0"/>
              </a:spcBef>
              <a:spcAft>
                <a:spcPts val="0"/>
              </a:spcAft>
              <a:buSzPts val="6000"/>
              <a:buFont typeface="Archivo Black"/>
              <a:buNone/>
              <a:defRPr sz="6000">
                <a:latin typeface="Archivo Black"/>
                <a:ea typeface="Archivo Black"/>
                <a:cs typeface="Archivo Black"/>
                <a:sym typeface="Archivo Black"/>
              </a:defRPr>
            </a:lvl3pPr>
            <a:lvl4pPr lvl="3" algn="ctr" rtl="0">
              <a:spcBef>
                <a:spcPts val="0"/>
              </a:spcBef>
              <a:spcAft>
                <a:spcPts val="0"/>
              </a:spcAft>
              <a:buSzPts val="6000"/>
              <a:buFont typeface="Archivo Black"/>
              <a:buNone/>
              <a:defRPr sz="6000">
                <a:latin typeface="Archivo Black"/>
                <a:ea typeface="Archivo Black"/>
                <a:cs typeface="Archivo Black"/>
                <a:sym typeface="Archivo Black"/>
              </a:defRPr>
            </a:lvl4pPr>
            <a:lvl5pPr lvl="4" algn="ctr" rtl="0">
              <a:spcBef>
                <a:spcPts val="0"/>
              </a:spcBef>
              <a:spcAft>
                <a:spcPts val="0"/>
              </a:spcAft>
              <a:buSzPts val="6000"/>
              <a:buFont typeface="Archivo Black"/>
              <a:buNone/>
              <a:defRPr sz="6000">
                <a:latin typeface="Archivo Black"/>
                <a:ea typeface="Archivo Black"/>
                <a:cs typeface="Archivo Black"/>
                <a:sym typeface="Archivo Black"/>
              </a:defRPr>
            </a:lvl5pPr>
            <a:lvl6pPr lvl="5" algn="ctr" rtl="0">
              <a:spcBef>
                <a:spcPts val="0"/>
              </a:spcBef>
              <a:spcAft>
                <a:spcPts val="0"/>
              </a:spcAft>
              <a:buSzPts val="6000"/>
              <a:buFont typeface="Archivo Black"/>
              <a:buNone/>
              <a:defRPr sz="6000">
                <a:latin typeface="Archivo Black"/>
                <a:ea typeface="Archivo Black"/>
                <a:cs typeface="Archivo Black"/>
                <a:sym typeface="Archivo Black"/>
              </a:defRPr>
            </a:lvl6pPr>
            <a:lvl7pPr lvl="6" algn="ctr" rtl="0">
              <a:spcBef>
                <a:spcPts val="0"/>
              </a:spcBef>
              <a:spcAft>
                <a:spcPts val="0"/>
              </a:spcAft>
              <a:buSzPts val="6000"/>
              <a:buFont typeface="Archivo Black"/>
              <a:buNone/>
              <a:defRPr sz="6000">
                <a:latin typeface="Archivo Black"/>
                <a:ea typeface="Archivo Black"/>
                <a:cs typeface="Archivo Black"/>
                <a:sym typeface="Archivo Black"/>
              </a:defRPr>
            </a:lvl7pPr>
            <a:lvl8pPr lvl="7" algn="ctr" rtl="0">
              <a:spcBef>
                <a:spcPts val="0"/>
              </a:spcBef>
              <a:spcAft>
                <a:spcPts val="0"/>
              </a:spcAft>
              <a:buSzPts val="6000"/>
              <a:buFont typeface="Archivo Black"/>
              <a:buNone/>
              <a:defRPr sz="6000">
                <a:latin typeface="Archivo Black"/>
                <a:ea typeface="Archivo Black"/>
                <a:cs typeface="Archivo Black"/>
                <a:sym typeface="Archivo Black"/>
              </a:defRPr>
            </a:lvl8pPr>
            <a:lvl9pPr lvl="8" algn="ctr" rtl="0">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339" name="Google Shape;339;p19"/>
          <p:cNvSpPr txBox="1">
            <a:spLocks noGrp="1"/>
          </p:cNvSpPr>
          <p:nvPr>
            <p:ph type="subTitle" idx="1"/>
          </p:nvPr>
        </p:nvSpPr>
        <p:spPr>
          <a:xfrm>
            <a:off x="3378475" y="4176125"/>
            <a:ext cx="5052300" cy="42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0" name="Google Shape;340;p19"/>
          <p:cNvGrpSpPr/>
          <p:nvPr/>
        </p:nvGrpSpPr>
        <p:grpSpPr>
          <a:xfrm flipH="1">
            <a:off x="-193060" y="2756944"/>
            <a:ext cx="838318" cy="2070967"/>
            <a:chOff x="1985590" y="3490398"/>
            <a:chExt cx="1109326" cy="2740462"/>
          </a:xfrm>
        </p:grpSpPr>
        <p:sp>
          <p:nvSpPr>
            <p:cNvPr id="341" name="Google Shape;341;p19"/>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19"/>
          <p:cNvGrpSpPr/>
          <p:nvPr/>
        </p:nvGrpSpPr>
        <p:grpSpPr>
          <a:xfrm>
            <a:off x="-224628" y="3913916"/>
            <a:ext cx="1298355" cy="1355122"/>
            <a:chOff x="5097850" y="827625"/>
            <a:chExt cx="897150" cy="936375"/>
          </a:xfrm>
        </p:grpSpPr>
        <p:sp>
          <p:nvSpPr>
            <p:cNvPr id="344" name="Google Shape;344;p19"/>
            <p:cNvSpPr/>
            <p:nvPr/>
          </p:nvSpPr>
          <p:spPr>
            <a:xfrm>
              <a:off x="5145800" y="827625"/>
              <a:ext cx="849200" cy="918625"/>
            </a:xfrm>
            <a:custGeom>
              <a:avLst/>
              <a:gdLst/>
              <a:ahLst/>
              <a:cxnLst/>
              <a:rect l="l" t="t" r="r" b="b"/>
              <a:pathLst>
                <a:path w="33968" h="36745" extrusionOk="0">
                  <a:moveTo>
                    <a:pt x="31854" y="1"/>
                  </a:moveTo>
                  <a:cubicBezTo>
                    <a:pt x="31319" y="1"/>
                    <a:pt x="30695" y="232"/>
                    <a:pt x="30275" y="327"/>
                  </a:cubicBezTo>
                  <a:cubicBezTo>
                    <a:pt x="26911" y="1089"/>
                    <a:pt x="23573" y="1902"/>
                    <a:pt x="20420" y="3359"/>
                  </a:cubicBezTo>
                  <a:cubicBezTo>
                    <a:pt x="20242" y="3441"/>
                    <a:pt x="20056" y="3534"/>
                    <a:pt x="19959" y="3701"/>
                  </a:cubicBezTo>
                  <a:cubicBezTo>
                    <a:pt x="19854" y="3883"/>
                    <a:pt x="19885" y="4106"/>
                    <a:pt x="19919" y="4310"/>
                  </a:cubicBezTo>
                  <a:cubicBezTo>
                    <a:pt x="20130" y="5594"/>
                    <a:pt x="20227" y="6955"/>
                    <a:pt x="20711" y="8155"/>
                  </a:cubicBezTo>
                  <a:cubicBezTo>
                    <a:pt x="20880" y="8575"/>
                    <a:pt x="21080" y="8904"/>
                    <a:pt x="20882" y="9391"/>
                  </a:cubicBezTo>
                  <a:cubicBezTo>
                    <a:pt x="20753" y="9706"/>
                    <a:pt x="20577" y="9860"/>
                    <a:pt x="20400" y="9860"/>
                  </a:cubicBezTo>
                  <a:cubicBezTo>
                    <a:pt x="20218" y="9860"/>
                    <a:pt x="20035" y="9698"/>
                    <a:pt x="19904" y="9383"/>
                  </a:cubicBezTo>
                  <a:cubicBezTo>
                    <a:pt x="19371" y="8104"/>
                    <a:pt x="19103" y="6489"/>
                    <a:pt x="18330" y="5343"/>
                  </a:cubicBezTo>
                  <a:cubicBezTo>
                    <a:pt x="18228" y="5191"/>
                    <a:pt x="18098" y="5041"/>
                    <a:pt x="17918" y="4995"/>
                  </a:cubicBezTo>
                  <a:cubicBezTo>
                    <a:pt x="17878" y="4984"/>
                    <a:pt x="17837" y="4980"/>
                    <a:pt x="17797" y="4980"/>
                  </a:cubicBezTo>
                  <a:cubicBezTo>
                    <a:pt x="17603" y="4980"/>
                    <a:pt x="17410" y="5086"/>
                    <a:pt x="17238" y="5191"/>
                  </a:cubicBezTo>
                  <a:cubicBezTo>
                    <a:pt x="15765" y="6084"/>
                    <a:pt x="14343" y="7060"/>
                    <a:pt x="12983" y="8114"/>
                  </a:cubicBezTo>
                  <a:cubicBezTo>
                    <a:pt x="12758" y="8289"/>
                    <a:pt x="12521" y="8484"/>
                    <a:pt x="12448" y="8754"/>
                  </a:cubicBezTo>
                  <a:cubicBezTo>
                    <a:pt x="12354" y="9098"/>
                    <a:pt x="12553" y="9441"/>
                    <a:pt x="12727" y="9748"/>
                  </a:cubicBezTo>
                  <a:cubicBezTo>
                    <a:pt x="13508" y="11129"/>
                    <a:pt x="14139" y="12785"/>
                    <a:pt x="14284" y="14374"/>
                  </a:cubicBezTo>
                  <a:cubicBezTo>
                    <a:pt x="14319" y="14768"/>
                    <a:pt x="14308" y="15202"/>
                    <a:pt x="14054" y="15516"/>
                  </a:cubicBezTo>
                  <a:cubicBezTo>
                    <a:pt x="13965" y="15628"/>
                    <a:pt x="13843" y="15719"/>
                    <a:pt x="13702" y="15749"/>
                  </a:cubicBezTo>
                  <a:cubicBezTo>
                    <a:pt x="13668" y="15756"/>
                    <a:pt x="13635" y="15759"/>
                    <a:pt x="13603" y="15759"/>
                  </a:cubicBezTo>
                  <a:cubicBezTo>
                    <a:pt x="13369" y="15759"/>
                    <a:pt x="13153" y="15596"/>
                    <a:pt x="12987" y="15426"/>
                  </a:cubicBezTo>
                  <a:cubicBezTo>
                    <a:pt x="12059" y="14467"/>
                    <a:pt x="11758" y="13094"/>
                    <a:pt x="11260" y="11861"/>
                  </a:cubicBezTo>
                  <a:cubicBezTo>
                    <a:pt x="11146" y="11581"/>
                    <a:pt x="11005" y="11286"/>
                    <a:pt x="10736" y="11140"/>
                  </a:cubicBezTo>
                  <a:cubicBezTo>
                    <a:pt x="10614" y="11074"/>
                    <a:pt x="10468" y="11046"/>
                    <a:pt x="10308" y="11046"/>
                  </a:cubicBezTo>
                  <a:cubicBezTo>
                    <a:pt x="9695" y="11046"/>
                    <a:pt x="8877" y="11454"/>
                    <a:pt x="8448" y="11687"/>
                  </a:cubicBezTo>
                  <a:cubicBezTo>
                    <a:pt x="7424" y="12245"/>
                    <a:pt x="6450" y="12984"/>
                    <a:pt x="5694" y="13866"/>
                  </a:cubicBezTo>
                  <a:cubicBezTo>
                    <a:pt x="4587" y="15154"/>
                    <a:pt x="3235" y="16674"/>
                    <a:pt x="2515" y="18215"/>
                  </a:cubicBezTo>
                  <a:cubicBezTo>
                    <a:pt x="1842" y="19657"/>
                    <a:pt x="2963" y="20683"/>
                    <a:pt x="3924" y="21592"/>
                  </a:cubicBezTo>
                  <a:cubicBezTo>
                    <a:pt x="4398" y="22043"/>
                    <a:pt x="5454" y="23244"/>
                    <a:pt x="5464" y="23960"/>
                  </a:cubicBezTo>
                  <a:cubicBezTo>
                    <a:pt x="5470" y="24387"/>
                    <a:pt x="5162" y="24539"/>
                    <a:pt x="4792" y="24539"/>
                  </a:cubicBezTo>
                  <a:cubicBezTo>
                    <a:pt x="4484" y="24539"/>
                    <a:pt x="4133" y="24434"/>
                    <a:pt x="3884" y="24295"/>
                  </a:cubicBezTo>
                  <a:cubicBezTo>
                    <a:pt x="3571" y="24119"/>
                    <a:pt x="1571" y="22854"/>
                    <a:pt x="1704" y="22449"/>
                  </a:cubicBezTo>
                  <a:lnTo>
                    <a:pt x="1704" y="22449"/>
                  </a:lnTo>
                  <a:cubicBezTo>
                    <a:pt x="409" y="26391"/>
                    <a:pt x="1" y="30565"/>
                    <a:pt x="443" y="34638"/>
                  </a:cubicBezTo>
                  <a:cubicBezTo>
                    <a:pt x="620" y="36272"/>
                    <a:pt x="1533" y="36611"/>
                    <a:pt x="3008" y="36692"/>
                  </a:cubicBezTo>
                  <a:cubicBezTo>
                    <a:pt x="3590" y="36724"/>
                    <a:pt x="4169" y="36745"/>
                    <a:pt x="4748" y="36745"/>
                  </a:cubicBezTo>
                  <a:cubicBezTo>
                    <a:pt x="5878" y="36745"/>
                    <a:pt x="7004" y="36665"/>
                    <a:pt x="8129" y="36430"/>
                  </a:cubicBezTo>
                  <a:cubicBezTo>
                    <a:pt x="10330" y="35970"/>
                    <a:pt x="12499" y="35342"/>
                    <a:pt x="14602" y="34539"/>
                  </a:cubicBezTo>
                  <a:cubicBezTo>
                    <a:pt x="15867" y="34055"/>
                    <a:pt x="26484" y="28959"/>
                    <a:pt x="25288" y="27570"/>
                  </a:cubicBezTo>
                  <a:cubicBezTo>
                    <a:pt x="25063" y="27308"/>
                    <a:pt x="24679" y="27252"/>
                    <a:pt x="24330" y="27202"/>
                  </a:cubicBezTo>
                  <a:cubicBezTo>
                    <a:pt x="23565" y="27092"/>
                    <a:pt x="22809" y="26925"/>
                    <a:pt x="22073" y="26704"/>
                  </a:cubicBezTo>
                  <a:cubicBezTo>
                    <a:pt x="21827" y="26631"/>
                    <a:pt x="21574" y="26546"/>
                    <a:pt x="21390" y="26372"/>
                  </a:cubicBezTo>
                  <a:cubicBezTo>
                    <a:pt x="21204" y="26199"/>
                    <a:pt x="21104" y="25914"/>
                    <a:pt x="21221" y="25685"/>
                  </a:cubicBezTo>
                  <a:cubicBezTo>
                    <a:pt x="21317" y="25500"/>
                    <a:pt x="21523" y="25398"/>
                    <a:pt x="21723" y="25332"/>
                  </a:cubicBezTo>
                  <a:cubicBezTo>
                    <a:pt x="22112" y="25202"/>
                    <a:pt x="22518" y="25162"/>
                    <a:pt x="22930" y="25162"/>
                  </a:cubicBezTo>
                  <a:cubicBezTo>
                    <a:pt x="23636" y="25162"/>
                    <a:pt x="24362" y="25281"/>
                    <a:pt x="25059" y="25281"/>
                  </a:cubicBezTo>
                  <a:cubicBezTo>
                    <a:pt x="25586" y="25281"/>
                    <a:pt x="26097" y="25213"/>
                    <a:pt x="26571" y="24973"/>
                  </a:cubicBezTo>
                  <a:cubicBezTo>
                    <a:pt x="27073" y="24720"/>
                    <a:pt x="27466" y="24300"/>
                    <a:pt x="27823" y="23870"/>
                  </a:cubicBezTo>
                  <a:cubicBezTo>
                    <a:pt x="29155" y="22261"/>
                    <a:pt x="30120" y="20402"/>
                    <a:pt x="31075" y="18558"/>
                  </a:cubicBezTo>
                  <a:cubicBezTo>
                    <a:pt x="31584" y="17575"/>
                    <a:pt x="32092" y="16593"/>
                    <a:pt x="32600" y="15609"/>
                  </a:cubicBezTo>
                  <a:cubicBezTo>
                    <a:pt x="32662" y="15492"/>
                    <a:pt x="32724" y="15371"/>
                    <a:pt x="32742" y="15240"/>
                  </a:cubicBezTo>
                  <a:cubicBezTo>
                    <a:pt x="32789" y="14878"/>
                    <a:pt x="32468" y="14556"/>
                    <a:pt x="32110" y="14465"/>
                  </a:cubicBezTo>
                  <a:cubicBezTo>
                    <a:pt x="31998" y="14437"/>
                    <a:pt x="31884" y="14426"/>
                    <a:pt x="31768" y="14426"/>
                  </a:cubicBezTo>
                  <a:cubicBezTo>
                    <a:pt x="31515" y="14426"/>
                    <a:pt x="31256" y="14481"/>
                    <a:pt x="31005" y="14537"/>
                  </a:cubicBezTo>
                  <a:cubicBezTo>
                    <a:pt x="29982" y="14766"/>
                    <a:pt x="28959" y="14994"/>
                    <a:pt x="27935" y="15223"/>
                  </a:cubicBezTo>
                  <a:cubicBezTo>
                    <a:pt x="27721" y="15271"/>
                    <a:pt x="27498" y="15319"/>
                    <a:pt x="27280" y="15319"/>
                  </a:cubicBezTo>
                  <a:cubicBezTo>
                    <a:pt x="27177" y="15319"/>
                    <a:pt x="27074" y="15308"/>
                    <a:pt x="26973" y="15281"/>
                  </a:cubicBezTo>
                  <a:cubicBezTo>
                    <a:pt x="26663" y="15196"/>
                    <a:pt x="26390" y="14902"/>
                    <a:pt x="26453" y="14589"/>
                  </a:cubicBezTo>
                  <a:cubicBezTo>
                    <a:pt x="26492" y="14392"/>
                    <a:pt x="26649" y="14238"/>
                    <a:pt x="26808" y="14112"/>
                  </a:cubicBezTo>
                  <a:cubicBezTo>
                    <a:pt x="28965" y="12387"/>
                    <a:pt x="32323" y="12436"/>
                    <a:pt x="33482" y="9593"/>
                  </a:cubicBezTo>
                  <a:cubicBezTo>
                    <a:pt x="33968" y="8402"/>
                    <a:pt x="33928" y="7084"/>
                    <a:pt x="33794" y="5820"/>
                  </a:cubicBezTo>
                  <a:cubicBezTo>
                    <a:pt x="33684" y="4789"/>
                    <a:pt x="33515" y="3766"/>
                    <a:pt x="33305" y="2751"/>
                  </a:cubicBezTo>
                  <a:cubicBezTo>
                    <a:pt x="33166" y="2081"/>
                    <a:pt x="33114" y="684"/>
                    <a:pt x="32542" y="210"/>
                  </a:cubicBezTo>
                  <a:cubicBezTo>
                    <a:pt x="32357" y="56"/>
                    <a:pt x="32116" y="1"/>
                    <a:pt x="318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5097850" y="924975"/>
              <a:ext cx="831350" cy="839025"/>
            </a:xfrm>
            <a:custGeom>
              <a:avLst/>
              <a:gdLst/>
              <a:ahLst/>
              <a:cxnLst/>
              <a:rect l="l" t="t" r="r" b="b"/>
              <a:pathLst>
                <a:path w="33254" h="33561" extrusionOk="0">
                  <a:moveTo>
                    <a:pt x="31538" y="0"/>
                  </a:moveTo>
                  <a:cubicBezTo>
                    <a:pt x="31461" y="0"/>
                    <a:pt x="31385" y="38"/>
                    <a:pt x="31330" y="129"/>
                  </a:cubicBezTo>
                  <a:cubicBezTo>
                    <a:pt x="29983" y="2345"/>
                    <a:pt x="28588" y="4535"/>
                    <a:pt x="27132" y="6687"/>
                  </a:cubicBezTo>
                  <a:cubicBezTo>
                    <a:pt x="27016" y="5099"/>
                    <a:pt x="26935" y="3509"/>
                    <a:pt x="26906" y="1916"/>
                  </a:cubicBezTo>
                  <a:cubicBezTo>
                    <a:pt x="26903" y="1752"/>
                    <a:pt x="26787" y="1678"/>
                    <a:pt x="26659" y="1678"/>
                  </a:cubicBezTo>
                  <a:cubicBezTo>
                    <a:pt x="26499" y="1678"/>
                    <a:pt x="26322" y="1794"/>
                    <a:pt x="26326" y="1996"/>
                  </a:cubicBezTo>
                  <a:cubicBezTo>
                    <a:pt x="26359" y="3823"/>
                    <a:pt x="26451" y="5646"/>
                    <a:pt x="26597" y="7465"/>
                  </a:cubicBezTo>
                  <a:cubicBezTo>
                    <a:pt x="26207" y="8031"/>
                    <a:pt x="25818" y="8597"/>
                    <a:pt x="25419" y="9157"/>
                  </a:cubicBezTo>
                  <a:cubicBezTo>
                    <a:pt x="24201" y="10868"/>
                    <a:pt x="22931" y="12547"/>
                    <a:pt x="21614" y="14189"/>
                  </a:cubicBezTo>
                  <a:cubicBezTo>
                    <a:pt x="21883" y="12186"/>
                    <a:pt x="22337" y="10208"/>
                    <a:pt x="22981" y="8279"/>
                  </a:cubicBezTo>
                  <a:cubicBezTo>
                    <a:pt x="23055" y="8056"/>
                    <a:pt x="22863" y="7888"/>
                    <a:pt x="22683" y="7888"/>
                  </a:cubicBezTo>
                  <a:cubicBezTo>
                    <a:pt x="22582" y="7888"/>
                    <a:pt x="22484" y="7942"/>
                    <a:pt x="22441" y="8069"/>
                  </a:cubicBezTo>
                  <a:cubicBezTo>
                    <a:pt x="21683" y="10342"/>
                    <a:pt x="21175" y="12679"/>
                    <a:pt x="20925" y="15046"/>
                  </a:cubicBezTo>
                  <a:cubicBezTo>
                    <a:pt x="19654" y="16598"/>
                    <a:pt x="18329" y="18107"/>
                    <a:pt x="16956" y="19574"/>
                  </a:cubicBezTo>
                  <a:cubicBezTo>
                    <a:pt x="16846" y="17445"/>
                    <a:pt x="16915" y="15311"/>
                    <a:pt x="17171" y="13185"/>
                  </a:cubicBezTo>
                  <a:cubicBezTo>
                    <a:pt x="17195" y="12984"/>
                    <a:pt x="17033" y="12873"/>
                    <a:pt x="16874" y="12873"/>
                  </a:cubicBezTo>
                  <a:cubicBezTo>
                    <a:pt x="16742" y="12873"/>
                    <a:pt x="16612" y="12950"/>
                    <a:pt x="16592" y="13116"/>
                  </a:cubicBezTo>
                  <a:cubicBezTo>
                    <a:pt x="16311" y="15460"/>
                    <a:pt x="16251" y="17819"/>
                    <a:pt x="16406" y="20164"/>
                  </a:cubicBezTo>
                  <a:cubicBezTo>
                    <a:pt x="15253" y="21371"/>
                    <a:pt x="14064" y="22548"/>
                    <a:pt x="12835" y="23682"/>
                  </a:cubicBezTo>
                  <a:cubicBezTo>
                    <a:pt x="12322" y="24155"/>
                    <a:pt x="11801" y="24620"/>
                    <a:pt x="11275" y="25079"/>
                  </a:cubicBezTo>
                  <a:cubicBezTo>
                    <a:pt x="11282" y="25040"/>
                    <a:pt x="11289" y="25005"/>
                    <a:pt x="11291" y="24978"/>
                  </a:cubicBezTo>
                  <a:cubicBezTo>
                    <a:pt x="11708" y="21207"/>
                    <a:pt x="12294" y="17451"/>
                    <a:pt x="13038" y="13722"/>
                  </a:cubicBezTo>
                  <a:cubicBezTo>
                    <a:pt x="13078" y="13523"/>
                    <a:pt x="12923" y="13413"/>
                    <a:pt x="12763" y="13413"/>
                  </a:cubicBezTo>
                  <a:cubicBezTo>
                    <a:pt x="12630" y="13413"/>
                    <a:pt x="12492" y="13489"/>
                    <a:pt x="12459" y="13653"/>
                  </a:cubicBezTo>
                  <a:cubicBezTo>
                    <a:pt x="12099" y="15458"/>
                    <a:pt x="11775" y="17269"/>
                    <a:pt x="11490" y="19084"/>
                  </a:cubicBezTo>
                  <a:cubicBezTo>
                    <a:pt x="11240" y="20688"/>
                    <a:pt x="11018" y="22296"/>
                    <a:pt x="10827" y="23907"/>
                  </a:cubicBezTo>
                  <a:cubicBezTo>
                    <a:pt x="10777" y="24333"/>
                    <a:pt x="10728" y="24758"/>
                    <a:pt x="10682" y="25184"/>
                  </a:cubicBezTo>
                  <a:cubicBezTo>
                    <a:pt x="10667" y="25322"/>
                    <a:pt x="10645" y="25473"/>
                    <a:pt x="10651" y="25617"/>
                  </a:cubicBezTo>
                  <a:cubicBezTo>
                    <a:pt x="9454" y="26636"/>
                    <a:pt x="8224" y="27618"/>
                    <a:pt x="6960" y="28554"/>
                  </a:cubicBezTo>
                  <a:cubicBezTo>
                    <a:pt x="6952" y="28512"/>
                    <a:pt x="6944" y="28468"/>
                    <a:pt x="6937" y="28419"/>
                  </a:cubicBezTo>
                  <a:cubicBezTo>
                    <a:pt x="6681" y="26589"/>
                    <a:pt x="6666" y="24728"/>
                    <a:pt x="6860" y="22883"/>
                  </a:cubicBezTo>
                  <a:cubicBezTo>
                    <a:pt x="6881" y="22682"/>
                    <a:pt x="6718" y="22571"/>
                    <a:pt x="6559" y="22571"/>
                  </a:cubicBezTo>
                  <a:cubicBezTo>
                    <a:pt x="6427" y="22571"/>
                    <a:pt x="6299" y="22648"/>
                    <a:pt x="6281" y="22814"/>
                  </a:cubicBezTo>
                  <a:cubicBezTo>
                    <a:pt x="6170" y="23885"/>
                    <a:pt x="6125" y="24958"/>
                    <a:pt x="6155" y="26031"/>
                  </a:cubicBezTo>
                  <a:cubicBezTo>
                    <a:pt x="6169" y="26554"/>
                    <a:pt x="6201" y="27077"/>
                    <a:pt x="6251" y="27598"/>
                  </a:cubicBezTo>
                  <a:cubicBezTo>
                    <a:pt x="6293" y="28026"/>
                    <a:pt x="6300" y="28523"/>
                    <a:pt x="6437" y="28939"/>
                  </a:cubicBezTo>
                  <a:cubicBezTo>
                    <a:pt x="4377" y="30435"/>
                    <a:pt x="2230" y="31810"/>
                    <a:pt x="0" y="33046"/>
                  </a:cubicBezTo>
                  <a:cubicBezTo>
                    <a:pt x="83" y="33218"/>
                    <a:pt x="166" y="33389"/>
                    <a:pt x="248" y="33561"/>
                  </a:cubicBezTo>
                  <a:cubicBezTo>
                    <a:pt x="2402" y="32371"/>
                    <a:pt x="4483" y="31052"/>
                    <a:pt x="6480" y="29618"/>
                  </a:cubicBezTo>
                  <a:cubicBezTo>
                    <a:pt x="6578" y="29548"/>
                    <a:pt x="6674" y="29475"/>
                    <a:pt x="6773" y="29403"/>
                  </a:cubicBezTo>
                  <a:cubicBezTo>
                    <a:pt x="6918" y="29494"/>
                    <a:pt x="7092" y="29545"/>
                    <a:pt x="7285" y="29582"/>
                  </a:cubicBezTo>
                  <a:cubicBezTo>
                    <a:pt x="7865" y="29694"/>
                    <a:pt x="8450" y="29780"/>
                    <a:pt x="9033" y="29878"/>
                  </a:cubicBezTo>
                  <a:cubicBezTo>
                    <a:pt x="10228" y="30081"/>
                    <a:pt x="11424" y="30284"/>
                    <a:pt x="12621" y="30487"/>
                  </a:cubicBezTo>
                  <a:cubicBezTo>
                    <a:pt x="12641" y="30490"/>
                    <a:pt x="12659" y="30492"/>
                    <a:pt x="12677" y="30492"/>
                  </a:cubicBezTo>
                  <a:cubicBezTo>
                    <a:pt x="12998" y="30492"/>
                    <a:pt x="13051" y="29977"/>
                    <a:pt x="12703" y="29919"/>
                  </a:cubicBezTo>
                  <a:cubicBezTo>
                    <a:pt x="11660" y="29741"/>
                    <a:pt x="10617" y="29565"/>
                    <a:pt x="9574" y="29388"/>
                  </a:cubicBezTo>
                  <a:cubicBezTo>
                    <a:pt x="9084" y="29305"/>
                    <a:pt x="8593" y="29222"/>
                    <a:pt x="8102" y="29138"/>
                  </a:cubicBezTo>
                  <a:cubicBezTo>
                    <a:pt x="7866" y="29099"/>
                    <a:pt x="7592" y="29088"/>
                    <a:pt x="7366" y="29014"/>
                  </a:cubicBezTo>
                  <a:cubicBezTo>
                    <a:pt x="7352" y="29008"/>
                    <a:pt x="7340" y="29003"/>
                    <a:pt x="7326" y="28998"/>
                  </a:cubicBezTo>
                  <a:cubicBezTo>
                    <a:pt x="8572" y="28072"/>
                    <a:pt x="9784" y="27105"/>
                    <a:pt x="10964" y="26100"/>
                  </a:cubicBezTo>
                  <a:cubicBezTo>
                    <a:pt x="11059" y="26134"/>
                    <a:pt x="11167" y="26146"/>
                    <a:pt x="11280" y="26150"/>
                  </a:cubicBezTo>
                  <a:cubicBezTo>
                    <a:pt x="11676" y="26170"/>
                    <a:pt x="12073" y="26170"/>
                    <a:pt x="12468" y="26176"/>
                  </a:cubicBezTo>
                  <a:cubicBezTo>
                    <a:pt x="12749" y="26179"/>
                    <a:pt x="13029" y="26181"/>
                    <a:pt x="13310" y="26181"/>
                  </a:cubicBezTo>
                  <a:cubicBezTo>
                    <a:pt x="16223" y="26181"/>
                    <a:pt x="19137" y="26000"/>
                    <a:pt x="22036" y="25641"/>
                  </a:cubicBezTo>
                  <a:cubicBezTo>
                    <a:pt x="22396" y="25596"/>
                    <a:pt x="22344" y="25071"/>
                    <a:pt x="22009" y="25071"/>
                  </a:cubicBezTo>
                  <a:cubicBezTo>
                    <a:pt x="21996" y="25071"/>
                    <a:pt x="21981" y="25072"/>
                    <a:pt x="21967" y="25074"/>
                  </a:cubicBezTo>
                  <a:cubicBezTo>
                    <a:pt x="20088" y="25306"/>
                    <a:pt x="18202" y="25467"/>
                    <a:pt x="16312" y="25548"/>
                  </a:cubicBezTo>
                  <a:cubicBezTo>
                    <a:pt x="15327" y="25590"/>
                    <a:pt x="14342" y="25612"/>
                    <a:pt x="13356" y="25612"/>
                  </a:cubicBezTo>
                  <a:cubicBezTo>
                    <a:pt x="13331" y="25612"/>
                    <a:pt x="13305" y="25612"/>
                    <a:pt x="13280" y="25612"/>
                  </a:cubicBezTo>
                  <a:cubicBezTo>
                    <a:pt x="12854" y="25611"/>
                    <a:pt x="12428" y="25606"/>
                    <a:pt x="12002" y="25598"/>
                  </a:cubicBezTo>
                  <a:cubicBezTo>
                    <a:pt x="12000" y="25598"/>
                    <a:pt x="11998" y="25598"/>
                    <a:pt x="11996" y="25598"/>
                  </a:cubicBezTo>
                  <a:cubicBezTo>
                    <a:pt x="11924" y="25598"/>
                    <a:pt x="11706" y="25616"/>
                    <a:pt x="11528" y="25616"/>
                  </a:cubicBezTo>
                  <a:cubicBezTo>
                    <a:pt x="13243" y="24125"/>
                    <a:pt x="14889" y="22556"/>
                    <a:pt x="16466" y="20925"/>
                  </a:cubicBezTo>
                  <a:cubicBezTo>
                    <a:pt x="16493" y="21064"/>
                    <a:pt x="16625" y="21145"/>
                    <a:pt x="16762" y="21145"/>
                  </a:cubicBezTo>
                  <a:cubicBezTo>
                    <a:pt x="16769" y="21145"/>
                    <a:pt x="16777" y="21145"/>
                    <a:pt x="16784" y="21144"/>
                  </a:cubicBezTo>
                  <a:lnTo>
                    <a:pt x="23148" y="20736"/>
                  </a:lnTo>
                  <a:cubicBezTo>
                    <a:pt x="23517" y="20712"/>
                    <a:pt x="23453" y="20168"/>
                    <a:pt x="23100" y="20168"/>
                  </a:cubicBezTo>
                  <a:cubicBezTo>
                    <a:pt x="23093" y="20168"/>
                    <a:pt x="23085" y="20168"/>
                    <a:pt x="23078" y="20169"/>
                  </a:cubicBezTo>
                  <a:cubicBezTo>
                    <a:pt x="21059" y="20298"/>
                    <a:pt x="19039" y="20428"/>
                    <a:pt x="17020" y="20557"/>
                  </a:cubicBezTo>
                  <a:cubicBezTo>
                    <a:pt x="17015" y="20492"/>
                    <a:pt x="17010" y="20426"/>
                    <a:pt x="17006" y="20360"/>
                  </a:cubicBezTo>
                  <a:cubicBezTo>
                    <a:pt x="18278" y="19020"/>
                    <a:pt x="19508" y="17641"/>
                    <a:pt x="20692" y="16228"/>
                  </a:cubicBezTo>
                  <a:cubicBezTo>
                    <a:pt x="20856" y="16032"/>
                    <a:pt x="21013" y="15833"/>
                    <a:pt x="21176" y="15637"/>
                  </a:cubicBezTo>
                  <a:cubicBezTo>
                    <a:pt x="21188" y="15637"/>
                    <a:pt x="21199" y="15641"/>
                    <a:pt x="21211" y="15641"/>
                  </a:cubicBezTo>
                  <a:cubicBezTo>
                    <a:pt x="21214" y="15641"/>
                    <a:pt x="21216" y="15641"/>
                    <a:pt x="21219" y="15640"/>
                  </a:cubicBezTo>
                  <a:cubicBezTo>
                    <a:pt x="23635" y="15208"/>
                    <a:pt x="26014" y="14579"/>
                    <a:pt x="28331" y="13762"/>
                  </a:cubicBezTo>
                  <a:cubicBezTo>
                    <a:pt x="28651" y="13649"/>
                    <a:pt x="28505" y="13218"/>
                    <a:pt x="28217" y="13218"/>
                  </a:cubicBezTo>
                  <a:cubicBezTo>
                    <a:pt x="28183" y="13218"/>
                    <a:pt x="28147" y="13224"/>
                    <a:pt x="28110" y="13237"/>
                  </a:cubicBezTo>
                  <a:cubicBezTo>
                    <a:pt x="26028" y="13971"/>
                    <a:pt x="23897" y="14539"/>
                    <a:pt x="21732" y="14957"/>
                  </a:cubicBezTo>
                  <a:cubicBezTo>
                    <a:pt x="23600" y="12652"/>
                    <a:pt x="25362" y="10271"/>
                    <a:pt x="27039" y="7833"/>
                  </a:cubicBezTo>
                  <a:cubicBezTo>
                    <a:pt x="27107" y="7837"/>
                    <a:pt x="27175" y="7840"/>
                    <a:pt x="27243" y="7840"/>
                  </a:cubicBezTo>
                  <a:cubicBezTo>
                    <a:pt x="28084" y="7840"/>
                    <a:pt x="28912" y="7504"/>
                    <a:pt x="29703" y="7249"/>
                  </a:cubicBezTo>
                  <a:cubicBezTo>
                    <a:pt x="30779" y="6904"/>
                    <a:pt x="31854" y="6558"/>
                    <a:pt x="32929" y="6212"/>
                  </a:cubicBezTo>
                  <a:cubicBezTo>
                    <a:pt x="33254" y="6108"/>
                    <a:pt x="33103" y="5671"/>
                    <a:pt x="32808" y="5671"/>
                  </a:cubicBezTo>
                  <a:cubicBezTo>
                    <a:pt x="32776" y="5671"/>
                    <a:pt x="32743" y="5676"/>
                    <a:pt x="32708" y="5687"/>
                  </a:cubicBezTo>
                  <a:lnTo>
                    <a:pt x="32709" y="5687"/>
                  </a:lnTo>
                  <a:cubicBezTo>
                    <a:pt x="31711" y="6008"/>
                    <a:pt x="30715" y="6328"/>
                    <a:pt x="29717" y="6649"/>
                  </a:cubicBezTo>
                  <a:cubicBezTo>
                    <a:pt x="28994" y="6882"/>
                    <a:pt x="28207" y="7222"/>
                    <a:pt x="27429" y="7264"/>
                  </a:cubicBezTo>
                  <a:cubicBezTo>
                    <a:pt x="28945" y="5036"/>
                    <a:pt x="30397" y="2766"/>
                    <a:pt x="31794" y="466"/>
                  </a:cubicBezTo>
                  <a:cubicBezTo>
                    <a:pt x="31931" y="239"/>
                    <a:pt x="31733" y="0"/>
                    <a:pt x="31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19"/>
          <p:cNvSpPr/>
          <p:nvPr/>
        </p:nvSpPr>
        <p:spPr>
          <a:xfrm rot="-4637537">
            <a:off x="8180396" y="3874456"/>
            <a:ext cx="1707205" cy="1406565"/>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flipH="1">
            <a:off x="4397356" y="3703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flipH="1">
            <a:off x="6698080" y="233225"/>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flipH="1">
            <a:off x="6139989" y="47061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8654090" y="2108619"/>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flipH="1">
            <a:off x="3659901" y="4910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rot="5735881">
            <a:off x="279447" y="9191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flipH="1">
            <a:off x="492020" y="21086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1729011" y="3084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flipH="1">
            <a:off x="8868001" y="23321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6"/>
        <p:cNvGrpSpPr/>
        <p:nvPr/>
      </p:nvGrpSpPr>
      <p:grpSpPr>
        <a:xfrm>
          <a:off x="0" y="0"/>
          <a:ext cx="0" cy="0"/>
          <a:chOff x="0" y="0"/>
          <a:chExt cx="0" cy="0"/>
        </a:xfrm>
      </p:grpSpPr>
      <p:sp>
        <p:nvSpPr>
          <p:cNvPr id="357" name="Google Shape;357;p20"/>
          <p:cNvSpPr txBox="1">
            <a:spLocks noGrp="1"/>
          </p:cNvSpPr>
          <p:nvPr>
            <p:ph type="title"/>
          </p:nvPr>
        </p:nvSpPr>
        <p:spPr>
          <a:xfrm>
            <a:off x="1188975" y="2946350"/>
            <a:ext cx="51114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58" name="Google Shape;358;p20"/>
          <p:cNvSpPr txBox="1">
            <a:spLocks noGrp="1"/>
          </p:cNvSpPr>
          <p:nvPr>
            <p:ph type="subTitle" idx="1"/>
          </p:nvPr>
        </p:nvSpPr>
        <p:spPr>
          <a:xfrm>
            <a:off x="1188994" y="1336850"/>
            <a:ext cx="5111400" cy="160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359" name="Google Shape;359;p20"/>
          <p:cNvGrpSpPr/>
          <p:nvPr/>
        </p:nvGrpSpPr>
        <p:grpSpPr>
          <a:xfrm rot="-9402353" flipH="1">
            <a:off x="5954812" y="304530"/>
            <a:ext cx="199297" cy="251683"/>
            <a:chOff x="3311031" y="3025663"/>
            <a:chExt cx="308584" cy="389695"/>
          </a:xfrm>
        </p:grpSpPr>
        <p:sp>
          <p:nvSpPr>
            <p:cNvPr id="360" name="Google Shape;360;p2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20"/>
          <p:cNvSpPr/>
          <p:nvPr/>
        </p:nvSpPr>
        <p:spPr>
          <a:xfrm>
            <a:off x="6015591" y="3920680"/>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20"/>
          <p:cNvGrpSpPr/>
          <p:nvPr/>
        </p:nvGrpSpPr>
        <p:grpSpPr>
          <a:xfrm>
            <a:off x="-4" y="1545472"/>
            <a:ext cx="874530" cy="1481072"/>
            <a:chOff x="-117729" y="1733810"/>
            <a:chExt cx="874530" cy="1481072"/>
          </a:xfrm>
        </p:grpSpPr>
        <p:sp>
          <p:nvSpPr>
            <p:cNvPr id="369" name="Google Shape;369;p2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20"/>
          <p:cNvSpPr/>
          <p:nvPr/>
        </p:nvSpPr>
        <p:spPr>
          <a:xfrm rot="795273" flipH="1">
            <a:off x="6030443" y="2370729"/>
            <a:ext cx="3638936" cy="2958763"/>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056400" y="927775"/>
            <a:ext cx="5049000" cy="5310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407525" y="976275"/>
            <a:ext cx="1331700" cy="8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Font typeface="Archivo Black"/>
              <a:buNone/>
              <a:defRPr sz="6000">
                <a:latin typeface="Archivo Black"/>
                <a:ea typeface="Archivo Black"/>
                <a:cs typeface="Archivo Black"/>
                <a:sym typeface="Archivo Black"/>
              </a:defRPr>
            </a:lvl2pPr>
            <a:lvl3pPr lvl="2" algn="ctr" rtl="0">
              <a:spcBef>
                <a:spcPts val="0"/>
              </a:spcBef>
              <a:spcAft>
                <a:spcPts val="0"/>
              </a:spcAft>
              <a:buSzPts val="6000"/>
              <a:buFont typeface="Archivo Black"/>
              <a:buNone/>
              <a:defRPr sz="6000">
                <a:latin typeface="Archivo Black"/>
                <a:ea typeface="Archivo Black"/>
                <a:cs typeface="Archivo Black"/>
                <a:sym typeface="Archivo Black"/>
              </a:defRPr>
            </a:lvl3pPr>
            <a:lvl4pPr lvl="3" algn="ctr" rtl="0">
              <a:spcBef>
                <a:spcPts val="0"/>
              </a:spcBef>
              <a:spcAft>
                <a:spcPts val="0"/>
              </a:spcAft>
              <a:buSzPts val="6000"/>
              <a:buFont typeface="Archivo Black"/>
              <a:buNone/>
              <a:defRPr sz="6000">
                <a:latin typeface="Archivo Black"/>
                <a:ea typeface="Archivo Black"/>
                <a:cs typeface="Archivo Black"/>
                <a:sym typeface="Archivo Black"/>
              </a:defRPr>
            </a:lvl4pPr>
            <a:lvl5pPr lvl="4" algn="ctr" rtl="0">
              <a:spcBef>
                <a:spcPts val="0"/>
              </a:spcBef>
              <a:spcAft>
                <a:spcPts val="0"/>
              </a:spcAft>
              <a:buSzPts val="6000"/>
              <a:buFont typeface="Archivo Black"/>
              <a:buNone/>
              <a:defRPr sz="6000">
                <a:latin typeface="Archivo Black"/>
                <a:ea typeface="Archivo Black"/>
                <a:cs typeface="Archivo Black"/>
                <a:sym typeface="Archivo Black"/>
              </a:defRPr>
            </a:lvl5pPr>
            <a:lvl6pPr lvl="5" algn="ctr" rtl="0">
              <a:spcBef>
                <a:spcPts val="0"/>
              </a:spcBef>
              <a:spcAft>
                <a:spcPts val="0"/>
              </a:spcAft>
              <a:buSzPts val="6000"/>
              <a:buFont typeface="Archivo Black"/>
              <a:buNone/>
              <a:defRPr sz="6000">
                <a:latin typeface="Archivo Black"/>
                <a:ea typeface="Archivo Black"/>
                <a:cs typeface="Archivo Black"/>
                <a:sym typeface="Archivo Black"/>
              </a:defRPr>
            </a:lvl6pPr>
            <a:lvl7pPr lvl="6" algn="ctr" rtl="0">
              <a:spcBef>
                <a:spcPts val="0"/>
              </a:spcBef>
              <a:spcAft>
                <a:spcPts val="0"/>
              </a:spcAft>
              <a:buSzPts val="6000"/>
              <a:buFont typeface="Archivo Black"/>
              <a:buNone/>
              <a:defRPr sz="6000">
                <a:latin typeface="Archivo Black"/>
                <a:ea typeface="Archivo Black"/>
                <a:cs typeface="Archivo Black"/>
                <a:sym typeface="Archivo Black"/>
              </a:defRPr>
            </a:lvl7pPr>
            <a:lvl8pPr lvl="7" algn="ctr" rtl="0">
              <a:spcBef>
                <a:spcPts val="0"/>
              </a:spcBef>
              <a:spcAft>
                <a:spcPts val="0"/>
              </a:spcAft>
              <a:buSzPts val="6000"/>
              <a:buFont typeface="Archivo Black"/>
              <a:buNone/>
              <a:defRPr sz="6000">
                <a:latin typeface="Archivo Black"/>
                <a:ea typeface="Archivo Black"/>
                <a:cs typeface="Archivo Black"/>
                <a:sym typeface="Archivo Black"/>
              </a:defRPr>
            </a:lvl8pPr>
            <a:lvl9pPr lvl="8" algn="ctr" rtl="0">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3" name="Google Shape;23;p3"/>
          <p:cNvSpPr txBox="1">
            <a:spLocks noGrp="1"/>
          </p:cNvSpPr>
          <p:nvPr>
            <p:ph type="subTitle" idx="1"/>
          </p:nvPr>
        </p:nvSpPr>
        <p:spPr>
          <a:xfrm>
            <a:off x="3056400" y="1556377"/>
            <a:ext cx="4680000" cy="6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3"/>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505341"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3"/>
          <p:cNvGrpSpPr/>
          <p:nvPr/>
        </p:nvGrpSpPr>
        <p:grpSpPr>
          <a:xfrm>
            <a:off x="-1029378" y="3466543"/>
            <a:ext cx="1962493" cy="2073383"/>
            <a:chOff x="-1029378" y="3466543"/>
            <a:chExt cx="1962493" cy="2073383"/>
          </a:xfrm>
        </p:grpSpPr>
        <p:sp>
          <p:nvSpPr>
            <p:cNvPr id="29" name="Google Shape;29;p3"/>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117729" y="1733810"/>
            <a:ext cx="874530" cy="1481072"/>
            <a:chOff x="-117729" y="1733810"/>
            <a:chExt cx="874530" cy="1481072"/>
          </a:xfrm>
        </p:grpSpPr>
        <p:sp>
          <p:nvSpPr>
            <p:cNvPr id="32" name="Google Shape;32;p3"/>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73"/>
        <p:cNvGrpSpPr/>
        <p:nvPr/>
      </p:nvGrpSpPr>
      <p:grpSpPr>
        <a:xfrm>
          <a:off x="0" y="0"/>
          <a:ext cx="0" cy="0"/>
          <a:chOff x="0" y="0"/>
          <a:chExt cx="0" cy="0"/>
        </a:xfrm>
      </p:grpSpPr>
      <p:sp>
        <p:nvSpPr>
          <p:cNvPr id="374" name="Google Shape;374;p21"/>
          <p:cNvSpPr txBox="1">
            <a:spLocks noGrp="1"/>
          </p:cNvSpPr>
          <p:nvPr>
            <p:ph type="subTitle" idx="1"/>
          </p:nvPr>
        </p:nvSpPr>
        <p:spPr>
          <a:xfrm>
            <a:off x="715100" y="2207459"/>
            <a:ext cx="3875100" cy="135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5" name="Google Shape;375;p21"/>
          <p:cNvSpPr txBox="1">
            <a:spLocks noGrp="1"/>
          </p:cNvSpPr>
          <p:nvPr>
            <p:ph type="title"/>
          </p:nvPr>
        </p:nvSpPr>
        <p:spPr>
          <a:xfrm>
            <a:off x="715100" y="1434654"/>
            <a:ext cx="38751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6" name="Google Shape;376;p21"/>
          <p:cNvSpPr/>
          <p:nvPr/>
        </p:nvSpPr>
        <p:spPr>
          <a:xfrm flipH="1">
            <a:off x="8707980"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816609"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rot="-5735881" flipH="1">
            <a:off x="1965625"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417992"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flipH="1">
            <a:off x="7977739"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rot="570776">
            <a:off x="7534570"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3051724"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383"/>
        <p:cNvGrpSpPr/>
        <p:nvPr/>
      </p:nvGrpSpPr>
      <p:grpSpPr>
        <a:xfrm>
          <a:off x="0" y="0"/>
          <a:ext cx="0" cy="0"/>
          <a:chOff x="0" y="0"/>
          <a:chExt cx="0" cy="0"/>
        </a:xfrm>
      </p:grpSpPr>
      <p:sp>
        <p:nvSpPr>
          <p:cNvPr id="384" name="Google Shape;384;p22"/>
          <p:cNvSpPr txBox="1">
            <a:spLocks noGrp="1"/>
          </p:cNvSpPr>
          <p:nvPr>
            <p:ph type="subTitle" idx="1"/>
          </p:nvPr>
        </p:nvSpPr>
        <p:spPr>
          <a:xfrm>
            <a:off x="2009200" y="3857000"/>
            <a:ext cx="5125800" cy="75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5" name="Google Shape;385;p22"/>
          <p:cNvSpPr txBox="1">
            <a:spLocks noGrp="1"/>
          </p:cNvSpPr>
          <p:nvPr>
            <p:ph type="title"/>
          </p:nvPr>
        </p:nvSpPr>
        <p:spPr>
          <a:xfrm>
            <a:off x="2666838" y="3083375"/>
            <a:ext cx="381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6" name="Google Shape;386;p22"/>
          <p:cNvSpPr/>
          <p:nvPr/>
        </p:nvSpPr>
        <p:spPr>
          <a:xfrm>
            <a:off x="8074216" y="173380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2"/>
          <p:cNvGrpSpPr/>
          <p:nvPr/>
        </p:nvGrpSpPr>
        <p:grpSpPr>
          <a:xfrm>
            <a:off x="-117729" y="1733810"/>
            <a:ext cx="874530" cy="1481072"/>
            <a:chOff x="-117729" y="1733810"/>
            <a:chExt cx="874530" cy="1481072"/>
          </a:xfrm>
        </p:grpSpPr>
        <p:sp>
          <p:nvSpPr>
            <p:cNvPr id="388" name="Google Shape;388;p22"/>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22"/>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22"/>
          <p:cNvGrpSpPr/>
          <p:nvPr/>
        </p:nvGrpSpPr>
        <p:grpSpPr>
          <a:xfrm flipH="1">
            <a:off x="-241859" y="3096390"/>
            <a:ext cx="1299652" cy="2651951"/>
            <a:chOff x="8154826" y="3096390"/>
            <a:chExt cx="1299652" cy="2651951"/>
          </a:xfrm>
        </p:grpSpPr>
        <p:sp>
          <p:nvSpPr>
            <p:cNvPr id="395" name="Google Shape;395;p22"/>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22"/>
          <p:cNvGrpSpPr/>
          <p:nvPr/>
        </p:nvGrpSpPr>
        <p:grpSpPr>
          <a:xfrm flipH="1">
            <a:off x="8279504" y="3466543"/>
            <a:ext cx="1962493" cy="2077908"/>
            <a:chOff x="-1029378" y="3466543"/>
            <a:chExt cx="1962493" cy="2077908"/>
          </a:xfrm>
        </p:grpSpPr>
        <p:sp>
          <p:nvSpPr>
            <p:cNvPr id="398" name="Google Shape;398;p22"/>
            <p:cNvSpPr/>
            <p:nvPr/>
          </p:nvSpPr>
          <p:spPr>
            <a:xfrm rot="783234">
              <a:off x="-897830" y="4010840"/>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2"/>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404"/>
        <p:cNvGrpSpPr/>
        <p:nvPr/>
      </p:nvGrpSpPr>
      <p:grpSpPr>
        <a:xfrm>
          <a:off x="0" y="0"/>
          <a:ext cx="0" cy="0"/>
          <a:chOff x="0" y="0"/>
          <a:chExt cx="0" cy="0"/>
        </a:xfrm>
      </p:grpSpPr>
      <p:sp>
        <p:nvSpPr>
          <p:cNvPr id="405" name="Google Shape;405;p23"/>
          <p:cNvSpPr txBox="1">
            <a:spLocks noGrp="1"/>
          </p:cNvSpPr>
          <p:nvPr>
            <p:ph type="subTitle" idx="1"/>
          </p:nvPr>
        </p:nvSpPr>
        <p:spPr>
          <a:xfrm>
            <a:off x="955350" y="2617479"/>
            <a:ext cx="3046800" cy="9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23"/>
          <p:cNvSpPr txBox="1">
            <a:spLocks noGrp="1"/>
          </p:cNvSpPr>
          <p:nvPr>
            <p:ph type="title"/>
          </p:nvPr>
        </p:nvSpPr>
        <p:spPr>
          <a:xfrm>
            <a:off x="955250" y="1558816"/>
            <a:ext cx="3046800" cy="928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7" name="Google Shape;407;p23"/>
          <p:cNvSpPr/>
          <p:nvPr/>
        </p:nvSpPr>
        <p:spPr>
          <a:xfrm>
            <a:off x="309251" y="710769"/>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23"/>
          <p:cNvGrpSpPr/>
          <p:nvPr/>
        </p:nvGrpSpPr>
        <p:grpSpPr>
          <a:xfrm rot="-1177958">
            <a:off x="-92329" y="3495692"/>
            <a:ext cx="1299698" cy="2652046"/>
            <a:chOff x="8154826" y="3096390"/>
            <a:chExt cx="1299652" cy="2651951"/>
          </a:xfrm>
        </p:grpSpPr>
        <p:sp>
          <p:nvSpPr>
            <p:cNvPr id="414" name="Google Shape;414;p23"/>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23"/>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417"/>
        <p:cNvGrpSpPr/>
        <p:nvPr/>
      </p:nvGrpSpPr>
      <p:grpSpPr>
        <a:xfrm>
          <a:off x="0" y="0"/>
          <a:ext cx="0" cy="0"/>
          <a:chOff x="0" y="0"/>
          <a:chExt cx="0" cy="0"/>
        </a:xfrm>
      </p:grpSpPr>
      <p:sp>
        <p:nvSpPr>
          <p:cNvPr id="418" name="Google Shape;418;p24"/>
          <p:cNvSpPr txBox="1">
            <a:spLocks noGrp="1"/>
          </p:cNvSpPr>
          <p:nvPr>
            <p:ph type="subTitle" idx="1"/>
          </p:nvPr>
        </p:nvSpPr>
        <p:spPr>
          <a:xfrm>
            <a:off x="1331100" y="3201900"/>
            <a:ext cx="3240900" cy="101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24"/>
          <p:cNvSpPr txBox="1">
            <a:spLocks noGrp="1"/>
          </p:cNvSpPr>
          <p:nvPr>
            <p:ph type="title"/>
          </p:nvPr>
        </p:nvSpPr>
        <p:spPr>
          <a:xfrm>
            <a:off x="1331100" y="1080900"/>
            <a:ext cx="3240900" cy="1968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0" name="Google Shape;420;p24"/>
          <p:cNvSpPr/>
          <p:nvPr/>
        </p:nvSpPr>
        <p:spPr>
          <a:xfrm>
            <a:off x="309251" y="710769"/>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24"/>
          <p:cNvGrpSpPr/>
          <p:nvPr/>
        </p:nvGrpSpPr>
        <p:grpSpPr>
          <a:xfrm rot="-1177958">
            <a:off x="-79829" y="3495692"/>
            <a:ext cx="1299698" cy="2652046"/>
            <a:chOff x="8154826" y="3096390"/>
            <a:chExt cx="1299652" cy="2651951"/>
          </a:xfrm>
        </p:grpSpPr>
        <p:sp>
          <p:nvSpPr>
            <p:cNvPr id="427" name="Google Shape;427;p2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24"/>
          <p:cNvSpPr/>
          <p:nvPr/>
        </p:nvSpPr>
        <p:spPr>
          <a:xfrm rot="-570776" flipH="1">
            <a:off x="7044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24"/>
          <p:cNvGrpSpPr/>
          <p:nvPr/>
        </p:nvGrpSpPr>
        <p:grpSpPr>
          <a:xfrm rot="1177958" flipH="1">
            <a:off x="7924130" y="3495692"/>
            <a:ext cx="1299698" cy="2652046"/>
            <a:chOff x="8154826" y="3096390"/>
            <a:chExt cx="1299652" cy="2651951"/>
          </a:xfrm>
        </p:grpSpPr>
        <p:sp>
          <p:nvSpPr>
            <p:cNvPr id="431" name="Google Shape;431;p2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24"/>
          <p:cNvSpPr/>
          <p:nvPr/>
        </p:nvSpPr>
        <p:spPr>
          <a:xfrm rot="570776">
            <a:off x="753529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a:spLocks noGrp="1"/>
          </p:cNvSpPr>
          <p:nvPr>
            <p:ph type="pic" idx="2"/>
          </p:nvPr>
        </p:nvSpPr>
        <p:spPr>
          <a:xfrm>
            <a:off x="5376672" y="1197864"/>
            <a:ext cx="2752200" cy="2752200"/>
          </a:xfrm>
          <a:prstGeom prst="ellipse">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1_1_2">
    <p:spTree>
      <p:nvGrpSpPr>
        <p:cNvPr id="1" name="Shape 435"/>
        <p:cNvGrpSpPr/>
        <p:nvPr/>
      </p:nvGrpSpPr>
      <p:grpSpPr>
        <a:xfrm>
          <a:off x="0" y="0"/>
          <a:ext cx="0" cy="0"/>
          <a:chOff x="0" y="0"/>
          <a:chExt cx="0" cy="0"/>
        </a:xfrm>
      </p:grpSpPr>
      <p:sp>
        <p:nvSpPr>
          <p:cNvPr id="436" name="Google Shape;436;p25"/>
          <p:cNvSpPr txBox="1">
            <a:spLocks noGrp="1"/>
          </p:cNvSpPr>
          <p:nvPr>
            <p:ph type="subTitle" idx="1"/>
          </p:nvPr>
        </p:nvSpPr>
        <p:spPr>
          <a:xfrm>
            <a:off x="4572127" y="2617481"/>
            <a:ext cx="3858600" cy="9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5"/>
          <p:cNvSpPr txBox="1">
            <a:spLocks noGrp="1"/>
          </p:cNvSpPr>
          <p:nvPr>
            <p:ph type="title"/>
          </p:nvPr>
        </p:nvSpPr>
        <p:spPr>
          <a:xfrm>
            <a:off x="4572000" y="1558825"/>
            <a:ext cx="3858600" cy="928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38" name="Google Shape;438;p25"/>
          <p:cNvGrpSpPr/>
          <p:nvPr/>
        </p:nvGrpSpPr>
        <p:grpSpPr>
          <a:xfrm flipH="1">
            <a:off x="8279504" y="3466543"/>
            <a:ext cx="1962493" cy="2077908"/>
            <a:chOff x="-1029378" y="3466543"/>
            <a:chExt cx="1962493" cy="2077908"/>
          </a:xfrm>
        </p:grpSpPr>
        <p:sp>
          <p:nvSpPr>
            <p:cNvPr id="439" name="Google Shape;439;p25"/>
            <p:cNvSpPr/>
            <p:nvPr/>
          </p:nvSpPr>
          <p:spPr>
            <a:xfrm rot="783234">
              <a:off x="-897830" y="4010840"/>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5"/>
          <p:cNvSpPr/>
          <p:nvPr/>
        </p:nvSpPr>
        <p:spPr>
          <a:xfrm rot="9122142">
            <a:off x="4893238" y="210214"/>
            <a:ext cx="260813" cy="141719"/>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rot="1170331" flipH="1">
            <a:off x="-145048" y="4057986"/>
            <a:ext cx="1112174" cy="1527311"/>
            <a:chOff x="3708300" y="1072800"/>
            <a:chExt cx="776725" cy="1066650"/>
          </a:xfrm>
        </p:grpSpPr>
        <p:sp>
          <p:nvSpPr>
            <p:cNvPr id="443" name="Google Shape;443;p25"/>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5"/>
          <p:cNvSpPr/>
          <p:nvPr/>
        </p:nvSpPr>
        <p:spPr>
          <a:xfrm flipH="1">
            <a:off x="3131776" y="4654185"/>
            <a:ext cx="195691" cy="64977"/>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rot="5735881">
            <a:off x="227309" y="31937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8362875" y="1558827"/>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5"/>
          <p:cNvGrpSpPr/>
          <p:nvPr/>
        </p:nvGrpSpPr>
        <p:grpSpPr>
          <a:xfrm>
            <a:off x="415902" y="404799"/>
            <a:ext cx="150927" cy="143533"/>
            <a:chOff x="3716290" y="4256524"/>
            <a:chExt cx="150927" cy="143533"/>
          </a:xfrm>
        </p:grpSpPr>
        <p:sp>
          <p:nvSpPr>
            <p:cNvPr id="449" name="Google Shape;449;p25"/>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rot="3716763">
            <a:off x="5559849" y="4768937"/>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rot="3432077">
            <a:off x="1679833" y="289671"/>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rot="8517656" flipH="1">
            <a:off x="1570209" y="47850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1_1_2_1">
    <p:spTree>
      <p:nvGrpSpPr>
        <p:cNvPr id="1" name="Shape 455"/>
        <p:cNvGrpSpPr/>
        <p:nvPr/>
      </p:nvGrpSpPr>
      <p:grpSpPr>
        <a:xfrm>
          <a:off x="0" y="0"/>
          <a:ext cx="0" cy="0"/>
          <a:chOff x="0" y="0"/>
          <a:chExt cx="0" cy="0"/>
        </a:xfrm>
      </p:grpSpPr>
      <p:sp>
        <p:nvSpPr>
          <p:cNvPr id="456" name="Google Shape;456;p26"/>
          <p:cNvSpPr txBox="1">
            <a:spLocks noGrp="1"/>
          </p:cNvSpPr>
          <p:nvPr>
            <p:ph type="subTitle" idx="1"/>
          </p:nvPr>
        </p:nvSpPr>
        <p:spPr>
          <a:xfrm>
            <a:off x="3998654" y="3632226"/>
            <a:ext cx="3189000" cy="9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26"/>
          <p:cNvSpPr txBox="1">
            <a:spLocks noGrp="1"/>
          </p:cNvSpPr>
          <p:nvPr>
            <p:ph type="title"/>
          </p:nvPr>
        </p:nvSpPr>
        <p:spPr>
          <a:xfrm>
            <a:off x="3998549" y="2725975"/>
            <a:ext cx="3189000" cy="92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8" name="Google Shape;458;p26"/>
          <p:cNvSpPr/>
          <p:nvPr/>
        </p:nvSpPr>
        <p:spPr>
          <a:xfrm>
            <a:off x="8646764" y="3379631"/>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flipH="1">
            <a:off x="4180551" y="364697"/>
            <a:ext cx="195691" cy="64977"/>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flipH="1">
            <a:off x="8756275" y="2247440"/>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970837" y="4676902"/>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rot="2912381">
            <a:off x="7426524" y="468932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6828412" y="294927"/>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rot="5735881">
            <a:off x="3808809" y="472030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rot="3432077">
            <a:off x="364208" y="817271"/>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rot="8517656" flipH="1">
            <a:off x="8632784" y="9692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26"/>
          <p:cNvGrpSpPr/>
          <p:nvPr/>
        </p:nvGrpSpPr>
        <p:grpSpPr>
          <a:xfrm>
            <a:off x="519165" y="2499986"/>
            <a:ext cx="150927" cy="143533"/>
            <a:chOff x="3716290" y="4256524"/>
            <a:chExt cx="150927" cy="143533"/>
          </a:xfrm>
        </p:grpSpPr>
        <p:sp>
          <p:nvSpPr>
            <p:cNvPr id="468" name="Google Shape;468;p2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26"/>
          <p:cNvSpPr/>
          <p:nvPr/>
        </p:nvSpPr>
        <p:spPr>
          <a:xfrm rot="1092080" flipH="1">
            <a:off x="7635407" y="3738006"/>
            <a:ext cx="1659432" cy="1367204"/>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rot="-1092080">
            <a:off x="-198893" y="3738006"/>
            <a:ext cx="1659432" cy="1367204"/>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4191264" y="4630379"/>
            <a:ext cx="942018" cy="874463"/>
          </a:xfrm>
          <a:custGeom>
            <a:avLst/>
            <a:gdLst/>
            <a:ahLst/>
            <a:cxnLst/>
            <a:rect l="l" t="t" r="r" b="b"/>
            <a:pathLst>
              <a:path w="15467" h="14359" extrusionOk="0">
                <a:moveTo>
                  <a:pt x="7264" y="0"/>
                </a:moveTo>
                <a:cubicBezTo>
                  <a:pt x="6577" y="727"/>
                  <a:pt x="6350" y="1783"/>
                  <a:pt x="6362" y="2782"/>
                </a:cubicBezTo>
                <a:cubicBezTo>
                  <a:pt x="6376" y="3782"/>
                  <a:pt x="6600" y="4767"/>
                  <a:pt x="6688" y="5762"/>
                </a:cubicBezTo>
                <a:cubicBezTo>
                  <a:pt x="6102" y="4477"/>
                  <a:pt x="5387" y="3251"/>
                  <a:pt x="4557" y="2108"/>
                </a:cubicBezTo>
                <a:cubicBezTo>
                  <a:pt x="4317" y="1777"/>
                  <a:pt x="3961" y="1420"/>
                  <a:pt x="3586" y="1420"/>
                </a:cubicBezTo>
                <a:cubicBezTo>
                  <a:pt x="3513" y="1420"/>
                  <a:pt x="3439" y="1434"/>
                  <a:pt x="3365" y="1464"/>
                </a:cubicBezTo>
                <a:cubicBezTo>
                  <a:pt x="3248" y="1972"/>
                  <a:pt x="3450" y="2497"/>
                  <a:pt x="3688" y="2961"/>
                </a:cubicBezTo>
                <a:cubicBezTo>
                  <a:pt x="4315" y="4194"/>
                  <a:pt x="5215" y="5287"/>
                  <a:pt x="6304" y="6141"/>
                </a:cubicBezTo>
                <a:cubicBezTo>
                  <a:pt x="4767" y="5624"/>
                  <a:pt x="3150" y="5345"/>
                  <a:pt x="1529" y="5320"/>
                </a:cubicBezTo>
                <a:cubicBezTo>
                  <a:pt x="1487" y="5319"/>
                  <a:pt x="1444" y="5319"/>
                  <a:pt x="1402" y="5319"/>
                </a:cubicBezTo>
                <a:cubicBezTo>
                  <a:pt x="1015" y="5319"/>
                  <a:pt x="619" y="5350"/>
                  <a:pt x="282" y="5537"/>
                </a:cubicBezTo>
                <a:cubicBezTo>
                  <a:pt x="140" y="5614"/>
                  <a:pt x="0" y="5751"/>
                  <a:pt x="23" y="5910"/>
                </a:cubicBezTo>
                <a:cubicBezTo>
                  <a:pt x="41" y="6027"/>
                  <a:pt x="140" y="6113"/>
                  <a:pt x="237" y="6182"/>
                </a:cubicBezTo>
                <a:cubicBezTo>
                  <a:pt x="1051" y="6763"/>
                  <a:pt x="2083" y="6950"/>
                  <a:pt x="3082" y="6992"/>
                </a:cubicBezTo>
                <a:cubicBezTo>
                  <a:pt x="3325" y="7003"/>
                  <a:pt x="3568" y="7006"/>
                  <a:pt x="3811" y="7006"/>
                </a:cubicBezTo>
                <a:cubicBezTo>
                  <a:pt x="4132" y="7006"/>
                  <a:pt x="4452" y="7001"/>
                  <a:pt x="4773" y="7001"/>
                </a:cubicBezTo>
                <a:cubicBezTo>
                  <a:pt x="5210" y="7001"/>
                  <a:pt x="5647" y="7011"/>
                  <a:pt x="6082" y="7057"/>
                </a:cubicBezTo>
                <a:cubicBezTo>
                  <a:pt x="4417" y="7961"/>
                  <a:pt x="2885" y="9110"/>
                  <a:pt x="1561" y="10465"/>
                </a:cubicBezTo>
                <a:cubicBezTo>
                  <a:pt x="1356" y="10674"/>
                  <a:pt x="1150" y="10900"/>
                  <a:pt x="1073" y="11183"/>
                </a:cubicBezTo>
                <a:cubicBezTo>
                  <a:pt x="997" y="11465"/>
                  <a:pt x="1096" y="11818"/>
                  <a:pt x="1367" y="11933"/>
                </a:cubicBezTo>
                <a:cubicBezTo>
                  <a:pt x="1437" y="11962"/>
                  <a:pt x="1513" y="11974"/>
                  <a:pt x="1589" y="11974"/>
                </a:cubicBezTo>
                <a:cubicBezTo>
                  <a:pt x="1683" y="11974"/>
                  <a:pt x="1778" y="11957"/>
                  <a:pt x="1869" y="11936"/>
                </a:cubicBezTo>
                <a:cubicBezTo>
                  <a:pt x="2847" y="11716"/>
                  <a:pt x="3688" y="11097"/>
                  <a:pt x="4416" y="10408"/>
                </a:cubicBezTo>
                <a:cubicBezTo>
                  <a:pt x="5144" y="9719"/>
                  <a:pt x="5792" y="8946"/>
                  <a:pt x="6564" y="8307"/>
                </a:cubicBezTo>
                <a:lnTo>
                  <a:pt x="6564" y="8307"/>
                </a:lnTo>
                <a:cubicBezTo>
                  <a:pt x="6070" y="10013"/>
                  <a:pt x="5891" y="11810"/>
                  <a:pt x="6040" y="13578"/>
                </a:cubicBezTo>
                <a:cubicBezTo>
                  <a:pt x="6068" y="13909"/>
                  <a:pt x="6187" y="14324"/>
                  <a:pt x="6518" y="14357"/>
                </a:cubicBezTo>
                <a:cubicBezTo>
                  <a:pt x="6531" y="14358"/>
                  <a:pt x="6545" y="14359"/>
                  <a:pt x="6558" y="14359"/>
                </a:cubicBezTo>
                <a:cubicBezTo>
                  <a:pt x="6853" y="14359"/>
                  <a:pt x="7043" y="14019"/>
                  <a:pt x="7132" y="13727"/>
                </a:cubicBezTo>
                <a:cubicBezTo>
                  <a:pt x="7410" y="12777"/>
                  <a:pt x="7514" y="11805"/>
                  <a:pt x="7501" y="10817"/>
                </a:cubicBezTo>
                <a:cubicBezTo>
                  <a:pt x="7487" y="9828"/>
                  <a:pt x="7257" y="8821"/>
                  <a:pt x="7259" y="7852"/>
                </a:cubicBezTo>
                <a:lnTo>
                  <a:pt x="7259" y="7852"/>
                </a:lnTo>
                <a:cubicBezTo>
                  <a:pt x="7866" y="9133"/>
                  <a:pt x="8464" y="10417"/>
                  <a:pt x="9092" y="11687"/>
                </a:cubicBezTo>
                <a:cubicBezTo>
                  <a:pt x="9337" y="12184"/>
                  <a:pt x="9595" y="12692"/>
                  <a:pt x="9999" y="13073"/>
                </a:cubicBezTo>
                <a:cubicBezTo>
                  <a:pt x="10125" y="13191"/>
                  <a:pt x="10289" y="13300"/>
                  <a:pt x="10455" y="13300"/>
                </a:cubicBezTo>
                <a:cubicBezTo>
                  <a:pt x="10491" y="13300"/>
                  <a:pt x="10527" y="13295"/>
                  <a:pt x="10564" y="13284"/>
                </a:cubicBezTo>
                <a:cubicBezTo>
                  <a:pt x="10820" y="13203"/>
                  <a:pt x="10885" y="12871"/>
                  <a:pt x="10878" y="12601"/>
                </a:cubicBezTo>
                <a:cubicBezTo>
                  <a:pt x="10830" y="10874"/>
                  <a:pt x="9645" y="9365"/>
                  <a:pt x="8251" y="8344"/>
                </a:cubicBezTo>
                <a:lnTo>
                  <a:pt x="8251" y="8344"/>
                </a:lnTo>
                <a:cubicBezTo>
                  <a:pt x="9532" y="9202"/>
                  <a:pt x="10878" y="9964"/>
                  <a:pt x="12274" y="10622"/>
                </a:cubicBezTo>
                <a:cubicBezTo>
                  <a:pt x="12450" y="10705"/>
                  <a:pt x="12660" y="10780"/>
                  <a:pt x="12850" y="10780"/>
                </a:cubicBezTo>
                <a:cubicBezTo>
                  <a:pt x="12985" y="10780"/>
                  <a:pt x="13110" y="10742"/>
                  <a:pt x="13205" y="10640"/>
                </a:cubicBezTo>
                <a:cubicBezTo>
                  <a:pt x="13352" y="10484"/>
                  <a:pt x="13348" y="10234"/>
                  <a:pt x="13280" y="10030"/>
                </a:cubicBezTo>
                <a:cubicBezTo>
                  <a:pt x="13100" y="9494"/>
                  <a:pt x="12577" y="9163"/>
                  <a:pt x="12090" y="8877"/>
                </a:cubicBezTo>
                <a:cubicBezTo>
                  <a:pt x="11056" y="8272"/>
                  <a:pt x="10009" y="7676"/>
                  <a:pt x="8883" y="7269"/>
                </a:cubicBezTo>
                <a:lnTo>
                  <a:pt x="8883" y="7269"/>
                </a:lnTo>
                <a:cubicBezTo>
                  <a:pt x="10238" y="7717"/>
                  <a:pt x="11592" y="8166"/>
                  <a:pt x="12974" y="8520"/>
                </a:cubicBezTo>
                <a:cubicBezTo>
                  <a:pt x="13525" y="8662"/>
                  <a:pt x="14088" y="8788"/>
                  <a:pt x="14654" y="8788"/>
                </a:cubicBezTo>
                <a:cubicBezTo>
                  <a:pt x="14745" y="8788"/>
                  <a:pt x="14837" y="8785"/>
                  <a:pt x="14929" y="8778"/>
                </a:cubicBezTo>
                <a:cubicBezTo>
                  <a:pt x="15168" y="8759"/>
                  <a:pt x="15466" y="8643"/>
                  <a:pt x="15455" y="8404"/>
                </a:cubicBezTo>
                <a:cubicBezTo>
                  <a:pt x="15446" y="8239"/>
                  <a:pt x="15287" y="8130"/>
                  <a:pt x="15143" y="8050"/>
                </a:cubicBezTo>
                <a:cubicBezTo>
                  <a:pt x="13488" y="7133"/>
                  <a:pt x="11596" y="6651"/>
                  <a:pt x="9704" y="6651"/>
                </a:cubicBezTo>
                <a:cubicBezTo>
                  <a:pt x="9226" y="6651"/>
                  <a:pt x="8748" y="6682"/>
                  <a:pt x="8274" y="6744"/>
                </a:cubicBezTo>
                <a:cubicBezTo>
                  <a:pt x="9566" y="6205"/>
                  <a:pt x="10841" y="5609"/>
                  <a:pt x="12010" y="4837"/>
                </a:cubicBezTo>
                <a:cubicBezTo>
                  <a:pt x="12598" y="4450"/>
                  <a:pt x="13173" y="4000"/>
                  <a:pt x="13512" y="3383"/>
                </a:cubicBezTo>
                <a:cubicBezTo>
                  <a:pt x="13604" y="3216"/>
                  <a:pt x="13666" y="2981"/>
                  <a:pt x="13522" y="2856"/>
                </a:cubicBezTo>
                <a:cubicBezTo>
                  <a:pt x="13461" y="2804"/>
                  <a:pt x="13381" y="2789"/>
                  <a:pt x="13299" y="2789"/>
                </a:cubicBezTo>
                <a:cubicBezTo>
                  <a:pt x="13255" y="2789"/>
                  <a:pt x="13211" y="2793"/>
                  <a:pt x="13169" y="2798"/>
                </a:cubicBezTo>
                <a:cubicBezTo>
                  <a:pt x="10949" y="3064"/>
                  <a:pt x="8886" y="4308"/>
                  <a:pt x="7522" y="6080"/>
                </a:cubicBezTo>
                <a:cubicBezTo>
                  <a:pt x="7825" y="4369"/>
                  <a:pt x="7856" y="2611"/>
                  <a:pt x="7613" y="891"/>
                </a:cubicBezTo>
                <a:cubicBezTo>
                  <a:pt x="7566" y="569"/>
                  <a:pt x="7499" y="224"/>
                  <a:pt x="7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ONE_COLUMN_TEXT_1_1">
    <p:spTree>
      <p:nvGrpSpPr>
        <p:cNvPr id="1" name="Shape 474"/>
        <p:cNvGrpSpPr/>
        <p:nvPr/>
      </p:nvGrpSpPr>
      <p:grpSpPr>
        <a:xfrm>
          <a:off x="0" y="0"/>
          <a:ext cx="0" cy="0"/>
          <a:chOff x="0" y="0"/>
          <a:chExt cx="0" cy="0"/>
        </a:xfrm>
      </p:grpSpPr>
      <p:sp>
        <p:nvSpPr>
          <p:cNvPr id="475" name="Google Shape;475;p27"/>
          <p:cNvSpPr txBox="1">
            <a:spLocks noGrp="1"/>
          </p:cNvSpPr>
          <p:nvPr>
            <p:ph type="title"/>
          </p:nvPr>
        </p:nvSpPr>
        <p:spPr>
          <a:xfrm>
            <a:off x="720000" y="445025"/>
            <a:ext cx="7704000" cy="99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6" name="Google Shape;476;p27"/>
          <p:cNvSpPr txBox="1">
            <a:spLocks noGrp="1"/>
          </p:cNvSpPr>
          <p:nvPr>
            <p:ph type="body" idx="1"/>
          </p:nvPr>
        </p:nvSpPr>
        <p:spPr>
          <a:xfrm>
            <a:off x="5242800" y="1709525"/>
            <a:ext cx="3181200" cy="26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77" name="Google Shape;477;p27"/>
          <p:cNvSpPr/>
          <p:nvPr/>
        </p:nvSpPr>
        <p:spPr>
          <a:xfrm rot="-6816878" flipH="1">
            <a:off x="8367414" y="45818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8731324" y="33346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rot="-5735881" flipH="1">
            <a:off x="250999" y="26619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flipH="1">
            <a:off x="2232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7">
  <p:cSld name="TITLE_AND_BODY_1_1">
    <p:spTree>
      <p:nvGrpSpPr>
        <p:cNvPr id="1" name="Shape 487"/>
        <p:cNvGrpSpPr/>
        <p:nvPr/>
      </p:nvGrpSpPr>
      <p:grpSpPr>
        <a:xfrm>
          <a:off x="0" y="0"/>
          <a:ext cx="0" cy="0"/>
          <a:chOff x="0" y="0"/>
          <a:chExt cx="0" cy="0"/>
        </a:xfrm>
      </p:grpSpPr>
      <p:sp>
        <p:nvSpPr>
          <p:cNvPr id="488" name="Google Shape;48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28"/>
          <p:cNvSpPr txBox="1">
            <a:spLocks noGrp="1"/>
          </p:cNvSpPr>
          <p:nvPr>
            <p:ph type="body" idx="1"/>
          </p:nvPr>
        </p:nvSpPr>
        <p:spPr>
          <a:xfrm>
            <a:off x="720000" y="1000075"/>
            <a:ext cx="7704000" cy="3599400"/>
          </a:xfrm>
          <a:prstGeom prst="rect">
            <a:avLst/>
          </a:prstGeom>
          <a:noFill/>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lvl1pPr>
            <a:lvl2pPr marL="914400" lvl="1" indent="-317500" rtl="0">
              <a:lnSpc>
                <a:spcPct val="115000"/>
              </a:lnSpc>
              <a:spcBef>
                <a:spcPts val="100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490" name="Google Shape;490;p28"/>
          <p:cNvGrpSpPr/>
          <p:nvPr/>
        </p:nvGrpSpPr>
        <p:grpSpPr>
          <a:xfrm>
            <a:off x="8110321" y="782267"/>
            <a:ext cx="637156" cy="696384"/>
            <a:chOff x="849771" y="662017"/>
            <a:chExt cx="637156" cy="696384"/>
          </a:xfrm>
        </p:grpSpPr>
        <p:sp>
          <p:nvSpPr>
            <p:cNvPr id="491" name="Google Shape;491;p28"/>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28"/>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28"/>
          <p:cNvGrpSpPr/>
          <p:nvPr/>
        </p:nvGrpSpPr>
        <p:grpSpPr>
          <a:xfrm rot="-1130991" flipH="1">
            <a:off x="4134722" y="4303983"/>
            <a:ext cx="874559" cy="1481121"/>
            <a:chOff x="-117729" y="1733810"/>
            <a:chExt cx="874530" cy="1481072"/>
          </a:xfrm>
        </p:grpSpPr>
        <p:sp>
          <p:nvSpPr>
            <p:cNvPr id="510" name="Google Shape;510;p28"/>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28"/>
          <p:cNvGrpSpPr/>
          <p:nvPr/>
        </p:nvGrpSpPr>
        <p:grpSpPr>
          <a:xfrm rot="-1703417">
            <a:off x="523237" y="933608"/>
            <a:ext cx="199308" cy="251696"/>
            <a:chOff x="3311031" y="3025663"/>
            <a:chExt cx="308584" cy="389695"/>
          </a:xfrm>
        </p:grpSpPr>
        <p:sp>
          <p:nvSpPr>
            <p:cNvPr id="514" name="Google Shape;514;p28"/>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28"/>
          <p:cNvGrpSpPr/>
          <p:nvPr/>
        </p:nvGrpSpPr>
        <p:grpSpPr>
          <a:xfrm>
            <a:off x="8596540" y="1478649"/>
            <a:ext cx="150927" cy="143533"/>
            <a:chOff x="3716290" y="4256524"/>
            <a:chExt cx="150927" cy="143533"/>
          </a:xfrm>
        </p:grpSpPr>
        <p:sp>
          <p:nvSpPr>
            <p:cNvPr id="519" name="Google Shape;519;p28"/>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522"/>
        <p:cNvGrpSpPr/>
        <p:nvPr/>
      </p:nvGrpSpPr>
      <p:grpSpPr>
        <a:xfrm>
          <a:off x="0" y="0"/>
          <a:ext cx="0" cy="0"/>
          <a:chOff x="0" y="0"/>
          <a:chExt cx="0" cy="0"/>
        </a:xfrm>
      </p:grpSpPr>
      <p:sp>
        <p:nvSpPr>
          <p:cNvPr id="523" name="Google Shape;52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4" name="Google Shape;524;p29"/>
          <p:cNvSpPr/>
          <p:nvPr/>
        </p:nvSpPr>
        <p:spPr>
          <a:xfrm rot="-6816878" flipH="1">
            <a:off x="1150597" y="45874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rot="-570776" flipH="1">
            <a:off x="8364275" y="4253589"/>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29"/>
          <p:cNvGrpSpPr/>
          <p:nvPr/>
        </p:nvGrpSpPr>
        <p:grpSpPr>
          <a:xfrm>
            <a:off x="8204794" y="382155"/>
            <a:ext cx="355216" cy="305683"/>
            <a:chOff x="2581492" y="1663973"/>
            <a:chExt cx="447094" cy="384748"/>
          </a:xfrm>
        </p:grpSpPr>
        <p:sp>
          <p:nvSpPr>
            <p:cNvPr id="537" name="Google Shape;537;p29"/>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29"/>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542"/>
        <p:cNvGrpSpPr/>
        <p:nvPr/>
      </p:nvGrpSpPr>
      <p:grpSpPr>
        <a:xfrm>
          <a:off x="0" y="0"/>
          <a:ext cx="0" cy="0"/>
          <a:chOff x="0" y="0"/>
          <a:chExt cx="0" cy="0"/>
        </a:xfrm>
      </p:grpSpPr>
      <p:sp>
        <p:nvSpPr>
          <p:cNvPr id="543" name="Google Shape;54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4" name="Google Shape;544;p30"/>
          <p:cNvSpPr/>
          <p:nvPr/>
        </p:nvSpPr>
        <p:spPr>
          <a:xfrm>
            <a:off x="2911926" y="49474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279440"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flipH="1">
            <a:off x="5894099"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flipH="1">
            <a:off x="5467076" y="497161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rot="5735881">
            <a:off x="7001722"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flipH="1">
            <a:off x="8624320"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3851551" y="45421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0"/>
          <p:cNvGrpSpPr/>
          <p:nvPr/>
        </p:nvGrpSpPr>
        <p:grpSpPr>
          <a:xfrm rot="-1821919">
            <a:off x="-307246" y="3106590"/>
            <a:ext cx="1299622" cy="2651890"/>
            <a:chOff x="8154826" y="3096390"/>
            <a:chExt cx="1299652" cy="2651951"/>
          </a:xfrm>
        </p:grpSpPr>
        <p:sp>
          <p:nvSpPr>
            <p:cNvPr id="552" name="Google Shape;552;p30"/>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0"/>
          <p:cNvSpPr/>
          <p:nvPr/>
        </p:nvSpPr>
        <p:spPr>
          <a:xfrm rot="-570776" flipH="1">
            <a:off x="316063" y="425976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928151"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30"/>
          <p:cNvGrpSpPr/>
          <p:nvPr/>
        </p:nvGrpSpPr>
        <p:grpSpPr>
          <a:xfrm rot="1821919" flipH="1">
            <a:off x="8151624" y="3106590"/>
            <a:ext cx="1299622" cy="2651890"/>
            <a:chOff x="8154826" y="3096390"/>
            <a:chExt cx="1299652" cy="2651951"/>
          </a:xfrm>
        </p:grpSpPr>
        <p:sp>
          <p:nvSpPr>
            <p:cNvPr id="557" name="Google Shape;557;p30"/>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30"/>
          <p:cNvSpPr/>
          <p:nvPr/>
        </p:nvSpPr>
        <p:spPr>
          <a:xfrm rot="570776">
            <a:off x="7923686" y="425976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4"/>
          <p:cNvSpPr txBox="1">
            <a:spLocks noGrp="1"/>
          </p:cNvSpPr>
          <p:nvPr>
            <p:ph type="body" idx="1"/>
          </p:nvPr>
        </p:nvSpPr>
        <p:spPr>
          <a:xfrm>
            <a:off x="720000" y="1152475"/>
            <a:ext cx="3286500" cy="3456000"/>
          </a:xfrm>
          <a:prstGeom prst="rect">
            <a:avLst/>
          </a:prstGeom>
          <a:noFill/>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lvl1pPr>
            <a:lvl2pPr marL="914400" lvl="1" indent="-317500" rtl="0">
              <a:lnSpc>
                <a:spcPct val="115000"/>
              </a:lnSpc>
              <a:spcBef>
                <a:spcPts val="100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44" name="Google Shape;44;p4"/>
          <p:cNvGrpSpPr/>
          <p:nvPr/>
        </p:nvGrpSpPr>
        <p:grpSpPr>
          <a:xfrm>
            <a:off x="8110321" y="782267"/>
            <a:ext cx="637156" cy="696384"/>
            <a:chOff x="849771" y="662017"/>
            <a:chExt cx="637156" cy="696384"/>
          </a:xfrm>
        </p:grpSpPr>
        <p:sp>
          <p:nvSpPr>
            <p:cNvPr id="45" name="Google Shape;45;p4"/>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4"/>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4"/>
          <p:cNvGrpSpPr/>
          <p:nvPr/>
        </p:nvGrpSpPr>
        <p:grpSpPr>
          <a:xfrm rot="-1130991" flipH="1">
            <a:off x="4134722" y="4303983"/>
            <a:ext cx="874559" cy="1481121"/>
            <a:chOff x="-117729" y="1733810"/>
            <a:chExt cx="874530" cy="1481072"/>
          </a:xfrm>
        </p:grpSpPr>
        <p:sp>
          <p:nvSpPr>
            <p:cNvPr id="64" name="Google Shape;64;p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4"/>
          <p:cNvGrpSpPr/>
          <p:nvPr/>
        </p:nvGrpSpPr>
        <p:grpSpPr>
          <a:xfrm rot="-1703417">
            <a:off x="675637" y="933608"/>
            <a:ext cx="199308" cy="251696"/>
            <a:chOff x="3311031" y="3025663"/>
            <a:chExt cx="308584" cy="389695"/>
          </a:xfrm>
        </p:grpSpPr>
        <p:sp>
          <p:nvSpPr>
            <p:cNvPr id="68" name="Google Shape;68;p4"/>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4"/>
          <p:cNvGrpSpPr/>
          <p:nvPr/>
        </p:nvGrpSpPr>
        <p:grpSpPr>
          <a:xfrm>
            <a:off x="8596540" y="1478649"/>
            <a:ext cx="150927" cy="143533"/>
            <a:chOff x="3716290" y="4256524"/>
            <a:chExt cx="150927" cy="143533"/>
          </a:xfrm>
        </p:grpSpPr>
        <p:sp>
          <p:nvSpPr>
            <p:cNvPr id="73" name="Google Shape;73;p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560"/>
        <p:cNvGrpSpPr/>
        <p:nvPr/>
      </p:nvGrpSpPr>
      <p:grpSpPr>
        <a:xfrm>
          <a:off x="0" y="0"/>
          <a:ext cx="0" cy="0"/>
          <a:chOff x="0" y="0"/>
          <a:chExt cx="0" cy="0"/>
        </a:xfrm>
      </p:grpSpPr>
      <p:sp>
        <p:nvSpPr>
          <p:cNvPr id="561" name="Google Shape;56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2" name="Google Shape;562;p31"/>
          <p:cNvSpPr/>
          <p:nvPr/>
        </p:nvSpPr>
        <p:spPr>
          <a:xfrm>
            <a:off x="8755466" y="21577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rot="6816878">
            <a:off x="8475106" y="27416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rot="-3524071">
            <a:off x="8627848" y="4718507"/>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flipH="1">
            <a:off x="7422948"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272981" y="25827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rot="1531528" flipH="1">
            <a:off x="529457" y="567083"/>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8511300" y="1084123"/>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rot="5651252" flipH="1">
            <a:off x="453091" y="4787187"/>
            <a:ext cx="164594" cy="5465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1"/>
          <p:cNvGrpSpPr/>
          <p:nvPr/>
        </p:nvGrpSpPr>
        <p:grpSpPr>
          <a:xfrm flipH="1">
            <a:off x="196328" y="2797748"/>
            <a:ext cx="1109326" cy="2740462"/>
            <a:chOff x="1985590" y="3490398"/>
            <a:chExt cx="1109326" cy="2740462"/>
          </a:xfrm>
        </p:grpSpPr>
        <p:sp>
          <p:nvSpPr>
            <p:cNvPr id="571" name="Google Shape;571;p31"/>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1"/>
          <p:cNvSpPr/>
          <p:nvPr/>
        </p:nvSpPr>
        <p:spPr>
          <a:xfrm rot="-570776" flipH="1">
            <a:off x="4356200" y="44379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rot="570776">
            <a:off x="3883550" y="44379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1"/>
          <p:cNvGrpSpPr/>
          <p:nvPr/>
        </p:nvGrpSpPr>
        <p:grpSpPr>
          <a:xfrm>
            <a:off x="7914115" y="2797748"/>
            <a:ext cx="1109326" cy="2740462"/>
            <a:chOff x="1985590" y="3490398"/>
            <a:chExt cx="1109326" cy="2740462"/>
          </a:xfrm>
        </p:grpSpPr>
        <p:sp>
          <p:nvSpPr>
            <p:cNvPr id="576" name="Google Shape;576;p31"/>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578"/>
        <p:cNvGrpSpPr/>
        <p:nvPr/>
      </p:nvGrpSpPr>
      <p:grpSpPr>
        <a:xfrm>
          <a:off x="0" y="0"/>
          <a:ext cx="0" cy="0"/>
          <a:chOff x="0" y="0"/>
          <a:chExt cx="0" cy="0"/>
        </a:xfrm>
      </p:grpSpPr>
      <p:sp>
        <p:nvSpPr>
          <p:cNvPr id="579" name="Google Shape;57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0" name="Google Shape;580;p32"/>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592"/>
        <p:cNvGrpSpPr/>
        <p:nvPr/>
      </p:nvGrpSpPr>
      <p:grpSpPr>
        <a:xfrm>
          <a:off x="0" y="0"/>
          <a:ext cx="0" cy="0"/>
          <a:chOff x="0" y="0"/>
          <a:chExt cx="0" cy="0"/>
        </a:xfrm>
      </p:grpSpPr>
      <p:sp>
        <p:nvSpPr>
          <p:cNvPr id="593" name="Google Shape;593;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4" name="Google Shape;594;p33"/>
          <p:cNvSpPr/>
          <p:nvPr/>
        </p:nvSpPr>
        <p:spPr>
          <a:xfrm rot="-6816878" flipH="1">
            <a:off x="8367414" y="45818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rot="-5735881" flipH="1">
            <a:off x="8607186" y="350977"/>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flipH="1">
            <a:off x="2232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rot="-1531528">
            <a:off x="4322561" y="4879083"/>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731324" y="33346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6">
  <p:cSld name="CUSTOM_3_1_1_1_2">
    <p:spTree>
      <p:nvGrpSpPr>
        <p:cNvPr id="1" name="Shape 605"/>
        <p:cNvGrpSpPr/>
        <p:nvPr/>
      </p:nvGrpSpPr>
      <p:grpSpPr>
        <a:xfrm>
          <a:off x="0" y="0"/>
          <a:ext cx="0" cy="0"/>
          <a:chOff x="0" y="0"/>
          <a:chExt cx="0" cy="0"/>
        </a:xfrm>
      </p:grpSpPr>
      <p:sp>
        <p:nvSpPr>
          <p:cNvPr id="606" name="Google Shape;60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7" name="Google Shape;607;p34"/>
          <p:cNvSpPr/>
          <p:nvPr/>
        </p:nvSpPr>
        <p:spPr>
          <a:xfrm>
            <a:off x="8163661" y="4346168"/>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rot="-1531528">
            <a:off x="302706" y="17543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4"/>
          <p:cNvSpPr/>
          <p:nvPr/>
        </p:nvSpPr>
        <p:spPr>
          <a:xfrm>
            <a:off x="5719312" y="459941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rot="-5735881" flipH="1">
            <a:off x="8485844" y="557577"/>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a:off x="1547325" y="4817750"/>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8692250" y="2945500"/>
            <a:ext cx="260825" cy="141725"/>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4"/>
          <p:cNvSpPr/>
          <p:nvPr/>
        </p:nvSpPr>
        <p:spPr>
          <a:xfrm rot="10354931">
            <a:off x="987231" y="121960"/>
            <a:ext cx="260817" cy="141721"/>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7292125" y="33962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rot="651101">
            <a:off x="-70067" y="3719816"/>
            <a:ext cx="666084" cy="1380435"/>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rot="1092056" flipH="1">
            <a:off x="8226425" y="4191843"/>
            <a:ext cx="1206051" cy="993665"/>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4"/>
          <p:cNvGrpSpPr/>
          <p:nvPr/>
        </p:nvGrpSpPr>
        <p:grpSpPr>
          <a:xfrm rot="217553" flipH="1">
            <a:off x="112566" y="4201282"/>
            <a:ext cx="868330" cy="1192448"/>
            <a:chOff x="3708300" y="1072800"/>
            <a:chExt cx="776725" cy="1066650"/>
          </a:xfrm>
        </p:grpSpPr>
        <p:sp>
          <p:nvSpPr>
            <p:cNvPr id="618" name="Google Shape;618;p34"/>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4"/>
          <p:cNvGrpSpPr/>
          <p:nvPr/>
        </p:nvGrpSpPr>
        <p:grpSpPr>
          <a:xfrm rot="3596809">
            <a:off x="6933655" y="4351798"/>
            <a:ext cx="868381" cy="1192518"/>
            <a:chOff x="3708300" y="1072800"/>
            <a:chExt cx="776725" cy="1066650"/>
          </a:xfrm>
        </p:grpSpPr>
        <p:sp>
          <p:nvSpPr>
            <p:cNvPr id="621" name="Google Shape;621;p34"/>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623"/>
        <p:cNvGrpSpPr/>
        <p:nvPr/>
      </p:nvGrpSpPr>
      <p:grpSpPr>
        <a:xfrm>
          <a:off x="0" y="0"/>
          <a:ext cx="0" cy="0"/>
          <a:chOff x="0" y="0"/>
          <a:chExt cx="0" cy="0"/>
        </a:xfrm>
      </p:grpSpPr>
      <p:sp>
        <p:nvSpPr>
          <p:cNvPr id="624" name="Google Shape;624;p35"/>
          <p:cNvSpPr txBox="1">
            <a:spLocks noGrp="1"/>
          </p:cNvSpPr>
          <p:nvPr>
            <p:ph type="body" idx="1"/>
          </p:nvPr>
        </p:nvSpPr>
        <p:spPr>
          <a:xfrm>
            <a:off x="2355013" y="1679100"/>
            <a:ext cx="4434000" cy="1006200"/>
          </a:xfrm>
          <a:prstGeom prst="rect">
            <a:avLst/>
          </a:prstGeom>
          <a:noFill/>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solidFill>
                  <a:srgbClr val="434343"/>
                </a:solidFill>
              </a:defRPr>
            </a:lvl2pPr>
            <a:lvl3pPr marL="1371600" lvl="2" indent="-317500" rtl="0">
              <a:lnSpc>
                <a:spcPct val="115000"/>
              </a:lnSpc>
              <a:spcBef>
                <a:spcPts val="0"/>
              </a:spcBef>
              <a:spcAft>
                <a:spcPts val="0"/>
              </a:spcAft>
              <a:buSzPts val="1400"/>
              <a:buChar char="■"/>
              <a:defRPr>
                <a:solidFill>
                  <a:srgbClr val="434343"/>
                </a:solidFill>
              </a:defRPr>
            </a:lvl3pPr>
            <a:lvl4pPr marL="1828800" lvl="3" indent="-317500" rtl="0">
              <a:lnSpc>
                <a:spcPct val="115000"/>
              </a:lnSpc>
              <a:spcBef>
                <a:spcPts val="0"/>
              </a:spcBef>
              <a:spcAft>
                <a:spcPts val="0"/>
              </a:spcAft>
              <a:buSzPts val="1400"/>
              <a:buChar char="●"/>
              <a:defRPr>
                <a:solidFill>
                  <a:srgbClr val="434343"/>
                </a:solidFill>
              </a:defRPr>
            </a:lvl4pPr>
            <a:lvl5pPr marL="2286000" lvl="4" indent="-317500" rtl="0">
              <a:lnSpc>
                <a:spcPct val="115000"/>
              </a:lnSpc>
              <a:spcBef>
                <a:spcPts val="0"/>
              </a:spcBef>
              <a:spcAft>
                <a:spcPts val="0"/>
              </a:spcAft>
              <a:buSzPts val="1400"/>
              <a:buChar char="○"/>
              <a:defRPr>
                <a:solidFill>
                  <a:srgbClr val="434343"/>
                </a:solidFill>
              </a:defRPr>
            </a:lvl5pPr>
            <a:lvl6pPr marL="2743200" lvl="5" indent="-317500" rtl="0">
              <a:lnSpc>
                <a:spcPct val="115000"/>
              </a:lnSpc>
              <a:spcBef>
                <a:spcPts val="0"/>
              </a:spcBef>
              <a:spcAft>
                <a:spcPts val="0"/>
              </a:spcAft>
              <a:buSzPts val="1400"/>
              <a:buChar char="■"/>
              <a:defRPr>
                <a:solidFill>
                  <a:srgbClr val="434343"/>
                </a:solidFill>
              </a:defRPr>
            </a:lvl6pPr>
            <a:lvl7pPr marL="3200400" lvl="6" indent="-317500" rtl="0">
              <a:lnSpc>
                <a:spcPct val="115000"/>
              </a:lnSpc>
              <a:spcBef>
                <a:spcPts val="0"/>
              </a:spcBef>
              <a:spcAft>
                <a:spcPts val="0"/>
              </a:spcAft>
              <a:buSzPts val="1400"/>
              <a:buChar char="●"/>
              <a:defRPr>
                <a:solidFill>
                  <a:srgbClr val="434343"/>
                </a:solidFill>
              </a:defRPr>
            </a:lvl7pPr>
            <a:lvl8pPr marL="3657600" lvl="7" indent="-317500" rtl="0">
              <a:lnSpc>
                <a:spcPct val="115000"/>
              </a:lnSpc>
              <a:spcBef>
                <a:spcPts val="0"/>
              </a:spcBef>
              <a:spcAft>
                <a:spcPts val="0"/>
              </a:spcAft>
              <a:buSzPts val="1400"/>
              <a:buChar char="○"/>
              <a:defRPr>
                <a:solidFill>
                  <a:srgbClr val="434343"/>
                </a:solidFill>
              </a:defRPr>
            </a:lvl8pPr>
            <a:lvl9pPr marL="4114800" lvl="8" indent="-317500" rtl="0">
              <a:lnSpc>
                <a:spcPct val="115000"/>
              </a:lnSpc>
              <a:spcBef>
                <a:spcPts val="0"/>
              </a:spcBef>
              <a:spcAft>
                <a:spcPts val="0"/>
              </a:spcAft>
              <a:buSzPts val="1400"/>
              <a:buChar char="■"/>
              <a:defRPr>
                <a:solidFill>
                  <a:srgbClr val="434343"/>
                </a:solidFill>
              </a:defRPr>
            </a:lvl9pPr>
          </a:lstStyle>
          <a:p>
            <a:endParaRPr/>
          </a:p>
        </p:txBody>
      </p:sp>
      <p:grpSp>
        <p:nvGrpSpPr>
          <p:cNvPr id="625" name="Google Shape;625;p35"/>
          <p:cNvGrpSpPr/>
          <p:nvPr/>
        </p:nvGrpSpPr>
        <p:grpSpPr>
          <a:xfrm>
            <a:off x="8154826" y="3096390"/>
            <a:ext cx="1299652" cy="2651951"/>
            <a:chOff x="8154826" y="3096390"/>
            <a:chExt cx="1299652" cy="2651951"/>
          </a:xfrm>
        </p:grpSpPr>
        <p:sp>
          <p:nvSpPr>
            <p:cNvPr id="626" name="Google Shape;626;p35"/>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35"/>
          <p:cNvSpPr txBox="1">
            <a:spLocks noGrp="1"/>
          </p:cNvSpPr>
          <p:nvPr>
            <p:ph type="subTitle" idx="2"/>
          </p:nvPr>
        </p:nvSpPr>
        <p:spPr>
          <a:xfrm>
            <a:off x="2354988" y="1257300"/>
            <a:ext cx="4434000" cy="4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3000">
                <a:solidFill>
                  <a:schemeClr val="accent4"/>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9" name="Google Shape;629;p35"/>
          <p:cNvSpPr txBox="1">
            <a:spLocks noGrp="1"/>
          </p:cNvSpPr>
          <p:nvPr>
            <p:ph type="subTitle" idx="3"/>
          </p:nvPr>
        </p:nvSpPr>
        <p:spPr>
          <a:xfrm>
            <a:off x="2354988" y="2829950"/>
            <a:ext cx="4434000" cy="4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3000">
                <a:solidFill>
                  <a:schemeClr val="accent4"/>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0" name="Google Shape;63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1" name="Google Shape;631;p35"/>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rot="-5735881" flipH="1">
            <a:off x="7875519" y="4488277"/>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rot="5735881">
            <a:off x="8607196" y="25128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4945655" y="46240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flipH="1">
            <a:off x="940006" y="2222958"/>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35"/>
          <p:cNvGrpSpPr/>
          <p:nvPr/>
        </p:nvGrpSpPr>
        <p:grpSpPr>
          <a:xfrm>
            <a:off x="-1029378" y="3466543"/>
            <a:ext cx="1962493" cy="2073383"/>
            <a:chOff x="-1029378" y="3466543"/>
            <a:chExt cx="1962493" cy="2073383"/>
          </a:xfrm>
        </p:grpSpPr>
        <p:sp>
          <p:nvSpPr>
            <p:cNvPr id="641" name="Google Shape;641;p35"/>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5"/>
          <p:cNvSpPr/>
          <p:nvPr/>
        </p:nvSpPr>
        <p:spPr>
          <a:xfrm>
            <a:off x="933128" y="4082777"/>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txBox="1">
            <a:spLocks noGrp="1"/>
          </p:cNvSpPr>
          <p:nvPr>
            <p:ph type="body" idx="4"/>
          </p:nvPr>
        </p:nvSpPr>
        <p:spPr>
          <a:xfrm>
            <a:off x="2355013" y="3251750"/>
            <a:ext cx="4434000" cy="1006200"/>
          </a:xfrm>
          <a:prstGeom prst="rect">
            <a:avLst/>
          </a:prstGeom>
          <a:noFill/>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solidFill>
                  <a:srgbClr val="434343"/>
                </a:solidFill>
              </a:defRPr>
            </a:lvl2pPr>
            <a:lvl3pPr marL="1371600" lvl="2" indent="-317500" rtl="0">
              <a:lnSpc>
                <a:spcPct val="115000"/>
              </a:lnSpc>
              <a:spcBef>
                <a:spcPts val="0"/>
              </a:spcBef>
              <a:spcAft>
                <a:spcPts val="0"/>
              </a:spcAft>
              <a:buSzPts val="1400"/>
              <a:buChar char="■"/>
              <a:defRPr>
                <a:solidFill>
                  <a:srgbClr val="434343"/>
                </a:solidFill>
              </a:defRPr>
            </a:lvl3pPr>
            <a:lvl4pPr marL="1828800" lvl="3" indent="-317500" rtl="0">
              <a:lnSpc>
                <a:spcPct val="115000"/>
              </a:lnSpc>
              <a:spcBef>
                <a:spcPts val="0"/>
              </a:spcBef>
              <a:spcAft>
                <a:spcPts val="0"/>
              </a:spcAft>
              <a:buSzPts val="1400"/>
              <a:buChar char="●"/>
              <a:defRPr>
                <a:solidFill>
                  <a:srgbClr val="434343"/>
                </a:solidFill>
              </a:defRPr>
            </a:lvl4pPr>
            <a:lvl5pPr marL="2286000" lvl="4" indent="-317500" rtl="0">
              <a:lnSpc>
                <a:spcPct val="115000"/>
              </a:lnSpc>
              <a:spcBef>
                <a:spcPts val="0"/>
              </a:spcBef>
              <a:spcAft>
                <a:spcPts val="0"/>
              </a:spcAft>
              <a:buSzPts val="1400"/>
              <a:buChar char="○"/>
              <a:defRPr>
                <a:solidFill>
                  <a:srgbClr val="434343"/>
                </a:solidFill>
              </a:defRPr>
            </a:lvl5pPr>
            <a:lvl6pPr marL="2743200" lvl="5" indent="-317500" rtl="0">
              <a:lnSpc>
                <a:spcPct val="115000"/>
              </a:lnSpc>
              <a:spcBef>
                <a:spcPts val="0"/>
              </a:spcBef>
              <a:spcAft>
                <a:spcPts val="0"/>
              </a:spcAft>
              <a:buSzPts val="1400"/>
              <a:buChar char="■"/>
              <a:defRPr>
                <a:solidFill>
                  <a:srgbClr val="434343"/>
                </a:solidFill>
              </a:defRPr>
            </a:lvl6pPr>
            <a:lvl7pPr marL="3200400" lvl="6" indent="-317500" rtl="0">
              <a:lnSpc>
                <a:spcPct val="115000"/>
              </a:lnSpc>
              <a:spcBef>
                <a:spcPts val="0"/>
              </a:spcBef>
              <a:spcAft>
                <a:spcPts val="0"/>
              </a:spcAft>
              <a:buSzPts val="1400"/>
              <a:buChar char="●"/>
              <a:defRPr>
                <a:solidFill>
                  <a:srgbClr val="434343"/>
                </a:solidFill>
              </a:defRPr>
            </a:lvl7pPr>
            <a:lvl8pPr marL="3657600" lvl="7" indent="-317500" rtl="0">
              <a:lnSpc>
                <a:spcPct val="115000"/>
              </a:lnSpc>
              <a:spcBef>
                <a:spcPts val="0"/>
              </a:spcBef>
              <a:spcAft>
                <a:spcPts val="0"/>
              </a:spcAft>
              <a:buSzPts val="1400"/>
              <a:buChar char="○"/>
              <a:defRPr>
                <a:solidFill>
                  <a:srgbClr val="434343"/>
                </a:solidFill>
              </a:defRPr>
            </a:lvl8pPr>
            <a:lvl9pPr marL="4114800" lvl="8" indent="-317500" rtl="0">
              <a:lnSpc>
                <a:spcPct val="115000"/>
              </a:lnSpc>
              <a:spcBef>
                <a:spcPts val="0"/>
              </a:spcBef>
              <a:spcAft>
                <a:spcPts val="0"/>
              </a:spcAft>
              <a:buSzPts val="1400"/>
              <a:buChar char="■"/>
              <a:defRPr>
                <a:solidFill>
                  <a:srgbClr val="434343"/>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645"/>
        <p:cNvGrpSpPr/>
        <p:nvPr/>
      </p:nvGrpSpPr>
      <p:grpSpPr>
        <a:xfrm>
          <a:off x="0" y="0"/>
          <a:ext cx="0" cy="0"/>
          <a:chOff x="0" y="0"/>
          <a:chExt cx="0" cy="0"/>
        </a:xfrm>
      </p:grpSpPr>
      <p:grpSp>
        <p:nvGrpSpPr>
          <p:cNvPr id="646" name="Google Shape;646;p36"/>
          <p:cNvGrpSpPr/>
          <p:nvPr/>
        </p:nvGrpSpPr>
        <p:grpSpPr>
          <a:xfrm>
            <a:off x="8154826" y="3096390"/>
            <a:ext cx="1299652" cy="2651951"/>
            <a:chOff x="8154826" y="3096390"/>
            <a:chExt cx="1299652" cy="2651951"/>
          </a:xfrm>
        </p:grpSpPr>
        <p:sp>
          <p:nvSpPr>
            <p:cNvPr id="647" name="Google Shape;647;p36"/>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0" name="Google Shape;650;p36"/>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rot="-5735881" flipH="1">
            <a:off x="7875519" y="4488277"/>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rot="5735881">
            <a:off x="8607196" y="25128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flipH="1">
            <a:off x="330406" y="2451558"/>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36"/>
          <p:cNvGrpSpPr/>
          <p:nvPr/>
        </p:nvGrpSpPr>
        <p:grpSpPr>
          <a:xfrm>
            <a:off x="-1029378" y="3466543"/>
            <a:ext cx="1962493" cy="2073383"/>
            <a:chOff x="-1029378" y="3466543"/>
            <a:chExt cx="1962493" cy="2073383"/>
          </a:xfrm>
        </p:grpSpPr>
        <p:sp>
          <p:nvSpPr>
            <p:cNvPr id="660" name="Google Shape;660;p36"/>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36"/>
          <p:cNvSpPr/>
          <p:nvPr/>
        </p:nvSpPr>
        <p:spPr>
          <a:xfrm>
            <a:off x="933128" y="4082777"/>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txBox="1">
            <a:spLocks noGrp="1"/>
          </p:cNvSpPr>
          <p:nvPr>
            <p:ph type="body" idx="1"/>
          </p:nvPr>
        </p:nvSpPr>
        <p:spPr>
          <a:xfrm>
            <a:off x="720000" y="1603675"/>
            <a:ext cx="3685800" cy="2661600"/>
          </a:xfrm>
          <a:prstGeom prst="rect">
            <a:avLst/>
          </a:prstGeom>
          <a:noFill/>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100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664" name="Google Shape;664;p36"/>
          <p:cNvSpPr txBox="1">
            <a:spLocks noGrp="1"/>
          </p:cNvSpPr>
          <p:nvPr>
            <p:ph type="body" idx="2"/>
          </p:nvPr>
        </p:nvSpPr>
        <p:spPr>
          <a:xfrm>
            <a:off x="4736775" y="1603675"/>
            <a:ext cx="3558600" cy="2661600"/>
          </a:xfrm>
          <a:prstGeom prst="rect">
            <a:avLst/>
          </a:prstGeom>
          <a:noFill/>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3">
  <p:cSld name="CUSTOM_4_1_1">
    <p:spTree>
      <p:nvGrpSpPr>
        <p:cNvPr id="1" name="Shape 665"/>
        <p:cNvGrpSpPr/>
        <p:nvPr/>
      </p:nvGrpSpPr>
      <p:grpSpPr>
        <a:xfrm>
          <a:off x="0" y="0"/>
          <a:ext cx="0" cy="0"/>
          <a:chOff x="0" y="0"/>
          <a:chExt cx="0" cy="0"/>
        </a:xfrm>
      </p:grpSpPr>
      <p:sp>
        <p:nvSpPr>
          <p:cNvPr id="666" name="Google Shape;66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7" name="Google Shape;667;p37"/>
          <p:cNvSpPr txBox="1">
            <a:spLocks noGrp="1"/>
          </p:cNvSpPr>
          <p:nvPr>
            <p:ph type="subTitle" idx="1"/>
          </p:nvPr>
        </p:nvSpPr>
        <p:spPr>
          <a:xfrm>
            <a:off x="1139844" y="2169300"/>
            <a:ext cx="29148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8" name="Google Shape;668;p37"/>
          <p:cNvSpPr txBox="1">
            <a:spLocks noGrp="1"/>
          </p:cNvSpPr>
          <p:nvPr>
            <p:ph type="subTitle" idx="2"/>
          </p:nvPr>
        </p:nvSpPr>
        <p:spPr>
          <a:xfrm>
            <a:off x="1139844" y="1402700"/>
            <a:ext cx="2914800" cy="828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9" name="Google Shape;669;p37"/>
          <p:cNvSpPr txBox="1">
            <a:spLocks noGrp="1"/>
          </p:cNvSpPr>
          <p:nvPr>
            <p:ph type="subTitle" idx="3"/>
          </p:nvPr>
        </p:nvSpPr>
        <p:spPr>
          <a:xfrm>
            <a:off x="5089350" y="3622175"/>
            <a:ext cx="29148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0" name="Google Shape;670;p37"/>
          <p:cNvSpPr txBox="1">
            <a:spLocks noGrp="1"/>
          </p:cNvSpPr>
          <p:nvPr>
            <p:ph type="subTitle" idx="4"/>
          </p:nvPr>
        </p:nvSpPr>
        <p:spPr>
          <a:xfrm>
            <a:off x="5089356" y="3199075"/>
            <a:ext cx="29148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1" name="Google Shape;671;p37"/>
          <p:cNvSpPr>
            <a:spLocks noGrp="1"/>
          </p:cNvSpPr>
          <p:nvPr>
            <p:ph type="pic" idx="5"/>
          </p:nvPr>
        </p:nvSpPr>
        <p:spPr>
          <a:xfrm>
            <a:off x="1963344" y="3182675"/>
            <a:ext cx="1267800" cy="1267800"/>
          </a:xfrm>
          <a:prstGeom prst="ellipse">
            <a:avLst/>
          </a:prstGeom>
          <a:noFill/>
          <a:ln>
            <a:noFill/>
          </a:ln>
        </p:spPr>
      </p:sp>
      <p:sp>
        <p:nvSpPr>
          <p:cNvPr id="672" name="Google Shape;672;p37"/>
          <p:cNvSpPr>
            <a:spLocks noGrp="1"/>
          </p:cNvSpPr>
          <p:nvPr>
            <p:ph type="pic" idx="6"/>
          </p:nvPr>
        </p:nvSpPr>
        <p:spPr>
          <a:xfrm>
            <a:off x="5912856" y="1402688"/>
            <a:ext cx="1267800" cy="1267800"/>
          </a:xfrm>
          <a:prstGeom prst="ellipse">
            <a:avLst/>
          </a:prstGeom>
          <a:noFill/>
          <a:ln>
            <a:noFill/>
          </a:ln>
        </p:spPr>
      </p:sp>
      <p:sp>
        <p:nvSpPr>
          <p:cNvPr id="673" name="Google Shape;673;p37"/>
          <p:cNvSpPr/>
          <p:nvPr/>
        </p:nvSpPr>
        <p:spPr>
          <a:xfrm rot="-2172716">
            <a:off x="289477" y="1699071"/>
            <a:ext cx="174651" cy="113423"/>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rot="5735881">
            <a:off x="8664147" y="17579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4370907" y="4697220"/>
            <a:ext cx="326295" cy="326295"/>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7"/>
          <p:cNvGrpSpPr/>
          <p:nvPr/>
        </p:nvGrpSpPr>
        <p:grpSpPr>
          <a:xfrm rot="-717526">
            <a:off x="-141444" y="3068669"/>
            <a:ext cx="902572" cy="1841706"/>
            <a:chOff x="8154826" y="3096390"/>
            <a:chExt cx="1299652" cy="2651951"/>
          </a:xfrm>
        </p:grpSpPr>
        <p:sp>
          <p:nvSpPr>
            <p:cNvPr id="677" name="Google Shape;677;p37"/>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7"/>
          <p:cNvSpPr/>
          <p:nvPr/>
        </p:nvSpPr>
        <p:spPr>
          <a:xfrm rot="-570776" flipH="1">
            <a:off x="8108638" y="4058939"/>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rot="570776">
            <a:off x="205488" y="4135139"/>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37"/>
          <p:cNvGrpSpPr/>
          <p:nvPr/>
        </p:nvGrpSpPr>
        <p:grpSpPr>
          <a:xfrm>
            <a:off x="8355302" y="2499986"/>
            <a:ext cx="150927" cy="143533"/>
            <a:chOff x="3716290" y="4256524"/>
            <a:chExt cx="150927" cy="143533"/>
          </a:xfrm>
        </p:grpSpPr>
        <p:sp>
          <p:nvSpPr>
            <p:cNvPr id="682" name="Google Shape;682;p3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7"/>
          <p:cNvSpPr/>
          <p:nvPr/>
        </p:nvSpPr>
        <p:spPr>
          <a:xfrm rot="10150229">
            <a:off x="6464480" y="4765315"/>
            <a:ext cx="326293" cy="108354"/>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rot="3523992">
            <a:off x="2386041" y="4916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8563599" y="362217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rot="-1010393">
            <a:off x="7390505" y="485325"/>
            <a:ext cx="326297" cy="1083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37"/>
          <p:cNvGrpSpPr/>
          <p:nvPr/>
        </p:nvGrpSpPr>
        <p:grpSpPr>
          <a:xfrm>
            <a:off x="858252" y="296836"/>
            <a:ext cx="150927" cy="143533"/>
            <a:chOff x="3716290" y="4256524"/>
            <a:chExt cx="150927" cy="143533"/>
          </a:xfrm>
        </p:grpSpPr>
        <p:sp>
          <p:nvSpPr>
            <p:cNvPr id="690" name="Google Shape;690;p3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4">
  <p:cSld name="CUSTOM_4_1_1_1">
    <p:spTree>
      <p:nvGrpSpPr>
        <p:cNvPr id="1" name="Shape 693"/>
        <p:cNvGrpSpPr/>
        <p:nvPr/>
      </p:nvGrpSpPr>
      <p:grpSpPr>
        <a:xfrm>
          <a:off x="0" y="0"/>
          <a:ext cx="0" cy="0"/>
          <a:chOff x="0" y="0"/>
          <a:chExt cx="0" cy="0"/>
        </a:xfrm>
      </p:grpSpPr>
      <p:sp>
        <p:nvSpPr>
          <p:cNvPr id="694" name="Google Shape;69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5" name="Google Shape;695;p38"/>
          <p:cNvSpPr txBox="1">
            <a:spLocks noGrp="1"/>
          </p:cNvSpPr>
          <p:nvPr>
            <p:ph type="subTitle" idx="1"/>
          </p:nvPr>
        </p:nvSpPr>
        <p:spPr>
          <a:xfrm flipH="1">
            <a:off x="5089356" y="2169300"/>
            <a:ext cx="29148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6" name="Google Shape;696;p38"/>
          <p:cNvSpPr txBox="1">
            <a:spLocks noGrp="1"/>
          </p:cNvSpPr>
          <p:nvPr>
            <p:ph type="subTitle" idx="2"/>
          </p:nvPr>
        </p:nvSpPr>
        <p:spPr>
          <a:xfrm flipH="1">
            <a:off x="5089356" y="1402700"/>
            <a:ext cx="2914800" cy="828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7" name="Google Shape;697;p38"/>
          <p:cNvSpPr txBox="1">
            <a:spLocks noGrp="1"/>
          </p:cNvSpPr>
          <p:nvPr>
            <p:ph type="subTitle" idx="3"/>
          </p:nvPr>
        </p:nvSpPr>
        <p:spPr>
          <a:xfrm flipH="1">
            <a:off x="1139850" y="3622175"/>
            <a:ext cx="29148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8" name="Google Shape;698;p38"/>
          <p:cNvSpPr txBox="1">
            <a:spLocks noGrp="1"/>
          </p:cNvSpPr>
          <p:nvPr>
            <p:ph type="subTitle" idx="4"/>
          </p:nvPr>
        </p:nvSpPr>
        <p:spPr>
          <a:xfrm flipH="1">
            <a:off x="1139844" y="3199075"/>
            <a:ext cx="29148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9" name="Google Shape;699;p38"/>
          <p:cNvSpPr>
            <a:spLocks noGrp="1"/>
          </p:cNvSpPr>
          <p:nvPr>
            <p:ph type="pic" idx="5"/>
          </p:nvPr>
        </p:nvSpPr>
        <p:spPr>
          <a:xfrm flipH="1">
            <a:off x="5912856" y="3182675"/>
            <a:ext cx="1267800" cy="1267800"/>
          </a:xfrm>
          <a:prstGeom prst="ellipse">
            <a:avLst/>
          </a:prstGeom>
          <a:noFill/>
          <a:ln>
            <a:noFill/>
          </a:ln>
        </p:spPr>
      </p:sp>
      <p:sp>
        <p:nvSpPr>
          <p:cNvPr id="700" name="Google Shape;700;p38"/>
          <p:cNvSpPr>
            <a:spLocks noGrp="1"/>
          </p:cNvSpPr>
          <p:nvPr>
            <p:ph type="pic" idx="6"/>
          </p:nvPr>
        </p:nvSpPr>
        <p:spPr>
          <a:xfrm flipH="1">
            <a:off x="1963344" y="1402688"/>
            <a:ext cx="1267800" cy="1267800"/>
          </a:xfrm>
          <a:prstGeom prst="ellipse">
            <a:avLst/>
          </a:prstGeom>
          <a:noFill/>
          <a:ln>
            <a:noFill/>
          </a:ln>
        </p:spPr>
      </p:sp>
      <p:sp>
        <p:nvSpPr>
          <p:cNvPr id="701" name="Google Shape;701;p38"/>
          <p:cNvSpPr/>
          <p:nvPr/>
        </p:nvSpPr>
        <p:spPr>
          <a:xfrm rot="2172716" flipH="1">
            <a:off x="425734" y="295271"/>
            <a:ext cx="174651" cy="113423"/>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rot="-5735881" flipH="1">
            <a:off x="8528466" y="17579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flipH="1">
            <a:off x="493397" y="1739895"/>
            <a:ext cx="326295" cy="326295"/>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38"/>
          <p:cNvGrpSpPr/>
          <p:nvPr/>
        </p:nvGrpSpPr>
        <p:grpSpPr>
          <a:xfrm rot="717526" flipH="1">
            <a:off x="8262396" y="3068669"/>
            <a:ext cx="902572" cy="1841706"/>
            <a:chOff x="8154826" y="3096390"/>
            <a:chExt cx="1299652" cy="2651951"/>
          </a:xfrm>
        </p:grpSpPr>
        <p:sp>
          <p:nvSpPr>
            <p:cNvPr id="705" name="Google Shape;705;p38"/>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8"/>
          <p:cNvSpPr/>
          <p:nvPr/>
        </p:nvSpPr>
        <p:spPr>
          <a:xfrm rot="570776">
            <a:off x="10636" y="4058939"/>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rot="-570776" flipH="1">
            <a:off x="7913786" y="4135139"/>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rot="-2912381" flipH="1">
            <a:off x="2196792" y="36862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38"/>
          <p:cNvGrpSpPr/>
          <p:nvPr/>
        </p:nvGrpSpPr>
        <p:grpSpPr>
          <a:xfrm flipH="1">
            <a:off x="5259120" y="4527661"/>
            <a:ext cx="150927" cy="143533"/>
            <a:chOff x="3716290" y="4256524"/>
            <a:chExt cx="150927" cy="143533"/>
          </a:xfrm>
        </p:grpSpPr>
        <p:sp>
          <p:nvSpPr>
            <p:cNvPr id="711" name="Google Shape;711;p38"/>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38"/>
          <p:cNvSpPr/>
          <p:nvPr/>
        </p:nvSpPr>
        <p:spPr>
          <a:xfrm rot="-10150229" flipH="1">
            <a:off x="7272426" y="4848715"/>
            <a:ext cx="326293" cy="108354"/>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flipH="1">
            <a:off x="2160999" y="48190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rot="1010393" flipH="1">
            <a:off x="349910" y="3401725"/>
            <a:ext cx="326297" cy="1083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8"/>
          <p:cNvGrpSpPr/>
          <p:nvPr/>
        </p:nvGrpSpPr>
        <p:grpSpPr>
          <a:xfrm flipH="1">
            <a:off x="7265145" y="495011"/>
            <a:ext cx="150927" cy="143533"/>
            <a:chOff x="3716290" y="4256524"/>
            <a:chExt cx="150927" cy="143533"/>
          </a:xfrm>
        </p:grpSpPr>
        <p:sp>
          <p:nvSpPr>
            <p:cNvPr id="718" name="Google Shape;718;p38"/>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21"/>
        <p:cNvGrpSpPr/>
        <p:nvPr/>
      </p:nvGrpSpPr>
      <p:grpSpPr>
        <a:xfrm>
          <a:off x="0" y="0"/>
          <a:ext cx="0" cy="0"/>
          <a:chOff x="0" y="0"/>
          <a:chExt cx="0" cy="0"/>
        </a:xfrm>
      </p:grpSpPr>
      <p:sp>
        <p:nvSpPr>
          <p:cNvPr id="722" name="Google Shape;722;p39"/>
          <p:cNvSpPr txBox="1">
            <a:spLocks noGrp="1"/>
          </p:cNvSpPr>
          <p:nvPr>
            <p:ph type="subTitle" idx="1"/>
          </p:nvPr>
        </p:nvSpPr>
        <p:spPr>
          <a:xfrm>
            <a:off x="720000" y="2428302"/>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3" name="Google Shape;723;p39"/>
          <p:cNvSpPr txBox="1">
            <a:spLocks noGrp="1"/>
          </p:cNvSpPr>
          <p:nvPr>
            <p:ph type="subTitle" idx="2"/>
          </p:nvPr>
        </p:nvSpPr>
        <p:spPr>
          <a:xfrm>
            <a:off x="720000" y="2851399"/>
            <a:ext cx="2336400" cy="98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4" name="Google Shape;724;p39"/>
          <p:cNvSpPr txBox="1">
            <a:spLocks noGrp="1"/>
          </p:cNvSpPr>
          <p:nvPr>
            <p:ph type="subTitle" idx="3"/>
          </p:nvPr>
        </p:nvSpPr>
        <p:spPr>
          <a:xfrm>
            <a:off x="3403800" y="2851399"/>
            <a:ext cx="2336400" cy="98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5" name="Google Shape;725;p39"/>
          <p:cNvSpPr txBox="1">
            <a:spLocks noGrp="1"/>
          </p:cNvSpPr>
          <p:nvPr>
            <p:ph type="subTitle" idx="4"/>
          </p:nvPr>
        </p:nvSpPr>
        <p:spPr>
          <a:xfrm>
            <a:off x="6087600" y="2851399"/>
            <a:ext cx="2336400" cy="98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6" name="Google Shape;726;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7" name="Google Shape;727;p39"/>
          <p:cNvSpPr txBox="1">
            <a:spLocks noGrp="1"/>
          </p:cNvSpPr>
          <p:nvPr>
            <p:ph type="subTitle" idx="5"/>
          </p:nvPr>
        </p:nvSpPr>
        <p:spPr>
          <a:xfrm>
            <a:off x="3403800" y="2428302"/>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8" name="Google Shape;728;p39"/>
          <p:cNvSpPr txBox="1">
            <a:spLocks noGrp="1"/>
          </p:cNvSpPr>
          <p:nvPr>
            <p:ph type="subTitle" idx="6"/>
          </p:nvPr>
        </p:nvSpPr>
        <p:spPr>
          <a:xfrm>
            <a:off x="6087600" y="2428302"/>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9" name="Google Shape;729;p39"/>
          <p:cNvSpPr/>
          <p:nvPr/>
        </p:nvSpPr>
        <p:spPr>
          <a:xfrm flipH="1">
            <a:off x="8771406" y="26438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flipH="1">
            <a:off x="8707980"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3051724"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rot="-5735881" flipH="1">
            <a:off x="1965625"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417992"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flipH="1">
            <a:off x="7977739"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rot="570776">
            <a:off x="104495" y="3863539"/>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736"/>
        <p:cNvGrpSpPr/>
        <p:nvPr/>
      </p:nvGrpSpPr>
      <p:grpSpPr>
        <a:xfrm>
          <a:off x="0" y="0"/>
          <a:ext cx="0" cy="0"/>
          <a:chOff x="0" y="0"/>
          <a:chExt cx="0" cy="0"/>
        </a:xfrm>
      </p:grpSpPr>
      <p:sp>
        <p:nvSpPr>
          <p:cNvPr id="737" name="Google Shape;73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8" name="Google Shape;738;p40"/>
          <p:cNvSpPr txBox="1">
            <a:spLocks noGrp="1"/>
          </p:cNvSpPr>
          <p:nvPr>
            <p:ph type="subTitle" idx="1"/>
          </p:nvPr>
        </p:nvSpPr>
        <p:spPr>
          <a:xfrm>
            <a:off x="1024800" y="3394200"/>
            <a:ext cx="2336400" cy="45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39" name="Google Shape;739;p40"/>
          <p:cNvSpPr txBox="1">
            <a:spLocks noGrp="1"/>
          </p:cNvSpPr>
          <p:nvPr>
            <p:ph type="subTitle" idx="2"/>
          </p:nvPr>
        </p:nvSpPr>
        <p:spPr>
          <a:xfrm>
            <a:off x="1024800" y="381888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0" name="Google Shape;740;p40"/>
          <p:cNvSpPr txBox="1">
            <a:spLocks noGrp="1"/>
          </p:cNvSpPr>
          <p:nvPr>
            <p:ph type="subTitle" idx="3"/>
          </p:nvPr>
        </p:nvSpPr>
        <p:spPr>
          <a:xfrm>
            <a:off x="3403800" y="381888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1" name="Google Shape;741;p40"/>
          <p:cNvSpPr txBox="1">
            <a:spLocks noGrp="1"/>
          </p:cNvSpPr>
          <p:nvPr>
            <p:ph type="subTitle" idx="4"/>
          </p:nvPr>
        </p:nvSpPr>
        <p:spPr>
          <a:xfrm>
            <a:off x="5782800" y="381888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2" name="Google Shape;742;p40"/>
          <p:cNvSpPr txBox="1">
            <a:spLocks noGrp="1"/>
          </p:cNvSpPr>
          <p:nvPr>
            <p:ph type="subTitle" idx="5"/>
          </p:nvPr>
        </p:nvSpPr>
        <p:spPr>
          <a:xfrm>
            <a:off x="3403800" y="3394200"/>
            <a:ext cx="2336400" cy="45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3" name="Google Shape;743;p40"/>
          <p:cNvSpPr txBox="1">
            <a:spLocks noGrp="1"/>
          </p:cNvSpPr>
          <p:nvPr>
            <p:ph type="subTitle" idx="6"/>
          </p:nvPr>
        </p:nvSpPr>
        <p:spPr>
          <a:xfrm>
            <a:off x="5782800" y="3394200"/>
            <a:ext cx="2336400" cy="45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4" name="Google Shape;744;p40"/>
          <p:cNvSpPr/>
          <p:nvPr/>
        </p:nvSpPr>
        <p:spPr>
          <a:xfrm flipH="1">
            <a:off x="2097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40"/>
          <p:cNvGrpSpPr/>
          <p:nvPr/>
        </p:nvGrpSpPr>
        <p:grpSpPr>
          <a:xfrm rot="1674319">
            <a:off x="-446341" y="3173498"/>
            <a:ext cx="1299619" cy="2651884"/>
            <a:chOff x="-218296" y="3096390"/>
            <a:chExt cx="1299652" cy="2651951"/>
          </a:xfrm>
        </p:grpSpPr>
        <p:sp>
          <p:nvSpPr>
            <p:cNvPr id="746" name="Google Shape;746;p40"/>
            <p:cNvSpPr/>
            <p:nvPr/>
          </p:nvSpPr>
          <p:spPr>
            <a:xfrm flipH="1">
              <a:off x="-218296"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flipH="1">
              <a:off x="-105580"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40"/>
          <p:cNvSpPr/>
          <p:nvPr/>
        </p:nvSpPr>
        <p:spPr>
          <a:xfrm flipH="1">
            <a:off x="8082352" y="42949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rot="1105996" flipH="1">
            <a:off x="8311144" y="3116863"/>
            <a:ext cx="1699376" cy="1359237"/>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flipH="1">
            <a:off x="8864322" y="2599138"/>
            <a:ext cx="449057" cy="1683513"/>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40"/>
          <p:cNvGrpSpPr/>
          <p:nvPr/>
        </p:nvGrpSpPr>
        <p:grpSpPr>
          <a:xfrm flipH="1">
            <a:off x="8479381" y="1733810"/>
            <a:ext cx="874530" cy="1481072"/>
            <a:chOff x="-117729" y="1733810"/>
            <a:chExt cx="874530" cy="1481072"/>
          </a:xfrm>
        </p:grpSpPr>
        <p:sp>
          <p:nvSpPr>
            <p:cNvPr id="752" name="Google Shape;752;p4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 name="Google Shape;755;p40"/>
          <p:cNvSpPr/>
          <p:nvPr/>
        </p:nvSpPr>
        <p:spPr>
          <a:xfrm rot="2700000" flipH="1">
            <a:off x="648355"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flipH="1">
            <a:off x="3210186"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3157135"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5"/>
          <p:cNvSpPr txBox="1">
            <a:spLocks noGrp="1"/>
          </p:cNvSpPr>
          <p:nvPr>
            <p:ph type="subTitle" idx="1"/>
          </p:nvPr>
        </p:nvSpPr>
        <p:spPr>
          <a:xfrm>
            <a:off x="849775" y="2573200"/>
            <a:ext cx="3348600" cy="421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accent1"/>
                </a:solidFill>
                <a:latin typeface="Archivo Black"/>
                <a:ea typeface="Archivo Black"/>
                <a:cs typeface="Archivo Black"/>
                <a:sym typeface="Archivo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5"/>
          <p:cNvSpPr txBox="1">
            <a:spLocks noGrp="1"/>
          </p:cNvSpPr>
          <p:nvPr>
            <p:ph type="subTitle" idx="2"/>
          </p:nvPr>
        </p:nvSpPr>
        <p:spPr>
          <a:xfrm>
            <a:off x="4945650" y="2573200"/>
            <a:ext cx="3348600" cy="42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 name="Google Shape;79;p5"/>
          <p:cNvSpPr txBox="1">
            <a:spLocks noGrp="1"/>
          </p:cNvSpPr>
          <p:nvPr>
            <p:ph type="subTitle" idx="3"/>
          </p:nvPr>
        </p:nvSpPr>
        <p:spPr>
          <a:xfrm>
            <a:off x="849775" y="2995075"/>
            <a:ext cx="3348600" cy="10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subTitle" idx="4"/>
          </p:nvPr>
        </p:nvSpPr>
        <p:spPr>
          <a:xfrm>
            <a:off x="4945650" y="2995075"/>
            <a:ext cx="3348600" cy="10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5"/>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5735881">
            <a:off x="8607196" y="25128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flipH="1">
            <a:off x="940006" y="2222958"/>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58"/>
        <p:cNvGrpSpPr/>
        <p:nvPr/>
      </p:nvGrpSpPr>
      <p:grpSpPr>
        <a:xfrm>
          <a:off x="0" y="0"/>
          <a:ext cx="0" cy="0"/>
          <a:chOff x="0" y="0"/>
          <a:chExt cx="0" cy="0"/>
        </a:xfrm>
      </p:grpSpPr>
      <p:sp>
        <p:nvSpPr>
          <p:cNvPr id="759" name="Google Shape;759;p41"/>
          <p:cNvSpPr txBox="1">
            <a:spLocks noGrp="1"/>
          </p:cNvSpPr>
          <p:nvPr>
            <p:ph type="subTitle" idx="1"/>
          </p:nvPr>
        </p:nvSpPr>
        <p:spPr>
          <a:xfrm>
            <a:off x="990900" y="1700952"/>
            <a:ext cx="2271300" cy="424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0" name="Google Shape;760;p41"/>
          <p:cNvSpPr txBox="1">
            <a:spLocks noGrp="1"/>
          </p:cNvSpPr>
          <p:nvPr>
            <p:ph type="subTitle" idx="2"/>
          </p:nvPr>
        </p:nvSpPr>
        <p:spPr>
          <a:xfrm>
            <a:off x="990897" y="2048952"/>
            <a:ext cx="22713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1" name="Google Shape;761;p41"/>
          <p:cNvSpPr txBox="1">
            <a:spLocks noGrp="1"/>
          </p:cNvSpPr>
          <p:nvPr>
            <p:ph type="subTitle" idx="3"/>
          </p:nvPr>
        </p:nvSpPr>
        <p:spPr>
          <a:xfrm>
            <a:off x="5881800" y="2048952"/>
            <a:ext cx="2271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41"/>
          <p:cNvSpPr txBox="1">
            <a:spLocks noGrp="1"/>
          </p:cNvSpPr>
          <p:nvPr>
            <p:ph type="subTitle" idx="4"/>
          </p:nvPr>
        </p:nvSpPr>
        <p:spPr>
          <a:xfrm>
            <a:off x="990897" y="3428548"/>
            <a:ext cx="22713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3" name="Google Shape;763;p41"/>
          <p:cNvSpPr txBox="1">
            <a:spLocks noGrp="1"/>
          </p:cNvSpPr>
          <p:nvPr>
            <p:ph type="subTitle" idx="5"/>
          </p:nvPr>
        </p:nvSpPr>
        <p:spPr>
          <a:xfrm>
            <a:off x="5881800" y="3428548"/>
            <a:ext cx="2271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4" name="Google Shape;76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5" name="Google Shape;765;p41"/>
          <p:cNvSpPr txBox="1">
            <a:spLocks noGrp="1"/>
          </p:cNvSpPr>
          <p:nvPr>
            <p:ph type="subTitle" idx="6"/>
          </p:nvPr>
        </p:nvSpPr>
        <p:spPr>
          <a:xfrm>
            <a:off x="990900" y="3080473"/>
            <a:ext cx="2271300" cy="424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6" name="Google Shape;766;p41"/>
          <p:cNvSpPr txBox="1">
            <a:spLocks noGrp="1"/>
          </p:cNvSpPr>
          <p:nvPr>
            <p:ph type="subTitle" idx="7"/>
          </p:nvPr>
        </p:nvSpPr>
        <p:spPr>
          <a:xfrm>
            <a:off x="5881800" y="1700952"/>
            <a:ext cx="2271300" cy="42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7" name="Google Shape;767;p41"/>
          <p:cNvSpPr txBox="1">
            <a:spLocks noGrp="1"/>
          </p:cNvSpPr>
          <p:nvPr>
            <p:ph type="subTitle" idx="8"/>
          </p:nvPr>
        </p:nvSpPr>
        <p:spPr>
          <a:xfrm>
            <a:off x="5881799" y="3080473"/>
            <a:ext cx="2271300" cy="42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8" name="Google Shape;768;p41"/>
          <p:cNvSpPr/>
          <p:nvPr/>
        </p:nvSpPr>
        <p:spPr>
          <a:xfrm>
            <a:off x="8560000" y="1146175"/>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41"/>
          <p:cNvGrpSpPr/>
          <p:nvPr/>
        </p:nvGrpSpPr>
        <p:grpSpPr>
          <a:xfrm>
            <a:off x="1687973" y="204978"/>
            <a:ext cx="393010" cy="281615"/>
            <a:chOff x="8650648" y="1107353"/>
            <a:chExt cx="393010" cy="281615"/>
          </a:xfrm>
        </p:grpSpPr>
        <p:sp>
          <p:nvSpPr>
            <p:cNvPr id="770" name="Google Shape;770;p41"/>
            <p:cNvSpPr/>
            <p:nvPr/>
          </p:nvSpPr>
          <p:spPr>
            <a:xfrm>
              <a:off x="8950614" y="11073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8650648" y="11161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41"/>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rot="5735881">
            <a:off x="8607196" y="25128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41"/>
          <p:cNvGrpSpPr/>
          <p:nvPr/>
        </p:nvGrpSpPr>
        <p:grpSpPr>
          <a:xfrm>
            <a:off x="397765" y="2995699"/>
            <a:ext cx="150927" cy="143533"/>
            <a:chOff x="3716290" y="4256524"/>
            <a:chExt cx="150927" cy="143533"/>
          </a:xfrm>
        </p:grpSpPr>
        <p:sp>
          <p:nvSpPr>
            <p:cNvPr id="778" name="Google Shape;778;p41"/>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41"/>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1"/>
          <p:cNvGrpSpPr/>
          <p:nvPr/>
        </p:nvGrpSpPr>
        <p:grpSpPr>
          <a:xfrm rot="-1130991" flipH="1">
            <a:off x="4134722" y="4303983"/>
            <a:ext cx="874559" cy="1481121"/>
            <a:chOff x="-117729" y="1733810"/>
            <a:chExt cx="874530" cy="1481072"/>
          </a:xfrm>
        </p:grpSpPr>
        <p:sp>
          <p:nvSpPr>
            <p:cNvPr id="787" name="Google Shape;787;p41"/>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790"/>
        <p:cNvGrpSpPr/>
        <p:nvPr/>
      </p:nvGrpSpPr>
      <p:grpSpPr>
        <a:xfrm>
          <a:off x="0" y="0"/>
          <a:ext cx="0" cy="0"/>
          <a:chOff x="0" y="0"/>
          <a:chExt cx="0" cy="0"/>
        </a:xfrm>
      </p:grpSpPr>
      <p:sp>
        <p:nvSpPr>
          <p:cNvPr id="791" name="Google Shape;791;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2" name="Google Shape;792;p42"/>
          <p:cNvSpPr txBox="1">
            <a:spLocks noGrp="1"/>
          </p:cNvSpPr>
          <p:nvPr>
            <p:ph type="title" idx="2"/>
          </p:nvPr>
        </p:nvSpPr>
        <p:spPr>
          <a:xfrm>
            <a:off x="1075175" y="2145950"/>
            <a:ext cx="33405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93" name="Google Shape;793;p42"/>
          <p:cNvSpPr txBox="1">
            <a:spLocks noGrp="1"/>
          </p:cNvSpPr>
          <p:nvPr>
            <p:ph type="subTitle" idx="1"/>
          </p:nvPr>
        </p:nvSpPr>
        <p:spPr>
          <a:xfrm>
            <a:off x="1075175" y="1419511"/>
            <a:ext cx="3340500" cy="79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94" name="Google Shape;794;p42"/>
          <p:cNvSpPr txBox="1">
            <a:spLocks noGrp="1"/>
          </p:cNvSpPr>
          <p:nvPr>
            <p:ph type="title" idx="3"/>
          </p:nvPr>
        </p:nvSpPr>
        <p:spPr>
          <a:xfrm>
            <a:off x="1075175" y="3692175"/>
            <a:ext cx="33405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95" name="Google Shape;795;p42"/>
          <p:cNvSpPr txBox="1">
            <a:spLocks noGrp="1"/>
          </p:cNvSpPr>
          <p:nvPr>
            <p:ph type="subTitle" idx="4"/>
          </p:nvPr>
        </p:nvSpPr>
        <p:spPr>
          <a:xfrm>
            <a:off x="1075175" y="2965836"/>
            <a:ext cx="3340500" cy="79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96" name="Google Shape;796;p42"/>
          <p:cNvSpPr txBox="1">
            <a:spLocks noGrp="1"/>
          </p:cNvSpPr>
          <p:nvPr>
            <p:ph type="title" idx="5"/>
          </p:nvPr>
        </p:nvSpPr>
        <p:spPr>
          <a:xfrm>
            <a:off x="4728325" y="2145950"/>
            <a:ext cx="33405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97" name="Google Shape;797;p42"/>
          <p:cNvSpPr txBox="1">
            <a:spLocks noGrp="1"/>
          </p:cNvSpPr>
          <p:nvPr>
            <p:ph type="subTitle" idx="6"/>
          </p:nvPr>
        </p:nvSpPr>
        <p:spPr>
          <a:xfrm>
            <a:off x="4728325" y="1419511"/>
            <a:ext cx="3340500" cy="79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98" name="Google Shape;798;p42"/>
          <p:cNvSpPr txBox="1">
            <a:spLocks noGrp="1"/>
          </p:cNvSpPr>
          <p:nvPr>
            <p:ph type="title" idx="7"/>
          </p:nvPr>
        </p:nvSpPr>
        <p:spPr>
          <a:xfrm>
            <a:off x="4728325" y="3692175"/>
            <a:ext cx="33405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99" name="Google Shape;799;p42"/>
          <p:cNvSpPr txBox="1">
            <a:spLocks noGrp="1"/>
          </p:cNvSpPr>
          <p:nvPr>
            <p:ph type="subTitle" idx="8"/>
          </p:nvPr>
        </p:nvSpPr>
        <p:spPr>
          <a:xfrm>
            <a:off x="4728325" y="2965836"/>
            <a:ext cx="3340500" cy="79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00" name="Google Shape;800;p42"/>
          <p:cNvSpPr/>
          <p:nvPr/>
        </p:nvSpPr>
        <p:spPr>
          <a:xfrm>
            <a:off x="8755466" y="21577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rot="6816878">
            <a:off x="8475106" y="27416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rot="-3524071">
            <a:off x="8627848" y="4718507"/>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flipH="1">
            <a:off x="272981" y="25827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rot="1531528" flipH="1">
            <a:off x="529457" y="567083"/>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8511300" y="1084123"/>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rot="5651252" flipH="1">
            <a:off x="453091" y="4787187"/>
            <a:ext cx="164594" cy="5465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42"/>
          <p:cNvGrpSpPr/>
          <p:nvPr/>
        </p:nvGrpSpPr>
        <p:grpSpPr>
          <a:xfrm flipH="1">
            <a:off x="86640" y="2812548"/>
            <a:ext cx="1109326" cy="2740462"/>
            <a:chOff x="1985590" y="3490398"/>
            <a:chExt cx="1109326" cy="2740462"/>
          </a:xfrm>
        </p:grpSpPr>
        <p:sp>
          <p:nvSpPr>
            <p:cNvPr id="808" name="Google Shape;808;p42"/>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42"/>
          <p:cNvGrpSpPr/>
          <p:nvPr/>
        </p:nvGrpSpPr>
        <p:grpSpPr>
          <a:xfrm>
            <a:off x="7948028" y="2812548"/>
            <a:ext cx="1109326" cy="2740462"/>
            <a:chOff x="1985590" y="3490398"/>
            <a:chExt cx="1109326" cy="2740462"/>
          </a:xfrm>
        </p:grpSpPr>
        <p:sp>
          <p:nvSpPr>
            <p:cNvPr id="811" name="Google Shape;811;p42"/>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2"/>
          <p:cNvSpPr/>
          <p:nvPr/>
        </p:nvSpPr>
        <p:spPr>
          <a:xfrm rot="-570776" flipH="1">
            <a:off x="43562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rot="570776">
            <a:off x="388355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42"/>
          <p:cNvGrpSpPr/>
          <p:nvPr/>
        </p:nvGrpSpPr>
        <p:grpSpPr>
          <a:xfrm>
            <a:off x="6551702" y="4683249"/>
            <a:ext cx="150927" cy="143533"/>
            <a:chOff x="3716290" y="4256524"/>
            <a:chExt cx="150927" cy="143533"/>
          </a:xfrm>
        </p:grpSpPr>
        <p:sp>
          <p:nvSpPr>
            <p:cNvPr id="816" name="Google Shape;816;p42"/>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42"/>
          <p:cNvSpPr/>
          <p:nvPr/>
        </p:nvSpPr>
        <p:spPr>
          <a:xfrm flipH="1">
            <a:off x="7422948"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20"/>
        <p:cNvGrpSpPr/>
        <p:nvPr/>
      </p:nvGrpSpPr>
      <p:grpSpPr>
        <a:xfrm>
          <a:off x="0" y="0"/>
          <a:ext cx="0" cy="0"/>
          <a:chOff x="0" y="0"/>
          <a:chExt cx="0" cy="0"/>
        </a:xfrm>
      </p:grpSpPr>
      <p:sp>
        <p:nvSpPr>
          <p:cNvPr id="821" name="Google Shape;82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2" name="Google Shape;822;p43"/>
          <p:cNvSpPr txBox="1">
            <a:spLocks noGrp="1"/>
          </p:cNvSpPr>
          <p:nvPr>
            <p:ph type="subTitle" idx="1"/>
          </p:nvPr>
        </p:nvSpPr>
        <p:spPr>
          <a:xfrm>
            <a:off x="948600" y="2044068"/>
            <a:ext cx="2336400" cy="73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3" name="Google Shape;823;p43"/>
          <p:cNvSpPr txBox="1">
            <a:spLocks noGrp="1"/>
          </p:cNvSpPr>
          <p:nvPr>
            <p:ph type="subTitle" idx="2"/>
          </p:nvPr>
        </p:nvSpPr>
        <p:spPr>
          <a:xfrm>
            <a:off x="3403800" y="2044068"/>
            <a:ext cx="2336400" cy="73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4" name="Google Shape;824;p43"/>
          <p:cNvSpPr txBox="1">
            <a:spLocks noGrp="1"/>
          </p:cNvSpPr>
          <p:nvPr>
            <p:ph type="subTitle" idx="3"/>
          </p:nvPr>
        </p:nvSpPr>
        <p:spPr>
          <a:xfrm>
            <a:off x="5859000" y="2044068"/>
            <a:ext cx="2336400" cy="73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5" name="Google Shape;825;p43"/>
          <p:cNvSpPr txBox="1">
            <a:spLocks noGrp="1"/>
          </p:cNvSpPr>
          <p:nvPr>
            <p:ph type="subTitle" idx="4"/>
          </p:nvPr>
        </p:nvSpPr>
        <p:spPr>
          <a:xfrm>
            <a:off x="948600" y="3540223"/>
            <a:ext cx="2336400" cy="73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6" name="Google Shape;826;p43"/>
          <p:cNvSpPr txBox="1">
            <a:spLocks noGrp="1"/>
          </p:cNvSpPr>
          <p:nvPr>
            <p:ph type="subTitle" idx="5"/>
          </p:nvPr>
        </p:nvSpPr>
        <p:spPr>
          <a:xfrm>
            <a:off x="3403800" y="3540223"/>
            <a:ext cx="2336400" cy="73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7" name="Google Shape;827;p43"/>
          <p:cNvSpPr txBox="1">
            <a:spLocks noGrp="1"/>
          </p:cNvSpPr>
          <p:nvPr>
            <p:ph type="subTitle" idx="6"/>
          </p:nvPr>
        </p:nvSpPr>
        <p:spPr>
          <a:xfrm>
            <a:off x="5859000" y="3540223"/>
            <a:ext cx="2336400" cy="73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8" name="Google Shape;828;p43"/>
          <p:cNvSpPr txBox="1">
            <a:spLocks noGrp="1"/>
          </p:cNvSpPr>
          <p:nvPr>
            <p:ph type="subTitle" idx="7"/>
          </p:nvPr>
        </p:nvSpPr>
        <p:spPr>
          <a:xfrm>
            <a:off x="943700" y="1738850"/>
            <a:ext cx="2336400" cy="384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29" name="Google Shape;829;p43"/>
          <p:cNvSpPr txBox="1">
            <a:spLocks noGrp="1"/>
          </p:cNvSpPr>
          <p:nvPr>
            <p:ph type="subTitle" idx="8"/>
          </p:nvPr>
        </p:nvSpPr>
        <p:spPr>
          <a:xfrm>
            <a:off x="3403800" y="1738850"/>
            <a:ext cx="2336400" cy="384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0" name="Google Shape;830;p43"/>
          <p:cNvSpPr txBox="1">
            <a:spLocks noGrp="1"/>
          </p:cNvSpPr>
          <p:nvPr>
            <p:ph type="subTitle" idx="9"/>
          </p:nvPr>
        </p:nvSpPr>
        <p:spPr>
          <a:xfrm>
            <a:off x="5863900" y="1738850"/>
            <a:ext cx="2336400" cy="384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1" name="Google Shape;831;p43"/>
          <p:cNvSpPr txBox="1">
            <a:spLocks noGrp="1"/>
          </p:cNvSpPr>
          <p:nvPr>
            <p:ph type="subTitle" idx="13"/>
          </p:nvPr>
        </p:nvSpPr>
        <p:spPr>
          <a:xfrm>
            <a:off x="943700" y="3230325"/>
            <a:ext cx="2336400" cy="384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2" name="Google Shape;832;p43"/>
          <p:cNvSpPr txBox="1">
            <a:spLocks noGrp="1"/>
          </p:cNvSpPr>
          <p:nvPr>
            <p:ph type="subTitle" idx="14"/>
          </p:nvPr>
        </p:nvSpPr>
        <p:spPr>
          <a:xfrm>
            <a:off x="3403800" y="3230325"/>
            <a:ext cx="2336400" cy="384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3" name="Google Shape;833;p43"/>
          <p:cNvSpPr txBox="1">
            <a:spLocks noGrp="1"/>
          </p:cNvSpPr>
          <p:nvPr>
            <p:ph type="subTitle" idx="15"/>
          </p:nvPr>
        </p:nvSpPr>
        <p:spPr>
          <a:xfrm>
            <a:off x="5863900" y="3230325"/>
            <a:ext cx="2336400" cy="384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4" name="Google Shape;834;p43"/>
          <p:cNvSpPr/>
          <p:nvPr/>
        </p:nvSpPr>
        <p:spPr>
          <a:xfrm>
            <a:off x="8560000" y="1146175"/>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rot="-6816878" flipH="1">
            <a:off x="473922" y="41930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flipH="1">
            <a:off x="308044" y="2250208"/>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rot="5735881">
            <a:off x="8607196" y="25128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rot="-5735881" flipH="1">
            <a:off x="8575319" y="42337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43"/>
          <p:cNvGrpSpPr/>
          <p:nvPr/>
        </p:nvGrpSpPr>
        <p:grpSpPr>
          <a:xfrm rot="-1821919">
            <a:off x="-307246" y="3106590"/>
            <a:ext cx="1299622" cy="2651890"/>
            <a:chOff x="8154826" y="3096390"/>
            <a:chExt cx="1299652" cy="2651951"/>
          </a:xfrm>
        </p:grpSpPr>
        <p:sp>
          <p:nvSpPr>
            <p:cNvPr id="845" name="Google Shape;845;p43"/>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43"/>
          <p:cNvSpPr/>
          <p:nvPr/>
        </p:nvSpPr>
        <p:spPr>
          <a:xfrm rot="-570776" flipH="1">
            <a:off x="316063" y="425976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43"/>
          <p:cNvGrpSpPr/>
          <p:nvPr/>
        </p:nvGrpSpPr>
        <p:grpSpPr>
          <a:xfrm rot="1821919" flipH="1">
            <a:off x="8151624" y="3106590"/>
            <a:ext cx="1299622" cy="2651890"/>
            <a:chOff x="8154826" y="3096390"/>
            <a:chExt cx="1299652" cy="2651951"/>
          </a:xfrm>
        </p:grpSpPr>
        <p:sp>
          <p:nvSpPr>
            <p:cNvPr id="849" name="Google Shape;849;p43"/>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43"/>
          <p:cNvSpPr/>
          <p:nvPr/>
        </p:nvSpPr>
        <p:spPr>
          <a:xfrm rot="570776">
            <a:off x="7923686" y="425976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 name="Shape 852"/>
        <p:cNvGrpSpPr/>
        <p:nvPr/>
      </p:nvGrpSpPr>
      <p:grpSpPr>
        <a:xfrm>
          <a:off x="0" y="0"/>
          <a:ext cx="0" cy="0"/>
          <a:chOff x="0" y="0"/>
          <a:chExt cx="0" cy="0"/>
        </a:xfrm>
      </p:grpSpPr>
      <p:sp>
        <p:nvSpPr>
          <p:cNvPr id="853" name="Google Shape;853;p44"/>
          <p:cNvSpPr txBox="1">
            <a:spLocks noGrp="1"/>
          </p:cNvSpPr>
          <p:nvPr>
            <p:ph type="subTitle" idx="1"/>
          </p:nvPr>
        </p:nvSpPr>
        <p:spPr>
          <a:xfrm>
            <a:off x="1330457" y="1739273"/>
            <a:ext cx="32028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4" name="Google Shape;854;p44"/>
          <p:cNvSpPr txBox="1">
            <a:spLocks noGrp="1"/>
          </p:cNvSpPr>
          <p:nvPr>
            <p:ph type="subTitle" idx="2"/>
          </p:nvPr>
        </p:nvSpPr>
        <p:spPr>
          <a:xfrm>
            <a:off x="4614000" y="2806807"/>
            <a:ext cx="3202800" cy="5727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5" name="Google Shape;855;p44"/>
          <p:cNvSpPr txBox="1">
            <a:spLocks noGrp="1"/>
          </p:cNvSpPr>
          <p:nvPr>
            <p:ph type="subTitle" idx="3"/>
          </p:nvPr>
        </p:nvSpPr>
        <p:spPr>
          <a:xfrm>
            <a:off x="4617456" y="1739273"/>
            <a:ext cx="3202800" cy="5727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6" name="Google Shape;856;p44"/>
          <p:cNvSpPr txBox="1">
            <a:spLocks noGrp="1"/>
          </p:cNvSpPr>
          <p:nvPr>
            <p:ph type="subTitle" idx="4"/>
          </p:nvPr>
        </p:nvSpPr>
        <p:spPr>
          <a:xfrm>
            <a:off x="1330457" y="2806799"/>
            <a:ext cx="32028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44"/>
          <p:cNvSpPr txBox="1">
            <a:spLocks noGrp="1"/>
          </p:cNvSpPr>
          <p:nvPr>
            <p:ph type="subTitle" idx="5"/>
          </p:nvPr>
        </p:nvSpPr>
        <p:spPr>
          <a:xfrm>
            <a:off x="1330448" y="3874325"/>
            <a:ext cx="32028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8" name="Google Shape;858;p44"/>
          <p:cNvSpPr txBox="1">
            <a:spLocks noGrp="1"/>
          </p:cNvSpPr>
          <p:nvPr>
            <p:ph type="subTitle" idx="6"/>
          </p:nvPr>
        </p:nvSpPr>
        <p:spPr>
          <a:xfrm>
            <a:off x="4610734" y="3874325"/>
            <a:ext cx="3202800" cy="5727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44"/>
          <p:cNvSpPr txBox="1">
            <a:spLocks noGrp="1"/>
          </p:cNvSpPr>
          <p:nvPr>
            <p:ph type="subTitle" idx="7"/>
          </p:nvPr>
        </p:nvSpPr>
        <p:spPr>
          <a:xfrm>
            <a:off x="1323750" y="1434050"/>
            <a:ext cx="32028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0" name="Google Shape;860;p44"/>
          <p:cNvSpPr txBox="1">
            <a:spLocks noGrp="1"/>
          </p:cNvSpPr>
          <p:nvPr>
            <p:ph type="subTitle" idx="8"/>
          </p:nvPr>
        </p:nvSpPr>
        <p:spPr>
          <a:xfrm>
            <a:off x="4614010" y="2499250"/>
            <a:ext cx="3202800" cy="3840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1" name="Google Shape;861;p44"/>
          <p:cNvSpPr txBox="1">
            <a:spLocks noGrp="1"/>
          </p:cNvSpPr>
          <p:nvPr>
            <p:ph type="subTitle" idx="9"/>
          </p:nvPr>
        </p:nvSpPr>
        <p:spPr>
          <a:xfrm>
            <a:off x="4617456" y="1434050"/>
            <a:ext cx="3202800" cy="3840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2" name="Google Shape;862;p44"/>
          <p:cNvSpPr txBox="1">
            <a:spLocks noGrp="1"/>
          </p:cNvSpPr>
          <p:nvPr>
            <p:ph type="subTitle" idx="13"/>
          </p:nvPr>
        </p:nvSpPr>
        <p:spPr>
          <a:xfrm>
            <a:off x="1323750" y="2499238"/>
            <a:ext cx="32028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3" name="Google Shape;863;p44"/>
          <p:cNvSpPr txBox="1">
            <a:spLocks noGrp="1"/>
          </p:cNvSpPr>
          <p:nvPr>
            <p:ph type="subTitle" idx="14"/>
          </p:nvPr>
        </p:nvSpPr>
        <p:spPr>
          <a:xfrm>
            <a:off x="1330458" y="3564425"/>
            <a:ext cx="32028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4" name="Google Shape;864;p44"/>
          <p:cNvSpPr txBox="1">
            <a:spLocks noGrp="1"/>
          </p:cNvSpPr>
          <p:nvPr>
            <p:ph type="subTitle" idx="15"/>
          </p:nvPr>
        </p:nvSpPr>
        <p:spPr>
          <a:xfrm>
            <a:off x="4617456" y="3564425"/>
            <a:ext cx="3202800" cy="3840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5" name="Google Shape;86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6" name="Google Shape;866;p44"/>
          <p:cNvSpPr/>
          <p:nvPr/>
        </p:nvSpPr>
        <p:spPr>
          <a:xfrm flipH="1">
            <a:off x="7613242" y="4368239"/>
            <a:ext cx="1530769" cy="1421038"/>
          </a:xfrm>
          <a:custGeom>
            <a:avLst/>
            <a:gdLst/>
            <a:ahLst/>
            <a:cxnLst/>
            <a:rect l="l" t="t" r="r" b="b"/>
            <a:pathLst>
              <a:path w="15467" h="14359" extrusionOk="0">
                <a:moveTo>
                  <a:pt x="7264" y="0"/>
                </a:moveTo>
                <a:cubicBezTo>
                  <a:pt x="6577" y="727"/>
                  <a:pt x="6350" y="1783"/>
                  <a:pt x="6362" y="2782"/>
                </a:cubicBezTo>
                <a:cubicBezTo>
                  <a:pt x="6376" y="3782"/>
                  <a:pt x="6600" y="4767"/>
                  <a:pt x="6688" y="5762"/>
                </a:cubicBezTo>
                <a:cubicBezTo>
                  <a:pt x="6102" y="4477"/>
                  <a:pt x="5387" y="3251"/>
                  <a:pt x="4557" y="2108"/>
                </a:cubicBezTo>
                <a:cubicBezTo>
                  <a:pt x="4317" y="1777"/>
                  <a:pt x="3961" y="1420"/>
                  <a:pt x="3586" y="1420"/>
                </a:cubicBezTo>
                <a:cubicBezTo>
                  <a:pt x="3513" y="1420"/>
                  <a:pt x="3439" y="1434"/>
                  <a:pt x="3365" y="1464"/>
                </a:cubicBezTo>
                <a:cubicBezTo>
                  <a:pt x="3248" y="1972"/>
                  <a:pt x="3450" y="2497"/>
                  <a:pt x="3688" y="2961"/>
                </a:cubicBezTo>
                <a:cubicBezTo>
                  <a:pt x="4315" y="4194"/>
                  <a:pt x="5215" y="5287"/>
                  <a:pt x="6304" y="6141"/>
                </a:cubicBezTo>
                <a:cubicBezTo>
                  <a:pt x="4767" y="5624"/>
                  <a:pt x="3150" y="5345"/>
                  <a:pt x="1529" y="5320"/>
                </a:cubicBezTo>
                <a:cubicBezTo>
                  <a:pt x="1487" y="5319"/>
                  <a:pt x="1444" y="5319"/>
                  <a:pt x="1402" y="5319"/>
                </a:cubicBezTo>
                <a:cubicBezTo>
                  <a:pt x="1015" y="5319"/>
                  <a:pt x="619" y="5350"/>
                  <a:pt x="282" y="5537"/>
                </a:cubicBezTo>
                <a:cubicBezTo>
                  <a:pt x="140" y="5614"/>
                  <a:pt x="0" y="5751"/>
                  <a:pt x="23" y="5910"/>
                </a:cubicBezTo>
                <a:cubicBezTo>
                  <a:pt x="41" y="6027"/>
                  <a:pt x="140" y="6113"/>
                  <a:pt x="237" y="6182"/>
                </a:cubicBezTo>
                <a:cubicBezTo>
                  <a:pt x="1051" y="6763"/>
                  <a:pt x="2083" y="6950"/>
                  <a:pt x="3082" y="6992"/>
                </a:cubicBezTo>
                <a:cubicBezTo>
                  <a:pt x="3325" y="7003"/>
                  <a:pt x="3568" y="7006"/>
                  <a:pt x="3811" y="7006"/>
                </a:cubicBezTo>
                <a:cubicBezTo>
                  <a:pt x="4132" y="7006"/>
                  <a:pt x="4452" y="7001"/>
                  <a:pt x="4773" y="7001"/>
                </a:cubicBezTo>
                <a:cubicBezTo>
                  <a:pt x="5210" y="7001"/>
                  <a:pt x="5647" y="7011"/>
                  <a:pt x="6082" y="7057"/>
                </a:cubicBezTo>
                <a:cubicBezTo>
                  <a:pt x="4417" y="7961"/>
                  <a:pt x="2885" y="9110"/>
                  <a:pt x="1561" y="10465"/>
                </a:cubicBezTo>
                <a:cubicBezTo>
                  <a:pt x="1356" y="10674"/>
                  <a:pt x="1150" y="10900"/>
                  <a:pt x="1073" y="11183"/>
                </a:cubicBezTo>
                <a:cubicBezTo>
                  <a:pt x="997" y="11465"/>
                  <a:pt x="1096" y="11818"/>
                  <a:pt x="1367" y="11933"/>
                </a:cubicBezTo>
                <a:cubicBezTo>
                  <a:pt x="1437" y="11962"/>
                  <a:pt x="1513" y="11974"/>
                  <a:pt x="1589" y="11974"/>
                </a:cubicBezTo>
                <a:cubicBezTo>
                  <a:pt x="1683" y="11974"/>
                  <a:pt x="1778" y="11957"/>
                  <a:pt x="1869" y="11936"/>
                </a:cubicBezTo>
                <a:cubicBezTo>
                  <a:pt x="2847" y="11716"/>
                  <a:pt x="3688" y="11097"/>
                  <a:pt x="4416" y="10408"/>
                </a:cubicBezTo>
                <a:cubicBezTo>
                  <a:pt x="5144" y="9719"/>
                  <a:pt x="5792" y="8946"/>
                  <a:pt x="6564" y="8307"/>
                </a:cubicBezTo>
                <a:lnTo>
                  <a:pt x="6564" y="8307"/>
                </a:lnTo>
                <a:cubicBezTo>
                  <a:pt x="6070" y="10013"/>
                  <a:pt x="5891" y="11810"/>
                  <a:pt x="6040" y="13578"/>
                </a:cubicBezTo>
                <a:cubicBezTo>
                  <a:pt x="6068" y="13909"/>
                  <a:pt x="6187" y="14324"/>
                  <a:pt x="6518" y="14357"/>
                </a:cubicBezTo>
                <a:cubicBezTo>
                  <a:pt x="6531" y="14358"/>
                  <a:pt x="6545" y="14359"/>
                  <a:pt x="6558" y="14359"/>
                </a:cubicBezTo>
                <a:cubicBezTo>
                  <a:pt x="6853" y="14359"/>
                  <a:pt x="7043" y="14019"/>
                  <a:pt x="7132" y="13727"/>
                </a:cubicBezTo>
                <a:cubicBezTo>
                  <a:pt x="7410" y="12777"/>
                  <a:pt x="7514" y="11805"/>
                  <a:pt x="7501" y="10817"/>
                </a:cubicBezTo>
                <a:cubicBezTo>
                  <a:pt x="7487" y="9828"/>
                  <a:pt x="7257" y="8821"/>
                  <a:pt x="7259" y="7852"/>
                </a:cubicBezTo>
                <a:lnTo>
                  <a:pt x="7259" y="7852"/>
                </a:lnTo>
                <a:cubicBezTo>
                  <a:pt x="7866" y="9133"/>
                  <a:pt x="8464" y="10417"/>
                  <a:pt x="9092" y="11687"/>
                </a:cubicBezTo>
                <a:cubicBezTo>
                  <a:pt x="9337" y="12184"/>
                  <a:pt x="9595" y="12692"/>
                  <a:pt x="9999" y="13073"/>
                </a:cubicBezTo>
                <a:cubicBezTo>
                  <a:pt x="10125" y="13191"/>
                  <a:pt x="10289" y="13300"/>
                  <a:pt x="10455" y="13300"/>
                </a:cubicBezTo>
                <a:cubicBezTo>
                  <a:pt x="10491" y="13300"/>
                  <a:pt x="10527" y="13295"/>
                  <a:pt x="10564" y="13284"/>
                </a:cubicBezTo>
                <a:cubicBezTo>
                  <a:pt x="10820" y="13203"/>
                  <a:pt x="10885" y="12871"/>
                  <a:pt x="10878" y="12601"/>
                </a:cubicBezTo>
                <a:cubicBezTo>
                  <a:pt x="10830" y="10874"/>
                  <a:pt x="9645" y="9365"/>
                  <a:pt x="8251" y="8344"/>
                </a:cubicBezTo>
                <a:lnTo>
                  <a:pt x="8251" y="8344"/>
                </a:lnTo>
                <a:cubicBezTo>
                  <a:pt x="9532" y="9202"/>
                  <a:pt x="10878" y="9964"/>
                  <a:pt x="12274" y="10622"/>
                </a:cubicBezTo>
                <a:cubicBezTo>
                  <a:pt x="12450" y="10705"/>
                  <a:pt x="12660" y="10780"/>
                  <a:pt x="12850" y="10780"/>
                </a:cubicBezTo>
                <a:cubicBezTo>
                  <a:pt x="12985" y="10780"/>
                  <a:pt x="13110" y="10742"/>
                  <a:pt x="13205" y="10640"/>
                </a:cubicBezTo>
                <a:cubicBezTo>
                  <a:pt x="13352" y="10484"/>
                  <a:pt x="13348" y="10234"/>
                  <a:pt x="13280" y="10030"/>
                </a:cubicBezTo>
                <a:cubicBezTo>
                  <a:pt x="13100" y="9494"/>
                  <a:pt x="12577" y="9163"/>
                  <a:pt x="12090" y="8877"/>
                </a:cubicBezTo>
                <a:cubicBezTo>
                  <a:pt x="11056" y="8272"/>
                  <a:pt x="10009" y="7676"/>
                  <a:pt x="8883" y="7269"/>
                </a:cubicBezTo>
                <a:lnTo>
                  <a:pt x="8883" y="7269"/>
                </a:lnTo>
                <a:cubicBezTo>
                  <a:pt x="10238" y="7717"/>
                  <a:pt x="11592" y="8166"/>
                  <a:pt x="12974" y="8520"/>
                </a:cubicBezTo>
                <a:cubicBezTo>
                  <a:pt x="13525" y="8662"/>
                  <a:pt x="14088" y="8788"/>
                  <a:pt x="14654" y="8788"/>
                </a:cubicBezTo>
                <a:cubicBezTo>
                  <a:pt x="14745" y="8788"/>
                  <a:pt x="14837" y="8785"/>
                  <a:pt x="14929" y="8778"/>
                </a:cubicBezTo>
                <a:cubicBezTo>
                  <a:pt x="15168" y="8759"/>
                  <a:pt x="15466" y="8643"/>
                  <a:pt x="15455" y="8404"/>
                </a:cubicBezTo>
                <a:cubicBezTo>
                  <a:pt x="15446" y="8239"/>
                  <a:pt x="15287" y="8130"/>
                  <a:pt x="15143" y="8050"/>
                </a:cubicBezTo>
                <a:cubicBezTo>
                  <a:pt x="13488" y="7133"/>
                  <a:pt x="11596" y="6651"/>
                  <a:pt x="9704" y="6651"/>
                </a:cubicBezTo>
                <a:cubicBezTo>
                  <a:pt x="9226" y="6651"/>
                  <a:pt x="8748" y="6682"/>
                  <a:pt x="8274" y="6744"/>
                </a:cubicBezTo>
                <a:cubicBezTo>
                  <a:pt x="9566" y="6205"/>
                  <a:pt x="10841" y="5609"/>
                  <a:pt x="12010" y="4837"/>
                </a:cubicBezTo>
                <a:cubicBezTo>
                  <a:pt x="12598" y="4450"/>
                  <a:pt x="13173" y="4000"/>
                  <a:pt x="13512" y="3383"/>
                </a:cubicBezTo>
                <a:cubicBezTo>
                  <a:pt x="13604" y="3216"/>
                  <a:pt x="13666" y="2981"/>
                  <a:pt x="13522" y="2856"/>
                </a:cubicBezTo>
                <a:cubicBezTo>
                  <a:pt x="13461" y="2804"/>
                  <a:pt x="13381" y="2789"/>
                  <a:pt x="13299" y="2789"/>
                </a:cubicBezTo>
                <a:cubicBezTo>
                  <a:pt x="13255" y="2789"/>
                  <a:pt x="13211" y="2793"/>
                  <a:pt x="13169" y="2798"/>
                </a:cubicBezTo>
                <a:cubicBezTo>
                  <a:pt x="10949" y="3064"/>
                  <a:pt x="8886" y="4308"/>
                  <a:pt x="7522" y="6080"/>
                </a:cubicBezTo>
                <a:cubicBezTo>
                  <a:pt x="7825" y="4369"/>
                  <a:pt x="7856" y="2611"/>
                  <a:pt x="7613" y="891"/>
                </a:cubicBezTo>
                <a:cubicBezTo>
                  <a:pt x="7566" y="569"/>
                  <a:pt x="7499" y="224"/>
                  <a:pt x="7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44"/>
          <p:cNvGrpSpPr/>
          <p:nvPr/>
        </p:nvGrpSpPr>
        <p:grpSpPr>
          <a:xfrm>
            <a:off x="8438521" y="3462435"/>
            <a:ext cx="874530" cy="1481072"/>
            <a:chOff x="-117729" y="1733810"/>
            <a:chExt cx="874530" cy="1481072"/>
          </a:xfrm>
        </p:grpSpPr>
        <p:sp>
          <p:nvSpPr>
            <p:cNvPr id="868" name="Google Shape;868;p4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44"/>
          <p:cNvSpPr/>
          <p:nvPr/>
        </p:nvSpPr>
        <p:spPr>
          <a:xfrm>
            <a:off x="-19318" y="4368239"/>
            <a:ext cx="1530769" cy="1421038"/>
          </a:xfrm>
          <a:custGeom>
            <a:avLst/>
            <a:gdLst/>
            <a:ahLst/>
            <a:cxnLst/>
            <a:rect l="l" t="t" r="r" b="b"/>
            <a:pathLst>
              <a:path w="15467" h="14359" extrusionOk="0">
                <a:moveTo>
                  <a:pt x="7264" y="0"/>
                </a:moveTo>
                <a:cubicBezTo>
                  <a:pt x="6577" y="727"/>
                  <a:pt x="6350" y="1783"/>
                  <a:pt x="6362" y="2782"/>
                </a:cubicBezTo>
                <a:cubicBezTo>
                  <a:pt x="6376" y="3782"/>
                  <a:pt x="6600" y="4767"/>
                  <a:pt x="6688" y="5762"/>
                </a:cubicBezTo>
                <a:cubicBezTo>
                  <a:pt x="6102" y="4477"/>
                  <a:pt x="5387" y="3251"/>
                  <a:pt x="4557" y="2108"/>
                </a:cubicBezTo>
                <a:cubicBezTo>
                  <a:pt x="4317" y="1777"/>
                  <a:pt x="3961" y="1420"/>
                  <a:pt x="3586" y="1420"/>
                </a:cubicBezTo>
                <a:cubicBezTo>
                  <a:pt x="3513" y="1420"/>
                  <a:pt x="3439" y="1434"/>
                  <a:pt x="3365" y="1464"/>
                </a:cubicBezTo>
                <a:cubicBezTo>
                  <a:pt x="3248" y="1972"/>
                  <a:pt x="3450" y="2497"/>
                  <a:pt x="3688" y="2961"/>
                </a:cubicBezTo>
                <a:cubicBezTo>
                  <a:pt x="4315" y="4194"/>
                  <a:pt x="5215" y="5287"/>
                  <a:pt x="6304" y="6141"/>
                </a:cubicBezTo>
                <a:cubicBezTo>
                  <a:pt x="4767" y="5624"/>
                  <a:pt x="3150" y="5345"/>
                  <a:pt x="1529" y="5320"/>
                </a:cubicBezTo>
                <a:cubicBezTo>
                  <a:pt x="1487" y="5319"/>
                  <a:pt x="1444" y="5319"/>
                  <a:pt x="1402" y="5319"/>
                </a:cubicBezTo>
                <a:cubicBezTo>
                  <a:pt x="1015" y="5319"/>
                  <a:pt x="619" y="5350"/>
                  <a:pt x="282" y="5537"/>
                </a:cubicBezTo>
                <a:cubicBezTo>
                  <a:pt x="140" y="5614"/>
                  <a:pt x="0" y="5751"/>
                  <a:pt x="23" y="5910"/>
                </a:cubicBezTo>
                <a:cubicBezTo>
                  <a:pt x="41" y="6027"/>
                  <a:pt x="140" y="6113"/>
                  <a:pt x="237" y="6182"/>
                </a:cubicBezTo>
                <a:cubicBezTo>
                  <a:pt x="1051" y="6763"/>
                  <a:pt x="2083" y="6950"/>
                  <a:pt x="3082" y="6992"/>
                </a:cubicBezTo>
                <a:cubicBezTo>
                  <a:pt x="3325" y="7003"/>
                  <a:pt x="3568" y="7006"/>
                  <a:pt x="3811" y="7006"/>
                </a:cubicBezTo>
                <a:cubicBezTo>
                  <a:pt x="4132" y="7006"/>
                  <a:pt x="4452" y="7001"/>
                  <a:pt x="4773" y="7001"/>
                </a:cubicBezTo>
                <a:cubicBezTo>
                  <a:pt x="5210" y="7001"/>
                  <a:pt x="5647" y="7011"/>
                  <a:pt x="6082" y="7057"/>
                </a:cubicBezTo>
                <a:cubicBezTo>
                  <a:pt x="4417" y="7961"/>
                  <a:pt x="2885" y="9110"/>
                  <a:pt x="1561" y="10465"/>
                </a:cubicBezTo>
                <a:cubicBezTo>
                  <a:pt x="1356" y="10674"/>
                  <a:pt x="1150" y="10900"/>
                  <a:pt x="1073" y="11183"/>
                </a:cubicBezTo>
                <a:cubicBezTo>
                  <a:pt x="997" y="11465"/>
                  <a:pt x="1096" y="11818"/>
                  <a:pt x="1367" y="11933"/>
                </a:cubicBezTo>
                <a:cubicBezTo>
                  <a:pt x="1437" y="11962"/>
                  <a:pt x="1513" y="11974"/>
                  <a:pt x="1589" y="11974"/>
                </a:cubicBezTo>
                <a:cubicBezTo>
                  <a:pt x="1683" y="11974"/>
                  <a:pt x="1778" y="11957"/>
                  <a:pt x="1869" y="11936"/>
                </a:cubicBezTo>
                <a:cubicBezTo>
                  <a:pt x="2847" y="11716"/>
                  <a:pt x="3688" y="11097"/>
                  <a:pt x="4416" y="10408"/>
                </a:cubicBezTo>
                <a:cubicBezTo>
                  <a:pt x="5144" y="9719"/>
                  <a:pt x="5792" y="8946"/>
                  <a:pt x="6564" y="8307"/>
                </a:cubicBezTo>
                <a:lnTo>
                  <a:pt x="6564" y="8307"/>
                </a:lnTo>
                <a:cubicBezTo>
                  <a:pt x="6070" y="10013"/>
                  <a:pt x="5891" y="11810"/>
                  <a:pt x="6040" y="13578"/>
                </a:cubicBezTo>
                <a:cubicBezTo>
                  <a:pt x="6068" y="13909"/>
                  <a:pt x="6187" y="14324"/>
                  <a:pt x="6518" y="14357"/>
                </a:cubicBezTo>
                <a:cubicBezTo>
                  <a:pt x="6531" y="14358"/>
                  <a:pt x="6545" y="14359"/>
                  <a:pt x="6558" y="14359"/>
                </a:cubicBezTo>
                <a:cubicBezTo>
                  <a:pt x="6853" y="14359"/>
                  <a:pt x="7043" y="14019"/>
                  <a:pt x="7132" y="13727"/>
                </a:cubicBezTo>
                <a:cubicBezTo>
                  <a:pt x="7410" y="12777"/>
                  <a:pt x="7514" y="11805"/>
                  <a:pt x="7501" y="10817"/>
                </a:cubicBezTo>
                <a:cubicBezTo>
                  <a:pt x="7487" y="9828"/>
                  <a:pt x="7257" y="8821"/>
                  <a:pt x="7259" y="7852"/>
                </a:cubicBezTo>
                <a:lnTo>
                  <a:pt x="7259" y="7852"/>
                </a:lnTo>
                <a:cubicBezTo>
                  <a:pt x="7866" y="9133"/>
                  <a:pt x="8464" y="10417"/>
                  <a:pt x="9092" y="11687"/>
                </a:cubicBezTo>
                <a:cubicBezTo>
                  <a:pt x="9337" y="12184"/>
                  <a:pt x="9595" y="12692"/>
                  <a:pt x="9999" y="13073"/>
                </a:cubicBezTo>
                <a:cubicBezTo>
                  <a:pt x="10125" y="13191"/>
                  <a:pt x="10289" y="13300"/>
                  <a:pt x="10455" y="13300"/>
                </a:cubicBezTo>
                <a:cubicBezTo>
                  <a:pt x="10491" y="13300"/>
                  <a:pt x="10527" y="13295"/>
                  <a:pt x="10564" y="13284"/>
                </a:cubicBezTo>
                <a:cubicBezTo>
                  <a:pt x="10820" y="13203"/>
                  <a:pt x="10885" y="12871"/>
                  <a:pt x="10878" y="12601"/>
                </a:cubicBezTo>
                <a:cubicBezTo>
                  <a:pt x="10830" y="10874"/>
                  <a:pt x="9645" y="9365"/>
                  <a:pt x="8251" y="8344"/>
                </a:cubicBezTo>
                <a:lnTo>
                  <a:pt x="8251" y="8344"/>
                </a:lnTo>
                <a:cubicBezTo>
                  <a:pt x="9532" y="9202"/>
                  <a:pt x="10878" y="9964"/>
                  <a:pt x="12274" y="10622"/>
                </a:cubicBezTo>
                <a:cubicBezTo>
                  <a:pt x="12450" y="10705"/>
                  <a:pt x="12660" y="10780"/>
                  <a:pt x="12850" y="10780"/>
                </a:cubicBezTo>
                <a:cubicBezTo>
                  <a:pt x="12985" y="10780"/>
                  <a:pt x="13110" y="10742"/>
                  <a:pt x="13205" y="10640"/>
                </a:cubicBezTo>
                <a:cubicBezTo>
                  <a:pt x="13352" y="10484"/>
                  <a:pt x="13348" y="10234"/>
                  <a:pt x="13280" y="10030"/>
                </a:cubicBezTo>
                <a:cubicBezTo>
                  <a:pt x="13100" y="9494"/>
                  <a:pt x="12577" y="9163"/>
                  <a:pt x="12090" y="8877"/>
                </a:cubicBezTo>
                <a:cubicBezTo>
                  <a:pt x="11056" y="8272"/>
                  <a:pt x="10009" y="7676"/>
                  <a:pt x="8883" y="7269"/>
                </a:cubicBezTo>
                <a:lnTo>
                  <a:pt x="8883" y="7269"/>
                </a:lnTo>
                <a:cubicBezTo>
                  <a:pt x="10238" y="7717"/>
                  <a:pt x="11592" y="8166"/>
                  <a:pt x="12974" y="8520"/>
                </a:cubicBezTo>
                <a:cubicBezTo>
                  <a:pt x="13525" y="8662"/>
                  <a:pt x="14088" y="8788"/>
                  <a:pt x="14654" y="8788"/>
                </a:cubicBezTo>
                <a:cubicBezTo>
                  <a:pt x="14745" y="8788"/>
                  <a:pt x="14837" y="8785"/>
                  <a:pt x="14929" y="8778"/>
                </a:cubicBezTo>
                <a:cubicBezTo>
                  <a:pt x="15168" y="8759"/>
                  <a:pt x="15466" y="8643"/>
                  <a:pt x="15455" y="8404"/>
                </a:cubicBezTo>
                <a:cubicBezTo>
                  <a:pt x="15446" y="8239"/>
                  <a:pt x="15287" y="8130"/>
                  <a:pt x="15143" y="8050"/>
                </a:cubicBezTo>
                <a:cubicBezTo>
                  <a:pt x="13488" y="7133"/>
                  <a:pt x="11596" y="6651"/>
                  <a:pt x="9704" y="6651"/>
                </a:cubicBezTo>
                <a:cubicBezTo>
                  <a:pt x="9226" y="6651"/>
                  <a:pt x="8748" y="6682"/>
                  <a:pt x="8274" y="6744"/>
                </a:cubicBezTo>
                <a:cubicBezTo>
                  <a:pt x="9566" y="6205"/>
                  <a:pt x="10841" y="5609"/>
                  <a:pt x="12010" y="4837"/>
                </a:cubicBezTo>
                <a:cubicBezTo>
                  <a:pt x="12598" y="4450"/>
                  <a:pt x="13173" y="4000"/>
                  <a:pt x="13512" y="3383"/>
                </a:cubicBezTo>
                <a:cubicBezTo>
                  <a:pt x="13604" y="3216"/>
                  <a:pt x="13666" y="2981"/>
                  <a:pt x="13522" y="2856"/>
                </a:cubicBezTo>
                <a:cubicBezTo>
                  <a:pt x="13461" y="2804"/>
                  <a:pt x="13381" y="2789"/>
                  <a:pt x="13299" y="2789"/>
                </a:cubicBezTo>
                <a:cubicBezTo>
                  <a:pt x="13255" y="2789"/>
                  <a:pt x="13211" y="2793"/>
                  <a:pt x="13169" y="2798"/>
                </a:cubicBezTo>
                <a:cubicBezTo>
                  <a:pt x="10949" y="3064"/>
                  <a:pt x="8886" y="4308"/>
                  <a:pt x="7522" y="6080"/>
                </a:cubicBezTo>
                <a:cubicBezTo>
                  <a:pt x="7825" y="4369"/>
                  <a:pt x="7856" y="2611"/>
                  <a:pt x="7613" y="891"/>
                </a:cubicBezTo>
                <a:cubicBezTo>
                  <a:pt x="7566" y="569"/>
                  <a:pt x="7499" y="224"/>
                  <a:pt x="7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4"/>
          <p:cNvGrpSpPr/>
          <p:nvPr/>
        </p:nvGrpSpPr>
        <p:grpSpPr>
          <a:xfrm flipH="1">
            <a:off x="-188358" y="3462435"/>
            <a:ext cx="874530" cy="1481072"/>
            <a:chOff x="-117729" y="1733810"/>
            <a:chExt cx="874530" cy="1481072"/>
          </a:xfrm>
        </p:grpSpPr>
        <p:sp>
          <p:nvSpPr>
            <p:cNvPr id="873" name="Google Shape;873;p4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44"/>
          <p:cNvGrpSpPr/>
          <p:nvPr/>
        </p:nvGrpSpPr>
        <p:grpSpPr>
          <a:xfrm>
            <a:off x="8702012" y="1874544"/>
            <a:ext cx="186655" cy="149254"/>
            <a:chOff x="2858987" y="3108507"/>
            <a:chExt cx="186655" cy="149254"/>
          </a:xfrm>
        </p:grpSpPr>
        <p:sp>
          <p:nvSpPr>
            <p:cNvPr id="877" name="Google Shape;877;p44"/>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44"/>
          <p:cNvGrpSpPr/>
          <p:nvPr/>
        </p:nvGrpSpPr>
        <p:grpSpPr>
          <a:xfrm flipH="1">
            <a:off x="117126" y="265805"/>
            <a:ext cx="436105" cy="547391"/>
            <a:chOff x="3474326" y="3626268"/>
            <a:chExt cx="436105" cy="547391"/>
          </a:xfrm>
        </p:grpSpPr>
        <p:sp>
          <p:nvSpPr>
            <p:cNvPr id="881" name="Google Shape;881;p44"/>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4"/>
          <p:cNvGrpSpPr/>
          <p:nvPr/>
        </p:nvGrpSpPr>
        <p:grpSpPr>
          <a:xfrm flipH="1">
            <a:off x="7067279" y="154928"/>
            <a:ext cx="409454" cy="384000"/>
            <a:chOff x="3089978" y="4184399"/>
            <a:chExt cx="388071" cy="363947"/>
          </a:xfrm>
        </p:grpSpPr>
        <p:sp>
          <p:nvSpPr>
            <p:cNvPr id="885" name="Google Shape;885;p44"/>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4"/>
          <p:cNvSpPr/>
          <p:nvPr/>
        </p:nvSpPr>
        <p:spPr>
          <a:xfrm rot="3650503" flipH="1">
            <a:off x="3784623" y="4296820"/>
            <a:ext cx="1206069" cy="993679"/>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flipH="1">
            <a:off x="425031" y="17052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7031338" y="468577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rot="5735881">
            <a:off x="2315396" y="473480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rot="-9486283">
            <a:off x="8595512" y="832578"/>
            <a:ext cx="189667" cy="1560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5455150" y="48706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flipH="1">
            <a:off x="2785060" y="21115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895"/>
        <p:cNvGrpSpPr/>
        <p:nvPr/>
      </p:nvGrpSpPr>
      <p:grpSpPr>
        <a:xfrm>
          <a:off x="0" y="0"/>
          <a:ext cx="0" cy="0"/>
          <a:chOff x="0" y="0"/>
          <a:chExt cx="0" cy="0"/>
        </a:xfrm>
      </p:grpSpPr>
      <p:sp>
        <p:nvSpPr>
          <p:cNvPr id="896" name="Google Shape;896;p45"/>
          <p:cNvSpPr txBox="1">
            <a:spLocks noGrp="1"/>
          </p:cNvSpPr>
          <p:nvPr>
            <p:ph type="title" hasCustomPrompt="1"/>
          </p:nvPr>
        </p:nvSpPr>
        <p:spPr>
          <a:xfrm>
            <a:off x="2960450" y="1378250"/>
            <a:ext cx="322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97" name="Google Shape;897;p45"/>
          <p:cNvSpPr txBox="1">
            <a:spLocks noGrp="1"/>
          </p:cNvSpPr>
          <p:nvPr>
            <p:ph type="subTitle" idx="1"/>
          </p:nvPr>
        </p:nvSpPr>
        <p:spPr>
          <a:xfrm>
            <a:off x="2960450" y="2206550"/>
            <a:ext cx="3223200" cy="50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8" name="Google Shape;898;p45"/>
          <p:cNvSpPr txBox="1">
            <a:spLocks noGrp="1"/>
          </p:cNvSpPr>
          <p:nvPr>
            <p:ph type="title" idx="2" hasCustomPrompt="1"/>
          </p:nvPr>
        </p:nvSpPr>
        <p:spPr>
          <a:xfrm>
            <a:off x="1284000" y="3032875"/>
            <a:ext cx="3191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99" name="Google Shape;899;p45"/>
          <p:cNvSpPr txBox="1">
            <a:spLocks noGrp="1"/>
          </p:cNvSpPr>
          <p:nvPr>
            <p:ph type="subTitle" idx="3"/>
          </p:nvPr>
        </p:nvSpPr>
        <p:spPr>
          <a:xfrm>
            <a:off x="1284000" y="3861175"/>
            <a:ext cx="3191100" cy="50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0" name="Google Shape;900;p45"/>
          <p:cNvSpPr txBox="1">
            <a:spLocks noGrp="1"/>
          </p:cNvSpPr>
          <p:nvPr>
            <p:ph type="title" idx="4" hasCustomPrompt="1"/>
          </p:nvPr>
        </p:nvSpPr>
        <p:spPr>
          <a:xfrm>
            <a:off x="4668900" y="3032875"/>
            <a:ext cx="3191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01" name="Google Shape;901;p45"/>
          <p:cNvSpPr txBox="1">
            <a:spLocks noGrp="1"/>
          </p:cNvSpPr>
          <p:nvPr>
            <p:ph type="subTitle" idx="5"/>
          </p:nvPr>
        </p:nvSpPr>
        <p:spPr>
          <a:xfrm>
            <a:off x="4668900" y="3861175"/>
            <a:ext cx="3191100" cy="50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2" name="Google Shape;902;p4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3" name="Google Shape;903;p45"/>
          <p:cNvSpPr/>
          <p:nvPr/>
        </p:nvSpPr>
        <p:spPr>
          <a:xfrm>
            <a:off x="8135475" y="14844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5"/>
          <p:cNvGrpSpPr/>
          <p:nvPr/>
        </p:nvGrpSpPr>
        <p:grpSpPr>
          <a:xfrm>
            <a:off x="8154826" y="3096390"/>
            <a:ext cx="1299652" cy="2651951"/>
            <a:chOff x="8154826" y="3096390"/>
            <a:chExt cx="1299652" cy="2651951"/>
          </a:xfrm>
        </p:grpSpPr>
        <p:sp>
          <p:nvSpPr>
            <p:cNvPr id="905" name="Google Shape;905;p45"/>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45"/>
          <p:cNvSpPr/>
          <p:nvPr/>
        </p:nvSpPr>
        <p:spPr>
          <a:xfrm rot="-252784">
            <a:off x="8387283" y="1616981"/>
            <a:ext cx="904227" cy="1339718"/>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45"/>
          <p:cNvGrpSpPr/>
          <p:nvPr/>
        </p:nvGrpSpPr>
        <p:grpSpPr>
          <a:xfrm>
            <a:off x="-1029378" y="3466543"/>
            <a:ext cx="1962493" cy="2073383"/>
            <a:chOff x="-1029378" y="3466543"/>
            <a:chExt cx="1962493" cy="2073383"/>
          </a:xfrm>
        </p:grpSpPr>
        <p:sp>
          <p:nvSpPr>
            <p:cNvPr id="909" name="Google Shape;909;p45"/>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45"/>
          <p:cNvGrpSpPr/>
          <p:nvPr/>
        </p:nvGrpSpPr>
        <p:grpSpPr>
          <a:xfrm>
            <a:off x="-117729" y="1733810"/>
            <a:ext cx="874530" cy="1481072"/>
            <a:chOff x="-117729" y="1733810"/>
            <a:chExt cx="874530" cy="1481072"/>
          </a:xfrm>
        </p:grpSpPr>
        <p:sp>
          <p:nvSpPr>
            <p:cNvPr id="912" name="Google Shape;912;p45"/>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5" name="Google Shape;915;p45"/>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Main point 1">
  <p:cSld name="MAIN_POINT_1_1">
    <p:spTree>
      <p:nvGrpSpPr>
        <p:cNvPr id="1" name="Shape 921"/>
        <p:cNvGrpSpPr/>
        <p:nvPr/>
      </p:nvGrpSpPr>
      <p:grpSpPr>
        <a:xfrm>
          <a:off x="0" y="0"/>
          <a:ext cx="0" cy="0"/>
          <a:chOff x="0" y="0"/>
          <a:chExt cx="0" cy="0"/>
        </a:xfrm>
      </p:grpSpPr>
      <p:sp>
        <p:nvSpPr>
          <p:cNvPr id="922" name="Google Shape;922;p46"/>
          <p:cNvSpPr/>
          <p:nvPr/>
        </p:nvSpPr>
        <p:spPr>
          <a:xfrm rot="-488958">
            <a:off x="-390493" y="777521"/>
            <a:ext cx="7287505" cy="5016153"/>
          </a:xfrm>
          <a:custGeom>
            <a:avLst/>
            <a:gdLst/>
            <a:ahLst/>
            <a:cxnLst/>
            <a:rect l="l" t="t" r="r" b="b"/>
            <a:pathLst>
              <a:path w="75902" h="56370" extrusionOk="0">
                <a:moveTo>
                  <a:pt x="34210" y="4754"/>
                </a:moveTo>
                <a:cubicBezTo>
                  <a:pt x="34180" y="4754"/>
                  <a:pt x="34149" y="4757"/>
                  <a:pt x="34119" y="4763"/>
                </a:cubicBezTo>
                <a:cubicBezTo>
                  <a:pt x="33859" y="4819"/>
                  <a:pt x="33712" y="5122"/>
                  <a:pt x="33743" y="5386"/>
                </a:cubicBezTo>
                <a:cubicBezTo>
                  <a:pt x="33774" y="5650"/>
                  <a:pt x="33938" y="5878"/>
                  <a:pt x="34109" y="6081"/>
                </a:cubicBezTo>
                <a:cubicBezTo>
                  <a:pt x="34820" y="6920"/>
                  <a:pt x="35754" y="7539"/>
                  <a:pt x="36726" y="8054"/>
                </a:cubicBezTo>
                <a:cubicBezTo>
                  <a:pt x="39204" y="9367"/>
                  <a:pt x="42008" y="10042"/>
                  <a:pt x="44811" y="10042"/>
                </a:cubicBezTo>
                <a:cubicBezTo>
                  <a:pt x="46256" y="10042"/>
                  <a:pt x="47700" y="9862"/>
                  <a:pt x="49099" y="9498"/>
                </a:cubicBezTo>
                <a:cubicBezTo>
                  <a:pt x="49076" y="9452"/>
                  <a:pt x="49327" y="9323"/>
                  <a:pt x="49578" y="9195"/>
                </a:cubicBezTo>
                <a:cubicBezTo>
                  <a:pt x="49645" y="9161"/>
                  <a:pt x="49718" y="9121"/>
                  <a:pt x="49750" y="9053"/>
                </a:cubicBezTo>
                <a:cubicBezTo>
                  <a:pt x="49837" y="8856"/>
                  <a:pt x="49553" y="8740"/>
                  <a:pt x="49323" y="8740"/>
                </a:cubicBezTo>
                <a:cubicBezTo>
                  <a:pt x="49301" y="8740"/>
                  <a:pt x="49279" y="8741"/>
                  <a:pt x="49258" y="8743"/>
                </a:cubicBezTo>
                <a:cubicBezTo>
                  <a:pt x="48068" y="8869"/>
                  <a:pt x="46867" y="8951"/>
                  <a:pt x="45669" y="8951"/>
                </a:cubicBezTo>
                <a:cubicBezTo>
                  <a:pt x="44304" y="8951"/>
                  <a:pt x="42942" y="8845"/>
                  <a:pt x="41604" y="8576"/>
                </a:cubicBezTo>
                <a:cubicBezTo>
                  <a:pt x="39091" y="8073"/>
                  <a:pt x="36653" y="6966"/>
                  <a:pt x="34854" y="5141"/>
                </a:cubicBezTo>
                <a:cubicBezTo>
                  <a:pt x="34674" y="4959"/>
                  <a:pt x="34455" y="4754"/>
                  <a:pt x="34210" y="4754"/>
                </a:cubicBezTo>
                <a:close/>
                <a:moveTo>
                  <a:pt x="19996" y="1"/>
                </a:moveTo>
                <a:cubicBezTo>
                  <a:pt x="15265" y="1"/>
                  <a:pt x="10700" y="3241"/>
                  <a:pt x="8330" y="7457"/>
                </a:cubicBezTo>
                <a:cubicBezTo>
                  <a:pt x="5623" y="12274"/>
                  <a:pt x="5266" y="18058"/>
                  <a:pt x="5617" y="23573"/>
                </a:cubicBezTo>
                <a:cubicBezTo>
                  <a:pt x="5914" y="28226"/>
                  <a:pt x="6718" y="32983"/>
                  <a:pt x="9141" y="36967"/>
                </a:cubicBezTo>
                <a:cubicBezTo>
                  <a:pt x="11511" y="40864"/>
                  <a:pt x="15699" y="43898"/>
                  <a:pt x="20243" y="43898"/>
                </a:cubicBezTo>
                <a:cubicBezTo>
                  <a:pt x="20345" y="43898"/>
                  <a:pt x="20448" y="43896"/>
                  <a:pt x="20550" y="43893"/>
                </a:cubicBezTo>
                <a:cubicBezTo>
                  <a:pt x="22576" y="43831"/>
                  <a:pt x="24673" y="43195"/>
                  <a:pt x="26658" y="43195"/>
                </a:cubicBezTo>
                <a:cubicBezTo>
                  <a:pt x="27577" y="43195"/>
                  <a:pt x="28471" y="43331"/>
                  <a:pt x="29324" y="43724"/>
                </a:cubicBezTo>
                <a:cubicBezTo>
                  <a:pt x="32008" y="44962"/>
                  <a:pt x="33031" y="48171"/>
                  <a:pt x="34852" y="50499"/>
                </a:cubicBezTo>
                <a:cubicBezTo>
                  <a:pt x="37806" y="54275"/>
                  <a:pt x="42907" y="55664"/>
                  <a:pt x="47694" y="55930"/>
                </a:cubicBezTo>
                <a:cubicBezTo>
                  <a:pt x="48323" y="55965"/>
                  <a:pt x="48955" y="55984"/>
                  <a:pt x="49586" y="55984"/>
                </a:cubicBezTo>
                <a:cubicBezTo>
                  <a:pt x="51984" y="55984"/>
                  <a:pt x="54384" y="55705"/>
                  <a:pt x="56655" y="54951"/>
                </a:cubicBezTo>
                <a:cubicBezTo>
                  <a:pt x="63124" y="52800"/>
                  <a:pt x="67761" y="47089"/>
                  <a:pt x="71092" y="41140"/>
                </a:cubicBezTo>
                <a:cubicBezTo>
                  <a:pt x="73737" y="36414"/>
                  <a:pt x="75834" y="31210"/>
                  <a:pt x="75868" y="25794"/>
                </a:cubicBezTo>
                <a:cubicBezTo>
                  <a:pt x="75901" y="20379"/>
                  <a:pt x="73554" y="14724"/>
                  <a:pt x="68948" y="11876"/>
                </a:cubicBezTo>
                <a:cubicBezTo>
                  <a:pt x="65851" y="9962"/>
                  <a:pt x="62095" y="8928"/>
                  <a:pt x="58414" y="8928"/>
                </a:cubicBezTo>
                <a:cubicBezTo>
                  <a:pt x="56434" y="8928"/>
                  <a:pt x="54475" y="9227"/>
                  <a:pt x="52653" y="9848"/>
                </a:cubicBezTo>
                <a:cubicBezTo>
                  <a:pt x="50432" y="10605"/>
                  <a:pt x="48089" y="10977"/>
                  <a:pt x="45744" y="10977"/>
                </a:cubicBezTo>
                <a:cubicBezTo>
                  <a:pt x="41650" y="10977"/>
                  <a:pt x="37551" y="9845"/>
                  <a:pt x="34087" y="7657"/>
                </a:cubicBezTo>
                <a:cubicBezTo>
                  <a:pt x="30058" y="5111"/>
                  <a:pt x="26693" y="1161"/>
                  <a:pt x="22023" y="205"/>
                </a:cubicBezTo>
                <a:cubicBezTo>
                  <a:pt x="21348" y="67"/>
                  <a:pt x="20670" y="1"/>
                  <a:pt x="19996" y="1"/>
                </a:cubicBezTo>
                <a:close/>
                <a:moveTo>
                  <a:pt x="1819" y="23711"/>
                </a:moveTo>
                <a:cubicBezTo>
                  <a:pt x="1818" y="23711"/>
                  <a:pt x="1816" y="23711"/>
                  <a:pt x="1815" y="23711"/>
                </a:cubicBezTo>
                <a:cubicBezTo>
                  <a:pt x="915" y="23714"/>
                  <a:pt x="469" y="24802"/>
                  <a:pt x="355" y="25695"/>
                </a:cubicBezTo>
                <a:cubicBezTo>
                  <a:pt x="1" y="28460"/>
                  <a:pt x="547" y="31265"/>
                  <a:pt x="1335" y="33939"/>
                </a:cubicBezTo>
                <a:cubicBezTo>
                  <a:pt x="2696" y="38563"/>
                  <a:pt x="4970" y="43182"/>
                  <a:pt x="8962" y="45885"/>
                </a:cubicBezTo>
                <a:cubicBezTo>
                  <a:pt x="11639" y="47696"/>
                  <a:pt x="14905" y="48494"/>
                  <a:pt x="18147" y="48494"/>
                </a:cubicBezTo>
                <a:cubicBezTo>
                  <a:pt x="18608" y="48494"/>
                  <a:pt x="19068" y="48478"/>
                  <a:pt x="19527" y="48446"/>
                </a:cubicBezTo>
                <a:cubicBezTo>
                  <a:pt x="20483" y="48380"/>
                  <a:pt x="21466" y="48254"/>
                  <a:pt x="22427" y="48254"/>
                </a:cubicBezTo>
                <a:cubicBezTo>
                  <a:pt x="23316" y="48254"/>
                  <a:pt x="24186" y="48362"/>
                  <a:pt x="24996" y="48724"/>
                </a:cubicBezTo>
                <a:cubicBezTo>
                  <a:pt x="26816" y="49539"/>
                  <a:pt x="27863" y="51422"/>
                  <a:pt x="29227" y="52877"/>
                </a:cubicBezTo>
                <a:cubicBezTo>
                  <a:pt x="31281" y="55068"/>
                  <a:pt x="34261" y="56362"/>
                  <a:pt x="37264" y="56369"/>
                </a:cubicBezTo>
                <a:cubicBezTo>
                  <a:pt x="37272" y="56369"/>
                  <a:pt x="37281" y="56369"/>
                  <a:pt x="37289" y="56369"/>
                </a:cubicBezTo>
                <a:cubicBezTo>
                  <a:pt x="37658" y="56369"/>
                  <a:pt x="38043" y="56342"/>
                  <a:pt x="38359" y="56152"/>
                </a:cubicBezTo>
                <a:cubicBezTo>
                  <a:pt x="38682" y="55959"/>
                  <a:pt x="38901" y="55545"/>
                  <a:pt x="38757" y="55197"/>
                </a:cubicBezTo>
                <a:cubicBezTo>
                  <a:pt x="38492" y="54556"/>
                  <a:pt x="37605" y="54570"/>
                  <a:pt x="37050" y="54473"/>
                </a:cubicBezTo>
                <a:cubicBezTo>
                  <a:pt x="34795" y="54077"/>
                  <a:pt x="32717" y="52747"/>
                  <a:pt x="31414" y="50863"/>
                </a:cubicBezTo>
                <a:cubicBezTo>
                  <a:pt x="30632" y="49735"/>
                  <a:pt x="30106" y="48405"/>
                  <a:pt x="29097" y="47473"/>
                </a:cubicBezTo>
                <a:cubicBezTo>
                  <a:pt x="27840" y="46313"/>
                  <a:pt x="26036" y="45965"/>
                  <a:pt x="24317" y="45965"/>
                </a:cubicBezTo>
                <a:cubicBezTo>
                  <a:pt x="24252" y="45965"/>
                  <a:pt x="24187" y="45965"/>
                  <a:pt x="24122" y="45966"/>
                </a:cubicBezTo>
                <a:cubicBezTo>
                  <a:pt x="22617" y="45990"/>
                  <a:pt x="21114" y="46229"/>
                  <a:pt x="19612" y="46229"/>
                </a:cubicBezTo>
                <a:cubicBezTo>
                  <a:pt x="19343" y="46229"/>
                  <a:pt x="19074" y="46222"/>
                  <a:pt x="18805" y="46204"/>
                </a:cubicBezTo>
                <a:cubicBezTo>
                  <a:pt x="14851" y="45939"/>
                  <a:pt x="11295" y="43422"/>
                  <a:pt x="8999" y="40192"/>
                </a:cubicBezTo>
                <a:cubicBezTo>
                  <a:pt x="6704" y="36962"/>
                  <a:pt x="5517" y="33076"/>
                  <a:pt x="4707" y="29197"/>
                </a:cubicBezTo>
                <a:cubicBezTo>
                  <a:pt x="4371" y="27595"/>
                  <a:pt x="4071" y="25925"/>
                  <a:pt x="3128" y="24588"/>
                </a:cubicBezTo>
                <a:cubicBezTo>
                  <a:pt x="2813" y="24141"/>
                  <a:pt x="2365" y="23711"/>
                  <a:pt x="1819" y="2371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6"/>
          <p:cNvGrpSpPr/>
          <p:nvPr/>
        </p:nvGrpSpPr>
        <p:grpSpPr>
          <a:xfrm flipH="1">
            <a:off x="197302" y="354630"/>
            <a:ext cx="436105" cy="547391"/>
            <a:chOff x="3474326" y="3626268"/>
            <a:chExt cx="436105" cy="547391"/>
          </a:xfrm>
        </p:grpSpPr>
        <p:sp>
          <p:nvSpPr>
            <p:cNvPr id="924" name="Google Shape;924;p46"/>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46"/>
          <p:cNvSpPr/>
          <p:nvPr/>
        </p:nvSpPr>
        <p:spPr>
          <a:xfrm>
            <a:off x="5312454" y="47285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6"/>
          <p:cNvSpPr/>
          <p:nvPr/>
        </p:nvSpPr>
        <p:spPr>
          <a:xfrm rot="3716763">
            <a:off x="8656524" y="1584600"/>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6"/>
          <p:cNvSpPr/>
          <p:nvPr/>
        </p:nvSpPr>
        <p:spPr>
          <a:xfrm rot="3432077">
            <a:off x="1471308" y="210596"/>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rot="8517656" flipH="1">
            <a:off x="5948309" y="1842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flipH="1">
            <a:off x="8609842" y="458913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rot="-8570389">
            <a:off x="2222468" y="4718588"/>
            <a:ext cx="339781" cy="184628"/>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rot="3716845">
            <a:off x="612635" y="1853589"/>
            <a:ext cx="157128" cy="148166"/>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289527" y="3283019"/>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rot="5735881">
            <a:off x="7001722"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rot="1092080" flipH="1">
            <a:off x="-478693" y="3905381"/>
            <a:ext cx="1659432" cy="1367204"/>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46"/>
          <p:cNvGrpSpPr/>
          <p:nvPr/>
        </p:nvGrpSpPr>
        <p:grpSpPr>
          <a:xfrm rot="3596809">
            <a:off x="849980" y="4502798"/>
            <a:ext cx="868381" cy="1192518"/>
            <a:chOff x="3708300" y="1072800"/>
            <a:chExt cx="776725" cy="1066650"/>
          </a:xfrm>
        </p:grpSpPr>
        <p:sp>
          <p:nvSpPr>
            <p:cNvPr id="938" name="Google Shape;938;p46"/>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46"/>
          <p:cNvSpPr txBox="1">
            <a:spLocks noGrp="1"/>
          </p:cNvSpPr>
          <p:nvPr>
            <p:ph type="title"/>
          </p:nvPr>
        </p:nvSpPr>
        <p:spPr>
          <a:xfrm>
            <a:off x="713225" y="2402950"/>
            <a:ext cx="6088500" cy="2196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1">
  <p:cSld name="BIG_NUMBER_1_1">
    <p:spTree>
      <p:nvGrpSpPr>
        <p:cNvPr id="1" name="Shape 941"/>
        <p:cNvGrpSpPr/>
        <p:nvPr/>
      </p:nvGrpSpPr>
      <p:grpSpPr>
        <a:xfrm>
          <a:off x="0" y="0"/>
          <a:ext cx="0" cy="0"/>
          <a:chOff x="0" y="0"/>
          <a:chExt cx="0" cy="0"/>
        </a:xfrm>
      </p:grpSpPr>
      <p:sp>
        <p:nvSpPr>
          <p:cNvPr id="942" name="Google Shape;942;p47"/>
          <p:cNvSpPr txBox="1">
            <a:spLocks noGrp="1"/>
          </p:cNvSpPr>
          <p:nvPr>
            <p:ph type="title" hasCustomPrompt="1"/>
          </p:nvPr>
        </p:nvSpPr>
        <p:spPr>
          <a:xfrm>
            <a:off x="747450" y="1616550"/>
            <a:ext cx="4937100" cy="12375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600">
                <a:solidFill>
                  <a:schemeClr val="accent4"/>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943" name="Google Shape;943;p47"/>
          <p:cNvSpPr txBox="1">
            <a:spLocks noGrp="1"/>
          </p:cNvSpPr>
          <p:nvPr>
            <p:ph type="subTitle" idx="1"/>
          </p:nvPr>
        </p:nvSpPr>
        <p:spPr>
          <a:xfrm>
            <a:off x="747450" y="2854050"/>
            <a:ext cx="4937100" cy="67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44" name="Google Shape;944;p47"/>
          <p:cNvSpPr/>
          <p:nvPr/>
        </p:nvSpPr>
        <p:spPr>
          <a:xfrm rot="-2700000" flipH="1">
            <a:off x="5795344" y="4135188"/>
            <a:ext cx="790196" cy="1637653"/>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rot="-906362">
            <a:off x="7731899" y="3995313"/>
            <a:ext cx="1466472" cy="1208225"/>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 name="Google Shape;946;p47"/>
          <p:cNvGrpSpPr/>
          <p:nvPr/>
        </p:nvGrpSpPr>
        <p:grpSpPr>
          <a:xfrm rot="-741851">
            <a:off x="106965" y="2896835"/>
            <a:ext cx="942002" cy="1922163"/>
            <a:chOff x="8154826" y="3096390"/>
            <a:chExt cx="1299652" cy="2651951"/>
          </a:xfrm>
        </p:grpSpPr>
        <p:sp>
          <p:nvSpPr>
            <p:cNvPr id="947" name="Google Shape;947;p47"/>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47"/>
          <p:cNvGrpSpPr/>
          <p:nvPr/>
        </p:nvGrpSpPr>
        <p:grpSpPr>
          <a:xfrm>
            <a:off x="251290" y="204524"/>
            <a:ext cx="150927" cy="143533"/>
            <a:chOff x="3716290" y="4256524"/>
            <a:chExt cx="150927" cy="143533"/>
          </a:xfrm>
        </p:grpSpPr>
        <p:sp>
          <p:nvSpPr>
            <p:cNvPr id="950" name="Google Shape;950;p4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47"/>
          <p:cNvSpPr/>
          <p:nvPr/>
        </p:nvSpPr>
        <p:spPr>
          <a:xfrm rot="3716763">
            <a:off x="8807449" y="2282275"/>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rot="3432077">
            <a:off x="5832683" y="473809"/>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rot="8517656" flipH="1">
            <a:off x="7674134" y="1842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flipH="1">
            <a:off x="1655042" y="10178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rot="3716763">
            <a:off x="3329224" y="4770750"/>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rot="2700000">
            <a:off x="599571" y="997729"/>
            <a:ext cx="174651" cy="113423"/>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flipH="1">
            <a:off x="292701" y="2302477"/>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rot="5735881">
            <a:off x="8791797" y="3588714"/>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47"/>
          <p:cNvGrpSpPr/>
          <p:nvPr/>
        </p:nvGrpSpPr>
        <p:grpSpPr>
          <a:xfrm rot="2570843" flipH="1">
            <a:off x="-91007" y="3838385"/>
            <a:ext cx="1337929" cy="1837483"/>
            <a:chOff x="3708300" y="1072800"/>
            <a:chExt cx="776725" cy="1066650"/>
          </a:xfrm>
        </p:grpSpPr>
        <p:sp>
          <p:nvSpPr>
            <p:cNvPr id="962" name="Google Shape;962;p47"/>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64"/>
        <p:cNvGrpSpPr/>
        <p:nvPr/>
      </p:nvGrpSpPr>
      <p:grpSpPr>
        <a:xfrm>
          <a:off x="0" y="0"/>
          <a:ext cx="0" cy="0"/>
          <a:chOff x="0" y="0"/>
          <a:chExt cx="0" cy="0"/>
        </a:xfrm>
      </p:grpSpPr>
      <p:sp>
        <p:nvSpPr>
          <p:cNvPr id="965" name="Google Shape;965;p48"/>
          <p:cNvSpPr txBox="1">
            <a:spLocks noGrp="1"/>
          </p:cNvSpPr>
          <p:nvPr>
            <p:ph type="ctrTitle"/>
          </p:nvPr>
        </p:nvSpPr>
        <p:spPr>
          <a:xfrm>
            <a:off x="1187488" y="585288"/>
            <a:ext cx="3777300" cy="9978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66" name="Google Shape;966;p48"/>
          <p:cNvSpPr txBox="1">
            <a:spLocks noGrp="1"/>
          </p:cNvSpPr>
          <p:nvPr>
            <p:ph type="subTitle" idx="1"/>
          </p:nvPr>
        </p:nvSpPr>
        <p:spPr>
          <a:xfrm>
            <a:off x="1187498" y="1990075"/>
            <a:ext cx="3777300" cy="14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67" name="Google Shape;967;p48"/>
          <p:cNvSpPr txBox="1"/>
          <p:nvPr/>
        </p:nvSpPr>
        <p:spPr>
          <a:xfrm flipH="1">
            <a:off x="1157550" y="3957425"/>
            <a:ext cx="3837300" cy="52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100">
                <a:solidFill>
                  <a:schemeClr val="dk1"/>
                </a:solidFill>
                <a:latin typeface="Comfortaa"/>
                <a:ea typeface="Comfortaa"/>
                <a:cs typeface="Comfortaa"/>
                <a:sym typeface="Comfortaa"/>
              </a:rPr>
              <a:t>CREDITS: This presentation template was created by </a:t>
            </a:r>
            <a:r>
              <a:rPr lang="en" sz="1100" b="1">
                <a:solidFill>
                  <a:schemeClr val="hlink"/>
                </a:solidFill>
                <a:uFill>
                  <a:noFill/>
                </a:uFill>
                <a:latin typeface="Comfortaa"/>
                <a:ea typeface="Comfortaa"/>
                <a:cs typeface="Comfortaa"/>
                <a:sym typeface="Comfortaa"/>
                <a:hlinkClick r:id="rId2"/>
              </a:rPr>
              <a:t>Slidesgo</a:t>
            </a:r>
            <a:r>
              <a:rPr lang="en" sz="1100">
                <a:solidFill>
                  <a:schemeClr val="dk1"/>
                </a:solidFill>
                <a:latin typeface="Comfortaa"/>
                <a:ea typeface="Comfortaa"/>
                <a:cs typeface="Comfortaa"/>
                <a:sym typeface="Comfortaa"/>
              </a:rPr>
              <a:t>, and includes icons by </a:t>
            </a:r>
            <a:r>
              <a:rPr lang="en" sz="1100" b="1">
                <a:solidFill>
                  <a:schemeClr val="dk1"/>
                </a:solidFill>
                <a:uFill>
                  <a:noFill/>
                </a:u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Flaticon</a:t>
            </a:r>
            <a:r>
              <a:rPr lang="en" sz="1100" b="1">
                <a:solidFill>
                  <a:schemeClr val="dk1"/>
                </a:solidFill>
                <a:latin typeface="Comfortaa"/>
                <a:ea typeface="Comfortaa"/>
                <a:cs typeface="Comfortaa"/>
                <a:sym typeface="Comfortaa"/>
              </a:rPr>
              <a:t> </a:t>
            </a:r>
            <a:r>
              <a:rPr lang="en" sz="1100">
                <a:solidFill>
                  <a:schemeClr val="dk1"/>
                </a:solidFill>
                <a:latin typeface="Comfortaa"/>
                <a:ea typeface="Comfortaa"/>
                <a:cs typeface="Comfortaa"/>
                <a:sym typeface="Comfortaa"/>
              </a:rPr>
              <a:t>and infographics &amp; images by </a:t>
            </a:r>
            <a:r>
              <a:rPr lang="en" sz="1100" b="1">
                <a:solidFill>
                  <a:schemeClr val="dk1"/>
                </a:solidFill>
                <a:uFill>
                  <a:noFill/>
                </a:u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Freepik</a:t>
            </a:r>
            <a:endParaRPr sz="1100" b="1">
              <a:solidFill>
                <a:schemeClr val="dk1"/>
              </a:solidFill>
              <a:latin typeface="Comfortaa"/>
              <a:ea typeface="Comfortaa"/>
              <a:cs typeface="Comfortaa"/>
              <a:sym typeface="Comforta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8"/>
        <p:cNvGrpSpPr/>
        <p:nvPr/>
      </p:nvGrpSpPr>
      <p:grpSpPr>
        <a:xfrm>
          <a:off x="0" y="0"/>
          <a:ext cx="0" cy="0"/>
          <a:chOff x="0" y="0"/>
          <a:chExt cx="0" cy="0"/>
        </a:xfrm>
      </p:grpSpPr>
      <p:grpSp>
        <p:nvGrpSpPr>
          <p:cNvPr id="969" name="Google Shape;969;p49"/>
          <p:cNvGrpSpPr/>
          <p:nvPr/>
        </p:nvGrpSpPr>
        <p:grpSpPr>
          <a:xfrm>
            <a:off x="8110321" y="782267"/>
            <a:ext cx="637156" cy="696384"/>
            <a:chOff x="849771" y="662017"/>
            <a:chExt cx="637156" cy="696384"/>
          </a:xfrm>
        </p:grpSpPr>
        <p:sp>
          <p:nvSpPr>
            <p:cNvPr id="970" name="Google Shape;970;p49"/>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49"/>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49"/>
          <p:cNvGrpSpPr/>
          <p:nvPr/>
        </p:nvGrpSpPr>
        <p:grpSpPr>
          <a:xfrm rot="-1130991" flipH="1">
            <a:off x="4134722" y="4303983"/>
            <a:ext cx="874559" cy="1481121"/>
            <a:chOff x="-117729" y="1733810"/>
            <a:chExt cx="874530" cy="1481072"/>
          </a:xfrm>
        </p:grpSpPr>
        <p:sp>
          <p:nvSpPr>
            <p:cNvPr id="989" name="Google Shape;989;p4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9"/>
          <p:cNvGrpSpPr/>
          <p:nvPr/>
        </p:nvGrpSpPr>
        <p:grpSpPr>
          <a:xfrm rot="-1703417">
            <a:off x="675637" y="933608"/>
            <a:ext cx="199308" cy="251696"/>
            <a:chOff x="3311031" y="3025663"/>
            <a:chExt cx="308584" cy="389695"/>
          </a:xfrm>
        </p:grpSpPr>
        <p:sp>
          <p:nvSpPr>
            <p:cNvPr id="993" name="Google Shape;993;p49"/>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9"/>
          <p:cNvGrpSpPr/>
          <p:nvPr/>
        </p:nvGrpSpPr>
        <p:grpSpPr>
          <a:xfrm>
            <a:off x="8596540" y="1478649"/>
            <a:ext cx="150927" cy="143533"/>
            <a:chOff x="3716290" y="4256524"/>
            <a:chExt cx="150927" cy="143533"/>
          </a:xfrm>
        </p:grpSpPr>
        <p:sp>
          <p:nvSpPr>
            <p:cNvPr id="998" name="Google Shape;998;p4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01"/>
        <p:cNvGrpSpPr/>
        <p:nvPr/>
      </p:nvGrpSpPr>
      <p:grpSpPr>
        <a:xfrm>
          <a:off x="0" y="0"/>
          <a:ext cx="0" cy="0"/>
          <a:chOff x="0" y="0"/>
          <a:chExt cx="0" cy="0"/>
        </a:xfrm>
      </p:grpSpPr>
      <p:sp>
        <p:nvSpPr>
          <p:cNvPr id="1002" name="Google Shape;1002;p50"/>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50"/>
          <p:cNvGrpSpPr/>
          <p:nvPr/>
        </p:nvGrpSpPr>
        <p:grpSpPr>
          <a:xfrm rot="5742636">
            <a:off x="6439574" y="2643013"/>
            <a:ext cx="388057" cy="363933"/>
            <a:chOff x="3089978" y="4184399"/>
            <a:chExt cx="388071" cy="363947"/>
          </a:xfrm>
        </p:grpSpPr>
        <p:sp>
          <p:nvSpPr>
            <p:cNvPr id="1004" name="Google Shape;1004;p5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50"/>
          <p:cNvGrpSpPr/>
          <p:nvPr/>
        </p:nvGrpSpPr>
        <p:grpSpPr>
          <a:xfrm>
            <a:off x="5961462" y="3657294"/>
            <a:ext cx="186655" cy="149254"/>
            <a:chOff x="2858987" y="3108507"/>
            <a:chExt cx="186655" cy="149254"/>
          </a:xfrm>
        </p:grpSpPr>
        <p:sp>
          <p:nvSpPr>
            <p:cNvPr id="1008" name="Google Shape;1008;p5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50"/>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0"/>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50"/>
          <p:cNvGrpSpPr/>
          <p:nvPr/>
        </p:nvGrpSpPr>
        <p:grpSpPr>
          <a:xfrm flipH="1">
            <a:off x="7316051" y="3215255"/>
            <a:ext cx="436105" cy="547391"/>
            <a:chOff x="3474326" y="3626268"/>
            <a:chExt cx="436105" cy="547391"/>
          </a:xfrm>
        </p:grpSpPr>
        <p:sp>
          <p:nvSpPr>
            <p:cNvPr id="1014" name="Google Shape;1014;p5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50"/>
          <p:cNvGrpSpPr/>
          <p:nvPr/>
        </p:nvGrpSpPr>
        <p:grpSpPr>
          <a:xfrm>
            <a:off x="3716290" y="4256524"/>
            <a:ext cx="150927" cy="143533"/>
            <a:chOff x="3716290" y="4256524"/>
            <a:chExt cx="150927" cy="143533"/>
          </a:xfrm>
        </p:grpSpPr>
        <p:sp>
          <p:nvSpPr>
            <p:cNvPr id="1018" name="Google Shape;1018;p5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50"/>
          <p:cNvGrpSpPr/>
          <p:nvPr/>
        </p:nvGrpSpPr>
        <p:grpSpPr>
          <a:xfrm>
            <a:off x="8154826" y="3096390"/>
            <a:ext cx="1299652" cy="2651951"/>
            <a:chOff x="8154826" y="3096390"/>
            <a:chExt cx="1299652" cy="2651951"/>
          </a:xfrm>
        </p:grpSpPr>
        <p:sp>
          <p:nvSpPr>
            <p:cNvPr id="1022" name="Google Shape;1022;p50"/>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0"/>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50"/>
          <p:cNvGrpSpPr/>
          <p:nvPr/>
        </p:nvGrpSpPr>
        <p:grpSpPr>
          <a:xfrm>
            <a:off x="4017428" y="2426261"/>
            <a:ext cx="1109326" cy="2740462"/>
            <a:chOff x="1985590" y="3490398"/>
            <a:chExt cx="1109326" cy="2740462"/>
          </a:xfrm>
        </p:grpSpPr>
        <p:sp>
          <p:nvSpPr>
            <p:cNvPr id="1025" name="Google Shape;1025;p50"/>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0"/>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50"/>
          <p:cNvSpPr/>
          <p:nvPr/>
        </p:nvSpPr>
        <p:spPr>
          <a:xfrm>
            <a:off x="63225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0"/>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 name="Google Shape;1030;p50"/>
          <p:cNvGrpSpPr/>
          <p:nvPr/>
        </p:nvGrpSpPr>
        <p:grpSpPr>
          <a:xfrm>
            <a:off x="-117729" y="1733810"/>
            <a:ext cx="874530" cy="1481072"/>
            <a:chOff x="-117729" y="1733810"/>
            <a:chExt cx="874530" cy="1481072"/>
          </a:xfrm>
        </p:grpSpPr>
        <p:sp>
          <p:nvSpPr>
            <p:cNvPr id="1031" name="Google Shape;1031;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50"/>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0"/>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50"/>
          <p:cNvGrpSpPr/>
          <p:nvPr/>
        </p:nvGrpSpPr>
        <p:grpSpPr>
          <a:xfrm rot="2700000" flipH="1">
            <a:off x="4317482" y="3867977"/>
            <a:ext cx="874521" cy="1481058"/>
            <a:chOff x="-117729" y="1733810"/>
            <a:chExt cx="874530" cy="1481072"/>
          </a:xfrm>
        </p:grpSpPr>
        <p:sp>
          <p:nvSpPr>
            <p:cNvPr id="1042" name="Google Shape;1042;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50"/>
          <p:cNvSpPr/>
          <p:nvPr/>
        </p:nvSpPr>
        <p:spPr>
          <a:xfrm flipH="1">
            <a:off x="19171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6"/>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6"/>
          <p:cNvGrpSpPr/>
          <p:nvPr/>
        </p:nvGrpSpPr>
        <p:grpSpPr>
          <a:xfrm rot="-1130991" flipH="1">
            <a:off x="4134722" y="4303983"/>
            <a:ext cx="874559" cy="1481121"/>
            <a:chOff x="-117729" y="1733810"/>
            <a:chExt cx="874530" cy="1481072"/>
          </a:xfrm>
        </p:grpSpPr>
        <p:sp>
          <p:nvSpPr>
            <p:cNvPr id="108" name="Google Shape;108;p6"/>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a:off x="8596540" y="1478649"/>
            <a:ext cx="150927" cy="143533"/>
            <a:chOff x="3716290" y="4256524"/>
            <a:chExt cx="150927" cy="143533"/>
          </a:xfrm>
        </p:grpSpPr>
        <p:sp>
          <p:nvSpPr>
            <p:cNvPr id="112" name="Google Shape;112;p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7"/>
          <p:cNvSpPr txBox="1">
            <a:spLocks noGrp="1"/>
          </p:cNvSpPr>
          <p:nvPr>
            <p:ph type="body" idx="1"/>
          </p:nvPr>
        </p:nvSpPr>
        <p:spPr>
          <a:xfrm>
            <a:off x="720000" y="1784750"/>
            <a:ext cx="4695600" cy="2298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18" name="Google Shape;118;p7"/>
          <p:cNvSpPr/>
          <p:nvPr/>
        </p:nvSpPr>
        <p:spPr>
          <a:xfrm rot="-6816878" flipH="1">
            <a:off x="8367414" y="45818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8731324" y="33346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5735881" flipH="1">
            <a:off x="250999" y="26619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flipH="1">
            <a:off x="2232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a:spLocks noGrp="1"/>
          </p:cNvSpPr>
          <p:nvPr>
            <p:ph type="pic" idx="2"/>
          </p:nvPr>
        </p:nvSpPr>
        <p:spPr>
          <a:xfrm>
            <a:off x="5431536" y="1426464"/>
            <a:ext cx="2825400" cy="28254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1388100" y="1221400"/>
            <a:ext cx="63678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1" name="Google Shape;131;p8"/>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a:off x="-117729" y="1733810"/>
            <a:ext cx="874530" cy="1481072"/>
            <a:chOff x="-117729" y="1733810"/>
            <a:chExt cx="874530" cy="1481072"/>
          </a:xfrm>
        </p:grpSpPr>
        <p:sp>
          <p:nvSpPr>
            <p:cNvPr id="136" name="Google Shape;136;p8"/>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8"/>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8"/>
          <p:cNvGrpSpPr/>
          <p:nvPr/>
        </p:nvGrpSpPr>
        <p:grpSpPr>
          <a:xfrm>
            <a:off x="8154826" y="3096390"/>
            <a:ext cx="1299652" cy="2651951"/>
            <a:chOff x="8154826" y="3096390"/>
            <a:chExt cx="1299652" cy="2651951"/>
          </a:xfrm>
        </p:grpSpPr>
        <p:sp>
          <p:nvSpPr>
            <p:cNvPr id="146" name="Google Shape;146;p8"/>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p:nvPr/>
        </p:nvSpPr>
        <p:spPr>
          <a:xfrm flipH="1">
            <a:off x="-12946"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txBox="1">
            <a:spLocks noGrp="1"/>
          </p:cNvSpPr>
          <p:nvPr>
            <p:ph type="title"/>
          </p:nvPr>
        </p:nvSpPr>
        <p:spPr>
          <a:xfrm>
            <a:off x="1905025" y="814650"/>
            <a:ext cx="5334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9"/>
          <p:cNvSpPr txBox="1">
            <a:spLocks noGrp="1"/>
          </p:cNvSpPr>
          <p:nvPr>
            <p:ph type="subTitle" idx="1"/>
          </p:nvPr>
        </p:nvSpPr>
        <p:spPr>
          <a:xfrm>
            <a:off x="2170400" y="1656450"/>
            <a:ext cx="4803300" cy="133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2" name="Google Shape;152;p9"/>
          <p:cNvSpPr/>
          <p:nvPr/>
        </p:nvSpPr>
        <p:spPr>
          <a:xfrm flipH="1">
            <a:off x="2097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flipH="1">
            <a:off x="8864322" y="2599138"/>
            <a:ext cx="449057" cy="1683513"/>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9"/>
          <p:cNvGrpSpPr/>
          <p:nvPr/>
        </p:nvGrpSpPr>
        <p:grpSpPr>
          <a:xfrm flipH="1">
            <a:off x="8479381" y="1733810"/>
            <a:ext cx="874530" cy="1481072"/>
            <a:chOff x="-117729" y="1733810"/>
            <a:chExt cx="874530" cy="1481072"/>
          </a:xfrm>
        </p:grpSpPr>
        <p:sp>
          <p:nvSpPr>
            <p:cNvPr id="155" name="Google Shape;155;p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9"/>
          <p:cNvSpPr/>
          <p:nvPr/>
        </p:nvSpPr>
        <p:spPr>
          <a:xfrm>
            <a:off x="7299674" y="5350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157135"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2700000" flipH="1">
            <a:off x="648355"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5521960"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flipH="1">
            <a:off x="3210186"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9"/>
          <p:cNvGrpSpPr/>
          <p:nvPr/>
        </p:nvGrpSpPr>
        <p:grpSpPr>
          <a:xfrm>
            <a:off x="-218296" y="3096390"/>
            <a:ext cx="1299652" cy="2651951"/>
            <a:chOff x="-218296" y="3096390"/>
            <a:chExt cx="1299652" cy="2651951"/>
          </a:xfrm>
        </p:grpSpPr>
        <p:sp>
          <p:nvSpPr>
            <p:cNvPr id="164" name="Google Shape;164;p9"/>
            <p:cNvSpPr/>
            <p:nvPr/>
          </p:nvSpPr>
          <p:spPr>
            <a:xfrm flipH="1">
              <a:off x="-218296"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flipH="1">
              <a:off x="-105580"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a:spLocks noGrp="1"/>
          </p:cNvSpPr>
          <p:nvPr>
            <p:ph type="pic" idx="2"/>
          </p:nvPr>
        </p:nvSpPr>
        <p:spPr>
          <a:xfrm>
            <a:off x="300" y="-53150"/>
            <a:ext cx="9144000" cy="5143500"/>
          </a:xfrm>
          <a:prstGeom prst="rect">
            <a:avLst/>
          </a:prstGeom>
          <a:noFill/>
          <a:ln>
            <a:noFill/>
          </a:ln>
        </p:spPr>
      </p:sp>
      <p:sp>
        <p:nvSpPr>
          <p:cNvPr id="168" name="Google Shape;168;p10"/>
          <p:cNvSpPr txBox="1">
            <a:spLocks noGrp="1"/>
          </p:cNvSpPr>
          <p:nvPr>
            <p:ph type="title"/>
          </p:nvPr>
        </p:nvSpPr>
        <p:spPr>
          <a:xfrm>
            <a:off x="4124100" y="3456432"/>
            <a:ext cx="4299900" cy="923400"/>
          </a:xfrm>
          <a:prstGeom prst="rect">
            <a:avLst/>
          </a:prstGeom>
          <a:solidFill>
            <a:schemeClr val="dk2"/>
          </a:solidFill>
        </p:spPr>
        <p:txBody>
          <a:bodyPr spcFirstLastPara="1" wrap="square" lIns="91425" tIns="91425" rIns="91425" bIns="91425" anchor="t" anchorCtr="0">
            <a:noAutofit/>
          </a:bodyPr>
          <a:lstStyle>
            <a:lvl1pPr lvl="0" algn="r" rtl="0">
              <a:spcBef>
                <a:spcPts val="0"/>
              </a:spcBef>
              <a:spcAft>
                <a:spcPts val="0"/>
              </a:spcAft>
              <a:buSzPts val="3000"/>
              <a:buNone/>
              <a:defRPr sz="2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9" name="Google Shape;169;p10"/>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Font typeface="Archivo Black"/>
              <a:buNone/>
              <a:defRPr sz="3000">
                <a:solidFill>
                  <a:schemeClr val="accent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8" Type="http://schemas.openxmlformats.org/officeDocument/2006/relationships/hyperlink" Target="http://bit.ly/33VAFh3" TargetMode="External"/><Relationship Id="rId13" Type="http://schemas.openxmlformats.org/officeDocument/2006/relationships/hyperlink" Target="https://www.videvo.net/?utm_source=slidesgo_template&amp;utm_medium=referral-link&amp;utm_campaign=sg_resources&amp;utm_content=videvo" TargetMode="External"/><Relationship Id="rId3" Type="http://schemas.openxmlformats.org/officeDocument/2006/relationships/slide" Target="slide66.xml"/><Relationship Id="rId7" Type="http://schemas.openxmlformats.org/officeDocument/2006/relationships/hyperlink" Target="http://bit.ly/30B07Gq" TargetMode="External"/><Relationship Id="rId12" Type="http://schemas.openxmlformats.org/officeDocument/2006/relationships/hyperlink" Target="https://wepik.com/?utm_source=slidesgo_template&amp;utm_medium=referral-link&amp;utm_campaign=promo-slide&amp;utm_term=slidesgo&amp;utm_content=wepik"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bit.ly/3A1uf1Q" TargetMode="External"/><Relationship Id="rId11" Type="http://schemas.openxmlformats.org/officeDocument/2006/relationships/hyperlink" Target="https://storyset.com/?utm_source=slidesgo_template&amp;utm_medium=referral-link&amp;utm_campaign=promo-slide&amp;utm_term=slidesgo&amp;utm_content=storyset" TargetMode="External"/><Relationship Id="rId5" Type="http://schemas.openxmlformats.org/officeDocument/2006/relationships/slide" Target="slide60.xml"/><Relationship Id="rId10" Type="http://schemas.openxmlformats.org/officeDocument/2006/relationships/hyperlink" Target="https://www.flaticon.com/?utm_source=slidesgo_template&amp;utm_medium=referral-link&amp;utm_campaign=promo-slide&amp;utm_term=slidesgo&amp;utm_content=flaticon" TargetMode="External"/><Relationship Id="rId4" Type="http://schemas.openxmlformats.org/officeDocument/2006/relationships/slide" Target="slide62.xml"/><Relationship Id="rId9" Type="http://schemas.openxmlformats.org/officeDocument/2006/relationships/hyperlink" Target="https://www.freepik.com/?utm_source=slidesgo_template&amp;utm_medium=referral-link&amp;utm_campaign=promo-slide&amp;utm_term=slidesgo&amp;utm_content=freepi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1.xml"/><Relationship Id="rId1" Type="http://schemas.openxmlformats.org/officeDocument/2006/relationships/slideLayout" Target="../slideLayouts/slideLayout28.xml"/><Relationship Id="rId5" Type="http://schemas.openxmlformats.org/officeDocument/2006/relationships/image" Target="../media/image2.png"/><Relationship Id="rId4" Type="http://schemas.openxmlformats.org/officeDocument/2006/relationships/hyperlink" Target="https://docs.google.com/spreadsheets/d/1lJsc3zo2Lgsxak9vLTDUulwMNkEy1HVFJhptynSvUR8/copy"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2.xml"/><Relationship Id="rId1" Type="http://schemas.openxmlformats.org/officeDocument/2006/relationships/slideLayout" Target="../slideLayouts/slideLayout33.xml"/><Relationship Id="rId5" Type="http://schemas.openxmlformats.org/officeDocument/2006/relationships/image" Target="../media/image3.png"/><Relationship Id="rId4" Type="http://schemas.openxmlformats.org/officeDocument/2006/relationships/hyperlink" Target="https://docs.google.com/spreadsheets/d/1lJsc3zo2Lgsxak9vLTDUulwMNkEy1HVFJhptynSvUR8/cop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6.xml"/><Relationship Id="rId7" Type="http://schemas.openxmlformats.org/officeDocument/2006/relationships/slide" Target="slide46.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slide" Target="slide23.xml"/><Relationship Id="rId5" Type="http://schemas.openxmlformats.org/officeDocument/2006/relationships/slide" Target="slide12.xml"/><Relationship Id="rId4" Type="http://schemas.openxmlformats.org/officeDocument/2006/relationships/slide" Target="slide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48.xml"/><Relationship Id="rId1" Type="http://schemas.openxmlformats.org/officeDocument/2006/relationships/slideLayout" Target="../slideLayouts/slideLayout28.xml"/><Relationship Id="rId5" Type="http://schemas.openxmlformats.org/officeDocument/2006/relationships/image" Target="../media/image6.png"/><Relationship Id="rId4" Type="http://schemas.openxmlformats.org/officeDocument/2006/relationships/hyperlink" Target="https://docs.google.com/spreadsheets/d/1lJsc3zo2Lgsxak9vLTDUulwMNkEy1HVFJhptynSvUR8/copy"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50.xml"/><Relationship Id="rId1" Type="http://schemas.openxmlformats.org/officeDocument/2006/relationships/slideLayout" Target="../slideLayouts/slideLayout29.xml"/><Relationship Id="rId5" Type="http://schemas.openxmlformats.org/officeDocument/2006/relationships/image" Target="../media/image7.png"/><Relationship Id="rId4" Type="http://schemas.openxmlformats.org/officeDocument/2006/relationships/hyperlink" Target="https://docs.google.com/spreadsheets/d/1lJsc3zo2Lgsxak9vLTDUulwMNkEy1HVFJhptynSvUR8/copy"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2.xml"/><Relationship Id="rId1" Type="http://schemas.openxmlformats.org/officeDocument/2006/relationships/slideLayout" Target="../slideLayouts/slideLayout36.xml"/><Relationship Id="rId4" Type="http://schemas.openxmlformats.org/officeDocument/2006/relationships/image" Target="../media/image9.jpg"/></Relationships>
</file>

<file path=ppt/slides/_rels/slide5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3.xml"/><Relationship Id="rId1" Type="http://schemas.openxmlformats.org/officeDocument/2006/relationships/slideLayout" Target="../slideLayouts/slideLayout37.xml"/><Relationship Id="rId4" Type="http://schemas.openxmlformats.org/officeDocument/2006/relationships/image" Target="../media/image11.jp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6.xml"/><Relationship Id="rId1" Type="http://schemas.openxmlformats.org/officeDocument/2006/relationships/slideLayout" Target="../slideLayouts/slideLayout39.xml"/><Relationship Id="rId5" Type="http://schemas.openxmlformats.org/officeDocument/2006/relationships/image" Target="../media/image14.jpg"/><Relationship Id="rId4" Type="http://schemas.openxmlformats.org/officeDocument/2006/relationships/image" Target="../media/image13.jpg"/></Relationships>
</file>

<file path=ppt/slides/_rels/slide5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9.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3" Type="http://schemas.openxmlformats.org/officeDocument/2006/relationships/hyperlink" Target="https://www.freepik.com/free-vector/hand-drawn-world-food-safety-day-horizontal-banners-collection_26317050.htm/?utm_source=slidesgo_template&amp;utm_medium=referral-link&amp;utm_campaign=sg_resources&amp;utm_content=freepik"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www.freepik.com/free-vector/hand-drawn-doctors-with-equipment-background_26922200.htm/?utm_source=slidesgo_template&amp;utm_medium=referral-link&amp;utm_campaign=sg_resources&amp;utm_content=freepik" TargetMode="External"/><Relationship Id="rId2" Type="http://schemas.openxmlformats.org/officeDocument/2006/relationships/notesSlide" Target="../notesSlides/notesSlide63.xml"/><Relationship Id="rId1" Type="http://schemas.openxmlformats.org/officeDocument/2006/relationships/slideLayout" Target="../slideLayouts/slideLayout26.xml"/><Relationship Id="rId5" Type="http://schemas.openxmlformats.org/officeDocument/2006/relationships/hyperlink" Target="https://www.freepik.com/premium-vector/flat-design-hospital-services-instagram-stories_31177452.htm/?utm_source=slidesgo_template&amp;utm_medium=referral-link&amp;utm_campaign=sg_resources&amp;utm_content=freepik" TargetMode="External"/><Relationship Id="rId4" Type="http://schemas.openxmlformats.org/officeDocument/2006/relationships/hyperlink" Target="https://www.freepik.com/premium-vector/hand-drawn-epidemiology-illustration_32172901.htm/?utm_source=slidesgo_template&amp;utm_medium=referral-link&amp;utm_campaign=sg_resources&amp;utm_content=freepik"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8" Type="http://schemas.openxmlformats.org/officeDocument/2006/relationships/hyperlink" Target="https://www.freepik.com/free-vector/hand-drawn-national-doctor-s-day-greeting-cards-collection_27830620.htm/?utm_source=slidesgo_template&amp;utm_medium=referral-link&amp;utm_campaign=sg_resources&amp;utm_content=freepik" TargetMode="External"/><Relationship Id="rId3" Type="http://schemas.openxmlformats.org/officeDocument/2006/relationships/hyperlink" Target="https://www.freepik.com/free-photo/close-up-doctor-waiting-shake-patients-hand_10823311.htm/?utm_source=slidesgo_template&amp;utm_medium=referral-link&amp;utm_campaign=sg_resources&amp;utm_content=freepik" TargetMode="External"/><Relationship Id="rId7" Type="http://schemas.openxmlformats.org/officeDocument/2006/relationships/hyperlink" Target="https://www.freepik.com/free-vector/hand-drawn-national-doctor-s-day-background-with-medics-flowers_27830623.htm/?utm_source=slidesgo_template&amp;utm_medium=referral-link&amp;utm_campaign=sg_resources&amp;utm_content=freepik" TargetMode="External"/><Relationship Id="rId2" Type="http://schemas.openxmlformats.org/officeDocument/2006/relationships/notesSlide" Target="../notesSlides/notesSlide66.xml"/><Relationship Id="rId1" Type="http://schemas.openxmlformats.org/officeDocument/2006/relationships/slideLayout" Target="../slideLayouts/slideLayout35.xml"/><Relationship Id="rId6" Type="http://schemas.openxmlformats.org/officeDocument/2006/relationships/hyperlink" Target="https://www.freepik.com/free-vector/hand-drawn-national-doctor-s-day-illustration-with-medics-essentials_27830624.htm/?utm_source=slidesgo_template&amp;utm_medium=referral-link&amp;utm_campaign=sg_resources&amp;utm_content=freepik" TargetMode="External"/><Relationship Id="rId5" Type="http://schemas.openxmlformats.org/officeDocument/2006/relationships/hyperlink" Target="https://www.freepik.com/free-photo/doctor-performing-physical-check-patient_35105980.htm/?utm_source=slidesgo_template&amp;utm_medium=referral-link&amp;utm_campaign=sg_resources&amp;utm_content=freepik" TargetMode="External"/><Relationship Id="rId4" Type="http://schemas.openxmlformats.org/officeDocument/2006/relationships/hyperlink" Target="https://www.freepik.com/free-photo/cheerful-ethnic-doctor-with-arms-crossed_1915438.htm/?utm_source=slidesgo_template&amp;utm_medium=referral-link&amp;utm_campaign=sg_resources&amp;utm_content=freepik" TargetMode="External"/></Relationships>
</file>

<file path=ppt/slides/_rels/slide67.xml.rels><?xml version="1.0" encoding="UTF-8" standalone="yes"?>
<Relationships xmlns="http://schemas.openxmlformats.org/package/2006/relationships"><Relationship Id="rId8" Type="http://schemas.openxmlformats.org/officeDocument/2006/relationships/hyperlink" Target="https://www.freepik.com/premium-vector/hand-drawn-national-doctor-s-day-illustration-with-medics-pills_27830625.htm/?utm_source=slidesgo_template&amp;utm_medium=referral-link&amp;utm_campaign=sg_resources&amp;utm_content=freepik" TargetMode="External"/><Relationship Id="rId3" Type="http://schemas.openxmlformats.org/officeDocument/2006/relationships/hyperlink" Target="https://www.freepik.com/free-photo/smiley-covid-recovery-center-female-doctor-checking-elder-patient-s-blood-pressure_12367946.htm/?utm_source=slidesgo_template&amp;utm_medium=referral-link&amp;utm_campaign=sg_resources&amp;utm_content=freepik" TargetMode="External"/><Relationship Id="rId7" Type="http://schemas.openxmlformats.org/officeDocument/2006/relationships/hyperlink" Target="https://www.freepik.com/free-vector/doctor-examining-patient-clinic_12557514.htm/?utm_source=slidesgo_template&amp;utm_medium=referral-link&amp;utm_campaign=sg_resources&amp;utm_content=freepik" TargetMode="External"/><Relationship Id="rId2" Type="http://schemas.openxmlformats.org/officeDocument/2006/relationships/notesSlide" Target="../notesSlides/notesSlide67.xml"/><Relationship Id="rId1" Type="http://schemas.openxmlformats.org/officeDocument/2006/relationships/slideLayout" Target="../slideLayouts/slideLayout27.xml"/><Relationship Id="rId6" Type="http://schemas.openxmlformats.org/officeDocument/2006/relationships/hyperlink" Target="https://www.freepik.com/free-photo/black-man-with-clipboard-near-colleagues_2329287.htm/?utm_source=slidesgo_template&amp;utm_medium=referral-link&amp;utm_campaign=sg_resources&amp;utm_content=freepik" TargetMode="External"/><Relationship Id="rId11" Type="http://schemas.openxmlformats.org/officeDocument/2006/relationships/hyperlink" Target="https://www.flaticon.com/packs/hospital-58/?utm_source=slidesgo_template&amp;utm_medium=referral-link&amp;utm_campaign=sg_resources&amp;utm_content=flaticon" TargetMode="External"/><Relationship Id="rId5" Type="http://schemas.openxmlformats.org/officeDocument/2006/relationships/hyperlink" Target="https://www.freepik.com/free-photo/caregiver-holding-old-man-s-shoulder_5199984.htm/?utm_source=slidesgo_template&amp;utm_medium=referral-link&amp;utm_campaign=sg_resources&amp;utm_content=freepik" TargetMode="External"/><Relationship Id="rId10" Type="http://schemas.openxmlformats.org/officeDocument/2006/relationships/hyperlink" Target="https://www.freepik.com/premium-vector/flat-design-hospital-services-instagram-stories_31177452.htm/?utm_source=slidesgo_template&amp;utm_medium=referral-link&amp;utm_campaign=sg_resources&amp;utm_content=freepik" TargetMode="External"/><Relationship Id="rId4" Type="http://schemas.openxmlformats.org/officeDocument/2006/relationships/hyperlink" Target="https://www.freepik.com/free-photo/side-view-smiley-woman-outdoors_32675803.htm/?utm_source=slidesgo_template&amp;utm_medium=referral-link&amp;utm_campaign=sg_resources&amp;utm_content=freepik" TargetMode="External"/><Relationship Id="rId9" Type="http://schemas.openxmlformats.org/officeDocument/2006/relationships/hyperlink" Target="https://www.freepik.com/premium-vector/hand-drawn-doctors-working-illustration_26922188.htm/?utm_source=slidesgo_template&amp;utm_medium=referral-link&amp;utm_campaign=sg_resources&amp;utm_content=freepi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55"/>
        <p:cNvGrpSpPr/>
        <p:nvPr/>
      </p:nvGrpSpPr>
      <p:grpSpPr>
        <a:xfrm>
          <a:off x="0" y="0"/>
          <a:ext cx="0" cy="0"/>
          <a:chOff x="0" y="0"/>
          <a:chExt cx="0" cy="0"/>
        </a:xfrm>
      </p:grpSpPr>
      <p:grpSp>
        <p:nvGrpSpPr>
          <p:cNvPr id="1056" name="Google Shape;1056;p54"/>
          <p:cNvGrpSpPr/>
          <p:nvPr/>
        </p:nvGrpSpPr>
        <p:grpSpPr>
          <a:xfrm>
            <a:off x="352211" y="568246"/>
            <a:ext cx="3853038" cy="3794403"/>
            <a:chOff x="352211" y="568246"/>
            <a:chExt cx="3853038" cy="3794403"/>
          </a:xfrm>
        </p:grpSpPr>
        <p:sp>
          <p:nvSpPr>
            <p:cNvPr id="1057" name="Google Shape;1057;p54"/>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54"/>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sz="2200">
                <a:solidFill>
                  <a:schemeClr val="accent2"/>
                </a:solidFill>
              </a:rPr>
              <a:t>CREAM &amp; PASTEL PALETTE</a:t>
            </a:r>
            <a:r>
              <a:rPr lang="en" sz="2300"/>
              <a:t> </a:t>
            </a:r>
            <a:r>
              <a:rPr lang="en" sz="2800"/>
              <a:t>HEALTHCARE CENTER</a:t>
            </a:r>
            <a:r>
              <a:rPr lang="en" sz="4600"/>
              <a:t> </a:t>
            </a:r>
            <a:r>
              <a:rPr lang="en" sz="4400"/>
              <a:t>CHARACTERS</a:t>
            </a:r>
            <a:endParaRPr sz="4400"/>
          </a:p>
        </p:txBody>
      </p:sp>
      <p:sp>
        <p:nvSpPr>
          <p:cNvPr id="1061" name="Google Shape;1061;p54"/>
          <p:cNvSpPr txBox="1">
            <a:spLocks noGrp="1"/>
          </p:cNvSpPr>
          <p:nvPr>
            <p:ph type="subTitle" idx="1"/>
          </p:nvPr>
        </p:nvSpPr>
        <p:spPr>
          <a:xfrm>
            <a:off x="3767200" y="3154424"/>
            <a:ext cx="46611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is where your presentation begins</a:t>
            </a:r>
            <a:endParaRPr/>
          </a:p>
        </p:txBody>
      </p:sp>
      <p:grpSp>
        <p:nvGrpSpPr>
          <p:cNvPr id="1062" name="Google Shape;1062;p54"/>
          <p:cNvGrpSpPr/>
          <p:nvPr/>
        </p:nvGrpSpPr>
        <p:grpSpPr>
          <a:xfrm>
            <a:off x="2011921" y="1273710"/>
            <a:ext cx="874530" cy="1481072"/>
            <a:chOff x="-117729" y="1733810"/>
            <a:chExt cx="874530" cy="1481072"/>
          </a:xfrm>
        </p:grpSpPr>
        <p:sp>
          <p:nvSpPr>
            <p:cNvPr id="1063" name="Google Shape;1063;p5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54"/>
          <p:cNvGrpSpPr/>
          <p:nvPr/>
        </p:nvGrpSpPr>
        <p:grpSpPr>
          <a:xfrm>
            <a:off x="2887743" y="2397645"/>
            <a:ext cx="413267" cy="807808"/>
            <a:chOff x="2887743" y="2397645"/>
            <a:chExt cx="413267" cy="807808"/>
          </a:xfrm>
        </p:grpSpPr>
        <p:sp>
          <p:nvSpPr>
            <p:cNvPr id="1067" name="Google Shape;1067;p54"/>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54"/>
          <p:cNvGrpSpPr/>
          <p:nvPr/>
        </p:nvGrpSpPr>
        <p:grpSpPr>
          <a:xfrm>
            <a:off x="2847548" y="2309713"/>
            <a:ext cx="1168901" cy="1311737"/>
            <a:chOff x="2899562" y="2309713"/>
            <a:chExt cx="1168901" cy="1311737"/>
          </a:xfrm>
        </p:grpSpPr>
        <p:sp>
          <p:nvSpPr>
            <p:cNvPr id="1070" name="Google Shape;1070;p54"/>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54"/>
          <p:cNvGrpSpPr/>
          <p:nvPr/>
        </p:nvGrpSpPr>
        <p:grpSpPr>
          <a:xfrm flipH="1">
            <a:off x="827506" y="2416538"/>
            <a:ext cx="308584" cy="389695"/>
            <a:chOff x="3311031" y="3025663"/>
            <a:chExt cx="308584" cy="389695"/>
          </a:xfrm>
        </p:grpSpPr>
        <p:sp>
          <p:nvSpPr>
            <p:cNvPr id="1073" name="Google Shape;1073;p54"/>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54"/>
          <p:cNvGrpSpPr/>
          <p:nvPr/>
        </p:nvGrpSpPr>
        <p:grpSpPr>
          <a:xfrm>
            <a:off x="1263116" y="1786669"/>
            <a:ext cx="1817596" cy="2099350"/>
            <a:chOff x="1263116" y="1786669"/>
            <a:chExt cx="1817596" cy="2099350"/>
          </a:xfrm>
        </p:grpSpPr>
        <p:sp>
          <p:nvSpPr>
            <p:cNvPr id="1078" name="Google Shape;1078;p54"/>
            <p:cNvSpPr/>
            <p:nvPr/>
          </p:nvSpPr>
          <p:spPr>
            <a:xfrm flipH="1">
              <a:off x="1263116" y="2689756"/>
              <a:ext cx="1817596" cy="1196263"/>
            </a:xfrm>
            <a:custGeom>
              <a:avLst/>
              <a:gdLst/>
              <a:ahLst/>
              <a:cxnLst/>
              <a:rect l="l" t="t" r="r" b="b"/>
              <a:pathLst>
                <a:path w="90755" h="59731" extrusionOk="0">
                  <a:moveTo>
                    <a:pt x="43072" y="1"/>
                  </a:moveTo>
                  <a:lnTo>
                    <a:pt x="43072" y="1"/>
                  </a:lnTo>
                  <a:cubicBezTo>
                    <a:pt x="39238" y="480"/>
                    <a:pt x="35563" y="1986"/>
                    <a:pt x="32162" y="3790"/>
                  </a:cubicBezTo>
                  <a:cubicBezTo>
                    <a:pt x="31066" y="4383"/>
                    <a:pt x="29993" y="4999"/>
                    <a:pt x="28966" y="5638"/>
                  </a:cubicBezTo>
                  <a:cubicBezTo>
                    <a:pt x="25109" y="8035"/>
                    <a:pt x="21548" y="10957"/>
                    <a:pt x="18672" y="14472"/>
                  </a:cubicBezTo>
                  <a:lnTo>
                    <a:pt x="22872" y="15339"/>
                  </a:lnTo>
                  <a:cubicBezTo>
                    <a:pt x="23557" y="15476"/>
                    <a:pt x="24287" y="15636"/>
                    <a:pt x="24858" y="16070"/>
                  </a:cubicBezTo>
                  <a:cubicBezTo>
                    <a:pt x="25246" y="16366"/>
                    <a:pt x="25542" y="16823"/>
                    <a:pt x="25611" y="17302"/>
                  </a:cubicBezTo>
                  <a:cubicBezTo>
                    <a:pt x="28145" y="17964"/>
                    <a:pt x="30655" y="18649"/>
                    <a:pt x="33166" y="19402"/>
                  </a:cubicBezTo>
                  <a:cubicBezTo>
                    <a:pt x="33942" y="17416"/>
                    <a:pt x="34741" y="15430"/>
                    <a:pt x="35540" y="13445"/>
                  </a:cubicBezTo>
                  <a:cubicBezTo>
                    <a:pt x="36681" y="10683"/>
                    <a:pt x="37868" y="7921"/>
                    <a:pt x="39466" y="5410"/>
                  </a:cubicBezTo>
                  <a:cubicBezTo>
                    <a:pt x="39968" y="4611"/>
                    <a:pt x="40516" y="3812"/>
                    <a:pt x="41132" y="3082"/>
                  </a:cubicBezTo>
                  <a:cubicBezTo>
                    <a:pt x="41520" y="2580"/>
                    <a:pt x="41931" y="2123"/>
                    <a:pt x="42273" y="1598"/>
                  </a:cubicBezTo>
                  <a:cubicBezTo>
                    <a:pt x="42593" y="1096"/>
                    <a:pt x="42867" y="571"/>
                    <a:pt x="43072" y="1"/>
                  </a:cubicBezTo>
                  <a:close/>
                  <a:moveTo>
                    <a:pt x="7145" y="16412"/>
                  </a:moveTo>
                  <a:cubicBezTo>
                    <a:pt x="3311" y="23511"/>
                    <a:pt x="1" y="31180"/>
                    <a:pt x="206" y="39214"/>
                  </a:cubicBezTo>
                  <a:cubicBezTo>
                    <a:pt x="252" y="41200"/>
                    <a:pt x="526" y="43232"/>
                    <a:pt x="1325" y="45058"/>
                  </a:cubicBezTo>
                  <a:cubicBezTo>
                    <a:pt x="2831" y="48436"/>
                    <a:pt x="6072" y="50832"/>
                    <a:pt x="9610" y="51905"/>
                  </a:cubicBezTo>
                  <a:cubicBezTo>
                    <a:pt x="11019" y="52339"/>
                    <a:pt x="12492" y="52579"/>
                    <a:pt x="13957" y="52579"/>
                  </a:cubicBezTo>
                  <a:cubicBezTo>
                    <a:pt x="14962" y="52579"/>
                    <a:pt x="15963" y="52466"/>
                    <a:pt x="16937" y="52225"/>
                  </a:cubicBezTo>
                  <a:cubicBezTo>
                    <a:pt x="18352" y="51882"/>
                    <a:pt x="19699" y="51243"/>
                    <a:pt x="20863" y="50353"/>
                  </a:cubicBezTo>
                  <a:cubicBezTo>
                    <a:pt x="19197" y="49782"/>
                    <a:pt x="17554" y="49189"/>
                    <a:pt x="15887" y="48596"/>
                  </a:cubicBezTo>
                  <a:cubicBezTo>
                    <a:pt x="15111" y="48322"/>
                    <a:pt x="14312" y="48002"/>
                    <a:pt x="13833" y="47340"/>
                  </a:cubicBezTo>
                  <a:cubicBezTo>
                    <a:pt x="13514" y="46884"/>
                    <a:pt x="13399" y="46313"/>
                    <a:pt x="13285" y="45788"/>
                  </a:cubicBezTo>
                  <a:cubicBezTo>
                    <a:pt x="11414" y="36818"/>
                    <a:pt x="9519" y="27847"/>
                    <a:pt x="7647" y="18877"/>
                  </a:cubicBezTo>
                  <a:cubicBezTo>
                    <a:pt x="7488" y="18055"/>
                    <a:pt x="7305" y="17234"/>
                    <a:pt x="7145" y="16412"/>
                  </a:cubicBezTo>
                  <a:close/>
                  <a:moveTo>
                    <a:pt x="63159" y="3013"/>
                  </a:moveTo>
                  <a:cubicBezTo>
                    <a:pt x="61949" y="5228"/>
                    <a:pt x="60739" y="7419"/>
                    <a:pt x="59552" y="9656"/>
                  </a:cubicBezTo>
                  <a:cubicBezTo>
                    <a:pt x="57886" y="12851"/>
                    <a:pt x="56311" y="16092"/>
                    <a:pt x="54964" y="19448"/>
                  </a:cubicBezTo>
                  <a:cubicBezTo>
                    <a:pt x="52956" y="24492"/>
                    <a:pt x="51495" y="29810"/>
                    <a:pt x="51152" y="35197"/>
                  </a:cubicBezTo>
                  <a:cubicBezTo>
                    <a:pt x="51015" y="35151"/>
                    <a:pt x="50901" y="35106"/>
                    <a:pt x="50787" y="35083"/>
                  </a:cubicBezTo>
                  <a:cubicBezTo>
                    <a:pt x="50262" y="35699"/>
                    <a:pt x="49760" y="36338"/>
                    <a:pt x="49281" y="37000"/>
                  </a:cubicBezTo>
                  <a:cubicBezTo>
                    <a:pt x="46998" y="40150"/>
                    <a:pt x="45127" y="43620"/>
                    <a:pt x="43780" y="47272"/>
                  </a:cubicBezTo>
                  <a:cubicBezTo>
                    <a:pt x="43437" y="48185"/>
                    <a:pt x="43118" y="49121"/>
                    <a:pt x="42844" y="50056"/>
                  </a:cubicBezTo>
                  <a:cubicBezTo>
                    <a:pt x="44350" y="51015"/>
                    <a:pt x="45880" y="51928"/>
                    <a:pt x="47432" y="52795"/>
                  </a:cubicBezTo>
                  <a:cubicBezTo>
                    <a:pt x="50810" y="54713"/>
                    <a:pt x="54302" y="56379"/>
                    <a:pt x="57954" y="57612"/>
                  </a:cubicBezTo>
                  <a:cubicBezTo>
                    <a:pt x="61882" y="58926"/>
                    <a:pt x="66020" y="59731"/>
                    <a:pt x="70150" y="59731"/>
                  </a:cubicBezTo>
                  <a:cubicBezTo>
                    <a:pt x="71613" y="59731"/>
                    <a:pt x="73075" y="59630"/>
                    <a:pt x="74526" y="59415"/>
                  </a:cubicBezTo>
                  <a:cubicBezTo>
                    <a:pt x="76648" y="59095"/>
                    <a:pt x="78771" y="58525"/>
                    <a:pt x="80666" y="57475"/>
                  </a:cubicBezTo>
                  <a:cubicBezTo>
                    <a:pt x="85253" y="54872"/>
                    <a:pt x="87833" y="49691"/>
                    <a:pt x="88905" y="44533"/>
                  </a:cubicBezTo>
                  <a:cubicBezTo>
                    <a:pt x="90754" y="35768"/>
                    <a:pt x="88974" y="26318"/>
                    <a:pt x="84181" y="18740"/>
                  </a:cubicBezTo>
                  <a:cubicBezTo>
                    <a:pt x="82309" y="15750"/>
                    <a:pt x="79981" y="13079"/>
                    <a:pt x="77333" y="10774"/>
                  </a:cubicBezTo>
                  <a:cubicBezTo>
                    <a:pt x="73247" y="7213"/>
                    <a:pt x="68386" y="4543"/>
                    <a:pt x="63159" y="30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flipH="1">
              <a:off x="2130850" y="3583351"/>
              <a:ext cx="182871" cy="163685"/>
            </a:xfrm>
            <a:custGeom>
              <a:avLst/>
              <a:gdLst/>
              <a:ahLst/>
              <a:cxnLst/>
              <a:rect l="l" t="t" r="r" b="b"/>
              <a:pathLst>
                <a:path w="9131" h="8173" extrusionOk="0">
                  <a:moveTo>
                    <a:pt x="1" y="1"/>
                  </a:moveTo>
                  <a:lnTo>
                    <a:pt x="1" y="1"/>
                  </a:lnTo>
                  <a:cubicBezTo>
                    <a:pt x="594" y="2283"/>
                    <a:pt x="1119" y="4612"/>
                    <a:pt x="1553" y="6940"/>
                  </a:cubicBezTo>
                  <a:cubicBezTo>
                    <a:pt x="4064" y="7419"/>
                    <a:pt x="6597" y="7853"/>
                    <a:pt x="9131" y="8172"/>
                  </a:cubicBezTo>
                  <a:cubicBezTo>
                    <a:pt x="7579" y="7305"/>
                    <a:pt x="6049" y="6392"/>
                    <a:pt x="4543" y="5433"/>
                  </a:cubicBezTo>
                  <a:cubicBezTo>
                    <a:pt x="4817" y="4498"/>
                    <a:pt x="5136" y="3562"/>
                    <a:pt x="5479" y="2649"/>
                  </a:cubicBezTo>
                  <a:cubicBezTo>
                    <a:pt x="4452" y="1485"/>
                    <a:pt x="2968" y="754"/>
                    <a:pt x="1462" y="343"/>
                  </a:cubicBezTo>
                  <a:cubicBezTo>
                    <a:pt x="982" y="206"/>
                    <a:pt x="503" y="9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flipH="1">
              <a:off x="1888086" y="2798094"/>
              <a:ext cx="528466" cy="632689"/>
            </a:xfrm>
            <a:custGeom>
              <a:avLst/>
              <a:gdLst/>
              <a:ahLst/>
              <a:cxnLst/>
              <a:rect l="l" t="t" r="r" b="b"/>
              <a:pathLst>
                <a:path w="26387" h="31591" extrusionOk="0">
                  <a:moveTo>
                    <a:pt x="6300" y="0"/>
                  </a:moveTo>
                  <a:cubicBezTo>
                    <a:pt x="4702" y="2511"/>
                    <a:pt x="3515" y="5273"/>
                    <a:pt x="2374" y="8035"/>
                  </a:cubicBezTo>
                  <a:cubicBezTo>
                    <a:pt x="1575" y="10020"/>
                    <a:pt x="776" y="12006"/>
                    <a:pt x="0" y="13992"/>
                  </a:cubicBezTo>
                  <a:cubicBezTo>
                    <a:pt x="297" y="14083"/>
                    <a:pt x="594" y="14175"/>
                    <a:pt x="867" y="14266"/>
                  </a:cubicBezTo>
                  <a:cubicBezTo>
                    <a:pt x="1575" y="18009"/>
                    <a:pt x="2260" y="21753"/>
                    <a:pt x="2945" y="25496"/>
                  </a:cubicBezTo>
                  <a:cubicBezTo>
                    <a:pt x="6277" y="26044"/>
                    <a:pt x="9016" y="28623"/>
                    <a:pt x="12120" y="30107"/>
                  </a:cubicBezTo>
                  <a:cubicBezTo>
                    <a:pt x="13399" y="30746"/>
                    <a:pt x="14768" y="31179"/>
                    <a:pt x="16115" y="31590"/>
                  </a:cubicBezTo>
                  <a:cubicBezTo>
                    <a:pt x="16594" y="30928"/>
                    <a:pt x="17096" y="30289"/>
                    <a:pt x="17621" y="29673"/>
                  </a:cubicBezTo>
                  <a:cubicBezTo>
                    <a:pt x="17735" y="29696"/>
                    <a:pt x="17849" y="29741"/>
                    <a:pt x="17986" y="29787"/>
                  </a:cubicBezTo>
                  <a:cubicBezTo>
                    <a:pt x="18329" y="24400"/>
                    <a:pt x="19790" y="19082"/>
                    <a:pt x="21798" y="14038"/>
                  </a:cubicBezTo>
                  <a:cubicBezTo>
                    <a:pt x="23145" y="10682"/>
                    <a:pt x="24720" y="7441"/>
                    <a:pt x="26386" y="4246"/>
                  </a:cubicBezTo>
                  <a:lnTo>
                    <a:pt x="26386" y="4246"/>
                  </a:lnTo>
                  <a:cubicBezTo>
                    <a:pt x="24857" y="5159"/>
                    <a:pt x="23099" y="5729"/>
                    <a:pt x="21342" y="5980"/>
                  </a:cubicBezTo>
                  <a:cubicBezTo>
                    <a:pt x="20391" y="6120"/>
                    <a:pt x="19434" y="6179"/>
                    <a:pt x="18476" y="6179"/>
                  </a:cubicBezTo>
                  <a:cubicBezTo>
                    <a:pt x="16925" y="6179"/>
                    <a:pt x="15370" y="6023"/>
                    <a:pt x="13832" y="5798"/>
                  </a:cubicBezTo>
                  <a:cubicBezTo>
                    <a:pt x="12486" y="5615"/>
                    <a:pt x="11116" y="5364"/>
                    <a:pt x="9952" y="4679"/>
                  </a:cubicBezTo>
                  <a:cubicBezTo>
                    <a:pt x="8194" y="3675"/>
                    <a:pt x="7076" y="1895"/>
                    <a:pt x="6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flipH="1">
              <a:off x="2267450" y="2965627"/>
              <a:ext cx="679333" cy="861683"/>
            </a:xfrm>
            <a:custGeom>
              <a:avLst/>
              <a:gdLst/>
              <a:ahLst/>
              <a:cxnLst/>
              <a:rect l="l" t="t" r="r" b="b"/>
              <a:pathLst>
                <a:path w="33920" h="43025" extrusionOk="0">
                  <a:moveTo>
                    <a:pt x="1005" y="1"/>
                  </a:moveTo>
                  <a:cubicBezTo>
                    <a:pt x="937" y="1"/>
                    <a:pt x="868" y="3"/>
                    <a:pt x="800" y="11"/>
                  </a:cubicBezTo>
                  <a:cubicBezTo>
                    <a:pt x="571" y="11"/>
                    <a:pt x="297" y="34"/>
                    <a:pt x="161" y="239"/>
                  </a:cubicBezTo>
                  <a:cubicBezTo>
                    <a:pt x="1" y="422"/>
                    <a:pt x="46" y="673"/>
                    <a:pt x="92" y="901"/>
                  </a:cubicBezTo>
                  <a:cubicBezTo>
                    <a:pt x="206" y="1495"/>
                    <a:pt x="343" y="2065"/>
                    <a:pt x="457" y="2636"/>
                  </a:cubicBezTo>
                  <a:cubicBezTo>
                    <a:pt x="617" y="3458"/>
                    <a:pt x="800" y="4279"/>
                    <a:pt x="959" y="5101"/>
                  </a:cubicBezTo>
                  <a:cubicBezTo>
                    <a:pt x="2831" y="14071"/>
                    <a:pt x="4703" y="23042"/>
                    <a:pt x="6597" y="32012"/>
                  </a:cubicBezTo>
                  <a:cubicBezTo>
                    <a:pt x="6711" y="32537"/>
                    <a:pt x="6826" y="33108"/>
                    <a:pt x="7145" y="33564"/>
                  </a:cubicBezTo>
                  <a:cubicBezTo>
                    <a:pt x="7624" y="34226"/>
                    <a:pt x="8423" y="34546"/>
                    <a:pt x="9199" y="34820"/>
                  </a:cubicBezTo>
                  <a:cubicBezTo>
                    <a:pt x="10866" y="35413"/>
                    <a:pt x="12509" y="36006"/>
                    <a:pt x="14175" y="36577"/>
                  </a:cubicBezTo>
                  <a:cubicBezTo>
                    <a:pt x="20247" y="38745"/>
                    <a:pt x="26318" y="40845"/>
                    <a:pt x="32413" y="42877"/>
                  </a:cubicBezTo>
                  <a:cubicBezTo>
                    <a:pt x="32641" y="42960"/>
                    <a:pt x="32913" y="43024"/>
                    <a:pt x="33160" y="43024"/>
                  </a:cubicBezTo>
                  <a:cubicBezTo>
                    <a:pt x="33455" y="43024"/>
                    <a:pt x="33716" y="42932"/>
                    <a:pt x="33828" y="42671"/>
                  </a:cubicBezTo>
                  <a:cubicBezTo>
                    <a:pt x="33919" y="42489"/>
                    <a:pt x="33896" y="42261"/>
                    <a:pt x="33873" y="42055"/>
                  </a:cubicBezTo>
                  <a:cubicBezTo>
                    <a:pt x="33668" y="40640"/>
                    <a:pt x="33440" y="39202"/>
                    <a:pt x="33166" y="37787"/>
                  </a:cubicBezTo>
                  <a:cubicBezTo>
                    <a:pt x="32732" y="35459"/>
                    <a:pt x="32207" y="33130"/>
                    <a:pt x="31614" y="30848"/>
                  </a:cubicBezTo>
                  <a:cubicBezTo>
                    <a:pt x="30336" y="30597"/>
                    <a:pt x="29035" y="30460"/>
                    <a:pt x="27756" y="30209"/>
                  </a:cubicBezTo>
                  <a:cubicBezTo>
                    <a:pt x="25474" y="29775"/>
                    <a:pt x="23260" y="29022"/>
                    <a:pt x="21183" y="27949"/>
                  </a:cubicBezTo>
                  <a:cubicBezTo>
                    <a:pt x="20566" y="27652"/>
                    <a:pt x="19973" y="27287"/>
                    <a:pt x="19585" y="26739"/>
                  </a:cubicBezTo>
                  <a:cubicBezTo>
                    <a:pt x="19265" y="26260"/>
                    <a:pt x="19151" y="25598"/>
                    <a:pt x="19379" y="25096"/>
                  </a:cubicBezTo>
                  <a:cubicBezTo>
                    <a:pt x="19242" y="24982"/>
                    <a:pt x="19106" y="24845"/>
                    <a:pt x="18969" y="24708"/>
                  </a:cubicBezTo>
                  <a:cubicBezTo>
                    <a:pt x="18672" y="24366"/>
                    <a:pt x="18375" y="23955"/>
                    <a:pt x="18444" y="23498"/>
                  </a:cubicBezTo>
                  <a:cubicBezTo>
                    <a:pt x="18489" y="23179"/>
                    <a:pt x="18695" y="22928"/>
                    <a:pt x="18923" y="22722"/>
                  </a:cubicBezTo>
                  <a:cubicBezTo>
                    <a:pt x="18786" y="22562"/>
                    <a:pt x="18649" y="22380"/>
                    <a:pt x="18535" y="22220"/>
                  </a:cubicBezTo>
                  <a:cubicBezTo>
                    <a:pt x="18421" y="22037"/>
                    <a:pt x="18329" y="21855"/>
                    <a:pt x="18352" y="21649"/>
                  </a:cubicBezTo>
                  <a:cubicBezTo>
                    <a:pt x="18352" y="21284"/>
                    <a:pt x="18695" y="21056"/>
                    <a:pt x="19037" y="20896"/>
                  </a:cubicBezTo>
                  <a:cubicBezTo>
                    <a:pt x="18991" y="20850"/>
                    <a:pt x="18946" y="20782"/>
                    <a:pt x="18900" y="20736"/>
                  </a:cubicBezTo>
                  <a:cubicBezTo>
                    <a:pt x="18603" y="20417"/>
                    <a:pt x="18421" y="19846"/>
                    <a:pt x="18809" y="19641"/>
                  </a:cubicBezTo>
                  <a:cubicBezTo>
                    <a:pt x="18881" y="19597"/>
                    <a:pt x="18972" y="19581"/>
                    <a:pt x="19069" y="19581"/>
                  </a:cubicBezTo>
                  <a:cubicBezTo>
                    <a:pt x="19126" y="19581"/>
                    <a:pt x="19184" y="19587"/>
                    <a:pt x="19242" y="19595"/>
                  </a:cubicBezTo>
                  <a:cubicBezTo>
                    <a:pt x="22532" y="19843"/>
                    <a:pt x="25785" y="20673"/>
                    <a:pt x="29067" y="20673"/>
                  </a:cubicBezTo>
                  <a:cubicBezTo>
                    <a:pt x="29406" y="20673"/>
                    <a:pt x="29745" y="20664"/>
                    <a:pt x="30084" y="20645"/>
                  </a:cubicBezTo>
                  <a:cubicBezTo>
                    <a:pt x="29856" y="19481"/>
                    <a:pt x="29651" y="18294"/>
                    <a:pt x="29423" y="17130"/>
                  </a:cubicBezTo>
                  <a:cubicBezTo>
                    <a:pt x="28738" y="13387"/>
                    <a:pt x="28053" y="9643"/>
                    <a:pt x="27345" y="5900"/>
                  </a:cubicBezTo>
                  <a:cubicBezTo>
                    <a:pt x="27072" y="5809"/>
                    <a:pt x="26775" y="5717"/>
                    <a:pt x="26478" y="5626"/>
                  </a:cubicBezTo>
                  <a:cubicBezTo>
                    <a:pt x="23967" y="4873"/>
                    <a:pt x="21457" y="4188"/>
                    <a:pt x="18923" y="3526"/>
                  </a:cubicBezTo>
                  <a:cubicBezTo>
                    <a:pt x="14814" y="2476"/>
                    <a:pt x="10660" y="1540"/>
                    <a:pt x="6483" y="764"/>
                  </a:cubicBezTo>
                  <a:cubicBezTo>
                    <a:pt x="5753" y="627"/>
                    <a:pt x="4999" y="490"/>
                    <a:pt x="4246" y="376"/>
                  </a:cubicBezTo>
                  <a:cubicBezTo>
                    <a:pt x="3310" y="194"/>
                    <a:pt x="2352" y="57"/>
                    <a:pt x="1416" y="11"/>
                  </a:cubicBezTo>
                  <a:cubicBezTo>
                    <a:pt x="1279" y="11"/>
                    <a:pt x="1142"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flipH="1">
              <a:off x="2567816" y="2962563"/>
              <a:ext cx="249142" cy="73701"/>
            </a:xfrm>
            <a:custGeom>
              <a:avLst/>
              <a:gdLst/>
              <a:ahLst/>
              <a:cxnLst/>
              <a:rect l="l" t="t" r="r" b="b"/>
              <a:pathLst>
                <a:path w="12440" h="3680" extrusionOk="0">
                  <a:moveTo>
                    <a:pt x="1173" y="0"/>
                  </a:moveTo>
                  <a:cubicBezTo>
                    <a:pt x="931" y="0"/>
                    <a:pt x="696" y="38"/>
                    <a:pt x="479" y="141"/>
                  </a:cubicBezTo>
                  <a:cubicBezTo>
                    <a:pt x="206" y="301"/>
                    <a:pt x="23" y="621"/>
                    <a:pt x="0" y="917"/>
                  </a:cubicBezTo>
                  <a:cubicBezTo>
                    <a:pt x="4177" y="1693"/>
                    <a:pt x="8331" y="2629"/>
                    <a:pt x="12440" y="3679"/>
                  </a:cubicBezTo>
                  <a:cubicBezTo>
                    <a:pt x="12371" y="3200"/>
                    <a:pt x="12075" y="2743"/>
                    <a:pt x="11687" y="2447"/>
                  </a:cubicBezTo>
                  <a:cubicBezTo>
                    <a:pt x="11116" y="2013"/>
                    <a:pt x="10386" y="1853"/>
                    <a:pt x="9701" y="1716"/>
                  </a:cubicBezTo>
                  <a:cubicBezTo>
                    <a:pt x="8309" y="1419"/>
                    <a:pt x="6893" y="1123"/>
                    <a:pt x="5501" y="849"/>
                  </a:cubicBezTo>
                  <a:lnTo>
                    <a:pt x="2511" y="210"/>
                  </a:lnTo>
                  <a:cubicBezTo>
                    <a:pt x="2351" y="187"/>
                    <a:pt x="2191" y="141"/>
                    <a:pt x="2054" y="118"/>
                  </a:cubicBezTo>
                  <a:cubicBezTo>
                    <a:pt x="1767" y="56"/>
                    <a:pt x="1465" y="0"/>
                    <a:pt x="1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flipH="1">
              <a:off x="1309347" y="1786669"/>
              <a:ext cx="1332550" cy="1118976"/>
            </a:xfrm>
            <a:custGeom>
              <a:avLst/>
              <a:gdLst/>
              <a:ahLst/>
              <a:cxnLst/>
              <a:rect l="l" t="t" r="r" b="b"/>
              <a:pathLst>
                <a:path w="66536" h="55872" extrusionOk="0">
                  <a:moveTo>
                    <a:pt x="28883" y="0"/>
                  </a:moveTo>
                  <a:cubicBezTo>
                    <a:pt x="26130" y="0"/>
                    <a:pt x="23375" y="627"/>
                    <a:pt x="20908" y="1867"/>
                  </a:cubicBezTo>
                  <a:cubicBezTo>
                    <a:pt x="16366" y="4126"/>
                    <a:pt x="12897" y="8440"/>
                    <a:pt x="11641" y="13348"/>
                  </a:cubicBezTo>
                  <a:cubicBezTo>
                    <a:pt x="10842" y="16429"/>
                    <a:pt x="10888" y="19739"/>
                    <a:pt x="9724" y="22683"/>
                  </a:cubicBezTo>
                  <a:cubicBezTo>
                    <a:pt x="7989" y="27111"/>
                    <a:pt x="3789" y="30215"/>
                    <a:pt x="2100" y="34644"/>
                  </a:cubicBezTo>
                  <a:cubicBezTo>
                    <a:pt x="0" y="40236"/>
                    <a:pt x="2557" y="46764"/>
                    <a:pt x="7053" y="50735"/>
                  </a:cubicBezTo>
                  <a:cubicBezTo>
                    <a:pt x="8080" y="50096"/>
                    <a:pt x="9153" y="49480"/>
                    <a:pt x="10249" y="48887"/>
                  </a:cubicBezTo>
                  <a:cubicBezTo>
                    <a:pt x="13650" y="47083"/>
                    <a:pt x="17325" y="45577"/>
                    <a:pt x="21159" y="45098"/>
                  </a:cubicBezTo>
                  <a:cubicBezTo>
                    <a:pt x="21524" y="44162"/>
                    <a:pt x="21730" y="43157"/>
                    <a:pt x="21913" y="42153"/>
                  </a:cubicBezTo>
                  <a:cubicBezTo>
                    <a:pt x="19881" y="41834"/>
                    <a:pt x="17850" y="41309"/>
                    <a:pt x="16092" y="40236"/>
                  </a:cubicBezTo>
                  <a:cubicBezTo>
                    <a:pt x="13193" y="38433"/>
                    <a:pt x="11299" y="35100"/>
                    <a:pt x="11230" y="31699"/>
                  </a:cubicBezTo>
                  <a:cubicBezTo>
                    <a:pt x="11185" y="30010"/>
                    <a:pt x="11573" y="28344"/>
                    <a:pt x="11961" y="26700"/>
                  </a:cubicBezTo>
                  <a:cubicBezTo>
                    <a:pt x="12531" y="24167"/>
                    <a:pt x="13125" y="21633"/>
                    <a:pt x="13764" y="19100"/>
                  </a:cubicBezTo>
                  <a:cubicBezTo>
                    <a:pt x="14220" y="17342"/>
                    <a:pt x="14723" y="15562"/>
                    <a:pt x="15636" y="14010"/>
                  </a:cubicBezTo>
                  <a:cubicBezTo>
                    <a:pt x="17096" y="11544"/>
                    <a:pt x="19584" y="9764"/>
                    <a:pt x="22323" y="8965"/>
                  </a:cubicBezTo>
                  <a:cubicBezTo>
                    <a:pt x="23620" y="8581"/>
                    <a:pt x="24975" y="8402"/>
                    <a:pt x="26334" y="8402"/>
                  </a:cubicBezTo>
                  <a:cubicBezTo>
                    <a:pt x="27799" y="8402"/>
                    <a:pt x="29269" y="8609"/>
                    <a:pt x="30677" y="8988"/>
                  </a:cubicBezTo>
                  <a:cubicBezTo>
                    <a:pt x="30723" y="9011"/>
                    <a:pt x="30746" y="9011"/>
                    <a:pt x="30769" y="9034"/>
                  </a:cubicBezTo>
                  <a:cubicBezTo>
                    <a:pt x="30426" y="10654"/>
                    <a:pt x="30655" y="12412"/>
                    <a:pt x="31385" y="13918"/>
                  </a:cubicBezTo>
                  <a:cubicBezTo>
                    <a:pt x="33006" y="17137"/>
                    <a:pt x="36680" y="18826"/>
                    <a:pt x="38575" y="21861"/>
                  </a:cubicBezTo>
                  <a:cubicBezTo>
                    <a:pt x="39648" y="23596"/>
                    <a:pt x="40059" y="25719"/>
                    <a:pt x="39739" y="27750"/>
                  </a:cubicBezTo>
                  <a:cubicBezTo>
                    <a:pt x="40841" y="26442"/>
                    <a:pt x="42557" y="25740"/>
                    <a:pt x="44262" y="25740"/>
                  </a:cubicBezTo>
                  <a:cubicBezTo>
                    <a:pt x="45383" y="25740"/>
                    <a:pt x="46499" y="26044"/>
                    <a:pt x="47431" y="26678"/>
                  </a:cubicBezTo>
                  <a:cubicBezTo>
                    <a:pt x="48002" y="27066"/>
                    <a:pt x="48504" y="27568"/>
                    <a:pt x="48801" y="28184"/>
                  </a:cubicBezTo>
                  <a:cubicBezTo>
                    <a:pt x="49668" y="30010"/>
                    <a:pt x="48344" y="32270"/>
                    <a:pt x="46495" y="33091"/>
                  </a:cubicBezTo>
                  <a:cubicBezTo>
                    <a:pt x="45651" y="33456"/>
                    <a:pt x="44750" y="33597"/>
                    <a:pt x="43833" y="33597"/>
                  </a:cubicBezTo>
                  <a:cubicBezTo>
                    <a:pt x="42741" y="33597"/>
                    <a:pt x="41627" y="33398"/>
                    <a:pt x="40561" y="33137"/>
                  </a:cubicBezTo>
                  <a:lnTo>
                    <a:pt x="40561" y="33137"/>
                  </a:lnTo>
                  <a:cubicBezTo>
                    <a:pt x="40104" y="38136"/>
                    <a:pt x="40333" y="43226"/>
                    <a:pt x="41200" y="48110"/>
                  </a:cubicBezTo>
                  <a:lnTo>
                    <a:pt x="41246" y="48110"/>
                  </a:lnTo>
                  <a:cubicBezTo>
                    <a:pt x="46473" y="49640"/>
                    <a:pt x="51334" y="52310"/>
                    <a:pt x="55420" y="55871"/>
                  </a:cubicBezTo>
                  <a:cubicBezTo>
                    <a:pt x="59643" y="52653"/>
                    <a:pt x="62998" y="48293"/>
                    <a:pt x="64641" y="43272"/>
                  </a:cubicBezTo>
                  <a:cubicBezTo>
                    <a:pt x="66536" y="37520"/>
                    <a:pt x="66034" y="30946"/>
                    <a:pt x="62861" y="25787"/>
                  </a:cubicBezTo>
                  <a:cubicBezTo>
                    <a:pt x="61583" y="23733"/>
                    <a:pt x="59917" y="21907"/>
                    <a:pt x="58844" y="19739"/>
                  </a:cubicBezTo>
                  <a:cubicBezTo>
                    <a:pt x="57383" y="16886"/>
                    <a:pt x="57063" y="13599"/>
                    <a:pt x="55991" y="10586"/>
                  </a:cubicBezTo>
                  <a:cubicBezTo>
                    <a:pt x="54712" y="6934"/>
                    <a:pt x="52293" y="3624"/>
                    <a:pt x="48938" y="1707"/>
                  </a:cubicBezTo>
                  <a:cubicBezTo>
                    <a:pt x="47063" y="648"/>
                    <a:pt x="44888" y="67"/>
                    <a:pt x="42733" y="67"/>
                  </a:cubicBezTo>
                  <a:cubicBezTo>
                    <a:pt x="41032" y="67"/>
                    <a:pt x="39342" y="429"/>
                    <a:pt x="37822" y="1205"/>
                  </a:cubicBezTo>
                  <a:cubicBezTo>
                    <a:pt x="37479" y="1387"/>
                    <a:pt x="37114" y="1593"/>
                    <a:pt x="36726" y="1615"/>
                  </a:cubicBezTo>
                  <a:cubicBezTo>
                    <a:pt x="36702" y="1617"/>
                    <a:pt x="36679" y="1618"/>
                    <a:pt x="36655" y="1618"/>
                  </a:cubicBezTo>
                  <a:cubicBezTo>
                    <a:pt x="36314" y="1618"/>
                    <a:pt x="35974" y="1470"/>
                    <a:pt x="35653" y="1342"/>
                  </a:cubicBezTo>
                  <a:cubicBezTo>
                    <a:pt x="33515" y="444"/>
                    <a:pt x="31200" y="0"/>
                    <a:pt x="28883" y="0"/>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flipH="1">
              <a:off x="2766643" y="2564517"/>
              <a:ext cx="289377" cy="390416"/>
            </a:xfrm>
            <a:custGeom>
              <a:avLst/>
              <a:gdLst/>
              <a:ahLst/>
              <a:cxnLst/>
              <a:rect l="l" t="t" r="r" b="b"/>
              <a:pathLst>
                <a:path w="14449" h="19494" extrusionOk="0">
                  <a:moveTo>
                    <a:pt x="12760" y="0"/>
                  </a:moveTo>
                  <a:cubicBezTo>
                    <a:pt x="11756" y="1324"/>
                    <a:pt x="10751" y="2648"/>
                    <a:pt x="9747" y="3995"/>
                  </a:cubicBezTo>
                  <a:cubicBezTo>
                    <a:pt x="9313" y="4565"/>
                    <a:pt x="8880" y="5159"/>
                    <a:pt x="8446" y="5730"/>
                  </a:cubicBezTo>
                  <a:cubicBezTo>
                    <a:pt x="8948" y="6186"/>
                    <a:pt x="9405" y="6711"/>
                    <a:pt x="9747" y="7282"/>
                  </a:cubicBezTo>
                  <a:cubicBezTo>
                    <a:pt x="10158" y="6780"/>
                    <a:pt x="10546" y="6277"/>
                    <a:pt x="10934" y="5752"/>
                  </a:cubicBezTo>
                  <a:cubicBezTo>
                    <a:pt x="10979" y="5684"/>
                    <a:pt x="11025" y="5638"/>
                    <a:pt x="11094" y="5570"/>
                  </a:cubicBezTo>
                  <a:cubicBezTo>
                    <a:pt x="12235" y="4018"/>
                    <a:pt x="13308" y="2420"/>
                    <a:pt x="14449" y="868"/>
                  </a:cubicBezTo>
                  <a:cubicBezTo>
                    <a:pt x="13901" y="548"/>
                    <a:pt x="13330" y="252"/>
                    <a:pt x="12760" y="0"/>
                  </a:cubicBezTo>
                  <a:close/>
                  <a:moveTo>
                    <a:pt x="2283" y="14472"/>
                  </a:moveTo>
                  <a:cubicBezTo>
                    <a:pt x="1621" y="15430"/>
                    <a:pt x="982" y="16412"/>
                    <a:pt x="320" y="17370"/>
                  </a:cubicBezTo>
                  <a:cubicBezTo>
                    <a:pt x="206" y="18078"/>
                    <a:pt x="115" y="18786"/>
                    <a:pt x="0" y="19493"/>
                  </a:cubicBezTo>
                  <a:cubicBezTo>
                    <a:pt x="662" y="19037"/>
                    <a:pt x="1347" y="18603"/>
                    <a:pt x="1895" y="18147"/>
                  </a:cubicBezTo>
                  <a:cubicBezTo>
                    <a:pt x="2443" y="17530"/>
                    <a:pt x="2945" y="16914"/>
                    <a:pt x="3424" y="16252"/>
                  </a:cubicBezTo>
                  <a:cubicBezTo>
                    <a:pt x="3401" y="16229"/>
                    <a:pt x="3379" y="16206"/>
                    <a:pt x="3356" y="16161"/>
                  </a:cubicBezTo>
                  <a:cubicBezTo>
                    <a:pt x="2922" y="15659"/>
                    <a:pt x="2511" y="15111"/>
                    <a:pt x="2283" y="144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flipH="1">
              <a:off x="1647111" y="1954923"/>
              <a:ext cx="1368679" cy="1681649"/>
            </a:xfrm>
            <a:custGeom>
              <a:avLst/>
              <a:gdLst/>
              <a:ahLst/>
              <a:cxnLst/>
              <a:rect l="l" t="t" r="r" b="b"/>
              <a:pathLst>
                <a:path w="68340" h="83967" extrusionOk="0">
                  <a:moveTo>
                    <a:pt x="45005" y="0"/>
                  </a:moveTo>
                  <a:cubicBezTo>
                    <a:pt x="43646" y="0"/>
                    <a:pt x="42291" y="179"/>
                    <a:pt x="40994" y="563"/>
                  </a:cubicBezTo>
                  <a:cubicBezTo>
                    <a:pt x="38255" y="1362"/>
                    <a:pt x="35767" y="3142"/>
                    <a:pt x="34307" y="5608"/>
                  </a:cubicBezTo>
                  <a:cubicBezTo>
                    <a:pt x="33394" y="7160"/>
                    <a:pt x="32891" y="8940"/>
                    <a:pt x="32435" y="10698"/>
                  </a:cubicBezTo>
                  <a:cubicBezTo>
                    <a:pt x="31796" y="13231"/>
                    <a:pt x="31202" y="15765"/>
                    <a:pt x="30632" y="18298"/>
                  </a:cubicBezTo>
                  <a:cubicBezTo>
                    <a:pt x="30244" y="19942"/>
                    <a:pt x="29856" y="21608"/>
                    <a:pt x="29901" y="23297"/>
                  </a:cubicBezTo>
                  <a:cubicBezTo>
                    <a:pt x="29970" y="26698"/>
                    <a:pt x="31864" y="30031"/>
                    <a:pt x="34763" y="31834"/>
                  </a:cubicBezTo>
                  <a:cubicBezTo>
                    <a:pt x="36521" y="32907"/>
                    <a:pt x="38552" y="33432"/>
                    <a:pt x="40584" y="33751"/>
                  </a:cubicBezTo>
                  <a:cubicBezTo>
                    <a:pt x="40401" y="34755"/>
                    <a:pt x="40195" y="35760"/>
                    <a:pt x="39830" y="36696"/>
                  </a:cubicBezTo>
                  <a:cubicBezTo>
                    <a:pt x="39625" y="37266"/>
                    <a:pt x="39351" y="37791"/>
                    <a:pt x="39031" y="38293"/>
                  </a:cubicBezTo>
                  <a:cubicBezTo>
                    <a:pt x="38689" y="38818"/>
                    <a:pt x="38278" y="39275"/>
                    <a:pt x="37890" y="39777"/>
                  </a:cubicBezTo>
                  <a:cubicBezTo>
                    <a:pt x="37274" y="40507"/>
                    <a:pt x="36726" y="41306"/>
                    <a:pt x="36224" y="42105"/>
                  </a:cubicBezTo>
                  <a:cubicBezTo>
                    <a:pt x="37000" y="44000"/>
                    <a:pt x="38118" y="45780"/>
                    <a:pt x="39876" y="46784"/>
                  </a:cubicBezTo>
                  <a:cubicBezTo>
                    <a:pt x="41040" y="47469"/>
                    <a:pt x="42410" y="47720"/>
                    <a:pt x="43756" y="47903"/>
                  </a:cubicBezTo>
                  <a:cubicBezTo>
                    <a:pt x="45294" y="48128"/>
                    <a:pt x="46849" y="48284"/>
                    <a:pt x="48400" y="48284"/>
                  </a:cubicBezTo>
                  <a:cubicBezTo>
                    <a:pt x="49358" y="48284"/>
                    <a:pt x="50315" y="48225"/>
                    <a:pt x="51266" y="48085"/>
                  </a:cubicBezTo>
                  <a:cubicBezTo>
                    <a:pt x="53023" y="47834"/>
                    <a:pt x="54781" y="47264"/>
                    <a:pt x="56310" y="46351"/>
                  </a:cubicBezTo>
                  <a:cubicBezTo>
                    <a:pt x="57497" y="44114"/>
                    <a:pt x="58707" y="41923"/>
                    <a:pt x="59917" y="39708"/>
                  </a:cubicBezTo>
                  <a:lnTo>
                    <a:pt x="59871" y="39708"/>
                  </a:lnTo>
                  <a:cubicBezTo>
                    <a:pt x="59004" y="34824"/>
                    <a:pt x="58775" y="29734"/>
                    <a:pt x="59232" y="24735"/>
                  </a:cubicBezTo>
                  <a:lnTo>
                    <a:pt x="59232" y="24735"/>
                  </a:lnTo>
                  <a:cubicBezTo>
                    <a:pt x="60298" y="24996"/>
                    <a:pt x="61412" y="25195"/>
                    <a:pt x="62504" y="25195"/>
                  </a:cubicBezTo>
                  <a:cubicBezTo>
                    <a:pt x="63421" y="25195"/>
                    <a:pt x="64322" y="25054"/>
                    <a:pt x="65166" y="24689"/>
                  </a:cubicBezTo>
                  <a:cubicBezTo>
                    <a:pt x="67015" y="23868"/>
                    <a:pt x="68339" y="21608"/>
                    <a:pt x="67472" y="19782"/>
                  </a:cubicBezTo>
                  <a:cubicBezTo>
                    <a:pt x="67175" y="19166"/>
                    <a:pt x="66673" y="18664"/>
                    <a:pt x="66102" y="18276"/>
                  </a:cubicBezTo>
                  <a:cubicBezTo>
                    <a:pt x="65170" y="17642"/>
                    <a:pt x="64054" y="17338"/>
                    <a:pt x="62933" y="17338"/>
                  </a:cubicBezTo>
                  <a:cubicBezTo>
                    <a:pt x="61228" y="17338"/>
                    <a:pt x="59512" y="18040"/>
                    <a:pt x="58410" y="19348"/>
                  </a:cubicBezTo>
                  <a:cubicBezTo>
                    <a:pt x="58730" y="17340"/>
                    <a:pt x="58319" y="15194"/>
                    <a:pt x="57246" y="13459"/>
                  </a:cubicBezTo>
                  <a:cubicBezTo>
                    <a:pt x="55351" y="10424"/>
                    <a:pt x="51677" y="8735"/>
                    <a:pt x="50056" y="5516"/>
                  </a:cubicBezTo>
                  <a:cubicBezTo>
                    <a:pt x="49326" y="4010"/>
                    <a:pt x="49097" y="2252"/>
                    <a:pt x="49440" y="632"/>
                  </a:cubicBezTo>
                  <a:cubicBezTo>
                    <a:pt x="49417" y="609"/>
                    <a:pt x="49394" y="609"/>
                    <a:pt x="49348" y="586"/>
                  </a:cubicBezTo>
                  <a:cubicBezTo>
                    <a:pt x="49348" y="609"/>
                    <a:pt x="49326" y="609"/>
                    <a:pt x="49326" y="609"/>
                  </a:cubicBezTo>
                  <a:cubicBezTo>
                    <a:pt x="49326" y="609"/>
                    <a:pt x="49326" y="586"/>
                    <a:pt x="49348" y="586"/>
                  </a:cubicBezTo>
                  <a:cubicBezTo>
                    <a:pt x="47940" y="207"/>
                    <a:pt x="46470" y="0"/>
                    <a:pt x="45005" y="0"/>
                  </a:cubicBezTo>
                  <a:close/>
                  <a:moveTo>
                    <a:pt x="6129" y="32979"/>
                  </a:moveTo>
                  <a:cubicBezTo>
                    <a:pt x="6072" y="32979"/>
                    <a:pt x="6015" y="32985"/>
                    <a:pt x="5958" y="32998"/>
                  </a:cubicBezTo>
                  <a:cubicBezTo>
                    <a:pt x="5638" y="33066"/>
                    <a:pt x="5410" y="33340"/>
                    <a:pt x="5273" y="33614"/>
                  </a:cubicBezTo>
                  <a:cubicBezTo>
                    <a:pt x="4999" y="34162"/>
                    <a:pt x="5022" y="34801"/>
                    <a:pt x="5296" y="35326"/>
                  </a:cubicBezTo>
                  <a:cubicBezTo>
                    <a:pt x="5136" y="35258"/>
                    <a:pt x="4999" y="35212"/>
                    <a:pt x="4839" y="35166"/>
                  </a:cubicBezTo>
                  <a:cubicBezTo>
                    <a:pt x="4765" y="35154"/>
                    <a:pt x="4688" y="35147"/>
                    <a:pt x="4611" y="35147"/>
                  </a:cubicBezTo>
                  <a:cubicBezTo>
                    <a:pt x="4263" y="35147"/>
                    <a:pt x="3908" y="35278"/>
                    <a:pt x="3721" y="35577"/>
                  </a:cubicBezTo>
                  <a:cubicBezTo>
                    <a:pt x="3447" y="36011"/>
                    <a:pt x="3652" y="36627"/>
                    <a:pt x="3903" y="37084"/>
                  </a:cubicBezTo>
                  <a:cubicBezTo>
                    <a:pt x="3972" y="37198"/>
                    <a:pt x="4040" y="37335"/>
                    <a:pt x="4109" y="37449"/>
                  </a:cubicBezTo>
                  <a:lnTo>
                    <a:pt x="3972" y="37517"/>
                  </a:lnTo>
                  <a:cubicBezTo>
                    <a:pt x="3845" y="37449"/>
                    <a:pt x="3710" y="37418"/>
                    <a:pt x="3574" y="37418"/>
                  </a:cubicBezTo>
                  <a:cubicBezTo>
                    <a:pt x="3073" y="37418"/>
                    <a:pt x="2558" y="37836"/>
                    <a:pt x="2397" y="38339"/>
                  </a:cubicBezTo>
                  <a:cubicBezTo>
                    <a:pt x="2214" y="38955"/>
                    <a:pt x="2374" y="39594"/>
                    <a:pt x="2602" y="40211"/>
                  </a:cubicBezTo>
                  <a:lnTo>
                    <a:pt x="2534" y="40233"/>
                  </a:lnTo>
                  <a:cubicBezTo>
                    <a:pt x="1986" y="40325"/>
                    <a:pt x="1415" y="40599"/>
                    <a:pt x="1164" y="41101"/>
                  </a:cubicBezTo>
                  <a:cubicBezTo>
                    <a:pt x="982" y="41512"/>
                    <a:pt x="1004" y="41945"/>
                    <a:pt x="1141" y="42379"/>
                  </a:cubicBezTo>
                  <a:lnTo>
                    <a:pt x="1027" y="42402"/>
                  </a:lnTo>
                  <a:cubicBezTo>
                    <a:pt x="297" y="42744"/>
                    <a:pt x="0" y="43703"/>
                    <a:pt x="160" y="44502"/>
                  </a:cubicBezTo>
                  <a:cubicBezTo>
                    <a:pt x="183" y="44639"/>
                    <a:pt x="228" y="44776"/>
                    <a:pt x="274" y="44913"/>
                  </a:cubicBezTo>
                  <a:cubicBezTo>
                    <a:pt x="502" y="45552"/>
                    <a:pt x="913" y="46100"/>
                    <a:pt x="1347" y="46602"/>
                  </a:cubicBezTo>
                  <a:cubicBezTo>
                    <a:pt x="1370" y="46647"/>
                    <a:pt x="1392" y="46670"/>
                    <a:pt x="1415" y="46693"/>
                  </a:cubicBezTo>
                  <a:cubicBezTo>
                    <a:pt x="1963" y="47355"/>
                    <a:pt x="2579" y="47994"/>
                    <a:pt x="3378" y="48336"/>
                  </a:cubicBezTo>
                  <a:cubicBezTo>
                    <a:pt x="3549" y="48405"/>
                    <a:pt x="3755" y="48456"/>
                    <a:pt x="3955" y="48456"/>
                  </a:cubicBezTo>
                  <a:cubicBezTo>
                    <a:pt x="4154" y="48456"/>
                    <a:pt x="4348" y="48405"/>
                    <a:pt x="4497" y="48268"/>
                  </a:cubicBezTo>
                  <a:cubicBezTo>
                    <a:pt x="4497" y="48268"/>
                    <a:pt x="4497" y="48268"/>
                    <a:pt x="4520" y="48245"/>
                  </a:cubicBezTo>
                  <a:cubicBezTo>
                    <a:pt x="4588" y="48976"/>
                    <a:pt x="4725" y="49866"/>
                    <a:pt x="4862" y="50459"/>
                  </a:cubicBezTo>
                  <a:lnTo>
                    <a:pt x="4862" y="50482"/>
                  </a:lnTo>
                  <a:cubicBezTo>
                    <a:pt x="5798" y="50528"/>
                    <a:pt x="6756" y="50665"/>
                    <a:pt x="7692" y="50847"/>
                  </a:cubicBezTo>
                  <a:cubicBezTo>
                    <a:pt x="8445" y="50961"/>
                    <a:pt x="9199" y="51098"/>
                    <a:pt x="9929" y="51235"/>
                  </a:cubicBezTo>
                  <a:cubicBezTo>
                    <a:pt x="9952" y="50939"/>
                    <a:pt x="10135" y="50619"/>
                    <a:pt x="10408" y="50459"/>
                  </a:cubicBezTo>
                  <a:cubicBezTo>
                    <a:pt x="10625" y="50356"/>
                    <a:pt x="10860" y="50318"/>
                    <a:pt x="11102" y="50318"/>
                  </a:cubicBezTo>
                  <a:cubicBezTo>
                    <a:pt x="11394" y="50318"/>
                    <a:pt x="11696" y="50374"/>
                    <a:pt x="11983" y="50436"/>
                  </a:cubicBezTo>
                  <a:cubicBezTo>
                    <a:pt x="12120" y="50459"/>
                    <a:pt x="12280" y="50505"/>
                    <a:pt x="12440" y="50528"/>
                  </a:cubicBezTo>
                  <a:cubicBezTo>
                    <a:pt x="12189" y="48816"/>
                    <a:pt x="11321" y="46305"/>
                    <a:pt x="11550" y="44616"/>
                  </a:cubicBezTo>
                  <a:cubicBezTo>
                    <a:pt x="11664" y="43703"/>
                    <a:pt x="11961" y="42836"/>
                    <a:pt x="12098" y="41945"/>
                  </a:cubicBezTo>
                  <a:cubicBezTo>
                    <a:pt x="12234" y="41032"/>
                    <a:pt x="12234" y="40074"/>
                    <a:pt x="11801" y="39275"/>
                  </a:cubicBezTo>
                  <a:cubicBezTo>
                    <a:pt x="11344" y="38430"/>
                    <a:pt x="10500" y="37905"/>
                    <a:pt x="9815" y="37243"/>
                  </a:cubicBezTo>
                  <a:cubicBezTo>
                    <a:pt x="9495" y="36924"/>
                    <a:pt x="9199" y="36581"/>
                    <a:pt x="8925" y="36193"/>
                  </a:cubicBezTo>
                  <a:cubicBezTo>
                    <a:pt x="8537" y="36718"/>
                    <a:pt x="8149" y="37221"/>
                    <a:pt x="7738" y="37723"/>
                  </a:cubicBezTo>
                  <a:cubicBezTo>
                    <a:pt x="7396" y="37152"/>
                    <a:pt x="6939" y="36627"/>
                    <a:pt x="6437" y="36171"/>
                  </a:cubicBezTo>
                  <a:cubicBezTo>
                    <a:pt x="6871" y="35600"/>
                    <a:pt x="7304" y="35006"/>
                    <a:pt x="7738" y="34436"/>
                  </a:cubicBezTo>
                  <a:cubicBezTo>
                    <a:pt x="7578" y="34185"/>
                    <a:pt x="7418" y="33957"/>
                    <a:pt x="7259" y="33751"/>
                  </a:cubicBezTo>
                  <a:cubicBezTo>
                    <a:pt x="6974" y="33365"/>
                    <a:pt x="6581" y="32979"/>
                    <a:pt x="6129" y="32979"/>
                  </a:cubicBezTo>
                  <a:close/>
                  <a:moveTo>
                    <a:pt x="32869" y="67601"/>
                  </a:moveTo>
                  <a:lnTo>
                    <a:pt x="32869" y="67601"/>
                  </a:lnTo>
                  <a:cubicBezTo>
                    <a:pt x="33097" y="68765"/>
                    <a:pt x="33302" y="69952"/>
                    <a:pt x="33530" y="71116"/>
                  </a:cubicBezTo>
                  <a:cubicBezTo>
                    <a:pt x="33191" y="71135"/>
                    <a:pt x="32852" y="71144"/>
                    <a:pt x="32513" y="71144"/>
                  </a:cubicBezTo>
                  <a:cubicBezTo>
                    <a:pt x="29231" y="71144"/>
                    <a:pt x="25978" y="70314"/>
                    <a:pt x="22688" y="70066"/>
                  </a:cubicBezTo>
                  <a:cubicBezTo>
                    <a:pt x="22630" y="70058"/>
                    <a:pt x="22572" y="70052"/>
                    <a:pt x="22515" y="70052"/>
                  </a:cubicBezTo>
                  <a:cubicBezTo>
                    <a:pt x="22418" y="70052"/>
                    <a:pt x="22327" y="70068"/>
                    <a:pt x="22255" y="70112"/>
                  </a:cubicBezTo>
                  <a:cubicBezTo>
                    <a:pt x="21867" y="70317"/>
                    <a:pt x="22049" y="70888"/>
                    <a:pt x="22346" y="71207"/>
                  </a:cubicBezTo>
                  <a:cubicBezTo>
                    <a:pt x="22392" y="71253"/>
                    <a:pt x="22437" y="71321"/>
                    <a:pt x="22483" y="71367"/>
                  </a:cubicBezTo>
                  <a:cubicBezTo>
                    <a:pt x="22141" y="71527"/>
                    <a:pt x="21798" y="71755"/>
                    <a:pt x="21798" y="72120"/>
                  </a:cubicBezTo>
                  <a:cubicBezTo>
                    <a:pt x="21775" y="72326"/>
                    <a:pt x="21867" y="72508"/>
                    <a:pt x="21981" y="72691"/>
                  </a:cubicBezTo>
                  <a:cubicBezTo>
                    <a:pt x="22095" y="72851"/>
                    <a:pt x="22232" y="73033"/>
                    <a:pt x="22369" y="73193"/>
                  </a:cubicBezTo>
                  <a:cubicBezTo>
                    <a:pt x="22141" y="73399"/>
                    <a:pt x="21935" y="73650"/>
                    <a:pt x="21890" y="73969"/>
                  </a:cubicBezTo>
                  <a:cubicBezTo>
                    <a:pt x="21821" y="74426"/>
                    <a:pt x="22118" y="74837"/>
                    <a:pt x="22415" y="75179"/>
                  </a:cubicBezTo>
                  <a:cubicBezTo>
                    <a:pt x="22552" y="75316"/>
                    <a:pt x="22688" y="75453"/>
                    <a:pt x="22825" y="75567"/>
                  </a:cubicBezTo>
                  <a:cubicBezTo>
                    <a:pt x="22597" y="76069"/>
                    <a:pt x="22711" y="76731"/>
                    <a:pt x="23031" y="77210"/>
                  </a:cubicBezTo>
                  <a:cubicBezTo>
                    <a:pt x="23419" y="77758"/>
                    <a:pt x="24012" y="78123"/>
                    <a:pt x="24629" y="78420"/>
                  </a:cubicBezTo>
                  <a:cubicBezTo>
                    <a:pt x="26706" y="79493"/>
                    <a:pt x="28920" y="80246"/>
                    <a:pt x="31202" y="80680"/>
                  </a:cubicBezTo>
                  <a:cubicBezTo>
                    <a:pt x="32481" y="80931"/>
                    <a:pt x="33782" y="81068"/>
                    <a:pt x="35060" y="81319"/>
                  </a:cubicBezTo>
                  <a:cubicBezTo>
                    <a:pt x="35562" y="81410"/>
                    <a:pt x="36041" y="81524"/>
                    <a:pt x="36521" y="81661"/>
                  </a:cubicBezTo>
                  <a:cubicBezTo>
                    <a:pt x="38027" y="82072"/>
                    <a:pt x="39511" y="82803"/>
                    <a:pt x="40538" y="83967"/>
                  </a:cubicBezTo>
                  <a:cubicBezTo>
                    <a:pt x="41885" y="80315"/>
                    <a:pt x="43756" y="76845"/>
                    <a:pt x="46039" y="73695"/>
                  </a:cubicBezTo>
                  <a:cubicBezTo>
                    <a:pt x="44692" y="73284"/>
                    <a:pt x="43323" y="72851"/>
                    <a:pt x="42044" y="72212"/>
                  </a:cubicBezTo>
                  <a:cubicBezTo>
                    <a:pt x="38940" y="70728"/>
                    <a:pt x="36201" y="68149"/>
                    <a:pt x="32869" y="6760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flipH="1">
              <a:off x="1345870" y="2791225"/>
              <a:ext cx="1731177" cy="1094783"/>
            </a:xfrm>
            <a:custGeom>
              <a:avLst/>
              <a:gdLst/>
              <a:ahLst/>
              <a:cxnLst/>
              <a:rect l="l" t="t" r="r" b="b"/>
              <a:pathLst>
                <a:path w="86440" h="54664" extrusionOk="0">
                  <a:moveTo>
                    <a:pt x="36567" y="1"/>
                  </a:moveTo>
                  <a:lnTo>
                    <a:pt x="36567" y="1"/>
                  </a:lnTo>
                  <a:cubicBezTo>
                    <a:pt x="34421" y="1850"/>
                    <a:pt x="32230" y="3858"/>
                    <a:pt x="30084" y="5890"/>
                  </a:cubicBezTo>
                  <a:cubicBezTo>
                    <a:pt x="29879" y="6072"/>
                    <a:pt x="29673" y="6278"/>
                    <a:pt x="29605" y="6529"/>
                  </a:cubicBezTo>
                  <a:cubicBezTo>
                    <a:pt x="29514" y="6826"/>
                    <a:pt x="29605" y="7145"/>
                    <a:pt x="29719" y="7442"/>
                  </a:cubicBezTo>
                  <a:lnTo>
                    <a:pt x="30290" y="9199"/>
                  </a:lnTo>
                  <a:cubicBezTo>
                    <a:pt x="30449" y="9702"/>
                    <a:pt x="30609" y="10204"/>
                    <a:pt x="30586" y="10729"/>
                  </a:cubicBezTo>
                  <a:cubicBezTo>
                    <a:pt x="30586" y="11642"/>
                    <a:pt x="30061" y="12486"/>
                    <a:pt x="29742" y="13354"/>
                  </a:cubicBezTo>
                  <a:lnTo>
                    <a:pt x="30107" y="13445"/>
                  </a:lnTo>
                  <a:lnTo>
                    <a:pt x="31248" y="11801"/>
                  </a:lnTo>
                  <a:cubicBezTo>
                    <a:pt x="31385" y="11619"/>
                    <a:pt x="31522" y="11436"/>
                    <a:pt x="31568" y="11208"/>
                  </a:cubicBezTo>
                  <a:cubicBezTo>
                    <a:pt x="31659" y="10911"/>
                    <a:pt x="31568" y="10592"/>
                    <a:pt x="31477" y="10295"/>
                  </a:cubicBezTo>
                  <a:cubicBezTo>
                    <a:pt x="31226" y="9450"/>
                    <a:pt x="30974" y="8606"/>
                    <a:pt x="30746" y="7784"/>
                  </a:cubicBezTo>
                  <a:cubicBezTo>
                    <a:pt x="30678" y="7602"/>
                    <a:pt x="30632" y="7396"/>
                    <a:pt x="30655" y="7214"/>
                  </a:cubicBezTo>
                  <a:cubicBezTo>
                    <a:pt x="30701" y="7008"/>
                    <a:pt x="30838" y="6826"/>
                    <a:pt x="30997" y="6666"/>
                  </a:cubicBezTo>
                  <a:cubicBezTo>
                    <a:pt x="32846" y="4429"/>
                    <a:pt x="34718" y="2215"/>
                    <a:pt x="36567" y="1"/>
                  </a:cubicBezTo>
                  <a:close/>
                  <a:moveTo>
                    <a:pt x="64642" y="3151"/>
                  </a:moveTo>
                  <a:lnTo>
                    <a:pt x="64642" y="3151"/>
                  </a:lnTo>
                  <a:cubicBezTo>
                    <a:pt x="64802" y="6392"/>
                    <a:pt x="64961" y="9656"/>
                    <a:pt x="65121" y="12897"/>
                  </a:cubicBezTo>
                  <a:cubicBezTo>
                    <a:pt x="65144" y="13171"/>
                    <a:pt x="65144" y="13468"/>
                    <a:pt x="65030" y="13742"/>
                  </a:cubicBezTo>
                  <a:cubicBezTo>
                    <a:pt x="64893" y="14084"/>
                    <a:pt x="64573" y="14289"/>
                    <a:pt x="64254" y="14495"/>
                  </a:cubicBezTo>
                  <a:cubicBezTo>
                    <a:pt x="62861" y="15408"/>
                    <a:pt x="61401" y="16207"/>
                    <a:pt x="59894" y="16937"/>
                  </a:cubicBezTo>
                  <a:cubicBezTo>
                    <a:pt x="59689" y="17028"/>
                    <a:pt x="59483" y="17120"/>
                    <a:pt x="59346" y="17302"/>
                  </a:cubicBezTo>
                  <a:cubicBezTo>
                    <a:pt x="59209" y="17508"/>
                    <a:pt x="59187" y="17736"/>
                    <a:pt x="59187" y="17987"/>
                  </a:cubicBezTo>
                  <a:cubicBezTo>
                    <a:pt x="59118" y="19882"/>
                    <a:pt x="59757" y="21753"/>
                    <a:pt x="60122" y="23625"/>
                  </a:cubicBezTo>
                  <a:cubicBezTo>
                    <a:pt x="60214" y="24036"/>
                    <a:pt x="60282" y="24447"/>
                    <a:pt x="60191" y="24857"/>
                  </a:cubicBezTo>
                  <a:cubicBezTo>
                    <a:pt x="60122" y="25314"/>
                    <a:pt x="59871" y="25702"/>
                    <a:pt x="59643" y="26090"/>
                  </a:cubicBezTo>
                  <a:cubicBezTo>
                    <a:pt x="58365" y="28121"/>
                    <a:pt x="57109" y="30153"/>
                    <a:pt x="55854" y="32184"/>
                  </a:cubicBezTo>
                  <a:lnTo>
                    <a:pt x="56744" y="32618"/>
                  </a:lnTo>
                  <a:cubicBezTo>
                    <a:pt x="57064" y="32321"/>
                    <a:pt x="57338" y="31979"/>
                    <a:pt x="57589" y="31637"/>
                  </a:cubicBezTo>
                  <a:cubicBezTo>
                    <a:pt x="58410" y="30541"/>
                    <a:pt x="59209" y="29445"/>
                    <a:pt x="60031" y="28327"/>
                  </a:cubicBezTo>
                  <a:cubicBezTo>
                    <a:pt x="60533" y="27642"/>
                    <a:pt x="61081" y="26912"/>
                    <a:pt x="61241" y="26067"/>
                  </a:cubicBezTo>
                  <a:cubicBezTo>
                    <a:pt x="61423" y="25131"/>
                    <a:pt x="61195" y="24196"/>
                    <a:pt x="60944" y="23283"/>
                  </a:cubicBezTo>
                  <a:cubicBezTo>
                    <a:pt x="60647" y="22141"/>
                    <a:pt x="60328" y="21000"/>
                    <a:pt x="60031" y="19859"/>
                  </a:cubicBezTo>
                  <a:cubicBezTo>
                    <a:pt x="59917" y="19448"/>
                    <a:pt x="59803" y="18991"/>
                    <a:pt x="59963" y="18581"/>
                  </a:cubicBezTo>
                  <a:cubicBezTo>
                    <a:pt x="60100" y="18215"/>
                    <a:pt x="60442" y="17964"/>
                    <a:pt x="60761" y="17713"/>
                  </a:cubicBezTo>
                  <a:cubicBezTo>
                    <a:pt x="62245" y="16640"/>
                    <a:pt x="63729" y="15568"/>
                    <a:pt x="65212" y="14518"/>
                  </a:cubicBezTo>
                  <a:cubicBezTo>
                    <a:pt x="65532" y="14267"/>
                    <a:pt x="65874" y="14015"/>
                    <a:pt x="66034" y="13650"/>
                  </a:cubicBezTo>
                  <a:cubicBezTo>
                    <a:pt x="66217" y="13285"/>
                    <a:pt x="66171" y="12851"/>
                    <a:pt x="66125" y="12441"/>
                  </a:cubicBezTo>
                  <a:cubicBezTo>
                    <a:pt x="65760" y="9382"/>
                    <a:pt x="65212" y="6346"/>
                    <a:pt x="64642" y="3151"/>
                  </a:cubicBezTo>
                  <a:close/>
                  <a:moveTo>
                    <a:pt x="69253" y="26318"/>
                  </a:moveTo>
                  <a:cubicBezTo>
                    <a:pt x="69117" y="26634"/>
                    <a:pt x="65861" y="34128"/>
                    <a:pt x="60299" y="34128"/>
                  </a:cubicBezTo>
                  <a:cubicBezTo>
                    <a:pt x="60233" y="34128"/>
                    <a:pt x="60166" y="34127"/>
                    <a:pt x="60100" y="34125"/>
                  </a:cubicBezTo>
                  <a:lnTo>
                    <a:pt x="60100" y="34125"/>
                  </a:lnTo>
                  <a:cubicBezTo>
                    <a:pt x="60533" y="34307"/>
                    <a:pt x="60967" y="34490"/>
                    <a:pt x="61401" y="34650"/>
                  </a:cubicBezTo>
                  <a:cubicBezTo>
                    <a:pt x="62839" y="35220"/>
                    <a:pt x="64345" y="35699"/>
                    <a:pt x="65874" y="36019"/>
                  </a:cubicBezTo>
                  <a:cubicBezTo>
                    <a:pt x="67175" y="32846"/>
                    <a:pt x="68294" y="29605"/>
                    <a:pt x="69253" y="26318"/>
                  </a:cubicBezTo>
                  <a:close/>
                  <a:moveTo>
                    <a:pt x="23" y="32572"/>
                  </a:moveTo>
                  <a:cubicBezTo>
                    <a:pt x="1" y="33097"/>
                    <a:pt x="1" y="33622"/>
                    <a:pt x="23" y="34147"/>
                  </a:cubicBezTo>
                  <a:cubicBezTo>
                    <a:pt x="69" y="36133"/>
                    <a:pt x="343" y="38165"/>
                    <a:pt x="1142" y="39991"/>
                  </a:cubicBezTo>
                  <a:cubicBezTo>
                    <a:pt x="2648" y="43369"/>
                    <a:pt x="5889" y="45765"/>
                    <a:pt x="9427" y="46838"/>
                  </a:cubicBezTo>
                  <a:cubicBezTo>
                    <a:pt x="10836" y="47272"/>
                    <a:pt x="12309" y="47512"/>
                    <a:pt x="13774" y="47512"/>
                  </a:cubicBezTo>
                  <a:cubicBezTo>
                    <a:pt x="14779" y="47512"/>
                    <a:pt x="15780" y="47399"/>
                    <a:pt x="16754" y="47158"/>
                  </a:cubicBezTo>
                  <a:cubicBezTo>
                    <a:pt x="18169" y="46815"/>
                    <a:pt x="19516" y="46176"/>
                    <a:pt x="20680" y="45286"/>
                  </a:cubicBezTo>
                  <a:cubicBezTo>
                    <a:pt x="19014" y="44715"/>
                    <a:pt x="17371" y="44122"/>
                    <a:pt x="15704" y="43529"/>
                  </a:cubicBezTo>
                  <a:cubicBezTo>
                    <a:pt x="15430" y="43414"/>
                    <a:pt x="15157" y="43323"/>
                    <a:pt x="14883" y="43186"/>
                  </a:cubicBezTo>
                  <a:cubicBezTo>
                    <a:pt x="13812" y="43416"/>
                    <a:pt x="12812" y="43522"/>
                    <a:pt x="11880" y="43522"/>
                  </a:cubicBezTo>
                  <a:cubicBezTo>
                    <a:pt x="4391" y="43522"/>
                    <a:pt x="1241" y="36693"/>
                    <a:pt x="23" y="32572"/>
                  </a:cubicBezTo>
                  <a:close/>
                  <a:moveTo>
                    <a:pt x="44898" y="39078"/>
                  </a:moveTo>
                  <a:cubicBezTo>
                    <a:pt x="44419" y="40105"/>
                    <a:pt x="43985" y="41155"/>
                    <a:pt x="43597" y="42205"/>
                  </a:cubicBezTo>
                  <a:cubicBezTo>
                    <a:pt x="43254" y="43118"/>
                    <a:pt x="42935" y="44054"/>
                    <a:pt x="42661" y="44989"/>
                  </a:cubicBezTo>
                  <a:cubicBezTo>
                    <a:pt x="44167" y="45948"/>
                    <a:pt x="45697" y="46861"/>
                    <a:pt x="47249" y="47728"/>
                  </a:cubicBezTo>
                  <a:cubicBezTo>
                    <a:pt x="50627" y="49646"/>
                    <a:pt x="54119" y="51312"/>
                    <a:pt x="57771" y="52545"/>
                  </a:cubicBezTo>
                  <a:cubicBezTo>
                    <a:pt x="61699" y="53859"/>
                    <a:pt x="65837" y="54664"/>
                    <a:pt x="69967" y="54664"/>
                  </a:cubicBezTo>
                  <a:cubicBezTo>
                    <a:pt x="71430" y="54664"/>
                    <a:pt x="72892" y="54563"/>
                    <a:pt x="74343" y="54348"/>
                  </a:cubicBezTo>
                  <a:cubicBezTo>
                    <a:pt x="76465" y="54028"/>
                    <a:pt x="78588" y="53458"/>
                    <a:pt x="80483" y="52408"/>
                  </a:cubicBezTo>
                  <a:cubicBezTo>
                    <a:pt x="83085" y="50924"/>
                    <a:pt x="85048" y="48619"/>
                    <a:pt x="86440" y="45971"/>
                  </a:cubicBezTo>
                  <a:lnTo>
                    <a:pt x="86440" y="45971"/>
                  </a:lnTo>
                  <a:cubicBezTo>
                    <a:pt x="83298" y="48465"/>
                    <a:pt x="78393" y="51150"/>
                    <a:pt x="71857" y="51150"/>
                  </a:cubicBezTo>
                  <a:cubicBezTo>
                    <a:pt x="70558" y="51150"/>
                    <a:pt x="69195" y="51044"/>
                    <a:pt x="67769" y="50810"/>
                  </a:cubicBezTo>
                  <a:cubicBezTo>
                    <a:pt x="55626" y="48824"/>
                    <a:pt x="47477" y="41634"/>
                    <a:pt x="44898" y="390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flipH="1">
              <a:off x="1700689" y="2342435"/>
              <a:ext cx="527104" cy="369768"/>
            </a:xfrm>
            <a:custGeom>
              <a:avLst/>
              <a:gdLst/>
              <a:ahLst/>
              <a:cxnLst/>
              <a:rect l="l" t="t" r="r" b="b"/>
              <a:pathLst>
                <a:path w="26319" h="18463" extrusionOk="0">
                  <a:moveTo>
                    <a:pt x="24114" y="0"/>
                  </a:moveTo>
                  <a:cubicBezTo>
                    <a:pt x="23818" y="0"/>
                    <a:pt x="23522" y="40"/>
                    <a:pt x="23237" y="111"/>
                  </a:cubicBezTo>
                  <a:cubicBezTo>
                    <a:pt x="22210" y="340"/>
                    <a:pt x="21206" y="1002"/>
                    <a:pt x="20840" y="2006"/>
                  </a:cubicBezTo>
                  <a:cubicBezTo>
                    <a:pt x="20863" y="2029"/>
                    <a:pt x="21023" y="2189"/>
                    <a:pt x="21183" y="2211"/>
                  </a:cubicBezTo>
                  <a:cubicBezTo>
                    <a:pt x="21365" y="2211"/>
                    <a:pt x="21502" y="2143"/>
                    <a:pt x="21662" y="2052"/>
                  </a:cubicBezTo>
                  <a:cubicBezTo>
                    <a:pt x="22073" y="1801"/>
                    <a:pt x="22461" y="1504"/>
                    <a:pt x="22918" y="1321"/>
                  </a:cubicBezTo>
                  <a:cubicBezTo>
                    <a:pt x="23195" y="1204"/>
                    <a:pt x="23511" y="1125"/>
                    <a:pt x="23822" y="1125"/>
                  </a:cubicBezTo>
                  <a:cubicBezTo>
                    <a:pt x="23996" y="1125"/>
                    <a:pt x="24169" y="1150"/>
                    <a:pt x="24333" y="1207"/>
                  </a:cubicBezTo>
                  <a:cubicBezTo>
                    <a:pt x="24721" y="1344"/>
                    <a:pt x="25017" y="1641"/>
                    <a:pt x="25360" y="1892"/>
                  </a:cubicBezTo>
                  <a:cubicBezTo>
                    <a:pt x="25495" y="2008"/>
                    <a:pt x="25663" y="2108"/>
                    <a:pt x="25836" y="2108"/>
                  </a:cubicBezTo>
                  <a:cubicBezTo>
                    <a:pt x="25868" y="2108"/>
                    <a:pt x="25899" y="2104"/>
                    <a:pt x="25930" y="2097"/>
                  </a:cubicBezTo>
                  <a:cubicBezTo>
                    <a:pt x="26113" y="2052"/>
                    <a:pt x="26250" y="1892"/>
                    <a:pt x="26273" y="1709"/>
                  </a:cubicBezTo>
                  <a:cubicBezTo>
                    <a:pt x="26319" y="1527"/>
                    <a:pt x="26273" y="1344"/>
                    <a:pt x="26182" y="1161"/>
                  </a:cubicBezTo>
                  <a:cubicBezTo>
                    <a:pt x="25953" y="659"/>
                    <a:pt x="25474" y="271"/>
                    <a:pt x="24926" y="111"/>
                  </a:cubicBezTo>
                  <a:cubicBezTo>
                    <a:pt x="24663" y="35"/>
                    <a:pt x="24389" y="0"/>
                    <a:pt x="24114" y="0"/>
                  </a:cubicBezTo>
                  <a:close/>
                  <a:moveTo>
                    <a:pt x="14952" y="10725"/>
                  </a:moveTo>
                  <a:lnTo>
                    <a:pt x="14952" y="10725"/>
                  </a:lnTo>
                  <a:cubicBezTo>
                    <a:pt x="13719" y="12528"/>
                    <a:pt x="11688" y="13738"/>
                    <a:pt x="9565" y="14286"/>
                  </a:cubicBezTo>
                  <a:cubicBezTo>
                    <a:pt x="8299" y="14633"/>
                    <a:pt x="6986" y="14765"/>
                    <a:pt x="5662" y="14765"/>
                  </a:cubicBezTo>
                  <a:cubicBezTo>
                    <a:pt x="4551" y="14765"/>
                    <a:pt x="3433" y="14672"/>
                    <a:pt x="2329" y="14537"/>
                  </a:cubicBezTo>
                  <a:cubicBezTo>
                    <a:pt x="1964" y="14491"/>
                    <a:pt x="1599" y="14446"/>
                    <a:pt x="1234" y="14400"/>
                  </a:cubicBezTo>
                  <a:cubicBezTo>
                    <a:pt x="1051" y="15404"/>
                    <a:pt x="845" y="16409"/>
                    <a:pt x="480" y="17345"/>
                  </a:cubicBezTo>
                  <a:cubicBezTo>
                    <a:pt x="343" y="17710"/>
                    <a:pt x="184" y="18052"/>
                    <a:pt x="1" y="18395"/>
                  </a:cubicBezTo>
                  <a:cubicBezTo>
                    <a:pt x="597" y="18439"/>
                    <a:pt x="1197" y="18462"/>
                    <a:pt x="1797" y="18462"/>
                  </a:cubicBezTo>
                  <a:cubicBezTo>
                    <a:pt x="4296" y="18462"/>
                    <a:pt x="6794" y="18051"/>
                    <a:pt x="9040" y="17002"/>
                  </a:cubicBezTo>
                  <a:cubicBezTo>
                    <a:pt x="11710" y="15747"/>
                    <a:pt x="13993" y="13487"/>
                    <a:pt x="14952" y="10725"/>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flipH="1">
              <a:off x="2025706" y="2187058"/>
              <a:ext cx="285272" cy="98736"/>
            </a:xfrm>
            <a:custGeom>
              <a:avLst/>
              <a:gdLst/>
              <a:ahLst/>
              <a:cxnLst/>
              <a:rect l="l" t="t" r="r" b="b"/>
              <a:pathLst>
                <a:path w="14244" h="4930" extrusionOk="0">
                  <a:moveTo>
                    <a:pt x="1874" y="1"/>
                  </a:moveTo>
                  <a:cubicBezTo>
                    <a:pt x="1728" y="1"/>
                    <a:pt x="1576" y="37"/>
                    <a:pt x="1439" y="87"/>
                  </a:cubicBezTo>
                  <a:cubicBezTo>
                    <a:pt x="617" y="384"/>
                    <a:pt x="1" y="1251"/>
                    <a:pt x="24" y="2141"/>
                  </a:cubicBezTo>
                  <a:cubicBezTo>
                    <a:pt x="46" y="2324"/>
                    <a:pt x="69" y="2484"/>
                    <a:pt x="138" y="2644"/>
                  </a:cubicBezTo>
                  <a:cubicBezTo>
                    <a:pt x="252" y="2895"/>
                    <a:pt x="457" y="3077"/>
                    <a:pt x="731" y="3168"/>
                  </a:cubicBezTo>
                  <a:cubicBezTo>
                    <a:pt x="809" y="3190"/>
                    <a:pt x="891" y="3200"/>
                    <a:pt x="974" y="3200"/>
                  </a:cubicBezTo>
                  <a:cubicBezTo>
                    <a:pt x="1159" y="3200"/>
                    <a:pt x="1350" y="3149"/>
                    <a:pt x="1507" y="3054"/>
                  </a:cubicBezTo>
                  <a:cubicBezTo>
                    <a:pt x="2078" y="2666"/>
                    <a:pt x="2626" y="1890"/>
                    <a:pt x="2648" y="1023"/>
                  </a:cubicBezTo>
                  <a:cubicBezTo>
                    <a:pt x="2648" y="658"/>
                    <a:pt x="2534" y="247"/>
                    <a:pt x="2215" y="87"/>
                  </a:cubicBezTo>
                  <a:cubicBezTo>
                    <a:pt x="2112" y="25"/>
                    <a:pt x="1995" y="1"/>
                    <a:pt x="1874" y="1"/>
                  </a:cubicBezTo>
                  <a:close/>
                  <a:moveTo>
                    <a:pt x="13452" y="1687"/>
                  </a:moveTo>
                  <a:cubicBezTo>
                    <a:pt x="13296" y="1687"/>
                    <a:pt x="13138" y="1731"/>
                    <a:pt x="12988" y="1799"/>
                  </a:cubicBezTo>
                  <a:cubicBezTo>
                    <a:pt x="12167" y="2119"/>
                    <a:pt x="11596" y="3032"/>
                    <a:pt x="11664" y="3922"/>
                  </a:cubicBezTo>
                  <a:cubicBezTo>
                    <a:pt x="11664" y="4081"/>
                    <a:pt x="11710" y="4241"/>
                    <a:pt x="11779" y="4401"/>
                  </a:cubicBezTo>
                  <a:cubicBezTo>
                    <a:pt x="11893" y="4652"/>
                    <a:pt x="12121" y="4835"/>
                    <a:pt x="12395" y="4903"/>
                  </a:cubicBezTo>
                  <a:cubicBezTo>
                    <a:pt x="12461" y="4921"/>
                    <a:pt x="12529" y="4930"/>
                    <a:pt x="12599" y="4930"/>
                  </a:cubicBezTo>
                  <a:cubicBezTo>
                    <a:pt x="12796" y="4930"/>
                    <a:pt x="13002" y="4861"/>
                    <a:pt x="13171" y="4743"/>
                  </a:cubicBezTo>
                  <a:cubicBezTo>
                    <a:pt x="13719" y="4355"/>
                    <a:pt x="14244" y="3557"/>
                    <a:pt x="14221" y="2689"/>
                  </a:cubicBezTo>
                  <a:cubicBezTo>
                    <a:pt x="14221" y="2324"/>
                    <a:pt x="14084" y="1913"/>
                    <a:pt x="13764" y="1753"/>
                  </a:cubicBezTo>
                  <a:cubicBezTo>
                    <a:pt x="13663" y="1707"/>
                    <a:pt x="13558" y="1687"/>
                    <a:pt x="13452" y="1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flipH="1">
              <a:off x="1964441" y="2078019"/>
              <a:ext cx="355208" cy="97594"/>
            </a:xfrm>
            <a:custGeom>
              <a:avLst/>
              <a:gdLst/>
              <a:ahLst/>
              <a:cxnLst/>
              <a:rect l="l" t="t" r="r" b="b"/>
              <a:pathLst>
                <a:path w="17736" h="4873" extrusionOk="0">
                  <a:moveTo>
                    <a:pt x="2781" y="0"/>
                  </a:moveTo>
                  <a:cubicBezTo>
                    <a:pt x="2357" y="0"/>
                    <a:pt x="1936" y="34"/>
                    <a:pt x="1529" y="122"/>
                  </a:cubicBezTo>
                  <a:cubicBezTo>
                    <a:pt x="1164" y="191"/>
                    <a:pt x="799" y="282"/>
                    <a:pt x="525" y="511"/>
                  </a:cubicBezTo>
                  <a:cubicBezTo>
                    <a:pt x="228" y="716"/>
                    <a:pt x="0" y="1058"/>
                    <a:pt x="23" y="1424"/>
                  </a:cubicBezTo>
                  <a:cubicBezTo>
                    <a:pt x="46" y="1492"/>
                    <a:pt x="46" y="1583"/>
                    <a:pt x="114" y="1629"/>
                  </a:cubicBezTo>
                  <a:cubicBezTo>
                    <a:pt x="183" y="1720"/>
                    <a:pt x="320" y="1720"/>
                    <a:pt x="434" y="1720"/>
                  </a:cubicBezTo>
                  <a:cubicBezTo>
                    <a:pt x="913" y="1675"/>
                    <a:pt x="1347" y="1492"/>
                    <a:pt x="1803" y="1401"/>
                  </a:cubicBezTo>
                  <a:cubicBezTo>
                    <a:pt x="2051" y="1345"/>
                    <a:pt x="2302" y="1318"/>
                    <a:pt x="2552" y="1318"/>
                  </a:cubicBezTo>
                  <a:cubicBezTo>
                    <a:pt x="3223" y="1318"/>
                    <a:pt x="3885" y="1514"/>
                    <a:pt x="4451" y="1880"/>
                  </a:cubicBezTo>
                  <a:cubicBezTo>
                    <a:pt x="4805" y="2109"/>
                    <a:pt x="5178" y="2414"/>
                    <a:pt x="5587" y="2414"/>
                  </a:cubicBezTo>
                  <a:cubicBezTo>
                    <a:pt x="5626" y="2414"/>
                    <a:pt x="5666" y="2411"/>
                    <a:pt x="5706" y="2405"/>
                  </a:cubicBezTo>
                  <a:cubicBezTo>
                    <a:pt x="5843" y="2177"/>
                    <a:pt x="5843" y="1766"/>
                    <a:pt x="5729" y="1446"/>
                  </a:cubicBezTo>
                  <a:cubicBezTo>
                    <a:pt x="5547" y="967"/>
                    <a:pt x="5136" y="579"/>
                    <a:pt x="4656" y="328"/>
                  </a:cubicBezTo>
                  <a:cubicBezTo>
                    <a:pt x="4200" y="100"/>
                    <a:pt x="3675" y="31"/>
                    <a:pt x="3150" y="8"/>
                  </a:cubicBezTo>
                  <a:cubicBezTo>
                    <a:pt x="3027" y="3"/>
                    <a:pt x="2904" y="0"/>
                    <a:pt x="2781" y="0"/>
                  </a:cubicBezTo>
                  <a:close/>
                  <a:moveTo>
                    <a:pt x="14134" y="1801"/>
                  </a:moveTo>
                  <a:cubicBezTo>
                    <a:pt x="13436" y="1801"/>
                    <a:pt x="12737" y="1950"/>
                    <a:pt x="12097" y="2245"/>
                  </a:cubicBezTo>
                  <a:cubicBezTo>
                    <a:pt x="11915" y="2337"/>
                    <a:pt x="11709" y="2451"/>
                    <a:pt x="11572" y="2633"/>
                  </a:cubicBezTo>
                  <a:cubicBezTo>
                    <a:pt x="11436" y="2816"/>
                    <a:pt x="11367" y="3067"/>
                    <a:pt x="11481" y="3272"/>
                  </a:cubicBezTo>
                  <a:cubicBezTo>
                    <a:pt x="11562" y="3418"/>
                    <a:pt x="11746" y="3495"/>
                    <a:pt x="11871" y="3495"/>
                  </a:cubicBezTo>
                  <a:cubicBezTo>
                    <a:pt x="11922" y="3495"/>
                    <a:pt x="11963" y="3482"/>
                    <a:pt x="11983" y="3455"/>
                  </a:cubicBezTo>
                  <a:cubicBezTo>
                    <a:pt x="12540" y="3299"/>
                    <a:pt x="13134" y="3192"/>
                    <a:pt x="13716" y="3192"/>
                  </a:cubicBezTo>
                  <a:cubicBezTo>
                    <a:pt x="14328" y="3192"/>
                    <a:pt x="14926" y="3311"/>
                    <a:pt x="15453" y="3615"/>
                  </a:cubicBezTo>
                  <a:cubicBezTo>
                    <a:pt x="15932" y="3911"/>
                    <a:pt x="16320" y="4322"/>
                    <a:pt x="16777" y="4665"/>
                  </a:cubicBezTo>
                  <a:cubicBezTo>
                    <a:pt x="16933" y="4774"/>
                    <a:pt x="17121" y="4873"/>
                    <a:pt x="17291" y="4873"/>
                  </a:cubicBezTo>
                  <a:cubicBezTo>
                    <a:pt x="17369" y="4873"/>
                    <a:pt x="17442" y="4852"/>
                    <a:pt x="17507" y="4802"/>
                  </a:cubicBezTo>
                  <a:cubicBezTo>
                    <a:pt x="17690" y="4688"/>
                    <a:pt x="17735" y="4459"/>
                    <a:pt x="17735" y="4254"/>
                  </a:cubicBezTo>
                  <a:cubicBezTo>
                    <a:pt x="17690" y="3250"/>
                    <a:pt x="16799" y="2473"/>
                    <a:pt x="15886" y="2131"/>
                  </a:cubicBezTo>
                  <a:cubicBezTo>
                    <a:pt x="15329" y="1910"/>
                    <a:pt x="14732" y="1801"/>
                    <a:pt x="14134" y="1801"/>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flipH="1">
              <a:off x="1615129" y="1963273"/>
              <a:ext cx="1380095" cy="1675581"/>
            </a:xfrm>
            <a:custGeom>
              <a:avLst/>
              <a:gdLst/>
              <a:ahLst/>
              <a:cxnLst/>
              <a:rect l="l" t="t" r="r" b="b"/>
              <a:pathLst>
                <a:path w="68910" h="83664" extrusionOk="0">
                  <a:moveTo>
                    <a:pt x="48522" y="0"/>
                  </a:moveTo>
                  <a:cubicBezTo>
                    <a:pt x="48507" y="0"/>
                    <a:pt x="48493" y="3"/>
                    <a:pt x="48481" y="9"/>
                  </a:cubicBezTo>
                  <a:cubicBezTo>
                    <a:pt x="48436" y="9"/>
                    <a:pt x="48390" y="32"/>
                    <a:pt x="48344" y="55"/>
                  </a:cubicBezTo>
                  <a:cubicBezTo>
                    <a:pt x="48321" y="55"/>
                    <a:pt x="48299" y="55"/>
                    <a:pt x="48276" y="78"/>
                  </a:cubicBezTo>
                  <a:lnTo>
                    <a:pt x="48253" y="78"/>
                  </a:lnTo>
                  <a:cubicBezTo>
                    <a:pt x="48253" y="101"/>
                    <a:pt x="48253" y="101"/>
                    <a:pt x="48253" y="101"/>
                  </a:cubicBezTo>
                  <a:cubicBezTo>
                    <a:pt x="45856" y="1059"/>
                    <a:pt x="43802" y="2931"/>
                    <a:pt x="42592" y="5191"/>
                  </a:cubicBezTo>
                  <a:cubicBezTo>
                    <a:pt x="42547" y="5236"/>
                    <a:pt x="42569" y="5305"/>
                    <a:pt x="42638" y="5328"/>
                  </a:cubicBezTo>
                  <a:cubicBezTo>
                    <a:pt x="42638" y="5350"/>
                    <a:pt x="42661" y="5350"/>
                    <a:pt x="42684" y="5350"/>
                  </a:cubicBezTo>
                  <a:cubicBezTo>
                    <a:pt x="42706" y="5350"/>
                    <a:pt x="42752" y="5328"/>
                    <a:pt x="42775" y="5282"/>
                  </a:cubicBezTo>
                  <a:cubicBezTo>
                    <a:pt x="43825" y="3296"/>
                    <a:pt x="45560" y="1630"/>
                    <a:pt x="47591" y="626"/>
                  </a:cubicBezTo>
                  <a:lnTo>
                    <a:pt x="47591" y="626"/>
                  </a:lnTo>
                  <a:cubicBezTo>
                    <a:pt x="45902" y="2132"/>
                    <a:pt x="44852" y="4278"/>
                    <a:pt x="44715" y="6560"/>
                  </a:cubicBezTo>
                  <a:cubicBezTo>
                    <a:pt x="44715" y="6606"/>
                    <a:pt x="44761" y="6651"/>
                    <a:pt x="44829" y="6651"/>
                  </a:cubicBezTo>
                  <a:cubicBezTo>
                    <a:pt x="44875" y="6651"/>
                    <a:pt x="44920" y="6629"/>
                    <a:pt x="44943" y="6560"/>
                  </a:cubicBezTo>
                  <a:cubicBezTo>
                    <a:pt x="45057" y="4141"/>
                    <a:pt x="46358" y="1767"/>
                    <a:pt x="48299" y="329"/>
                  </a:cubicBezTo>
                  <a:lnTo>
                    <a:pt x="48299" y="329"/>
                  </a:lnTo>
                  <a:cubicBezTo>
                    <a:pt x="47979" y="1949"/>
                    <a:pt x="48207" y="3661"/>
                    <a:pt x="48938" y="5145"/>
                  </a:cubicBezTo>
                  <a:cubicBezTo>
                    <a:pt x="49805" y="6880"/>
                    <a:pt x="51289" y="8181"/>
                    <a:pt x="52727" y="9459"/>
                  </a:cubicBezTo>
                  <a:cubicBezTo>
                    <a:pt x="53959" y="10554"/>
                    <a:pt x="55260" y="11696"/>
                    <a:pt x="56128" y="13111"/>
                  </a:cubicBezTo>
                  <a:cubicBezTo>
                    <a:pt x="57178" y="14823"/>
                    <a:pt x="57611" y="16923"/>
                    <a:pt x="57269" y="18909"/>
                  </a:cubicBezTo>
                  <a:cubicBezTo>
                    <a:pt x="57269" y="18954"/>
                    <a:pt x="57315" y="19023"/>
                    <a:pt x="57360" y="19023"/>
                  </a:cubicBezTo>
                  <a:lnTo>
                    <a:pt x="57383" y="19023"/>
                  </a:lnTo>
                  <a:cubicBezTo>
                    <a:pt x="57429" y="19023"/>
                    <a:pt x="57474" y="19000"/>
                    <a:pt x="57497" y="18931"/>
                  </a:cubicBezTo>
                  <a:cubicBezTo>
                    <a:pt x="57817" y="16923"/>
                    <a:pt x="57383" y="14754"/>
                    <a:pt x="56310" y="12997"/>
                  </a:cubicBezTo>
                  <a:cubicBezTo>
                    <a:pt x="55420" y="11559"/>
                    <a:pt x="54119" y="10395"/>
                    <a:pt x="52864" y="9299"/>
                  </a:cubicBezTo>
                  <a:cubicBezTo>
                    <a:pt x="51448" y="8044"/>
                    <a:pt x="49988" y="6743"/>
                    <a:pt x="49143" y="5054"/>
                  </a:cubicBezTo>
                  <a:cubicBezTo>
                    <a:pt x="48390" y="3570"/>
                    <a:pt x="48184" y="1858"/>
                    <a:pt x="48527" y="237"/>
                  </a:cubicBezTo>
                  <a:cubicBezTo>
                    <a:pt x="48527" y="215"/>
                    <a:pt x="48527" y="215"/>
                    <a:pt x="48527" y="215"/>
                  </a:cubicBezTo>
                  <a:cubicBezTo>
                    <a:pt x="48527" y="215"/>
                    <a:pt x="48550" y="215"/>
                    <a:pt x="48550" y="192"/>
                  </a:cubicBezTo>
                  <a:cubicBezTo>
                    <a:pt x="48595" y="192"/>
                    <a:pt x="48641" y="123"/>
                    <a:pt x="48618" y="55"/>
                  </a:cubicBezTo>
                  <a:cubicBezTo>
                    <a:pt x="48601" y="21"/>
                    <a:pt x="48560" y="0"/>
                    <a:pt x="48522" y="0"/>
                  </a:cubicBezTo>
                  <a:close/>
                  <a:moveTo>
                    <a:pt x="39343" y="14822"/>
                  </a:moveTo>
                  <a:cubicBezTo>
                    <a:pt x="39308" y="14822"/>
                    <a:pt x="39275" y="14847"/>
                    <a:pt x="39260" y="14891"/>
                  </a:cubicBezTo>
                  <a:cubicBezTo>
                    <a:pt x="38712" y="15873"/>
                    <a:pt x="38004" y="16763"/>
                    <a:pt x="37160" y="17516"/>
                  </a:cubicBezTo>
                  <a:cubicBezTo>
                    <a:pt x="36977" y="17676"/>
                    <a:pt x="36726" y="17881"/>
                    <a:pt x="36726" y="18201"/>
                  </a:cubicBezTo>
                  <a:cubicBezTo>
                    <a:pt x="36726" y="18429"/>
                    <a:pt x="36863" y="18612"/>
                    <a:pt x="36977" y="18749"/>
                  </a:cubicBezTo>
                  <a:lnTo>
                    <a:pt x="37776" y="19822"/>
                  </a:lnTo>
                  <a:cubicBezTo>
                    <a:pt x="37799" y="19867"/>
                    <a:pt x="37845" y="19867"/>
                    <a:pt x="37867" y="19867"/>
                  </a:cubicBezTo>
                  <a:cubicBezTo>
                    <a:pt x="37890" y="19867"/>
                    <a:pt x="37913" y="19867"/>
                    <a:pt x="37936" y="19844"/>
                  </a:cubicBezTo>
                  <a:cubicBezTo>
                    <a:pt x="37982" y="19822"/>
                    <a:pt x="37982" y="19753"/>
                    <a:pt x="37959" y="19707"/>
                  </a:cubicBezTo>
                  <a:lnTo>
                    <a:pt x="37137" y="18635"/>
                  </a:lnTo>
                  <a:cubicBezTo>
                    <a:pt x="37023" y="18475"/>
                    <a:pt x="36932" y="18338"/>
                    <a:pt x="36932" y="18201"/>
                  </a:cubicBezTo>
                  <a:cubicBezTo>
                    <a:pt x="36932" y="17996"/>
                    <a:pt x="37137" y="17813"/>
                    <a:pt x="37297" y="17676"/>
                  </a:cubicBezTo>
                  <a:cubicBezTo>
                    <a:pt x="38164" y="16900"/>
                    <a:pt x="38895" y="15987"/>
                    <a:pt x="39442" y="14983"/>
                  </a:cubicBezTo>
                  <a:cubicBezTo>
                    <a:pt x="39465" y="14937"/>
                    <a:pt x="39442" y="14868"/>
                    <a:pt x="39397" y="14846"/>
                  </a:cubicBezTo>
                  <a:cubicBezTo>
                    <a:pt x="39381" y="14829"/>
                    <a:pt x="39362" y="14822"/>
                    <a:pt x="39343" y="14822"/>
                  </a:cubicBezTo>
                  <a:close/>
                  <a:moveTo>
                    <a:pt x="35448" y="22036"/>
                  </a:moveTo>
                  <a:cubicBezTo>
                    <a:pt x="35402" y="22036"/>
                    <a:pt x="35357" y="22104"/>
                    <a:pt x="35357" y="22150"/>
                  </a:cubicBezTo>
                  <a:cubicBezTo>
                    <a:pt x="35494" y="22880"/>
                    <a:pt x="35996" y="23588"/>
                    <a:pt x="36726" y="23999"/>
                  </a:cubicBezTo>
                  <a:cubicBezTo>
                    <a:pt x="37320" y="24341"/>
                    <a:pt x="38050" y="24546"/>
                    <a:pt x="38963" y="24615"/>
                  </a:cubicBezTo>
                  <a:cubicBezTo>
                    <a:pt x="39123" y="24638"/>
                    <a:pt x="39305" y="24638"/>
                    <a:pt x="39442" y="24638"/>
                  </a:cubicBezTo>
                  <a:cubicBezTo>
                    <a:pt x="39922" y="24638"/>
                    <a:pt x="40310" y="24569"/>
                    <a:pt x="40652" y="24455"/>
                  </a:cubicBezTo>
                  <a:cubicBezTo>
                    <a:pt x="41268" y="24272"/>
                    <a:pt x="41771" y="23884"/>
                    <a:pt x="42022" y="23405"/>
                  </a:cubicBezTo>
                  <a:cubicBezTo>
                    <a:pt x="42044" y="23359"/>
                    <a:pt x="42022" y="23291"/>
                    <a:pt x="41976" y="23268"/>
                  </a:cubicBezTo>
                  <a:cubicBezTo>
                    <a:pt x="41950" y="23251"/>
                    <a:pt x="41927" y="23243"/>
                    <a:pt x="41908" y="23243"/>
                  </a:cubicBezTo>
                  <a:cubicBezTo>
                    <a:pt x="41876" y="23243"/>
                    <a:pt x="41853" y="23263"/>
                    <a:pt x="41839" y="23291"/>
                  </a:cubicBezTo>
                  <a:cubicBezTo>
                    <a:pt x="41611" y="23725"/>
                    <a:pt x="41154" y="24090"/>
                    <a:pt x="40606" y="24272"/>
                  </a:cubicBezTo>
                  <a:cubicBezTo>
                    <a:pt x="40264" y="24375"/>
                    <a:pt x="39883" y="24427"/>
                    <a:pt x="39435" y="24427"/>
                  </a:cubicBezTo>
                  <a:cubicBezTo>
                    <a:pt x="39285" y="24427"/>
                    <a:pt x="39129" y="24421"/>
                    <a:pt x="38963" y="24409"/>
                  </a:cubicBezTo>
                  <a:cubicBezTo>
                    <a:pt x="38096" y="24341"/>
                    <a:pt x="37388" y="24158"/>
                    <a:pt x="36840" y="23816"/>
                  </a:cubicBezTo>
                  <a:cubicBezTo>
                    <a:pt x="36156" y="23428"/>
                    <a:pt x="35676" y="22789"/>
                    <a:pt x="35585" y="22127"/>
                  </a:cubicBezTo>
                  <a:cubicBezTo>
                    <a:pt x="35562" y="22058"/>
                    <a:pt x="35516" y="22036"/>
                    <a:pt x="35448" y="22036"/>
                  </a:cubicBezTo>
                  <a:close/>
                  <a:moveTo>
                    <a:pt x="3801" y="34652"/>
                  </a:moveTo>
                  <a:cubicBezTo>
                    <a:pt x="3751" y="34652"/>
                    <a:pt x="3717" y="34693"/>
                    <a:pt x="3698" y="34749"/>
                  </a:cubicBezTo>
                  <a:cubicBezTo>
                    <a:pt x="3698" y="34795"/>
                    <a:pt x="3744" y="34841"/>
                    <a:pt x="3789" y="34863"/>
                  </a:cubicBezTo>
                  <a:cubicBezTo>
                    <a:pt x="3926" y="34886"/>
                    <a:pt x="4063" y="34932"/>
                    <a:pt x="4223" y="35000"/>
                  </a:cubicBezTo>
                  <a:cubicBezTo>
                    <a:pt x="4451" y="35114"/>
                    <a:pt x="4657" y="35274"/>
                    <a:pt x="4839" y="35411"/>
                  </a:cubicBezTo>
                  <a:cubicBezTo>
                    <a:pt x="5022" y="35548"/>
                    <a:pt x="5182" y="35708"/>
                    <a:pt x="5341" y="35845"/>
                  </a:cubicBezTo>
                  <a:cubicBezTo>
                    <a:pt x="5866" y="36324"/>
                    <a:pt x="6300" y="36826"/>
                    <a:pt x="6620" y="37374"/>
                  </a:cubicBezTo>
                  <a:cubicBezTo>
                    <a:pt x="6848" y="37717"/>
                    <a:pt x="7008" y="38059"/>
                    <a:pt x="7122" y="38424"/>
                  </a:cubicBezTo>
                  <a:cubicBezTo>
                    <a:pt x="7282" y="38858"/>
                    <a:pt x="7441" y="39474"/>
                    <a:pt x="7053" y="39816"/>
                  </a:cubicBezTo>
                  <a:cubicBezTo>
                    <a:pt x="6918" y="39929"/>
                    <a:pt x="6752" y="39970"/>
                    <a:pt x="6585" y="39970"/>
                  </a:cubicBezTo>
                  <a:cubicBezTo>
                    <a:pt x="6245" y="39970"/>
                    <a:pt x="5897" y="39802"/>
                    <a:pt x="5775" y="39725"/>
                  </a:cubicBezTo>
                  <a:cubicBezTo>
                    <a:pt x="5752" y="39725"/>
                    <a:pt x="5729" y="39702"/>
                    <a:pt x="5729" y="39702"/>
                  </a:cubicBezTo>
                  <a:cubicBezTo>
                    <a:pt x="5524" y="39588"/>
                    <a:pt x="5341" y="39474"/>
                    <a:pt x="5182" y="39337"/>
                  </a:cubicBezTo>
                  <a:cubicBezTo>
                    <a:pt x="4931" y="39155"/>
                    <a:pt x="4702" y="38926"/>
                    <a:pt x="4474" y="38698"/>
                  </a:cubicBezTo>
                  <a:cubicBezTo>
                    <a:pt x="4269" y="38470"/>
                    <a:pt x="4040" y="38219"/>
                    <a:pt x="3858" y="37968"/>
                  </a:cubicBezTo>
                  <a:cubicBezTo>
                    <a:pt x="3607" y="37648"/>
                    <a:pt x="3378" y="37329"/>
                    <a:pt x="3173" y="36986"/>
                  </a:cubicBezTo>
                  <a:cubicBezTo>
                    <a:pt x="3144" y="36943"/>
                    <a:pt x="3115" y="36927"/>
                    <a:pt x="3080" y="36927"/>
                  </a:cubicBezTo>
                  <a:cubicBezTo>
                    <a:pt x="3060" y="36927"/>
                    <a:pt x="3038" y="36932"/>
                    <a:pt x="3013" y="36940"/>
                  </a:cubicBezTo>
                  <a:cubicBezTo>
                    <a:pt x="2968" y="36963"/>
                    <a:pt x="2945" y="37032"/>
                    <a:pt x="2990" y="37077"/>
                  </a:cubicBezTo>
                  <a:cubicBezTo>
                    <a:pt x="3196" y="37443"/>
                    <a:pt x="3424" y="37785"/>
                    <a:pt x="3698" y="38105"/>
                  </a:cubicBezTo>
                  <a:cubicBezTo>
                    <a:pt x="3881" y="38356"/>
                    <a:pt x="4109" y="38607"/>
                    <a:pt x="4314" y="38835"/>
                  </a:cubicBezTo>
                  <a:cubicBezTo>
                    <a:pt x="4565" y="39086"/>
                    <a:pt x="4794" y="39314"/>
                    <a:pt x="5045" y="39497"/>
                  </a:cubicBezTo>
                  <a:cubicBezTo>
                    <a:pt x="5204" y="39611"/>
                    <a:pt x="5364" y="39725"/>
                    <a:pt x="5547" y="39839"/>
                  </a:cubicBezTo>
                  <a:cubicBezTo>
                    <a:pt x="5547" y="39839"/>
                    <a:pt x="5547" y="39862"/>
                    <a:pt x="5547" y="39885"/>
                  </a:cubicBezTo>
                  <a:cubicBezTo>
                    <a:pt x="5912" y="40684"/>
                    <a:pt x="6072" y="41574"/>
                    <a:pt x="6003" y="42441"/>
                  </a:cubicBezTo>
                  <a:cubicBezTo>
                    <a:pt x="5980" y="42761"/>
                    <a:pt x="5844" y="43514"/>
                    <a:pt x="5296" y="43742"/>
                  </a:cubicBezTo>
                  <a:cubicBezTo>
                    <a:pt x="5208" y="43778"/>
                    <a:pt x="5113" y="43796"/>
                    <a:pt x="5013" y="43796"/>
                  </a:cubicBezTo>
                  <a:cubicBezTo>
                    <a:pt x="4853" y="43796"/>
                    <a:pt x="4679" y="43749"/>
                    <a:pt x="4497" y="43651"/>
                  </a:cubicBezTo>
                  <a:cubicBezTo>
                    <a:pt x="4314" y="43560"/>
                    <a:pt x="4109" y="43423"/>
                    <a:pt x="3881" y="43240"/>
                  </a:cubicBezTo>
                  <a:cubicBezTo>
                    <a:pt x="3607" y="42966"/>
                    <a:pt x="3356" y="42692"/>
                    <a:pt x="3104" y="42373"/>
                  </a:cubicBezTo>
                  <a:cubicBezTo>
                    <a:pt x="2716" y="41848"/>
                    <a:pt x="2351" y="41254"/>
                    <a:pt x="2032" y="40570"/>
                  </a:cubicBezTo>
                  <a:cubicBezTo>
                    <a:pt x="1918" y="40341"/>
                    <a:pt x="1803" y="40090"/>
                    <a:pt x="1712" y="39839"/>
                  </a:cubicBezTo>
                  <a:cubicBezTo>
                    <a:pt x="1712" y="39816"/>
                    <a:pt x="1689" y="39794"/>
                    <a:pt x="1689" y="39748"/>
                  </a:cubicBezTo>
                  <a:cubicBezTo>
                    <a:pt x="1667" y="39702"/>
                    <a:pt x="1598" y="39680"/>
                    <a:pt x="1552" y="39680"/>
                  </a:cubicBezTo>
                  <a:cubicBezTo>
                    <a:pt x="1507" y="39702"/>
                    <a:pt x="1461" y="39771"/>
                    <a:pt x="1484" y="39816"/>
                  </a:cubicBezTo>
                  <a:cubicBezTo>
                    <a:pt x="1507" y="39862"/>
                    <a:pt x="1507" y="39885"/>
                    <a:pt x="1530" y="39931"/>
                  </a:cubicBezTo>
                  <a:cubicBezTo>
                    <a:pt x="1621" y="40159"/>
                    <a:pt x="1735" y="40410"/>
                    <a:pt x="1849" y="40661"/>
                  </a:cubicBezTo>
                  <a:cubicBezTo>
                    <a:pt x="2169" y="41369"/>
                    <a:pt x="2534" y="41985"/>
                    <a:pt x="2945" y="42510"/>
                  </a:cubicBezTo>
                  <a:cubicBezTo>
                    <a:pt x="3196" y="42829"/>
                    <a:pt x="3470" y="43126"/>
                    <a:pt x="3744" y="43377"/>
                  </a:cubicBezTo>
                  <a:cubicBezTo>
                    <a:pt x="3949" y="43583"/>
                    <a:pt x="4177" y="43720"/>
                    <a:pt x="4360" y="43834"/>
                  </a:cubicBezTo>
                  <a:cubicBezTo>
                    <a:pt x="4520" y="44199"/>
                    <a:pt x="4611" y="44610"/>
                    <a:pt x="4611" y="45021"/>
                  </a:cubicBezTo>
                  <a:cubicBezTo>
                    <a:pt x="4611" y="45340"/>
                    <a:pt x="4542" y="45568"/>
                    <a:pt x="4406" y="45683"/>
                  </a:cubicBezTo>
                  <a:cubicBezTo>
                    <a:pt x="4316" y="45787"/>
                    <a:pt x="4187" y="45833"/>
                    <a:pt x="4032" y="45833"/>
                  </a:cubicBezTo>
                  <a:cubicBezTo>
                    <a:pt x="3950" y="45833"/>
                    <a:pt x="3861" y="45820"/>
                    <a:pt x="3766" y="45797"/>
                  </a:cubicBezTo>
                  <a:cubicBezTo>
                    <a:pt x="3561" y="45751"/>
                    <a:pt x="3356" y="45637"/>
                    <a:pt x="3241" y="45568"/>
                  </a:cubicBezTo>
                  <a:cubicBezTo>
                    <a:pt x="2694" y="45226"/>
                    <a:pt x="2191" y="44815"/>
                    <a:pt x="1758" y="44359"/>
                  </a:cubicBezTo>
                  <a:cubicBezTo>
                    <a:pt x="1278" y="43857"/>
                    <a:pt x="868" y="43309"/>
                    <a:pt x="548" y="42692"/>
                  </a:cubicBezTo>
                  <a:cubicBezTo>
                    <a:pt x="525" y="42670"/>
                    <a:pt x="502" y="42624"/>
                    <a:pt x="480" y="42601"/>
                  </a:cubicBezTo>
                  <a:lnTo>
                    <a:pt x="480" y="42556"/>
                  </a:lnTo>
                  <a:cubicBezTo>
                    <a:pt x="365" y="42327"/>
                    <a:pt x="274" y="42122"/>
                    <a:pt x="229" y="41939"/>
                  </a:cubicBezTo>
                  <a:cubicBezTo>
                    <a:pt x="210" y="41902"/>
                    <a:pt x="161" y="41865"/>
                    <a:pt x="119" y="41865"/>
                  </a:cubicBezTo>
                  <a:cubicBezTo>
                    <a:pt x="109" y="41865"/>
                    <a:pt x="100" y="41867"/>
                    <a:pt x="92" y="41871"/>
                  </a:cubicBezTo>
                  <a:cubicBezTo>
                    <a:pt x="23" y="41894"/>
                    <a:pt x="0" y="41939"/>
                    <a:pt x="23" y="42008"/>
                  </a:cubicBezTo>
                  <a:cubicBezTo>
                    <a:pt x="69" y="42213"/>
                    <a:pt x="160" y="42419"/>
                    <a:pt x="274" y="42647"/>
                  </a:cubicBezTo>
                  <a:lnTo>
                    <a:pt x="297" y="42692"/>
                  </a:lnTo>
                  <a:cubicBezTo>
                    <a:pt x="320" y="42715"/>
                    <a:pt x="343" y="42761"/>
                    <a:pt x="365" y="42807"/>
                  </a:cubicBezTo>
                  <a:cubicBezTo>
                    <a:pt x="685" y="43423"/>
                    <a:pt x="1119" y="43994"/>
                    <a:pt x="1598" y="44518"/>
                  </a:cubicBezTo>
                  <a:cubicBezTo>
                    <a:pt x="2055" y="44975"/>
                    <a:pt x="2557" y="45386"/>
                    <a:pt x="3127" y="45728"/>
                  </a:cubicBezTo>
                  <a:cubicBezTo>
                    <a:pt x="3264" y="45820"/>
                    <a:pt x="3470" y="45934"/>
                    <a:pt x="3721" y="46002"/>
                  </a:cubicBezTo>
                  <a:cubicBezTo>
                    <a:pt x="3835" y="46025"/>
                    <a:pt x="3926" y="46048"/>
                    <a:pt x="4018" y="46048"/>
                  </a:cubicBezTo>
                  <a:cubicBezTo>
                    <a:pt x="4246" y="46048"/>
                    <a:pt x="4406" y="45979"/>
                    <a:pt x="4542" y="45842"/>
                  </a:cubicBezTo>
                  <a:cubicBezTo>
                    <a:pt x="4748" y="45683"/>
                    <a:pt x="4816" y="45409"/>
                    <a:pt x="4816" y="45021"/>
                  </a:cubicBezTo>
                  <a:cubicBezTo>
                    <a:pt x="4816" y="44655"/>
                    <a:pt x="4748" y="44290"/>
                    <a:pt x="4634" y="43948"/>
                  </a:cubicBezTo>
                  <a:lnTo>
                    <a:pt x="4634" y="43948"/>
                  </a:lnTo>
                  <a:cubicBezTo>
                    <a:pt x="4771" y="43971"/>
                    <a:pt x="4885" y="43994"/>
                    <a:pt x="4999" y="43994"/>
                  </a:cubicBezTo>
                  <a:cubicBezTo>
                    <a:pt x="5136" y="43994"/>
                    <a:pt x="5250" y="43971"/>
                    <a:pt x="5364" y="43925"/>
                  </a:cubicBezTo>
                  <a:cubicBezTo>
                    <a:pt x="6003" y="43697"/>
                    <a:pt x="6163" y="42898"/>
                    <a:pt x="6209" y="42464"/>
                  </a:cubicBezTo>
                  <a:cubicBezTo>
                    <a:pt x="6277" y="41620"/>
                    <a:pt x="6140" y="40775"/>
                    <a:pt x="5821" y="39999"/>
                  </a:cubicBezTo>
                  <a:lnTo>
                    <a:pt x="5821" y="39999"/>
                  </a:lnTo>
                  <a:cubicBezTo>
                    <a:pt x="6095" y="40113"/>
                    <a:pt x="6346" y="40182"/>
                    <a:pt x="6574" y="40182"/>
                  </a:cubicBezTo>
                  <a:cubicBezTo>
                    <a:pt x="6825" y="40182"/>
                    <a:pt x="7030" y="40113"/>
                    <a:pt x="7190" y="39976"/>
                  </a:cubicBezTo>
                  <a:cubicBezTo>
                    <a:pt x="7670" y="39565"/>
                    <a:pt x="7487" y="38858"/>
                    <a:pt x="7327" y="38356"/>
                  </a:cubicBezTo>
                  <a:cubicBezTo>
                    <a:pt x="7213" y="37990"/>
                    <a:pt x="7030" y="37625"/>
                    <a:pt x="6802" y="37260"/>
                  </a:cubicBezTo>
                  <a:cubicBezTo>
                    <a:pt x="6483" y="36712"/>
                    <a:pt x="6026" y="36164"/>
                    <a:pt x="5501" y="35685"/>
                  </a:cubicBezTo>
                  <a:cubicBezTo>
                    <a:pt x="5319" y="35548"/>
                    <a:pt x="5159" y="35388"/>
                    <a:pt x="4976" y="35251"/>
                  </a:cubicBezTo>
                  <a:cubicBezTo>
                    <a:pt x="4771" y="35092"/>
                    <a:pt x="4565" y="34932"/>
                    <a:pt x="4314" y="34818"/>
                  </a:cubicBezTo>
                  <a:cubicBezTo>
                    <a:pt x="4154" y="34749"/>
                    <a:pt x="3995" y="34681"/>
                    <a:pt x="3835" y="34658"/>
                  </a:cubicBezTo>
                  <a:cubicBezTo>
                    <a:pt x="3823" y="34654"/>
                    <a:pt x="3811" y="34652"/>
                    <a:pt x="3801" y="34652"/>
                  </a:cubicBezTo>
                  <a:close/>
                  <a:moveTo>
                    <a:pt x="65633" y="65877"/>
                  </a:moveTo>
                  <a:cubicBezTo>
                    <a:pt x="65584" y="65877"/>
                    <a:pt x="65550" y="65914"/>
                    <a:pt x="65532" y="65951"/>
                  </a:cubicBezTo>
                  <a:cubicBezTo>
                    <a:pt x="64505" y="69786"/>
                    <a:pt x="63226" y="73598"/>
                    <a:pt x="61720" y="77250"/>
                  </a:cubicBezTo>
                  <a:cubicBezTo>
                    <a:pt x="60350" y="76953"/>
                    <a:pt x="58912" y="76519"/>
                    <a:pt x="57360" y="75903"/>
                  </a:cubicBezTo>
                  <a:cubicBezTo>
                    <a:pt x="55785" y="75287"/>
                    <a:pt x="54210" y="74557"/>
                    <a:pt x="52704" y="73872"/>
                  </a:cubicBezTo>
                  <a:cubicBezTo>
                    <a:pt x="50832" y="72982"/>
                    <a:pt x="48892" y="72091"/>
                    <a:pt x="46906" y="71384"/>
                  </a:cubicBezTo>
                  <a:cubicBezTo>
                    <a:pt x="46792" y="71338"/>
                    <a:pt x="46678" y="71293"/>
                    <a:pt x="46564" y="71270"/>
                  </a:cubicBezTo>
                  <a:lnTo>
                    <a:pt x="46541" y="71247"/>
                  </a:lnTo>
                  <a:cubicBezTo>
                    <a:pt x="46533" y="71243"/>
                    <a:pt x="46524" y="71241"/>
                    <a:pt x="46514" y="71241"/>
                  </a:cubicBezTo>
                  <a:cubicBezTo>
                    <a:pt x="46472" y="71241"/>
                    <a:pt x="46423" y="71278"/>
                    <a:pt x="46404" y="71315"/>
                  </a:cubicBezTo>
                  <a:cubicBezTo>
                    <a:pt x="46404" y="71384"/>
                    <a:pt x="46427" y="71429"/>
                    <a:pt x="46473" y="71452"/>
                  </a:cubicBezTo>
                  <a:lnTo>
                    <a:pt x="46495" y="71452"/>
                  </a:lnTo>
                  <a:cubicBezTo>
                    <a:pt x="46610" y="71498"/>
                    <a:pt x="46724" y="71544"/>
                    <a:pt x="46838" y="71589"/>
                  </a:cubicBezTo>
                  <a:cubicBezTo>
                    <a:pt x="48824" y="72274"/>
                    <a:pt x="50741" y="73187"/>
                    <a:pt x="52613" y="74054"/>
                  </a:cubicBezTo>
                  <a:cubicBezTo>
                    <a:pt x="54142" y="74762"/>
                    <a:pt x="55694" y="75492"/>
                    <a:pt x="57269" y="76109"/>
                  </a:cubicBezTo>
                  <a:cubicBezTo>
                    <a:pt x="58867" y="76725"/>
                    <a:pt x="60350" y="77181"/>
                    <a:pt x="61766" y="77478"/>
                  </a:cubicBezTo>
                  <a:cubicBezTo>
                    <a:pt x="63044" y="77729"/>
                    <a:pt x="64253" y="77866"/>
                    <a:pt x="65395" y="77866"/>
                  </a:cubicBezTo>
                  <a:cubicBezTo>
                    <a:pt x="66605" y="77866"/>
                    <a:pt x="67746" y="77706"/>
                    <a:pt x="68819" y="77433"/>
                  </a:cubicBezTo>
                  <a:cubicBezTo>
                    <a:pt x="68887" y="77433"/>
                    <a:pt x="68910" y="77364"/>
                    <a:pt x="68910" y="77296"/>
                  </a:cubicBezTo>
                  <a:cubicBezTo>
                    <a:pt x="68887" y="77250"/>
                    <a:pt x="68819" y="77227"/>
                    <a:pt x="68773" y="77227"/>
                  </a:cubicBezTo>
                  <a:cubicBezTo>
                    <a:pt x="67723" y="77510"/>
                    <a:pt x="66601" y="77647"/>
                    <a:pt x="65417" y="77647"/>
                  </a:cubicBezTo>
                  <a:cubicBezTo>
                    <a:pt x="64310" y="77647"/>
                    <a:pt x="63151" y="77527"/>
                    <a:pt x="61948" y="77296"/>
                  </a:cubicBezTo>
                  <a:cubicBezTo>
                    <a:pt x="63432" y="73644"/>
                    <a:pt x="64710" y="69832"/>
                    <a:pt x="65737" y="66020"/>
                  </a:cubicBezTo>
                  <a:cubicBezTo>
                    <a:pt x="65760" y="65951"/>
                    <a:pt x="65714" y="65906"/>
                    <a:pt x="65669" y="65883"/>
                  </a:cubicBezTo>
                  <a:cubicBezTo>
                    <a:pt x="65656" y="65879"/>
                    <a:pt x="65644" y="65877"/>
                    <a:pt x="65633" y="65877"/>
                  </a:cubicBezTo>
                  <a:close/>
                  <a:moveTo>
                    <a:pt x="21496" y="69522"/>
                  </a:moveTo>
                  <a:cubicBezTo>
                    <a:pt x="21382" y="69522"/>
                    <a:pt x="21266" y="69543"/>
                    <a:pt x="21159" y="69603"/>
                  </a:cubicBezTo>
                  <a:cubicBezTo>
                    <a:pt x="21022" y="69672"/>
                    <a:pt x="20931" y="69809"/>
                    <a:pt x="20908" y="69969"/>
                  </a:cubicBezTo>
                  <a:cubicBezTo>
                    <a:pt x="20863" y="70265"/>
                    <a:pt x="21045" y="70653"/>
                    <a:pt x="21251" y="70859"/>
                  </a:cubicBezTo>
                  <a:cubicBezTo>
                    <a:pt x="21251" y="70882"/>
                    <a:pt x="21273" y="70904"/>
                    <a:pt x="21273" y="70904"/>
                  </a:cubicBezTo>
                  <a:cubicBezTo>
                    <a:pt x="20885" y="71133"/>
                    <a:pt x="20680" y="71384"/>
                    <a:pt x="20657" y="71703"/>
                  </a:cubicBezTo>
                  <a:cubicBezTo>
                    <a:pt x="20657" y="71954"/>
                    <a:pt x="20771" y="72183"/>
                    <a:pt x="20863" y="72320"/>
                  </a:cubicBezTo>
                  <a:cubicBezTo>
                    <a:pt x="20954" y="72479"/>
                    <a:pt x="21068" y="72616"/>
                    <a:pt x="21205" y="72753"/>
                  </a:cubicBezTo>
                  <a:cubicBezTo>
                    <a:pt x="21022" y="72936"/>
                    <a:pt x="20794" y="73210"/>
                    <a:pt x="20748" y="73529"/>
                  </a:cubicBezTo>
                  <a:cubicBezTo>
                    <a:pt x="20703" y="73940"/>
                    <a:pt x="20885" y="74351"/>
                    <a:pt x="21319" y="74830"/>
                  </a:cubicBezTo>
                  <a:cubicBezTo>
                    <a:pt x="21433" y="74967"/>
                    <a:pt x="21547" y="75082"/>
                    <a:pt x="21684" y="75196"/>
                  </a:cubicBezTo>
                  <a:cubicBezTo>
                    <a:pt x="21479" y="75698"/>
                    <a:pt x="21570" y="76337"/>
                    <a:pt x="21913" y="76839"/>
                  </a:cubicBezTo>
                  <a:cubicBezTo>
                    <a:pt x="22323" y="77433"/>
                    <a:pt x="22963" y="77798"/>
                    <a:pt x="23556" y="78094"/>
                  </a:cubicBezTo>
                  <a:cubicBezTo>
                    <a:pt x="25633" y="79167"/>
                    <a:pt x="27870" y="79943"/>
                    <a:pt x="30152" y="80377"/>
                  </a:cubicBezTo>
                  <a:cubicBezTo>
                    <a:pt x="30792" y="80491"/>
                    <a:pt x="31454" y="80582"/>
                    <a:pt x="32093" y="80674"/>
                  </a:cubicBezTo>
                  <a:cubicBezTo>
                    <a:pt x="32732" y="80788"/>
                    <a:pt x="33371" y="80879"/>
                    <a:pt x="34010" y="80993"/>
                  </a:cubicBezTo>
                  <a:cubicBezTo>
                    <a:pt x="34581" y="81107"/>
                    <a:pt x="35037" y="81222"/>
                    <a:pt x="35471" y="81336"/>
                  </a:cubicBezTo>
                  <a:cubicBezTo>
                    <a:pt x="37160" y="81815"/>
                    <a:pt x="38529" y="82614"/>
                    <a:pt x="39420" y="83618"/>
                  </a:cubicBezTo>
                  <a:cubicBezTo>
                    <a:pt x="39442" y="83641"/>
                    <a:pt x="39465" y="83664"/>
                    <a:pt x="39511" y="83664"/>
                  </a:cubicBezTo>
                  <a:cubicBezTo>
                    <a:pt x="39534" y="83664"/>
                    <a:pt x="39557" y="83641"/>
                    <a:pt x="39579" y="83641"/>
                  </a:cubicBezTo>
                  <a:cubicBezTo>
                    <a:pt x="39625" y="83595"/>
                    <a:pt x="39625" y="83527"/>
                    <a:pt x="39579" y="83481"/>
                  </a:cubicBezTo>
                  <a:cubicBezTo>
                    <a:pt x="38666" y="82431"/>
                    <a:pt x="37251" y="81632"/>
                    <a:pt x="35539" y="81130"/>
                  </a:cubicBezTo>
                  <a:cubicBezTo>
                    <a:pt x="35106" y="81016"/>
                    <a:pt x="34626" y="80902"/>
                    <a:pt x="34056" y="80788"/>
                  </a:cubicBezTo>
                  <a:cubicBezTo>
                    <a:pt x="33417" y="80674"/>
                    <a:pt x="32755" y="80560"/>
                    <a:pt x="32115" y="80468"/>
                  </a:cubicBezTo>
                  <a:cubicBezTo>
                    <a:pt x="31499" y="80377"/>
                    <a:pt x="30837" y="80286"/>
                    <a:pt x="30198" y="80172"/>
                  </a:cubicBezTo>
                  <a:cubicBezTo>
                    <a:pt x="27916" y="79738"/>
                    <a:pt x="25724" y="78962"/>
                    <a:pt x="23647" y="77912"/>
                  </a:cubicBezTo>
                  <a:cubicBezTo>
                    <a:pt x="23099" y="77615"/>
                    <a:pt x="22460" y="77273"/>
                    <a:pt x="22095" y="76725"/>
                  </a:cubicBezTo>
                  <a:cubicBezTo>
                    <a:pt x="21798" y="76291"/>
                    <a:pt x="21707" y="75766"/>
                    <a:pt x="21844" y="75333"/>
                  </a:cubicBezTo>
                  <a:lnTo>
                    <a:pt x="21844" y="75333"/>
                  </a:lnTo>
                  <a:cubicBezTo>
                    <a:pt x="22734" y="76131"/>
                    <a:pt x="23876" y="76771"/>
                    <a:pt x="25291" y="77227"/>
                  </a:cubicBezTo>
                  <a:cubicBezTo>
                    <a:pt x="26112" y="77501"/>
                    <a:pt x="26957" y="77706"/>
                    <a:pt x="27824" y="77843"/>
                  </a:cubicBezTo>
                  <a:cubicBezTo>
                    <a:pt x="27893" y="77843"/>
                    <a:pt x="27916" y="77798"/>
                    <a:pt x="27938" y="77752"/>
                  </a:cubicBezTo>
                  <a:cubicBezTo>
                    <a:pt x="27938" y="77706"/>
                    <a:pt x="27893" y="77638"/>
                    <a:pt x="27847" y="77638"/>
                  </a:cubicBezTo>
                  <a:cubicBezTo>
                    <a:pt x="27003" y="77501"/>
                    <a:pt x="26158" y="77296"/>
                    <a:pt x="25359" y="77022"/>
                  </a:cubicBezTo>
                  <a:cubicBezTo>
                    <a:pt x="23921" y="76542"/>
                    <a:pt x="22757" y="75903"/>
                    <a:pt x="21867" y="75082"/>
                  </a:cubicBezTo>
                  <a:cubicBezTo>
                    <a:pt x="21730" y="74967"/>
                    <a:pt x="21616" y="74830"/>
                    <a:pt x="21479" y="74693"/>
                  </a:cubicBezTo>
                  <a:cubicBezTo>
                    <a:pt x="21091" y="74260"/>
                    <a:pt x="20931" y="73895"/>
                    <a:pt x="20977" y="73575"/>
                  </a:cubicBezTo>
                  <a:cubicBezTo>
                    <a:pt x="21000" y="73347"/>
                    <a:pt x="21114" y="73141"/>
                    <a:pt x="21342" y="72913"/>
                  </a:cubicBezTo>
                  <a:cubicBezTo>
                    <a:pt x="21684" y="73255"/>
                    <a:pt x="22072" y="73552"/>
                    <a:pt x="22392" y="73758"/>
                  </a:cubicBezTo>
                  <a:cubicBezTo>
                    <a:pt x="24241" y="75013"/>
                    <a:pt x="26409" y="75858"/>
                    <a:pt x="28623" y="76154"/>
                  </a:cubicBezTo>
                  <a:lnTo>
                    <a:pt x="28646" y="76154"/>
                  </a:lnTo>
                  <a:cubicBezTo>
                    <a:pt x="28692" y="76154"/>
                    <a:pt x="28737" y="76131"/>
                    <a:pt x="28760" y="76063"/>
                  </a:cubicBezTo>
                  <a:cubicBezTo>
                    <a:pt x="28760" y="76017"/>
                    <a:pt x="28714" y="75972"/>
                    <a:pt x="28669" y="75949"/>
                  </a:cubicBezTo>
                  <a:cubicBezTo>
                    <a:pt x="26478" y="75652"/>
                    <a:pt x="24332" y="74830"/>
                    <a:pt x="22506" y="73598"/>
                  </a:cubicBezTo>
                  <a:cubicBezTo>
                    <a:pt x="22186" y="73370"/>
                    <a:pt x="21776" y="73073"/>
                    <a:pt x="21410" y="72685"/>
                  </a:cubicBezTo>
                  <a:cubicBezTo>
                    <a:pt x="21273" y="72548"/>
                    <a:pt x="21159" y="72365"/>
                    <a:pt x="21045" y="72206"/>
                  </a:cubicBezTo>
                  <a:cubicBezTo>
                    <a:pt x="20908" y="72000"/>
                    <a:pt x="20863" y="71863"/>
                    <a:pt x="20863" y="71726"/>
                  </a:cubicBezTo>
                  <a:cubicBezTo>
                    <a:pt x="20885" y="71475"/>
                    <a:pt x="21068" y="71247"/>
                    <a:pt x="21433" y="71064"/>
                  </a:cubicBezTo>
                  <a:cubicBezTo>
                    <a:pt x="22072" y="71703"/>
                    <a:pt x="22917" y="72114"/>
                    <a:pt x="23647" y="72434"/>
                  </a:cubicBezTo>
                  <a:cubicBezTo>
                    <a:pt x="25679" y="73324"/>
                    <a:pt x="27824" y="73940"/>
                    <a:pt x="30016" y="74237"/>
                  </a:cubicBezTo>
                  <a:lnTo>
                    <a:pt x="30038" y="74237"/>
                  </a:lnTo>
                  <a:cubicBezTo>
                    <a:pt x="30084" y="74237"/>
                    <a:pt x="30130" y="74214"/>
                    <a:pt x="30130" y="74146"/>
                  </a:cubicBezTo>
                  <a:cubicBezTo>
                    <a:pt x="30152" y="74100"/>
                    <a:pt x="30107" y="74032"/>
                    <a:pt x="30038" y="74032"/>
                  </a:cubicBezTo>
                  <a:cubicBezTo>
                    <a:pt x="27870" y="73735"/>
                    <a:pt x="25747" y="73119"/>
                    <a:pt x="23739" y="72251"/>
                  </a:cubicBezTo>
                  <a:cubicBezTo>
                    <a:pt x="23008" y="71932"/>
                    <a:pt x="22164" y="71498"/>
                    <a:pt x="21525" y="70882"/>
                  </a:cubicBezTo>
                  <a:cubicBezTo>
                    <a:pt x="21479" y="70813"/>
                    <a:pt x="21433" y="70768"/>
                    <a:pt x="21388" y="70722"/>
                  </a:cubicBezTo>
                  <a:cubicBezTo>
                    <a:pt x="21228" y="70539"/>
                    <a:pt x="21091" y="70220"/>
                    <a:pt x="21114" y="69991"/>
                  </a:cubicBezTo>
                  <a:cubicBezTo>
                    <a:pt x="21136" y="69900"/>
                    <a:pt x="21182" y="69832"/>
                    <a:pt x="21273" y="69786"/>
                  </a:cubicBezTo>
                  <a:cubicBezTo>
                    <a:pt x="21365" y="69740"/>
                    <a:pt x="21502" y="69740"/>
                    <a:pt x="21661" y="69740"/>
                  </a:cubicBezTo>
                  <a:cubicBezTo>
                    <a:pt x="22985" y="69855"/>
                    <a:pt x="24332" y="70060"/>
                    <a:pt x="25633" y="70243"/>
                  </a:cubicBezTo>
                  <a:cubicBezTo>
                    <a:pt x="27524" y="70532"/>
                    <a:pt x="29479" y="70821"/>
                    <a:pt x="31431" y="70821"/>
                  </a:cubicBezTo>
                  <a:cubicBezTo>
                    <a:pt x="31789" y="70821"/>
                    <a:pt x="32147" y="70812"/>
                    <a:pt x="32503" y="70790"/>
                  </a:cubicBezTo>
                  <a:cubicBezTo>
                    <a:pt x="32709" y="70790"/>
                    <a:pt x="32914" y="70768"/>
                    <a:pt x="33120" y="70745"/>
                  </a:cubicBezTo>
                  <a:cubicBezTo>
                    <a:pt x="33165" y="70745"/>
                    <a:pt x="33211" y="70699"/>
                    <a:pt x="33211" y="70631"/>
                  </a:cubicBezTo>
                  <a:cubicBezTo>
                    <a:pt x="33211" y="70585"/>
                    <a:pt x="33165" y="70539"/>
                    <a:pt x="33097" y="70539"/>
                  </a:cubicBezTo>
                  <a:cubicBezTo>
                    <a:pt x="32914" y="70562"/>
                    <a:pt x="32709" y="70585"/>
                    <a:pt x="32481" y="70585"/>
                  </a:cubicBezTo>
                  <a:cubicBezTo>
                    <a:pt x="32131" y="70606"/>
                    <a:pt x="31779" y="70616"/>
                    <a:pt x="31427" y="70616"/>
                  </a:cubicBezTo>
                  <a:cubicBezTo>
                    <a:pt x="29502" y="70616"/>
                    <a:pt x="27546" y="70326"/>
                    <a:pt x="25656" y="70037"/>
                  </a:cubicBezTo>
                  <a:cubicBezTo>
                    <a:pt x="24355" y="69855"/>
                    <a:pt x="23008" y="69649"/>
                    <a:pt x="21661" y="69535"/>
                  </a:cubicBezTo>
                  <a:cubicBezTo>
                    <a:pt x="21608" y="69527"/>
                    <a:pt x="21552" y="69522"/>
                    <a:pt x="21496" y="69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flipH="1">
              <a:off x="1880355" y="2291170"/>
              <a:ext cx="163224" cy="163224"/>
            </a:xfrm>
            <a:custGeom>
              <a:avLst/>
              <a:gdLst/>
              <a:ahLst/>
              <a:cxnLst/>
              <a:rect l="l" t="t" r="r" b="b"/>
              <a:pathLst>
                <a:path w="8150" h="8150" extrusionOk="0">
                  <a:moveTo>
                    <a:pt x="4086" y="1"/>
                  </a:moveTo>
                  <a:cubicBezTo>
                    <a:pt x="1827" y="1"/>
                    <a:pt x="1" y="1827"/>
                    <a:pt x="1" y="4087"/>
                  </a:cubicBezTo>
                  <a:cubicBezTo>
                    <a:pt x="1" y="6324"/>
                    <a:pt x="1827" y="8150"/>
                    <a:pt x="4086" y="8150"/>
                  </a:cubicBezTo>
                  <a:cubicBezTo>
                    <a:pt x="6323" y="8150"/>
                    <a:pt x="8149" y="6324"/>
                    <a:pt x="8149" y="4087"/>
                  </a:cubicBezTo>
                  <a:cubicBezTo>
                    <a:pt x="8149" y="1827"/>
                    <a:pt x="6323" y="1"/>
                    <a:pt x="4086" y="1"/>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flipH="1">
              <a:off x="2299050" y="2243650"/>
              <a:ext cx="117501" cy="163204"/>
            </a:xfrm>
            <a:custGeom>
              <a:avLst/>
              <a:gdLst/>
              <a:ahLst/>
              <a:cxnLst/>
              <a:rect l="l" t="t" r="r" b="b"/>
              <a:pathLst>
                <a:path w="5867" h="8149" extrusionOk="0">
                  <a:moveTo>
                    <a:pt x="1598" y="0"/>
                  </a:moveTo>
                  <a:cubicBezTo>
                    <a:pt x="1301" y="1301"/>
                    <a:pt x="1004" y="2602"/>
                    <a:pt x="708" y="3880"/>
                  </a:cubicBezTo>
                  <a:cubicBezTo>
                    <a:pt x="411" y="5159"/>
                    <a:pt x="114" y="6437"/>
                    <a:pt x="0" y="7715"/>
                  </a:cubicBezTo>
                  <a:cubicBezTo>
                    <a:pt x="548" y="7989"/>
                    <a:pt x="1141" y="8149"/>
                    <a:pt x="1780" y="8149"/>
                  </a:cubicBezTo>
                  <a:cubicBezTo>
                    <a:pt x="4040" y="8149"/>
                    <a:pt x="5866" y="6323"/>
                    <a:pt x="5866" y="4063"/>
                  </a:cubicBezTo>
                  <a:cubicBezTo>
                    <a:pt x="5866" y="1826"/>
                    <a:pt x="4040" y="0"/>
                    <a:pt x="1780" y="0"/>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flipH="1">
              <a:off x="1917393" y="2356273"/>
              <a:ext cx="59902" cy="45543"/>
            </a:xfrm>
            <a:custGeom>
              <a:avLst/>
              <a:gdLst/>
              <a:ahLst/>
              <a:cxnLst/>
              <a:rect l="l" t="t" r="r" b="b"/>
              <a:pathLst>
                <a:path w="2991" h="2274" extrusionOk="0">
                  <a:moveTo>
                    <a:pt x="2886" y="0"/>
                  </a:moveTo>
                  <a:cubicBezTo>
                    <a:pt x="2867" y="0"/>
                    <a:pt x="2847" y="6"/>
                    <a:pt x="2831" y="14"/>
                  </a:cubicBezTo>
                  <a:cubicBezTo>
                    <a:pt x="1826" y="607"/>
                    <a:pt x="890" y="1292"/>
                    <a:pt x="46" y="2091"/>
                  </a:cubicBezTo>
                  <a:cubicBezTo>
                    <a:pt x="0" y="2137"/>
                    <a:pt x="0" y="2205"/>
                    <a:pt x="46" y="2251"/>
                  </a:cubicBezTo>
                  <a:cubicBezTo>
                    <a:pt x="69" y="2274"/>
                    <a:pt x="92" y="2274"/>
                    <a:pt x="137" y="2274"/>
                  </a:cubicBezTo>
                  <a:cubicBezTo>
                    <a:pt x="160" y="2274"/>
                    <a:pt x="183" y="2274"/>
                    <a:pt x="206" y="2251"/>
                  </a:cubicBezTo>
                  <a:cubicBezTo>
                    <a:pt x="1027" y="1475"/>
                    <a:pt x="1940" y="767"/>
                    <a:pt x="2922" y="197"/>
                  </a:cubicBezTo>
                  <a:cubicBezTo>
                    <a:pt x="2990" y="174"/>
                    <a:pt x="2990" y="105"/>
                    <a:pt x="2968" y="60"/>
                  </a:cubicBezTo>
                  <a:cubicBezTo>
                    <a:pt x="2953" y="16"/>
                    <a:pt x="2920"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flipH="1">
              <a:off x="1945287" y="2342655"/>
              <a:ext cx="68114" cy="48186"/>
            </a:xfrm>
            <a:custGeom>
              <a:avLst/>
              <a:gdLst/>
              <a:ahLst/>
              <a:cxnLst/>
              <a:rect l="l" t="t" r="r" b="b"/>
              <a:pathLst>
                <a:path w="3401" h="2406" extrusionOk="0">
                  <a:moveTo>
                    <a:pt x="3279" y="1"/>
                  </a:moveTo>
                  <a:cubicBezTo>
                    <a:pt x="3265" y="1"/>
                    <a:pt x="3253" y="3"/>
                    <a:pt x="3241" y="9"/>
                  </a:cubicBezTo>
                  <a:cubicBezTo>
                    <a:pt x="2077" y="603"/>
                    <a:pt x="1004" y="1333"/>
                    <a:pt x="46" y="2223"/>
                  </a:cubicBezTo>
                  <a:cubicBezTo>
                    <a:pt x="0" y="2269"/>
                    <a:pt x="0" y="2337"/>
                    <a:pt x="46" y="2360"/>
                  </a:cubicBezTo>
                  <a:cubicBezTo>
                    <a:pt x="46" y="2383"/>
                    <a:pt x="91" y="2406"/>
                    <a:pt x="114" y="2406"/>
                  </a:cubicBezTo>
                  <a:cubicBezTo>
                    <a:pt x="137" y="2406"/>
                    <a:pt x="160" y="2383"/>
                    <a:pt x="183" y="2383"/>
                  </a:cubicBezTo>
                  <a:cubicBezTo>
                    <a:pt x="1118" y="1493"/>
                    <a:pt x="2191" y="785"/>
                    <a:pt x="3333" y="215"/>
                  </a:cubicBezTo>
                  <a:cubicBezTo>
                    <a:pt x="3378" y="192"/>
                    <a:pt x="3401" y="123"/>
                    <a:pt x="3378" y="78"/>
                  </a:cubicBezTo>
                  <a:cubicBezTo>
                    <a:pt x="3361" y="26"/>
                    <a:pt x="3318" y="1"/>
                    <a:pt x="3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flipH="1">
              <a:off x="2327853" y="2315220"/>
              <a:ext cx="53053" cy="37231"/>
            </a:xfrm>
            <a:custGeom>
              <a:avLst/>
              <a:gdLst/>
              <a:ahLst/>
              <a:cxnLst/>
              <a:rect l="l" t="t" r="r" b="b"/>
              <a:pathLst>
                <a:path w="2649" h="1859" extrusionOk="0">
                  <a:moveTo>
                    <a:pt x="2529" y="1"/>
                  </a:moveTo>
                  <a:cubicBezTo>
                    <a:pt x="2515" y="1"/>
                    <a:pt x="2501" y="4"/>
                    <a:pt x="2488" y="10"/>
                  </a:cubicBezTo>
                  <a:cubicBezTo>
                    <a:pt x="1621" y="466"/>
                    <a:pt x="799" y="1037"/>
                    <a:pt x="46" y="1676"/>
                  </a:cubicBezTo>
                  <a:cubicBezTo>
                    <a:pt x="0" y="1722"/>
                    <a:pt x="0" y="1790"/>
                    <a:pt x="46" y="1836"/>
                  </a:cubicBezTo>
                  <a:cubicBezTo>
                    <a:pt x="69" y="1859"/>
                    <a:pt x="92" y="1859"/>
                    <a:pt x="115" y="1859"/>
                  </a:cubicBezTo>
                  <a:cubicBezTo>
                    <a:pt x="137" y="1859"/>
                    <a:pt x="160" y="1859"/>
                    <a:pt x="183" y="1836"/>
                  </a:cubicBezTo>
                  <a:cubicBezTo>
                    <a:pt x="913" y="1197"/>
                    <a:pt x="1735" y="649"/>
                    <a:pt x="2580" y="192"/>
                  </a:cubicBezTo>
                  <a:cubicBezTo>
                    <a:pt x="2648" y="169"/>
                    <a:pt x="2648" y="101"/>
                    <a:pt x="2625" y="55"/>
                  </a:cubicBezTo>
                  <a:cubicBezTo>
                    <a:pt x="2609" y="22"/>
                    <a:pt x="2567"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flipH="1">
              <a:off x="2346596" y="2295736"/>
              <a:ext cx="60363" cy="45282"/>
            </a:xfrm>
            <a:custGeom>
              <a:avLst/>
              <a:gdLst/>
              <a:ahLst/>
              <a:cxnLst/>
              <a:rect l="l" t="t" r="r" b="b"/>
              <a:pathLst>
                <a:path w="3014" h="2261" extrusionOk="0">
                  <a:moveTo>
                    <a:pt x="2908" y="0"/>
                  </a:moveTo>
                  <a:cubicBezTo>
                    <a:pt x="2889" y="0"/>
                    <a:pt x="2870" y="8"/>
                    <a:pt x="2854" y="24"/>
                  </a:cubicBezTo>
                  <a:cubicBezTo>
                    <a:pt x="1849" y="526"/>
                    <a:pt x="913" y="1165"/>
                    <a:pt x="69" y="1896"/>
                  </a:cubicBezTo>
                  <a:cubicBezTo>
                    <a:pt x="46" y="2033"/>
                    <a:pt x="23" y="2147"/>
                    <a:pt x="0" y="2261"/>
                  </a:cubicBezTo>
                  <a:cubicBezTo>
                    <a:pt x="868" y="1439"/>
                    <a:pt x="1872" y="732"/>
                    <a:pt x="2945" y="207"/>
                  </a:cubicBezTo>
                  <a:cubicBezTo>
                    <a:pt x="2991" y="184"/>
                    <a:pt x="3013" y="115"/>
                    <a:pt x="2991" y="70"/>
                  </a:cubicBezTo>
                  <a:cubicBezTo>
                    <a:pt x="2976" y="25"/>
                    <a:pt x="2942" y="0"/>
                    <a:pt x="2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flipH="1">
              <a:off x="1714835" y="2644058"/>
              <a:ext cx="825594" cy="744683"/>
            </a:xfrm>
            <a:custGeom>
              <a:avLst/>
              <a:gdLst/>
              <a:ahLst/>
              <a:cxnLst/>
              <a:rect l="l" t="t" r="r" b="b"/>
              <a:pathLst>
                <a:path w="41223" h="37183" extrusionOk="0">
                  <a:moveTo>
                    <a:pt x="35471" y="0"/>
                  </a:moveTo>
                  <a:cubicBezTo>
                    <a:pt x="35494" y="365"/>
                    <a:pt x="35517" y="730"/>
                    <a:pt x="35562" y="1073"/>
                  </a:cubicBezTo>
                  <a:cubicBezTo>
                    <a:pt x="41223" y="5341"/>
                    <a:pt x="37480" y="15384"/>
                    <a:pt x="37434" y="15476"/>
                  </a:cubicBezTo>
                  <a:cubicBezTo>
                    <a:pt x="37365" y="15704"/>
                    <a:pt x="37480" y="15955"/>
                    <a:pt x="37685" y="16023"/>
                  </a:cubicBezTo>
                  <a:cubicBezTo>
                    <a:pt x="37731" y="16046"/>
                    <a:pt x="37799" y="16046"/>
                    <a:pt x="37845" y="16046"/>
                  </a:cubicBezTo>
                  <a:cubicBezTo>
                    <a:pt x="38005" y="16046"/>
                    <a:pt x="38164" y="15955"/>
                    <a:pt x="38233" y="15795"/>
                  </a:cubicBezTo>
                  <a:cubicBezTo>
                    <a:pt x="38278" y="15658"/>
                    <a:pt x="39374" y="12759"/>
                    <a:pt x="39534" y="9290"/>
                  </a:cubicBezTo>
                  <a:cubicBezTo>
                    <a:pt x="39739" y="4976"/>
                    <a:pt x="38324" y="1780"/>
                    <a:pt x="35471" y="0"/>
                  </a:cubicBezTo>
                  <a:close/>
                  <a:moveTo>
                    <a:pt x="16686" y="137"/>
                  </a:moveTo>
                  <a:lnTo>
                    <a:pt x="16686" y="137"/>
                  </a:lnTo>
                  <a:cubicBezTo>
                    <a:pt x="9496" y="1255"/>
                    <a:pt x="4086" y="14608"/>
                    <a:pt x="3150" y="17073"/>
                  </a:cubicBezTo>
                  <a:cubicBezTo>
                    <a:pt x="3003" y="17049"/>
                    <a:pt x="2852" y="17036"/>
                    <a:pt x="2701" y="17036"/>
                  </a:cubicBezTo>
                  <a:cubicBezTo>
                    <a:pt x="2431" y="17036"/>
                    <a:pt x="2158" y="17077"/>
                    <a:pt x="1895" y="17165"/>
                  </a:cubicBezTo>
                  <a:cubicBezTo>
                    <a:pt x="799" y="17553"/>
                    <a:pt x="0" y="18694"/>
                    <a:pt x="46" y="19858"/>
                  </a:cubicBezTo>
                  <a:lnTo>
                    <a:pt x="4976" y="21387"/>
                  </a:lnTo>
                  <a:cubicBezTo>
                    <a:pt x="5661" y="20474"/>
                    <a:pt x="5684" y="19082"/>
                    <a:pt x="4999" y="18146"/>
                  </a:cubicBezTo>
                  <a:cubicBezTo>
                    <a:pt x="4725" y="17781"/>
                    <a:pt x="4383" y="17507"/>
                    <a:pt x="3972" y="17324"/>
                  </a:cubicBezTo>
                  <a:cubicBezTo>
                    <a:pt x="4908" y="14905"/>
                    <a:pt x="10044" y="2442"/>
                    <a:pt x="16480" y="1027"/>
                  </a:cubicBezTo>
                  <a:cubicBezTo>
                    <a:pt x="16549" y="730"/>
                    <a:pt x="16617" y="434"/>
                    <a:pt x="16686" y="137"/>
                  </a:cubicBezTo>
                  <a:close/>
                  <a:moveTo>
                    <a:pt x="31702" y="18223"/>
                  </a:moveTo>
                  <a:cubicBezTo>
                    <a:pt x="31623" y="18223"/>
                    <a:pt x="31542" y="18251"/>
                    <a:pt x="31477" y="18306"/>
                  </a:cubicBezTo>
                  <a:cubicBezTo>
                    <a:pt x="28829" y="20908"/>
                    <a:pt x="26204" y="23830"/>
                    <a:pt x="24857" y="27436"/>
                  </a:cubicBezTo>
                  <a:cubicBezTo>
                    <a:pt x="24264" y="29011"/>
                    <a:pt x="24081" y="30358"/>
                    <a:pt x="24241" y="31613"/>
                  </a:cubicBezTo>
                  <a:cubicBezTo>
                    <a:pt x="24469" y="33165"/>
                    <a:pt x="25314" y="34489"/>
                    <a:pt x="26523" y="35151"/>
                  </a:cubicBezTo>
                  <a:cubicBezTo>
                    <a:pt x="26569" y="35197"/>
                    <a:pt x="26615" y="35197"/>
                    <a:pt x="26683" y="35197"/>
                  </a:cubicBezTo>
                  <a:cubicBezTo>
                    <a:pt x="26797" y="35197"/>
                    <a:pt x="26889" y="35128"/>
                    <a:pt x="26957" y="35037"/>
                  </a:cubicBezTo>
                  <a:cubicBezTo>
                    <a:pt x="27048" y="34877"/>
                    <a:pt x="26980" y="34694"/>
                    <a:pt x="26820" y="34603"/>
                  </a:cubicBezTo>
                  <a:cubicBezTo>
                    <a:pt x="25816" y="34055"/>
                    <a:pt x="25063" y="32868"/>
                    <a:pt x="24880" y="31522"/>
                  </a:cubicBezTo>
                  <a:cubicBezTo>
                    <a:pt x="24720" y="30380"/>
                    <a:pt x="24903" y="29125"/>
                    <a:pt x="25451" y="27664"/>
                  </a:cubicBezTo>
                  <a:cubicBezTo>
                    <a:pt x="26752" y="24149"/>
                    <a:pt x="29331" y="21319"/>
                    <a:pt x="31933" y="18762"/>
                  </a:cubicBezTo>
                  <a:cubicBezTo>
                    <a:pt x="32047" y="18648"/>
                    <a:pt x="32047" y="18443"/>
                    <a:pt x="31933" y="18329"/>
                  </a:cubicBezTo>
                  <a:cubicBezTo>
                    <a:pt x="31873" y="18257"/>
                    <a:pt x="31789" y="18223"/>
                    <a:pt x="31702" y="18223"/>
                  </a:cubicBezTo>
                  <a:close/>
                  <a:moveTo>
                    <a:pt x="39670" y="21567"/>
                  </a:moveTo>
                  <a:cubicBezTo>
                    <a:pt x="39508" y="21567"/>
                    <a:pt x="39372" y="21677"/>
                    <a:pt x="39351" y="21844"/>
                  </a:cubicBezTo>
                  <a:cubicBezTo>
                    <a:pt x="38667" y="26089"/>
                    <a:pt x="37434" y="29970"/>
                    <a:pt x="35631" y="33371"/>
                  </a:cubicBezTo>
                  <a:cubicBezTo>
                    <a:pt x="35083" y="34443"/>
                    <a:pt x="34398" y="35539"/>
                    <a:pt x="33371" y="36110"/>
                  </a:cubicBezTo>
                  <a:cubicBezTo>
                    <a:pt x="32846" y="36395"/>
                    <a:pt x="32218" y="36538"/>
                    <a:pt x="31551" y="36538"/>
                  </a:cubicBezTo>
                  <a:cubicBezTo>
                    <a:pt x="30883" y="36538"/>
                    <a:pt x="30175" y="36395"/>
                    <a:pt x="29491" y="36110"/>
                  </a:cubicBezTo>
                  <a:cubicBezTo>
                    <a:pt x="29454" y="36094"/>
                    <a:pt x="29416" y="36087"/>
                    <a:pt x="29379" y="36087"/>
                  </a:cubicBezTo>
                  <a:cubicBezTo>
                    <a:pt x="29253" y="36087"/>
                    <a:pt x="29133" y="36169"/>
                    <a:pt x="29080" y="36292"/>
                  </a:cubicBezTo>
                  <a:cubicBezTo>
                    <a:pt x="29011" y="36452"/>
                    <a:pt x="29080" y="36635"/>
                    <a:pt x="29240" y="36703"/>
                  </a:cubicBezTo>
                  <a:cubicBezTo>
                    <a:pt x="30016" y="37023"/>
                    <a:pt x="30792" y="37182"/>
                    <a:pt x="31545" y="37182"/>
                  </a:cubicBezTo>
                  <a:cubicBezTo>
                    <a:pt x="32321" y="37182"/>
                    <a:pt x="33051" y="37000"/>
                    <a:pt x="33668" y="36657"/>
                  </a:cubicBezTo>
                  <a:cubicBezTo>
                    <a:pt x="34855" y="35995"/>
                    <a:pt x="35585" y="34831"/>
                    <a:pt x="36201" y="33667"/>
                  </a:cubicBezTo>
                  <a:cubicBezTo>
                    <a:pt x="38027" y="30221"/>
                    <a:pt x="39283" y="26272"/>
                    <a:pt x="39968" y="21935"/>
                  </a:cubicBezTo>
                  <a:cubicBezTo>
                    <a:pt x="39990" y="21775"/>
                    <a:pt x="39876" y="21593"/>
                    <a:pt x="39716" y="21570"/>
                  </a:cubicBezTo>
                  <a:cubicBezTo>
                    <a:pt x="39701" y="21568"/>
                    <a:pt x="39686" y="21567"/>
                    <a:pt x="39670" y="21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flipH="1">
              <a:off x="1729477" y="2957156"/>
              <a:ext cx="789464" cy="423822"/>
            </a:xfrm>
            <a:custGeom>
              <a:avLst/>
              <a:gdLst/>
              <a:ahLst/>
              <a:cxnLst/>
              <a:rect l="l" t="t" r="r" b="b"/>
              <a:pathLst>
                <a:path w="39419" h="21162" extrusionOk="0">
                  <a:moveTo>
                    <a:pt x="1659" y="2756"/>
                  </a:moveTo>
                  <a:cubicBezTo>
                    <a:pt x="1476" y="2756"/>
                    <a:pt x="1292" y="2788"/>
                    <a:pt x="1119" y="2853"/>
                  </a:cubicBezTo>
                  <a:cubicBezTo>
                    <a:pt x="457" y="3082"/>
                    <a:pt x="0" y="3789"/>
                    <a:pt x="46" y="4474"/>
                  </a:cubicBezTo>
                  <a:lnTo>
                    <a:pt x="46" y="4611"/>
                  </a:lnTo>
                  <a:lnTo>
                    <a:pt x="2922" y="5387"/>
                  </a:lnTo>
                  <a:cubicBezTo>
                    <a:pt x="3378" y="4839"/>
                    <a:pt x="3401" y="4018"/>
                    <a:pt x="2990" y="3424"/>
                  </a:cubicBezTo>
                  <a:cubicBezTo>
                    <a:pt x="2687" y="3003"/>
                    <a:pt x="2173" y="2756"/>
                    <a:pt x="1659" y="2756"/>
                  </a:cubicBezTo>
                  <a:close/>
                  <a:moveTo>
                    <a:pt x="36041" y="0"/>
                  </a:moveTo>
                  <a:cubicBezTo>
                    <a:pt x="33759" y="69"/>
                    <a:pt x="31522" y="1027"/>
                    <a:pt x="29879" y="2625"/>
                  </a:cubicBezTo>
                  <a:cubicBezTo>
                    <a:pt x="29879" y="2899"/>
                    <a:pt x="30563" y="3264"/>
                    <a:pt x="30906" y="3652"/>
                  </a:cubicBezTo>
                  <a:cubicBezTo>
                    <a:pt x="30967" y="3734"/>
                    <a:pt x="31046" y="3816"/>
                    <a:pt x="31144" y="3816"/>
                  </a:cubicBezTo>
                  <a:cubicBezTo>
                    <a:pt x="31156" y="3816"/>
                    <a:pt x="31168" y="3815"/>
                    <a:pt x="31180" y="3812"/>
                  </a:cubicBezTo>
                  <a:cubicBezTo>
                    <a:pt x="31248" y="3812"/>
                    <a:pt x="31317" y="3767"/>
                    <a:pt x="31362" y="3721"/>
                  </a:cubicBezTo>
                  <a:cubicBezTo>
                    <a:pt x="32138" y="3059"/>
                    <a:pt x="32891" y="2351"/>
                    <a:pt x="33827" y="1963"/>
                  </a:cubicBezTo>
                  <a:cubicBezTo>
                    <a:pt x="34263" y="1783"/>
                    <a:pt x="34743" y="1676"/>
                    <a:pt x="35213" y="1676"/>
                  </a:cubicBezTo>
                  <a:cubicBezTo>
                    <a:pt x="35752" y="1676"/>
                    <a:pt x="36276" y="1817"/>
                    <a:pt x="36703" y="2146"/>
                  </a:cubicBezTo>
                  <a:cubicBezTo>
                    <a:pt x="37251" y="2557"/>
                    <a:pt x="37571" y="3219"/>
                    <a:pt x="37708" y="3903"/>
                  </a:cubicBezTo>
                  <a:cubicBezTo>
                    <a:pt x="37867" y="4565"/>
                    <a:pt x="37845" y="5273"/>
                    <a:pt x="37845" y="5958"/>
                  </a:cubicBezTo>
                  <a:cubicBezTo>
                    <a:pt x="37845" y="6049"/>
                    <a:pt x="37867" y="6186"/>
                    <a:pt x="37936" y="6232"/>
                  </a:cubicBezTo>
                  <a:cubicBezTo>
                    <a:pt x="37982" y="6277"/>
                    <a:pt x="38050" y="6277"/>
                    <a:pt x="38096" y="6277"/>
                  </a:cubicBezTo>
                  <a:cubicBezTo>
                    <a:pt x="38415" y="6323"/>
                    <a:pt x="38712" y="6369"/>
                    <a:pt x="39054" y="6414"/>
                  </a:cubicBezTo>
                  <a:cubicBezTo>
                    <a:pt x="39058" y="6415"/>
                    <a:pt x="39061" y="6415"/>
                    <a:pt x="39064" y="6415"/>
                  </a:cubicBezTo>
                  <a:cubicBezTo>
                    <a:pt x="39419" y="6415"/>
                    <a:pt x="39364" y="2589"/>
                    <a:pt x="38255" y="1119"/>
                  </a:cubicBezTo>
                  <a:cubicBezTo>
                    <a:pt x="37936" y="662"/>
                    <a:pt x="37525" y="274"/>
                    <a:pt x="37000" y="92"/>
                  </a:cubicBezTo>
                  <a:cubicBezTo>
                    <a:pt x="36703" y="0"/>
                    <a:pt x="36361" y="0"/>
                    <a:pt x="36041" y="0"/>
                  </a:cubicBezTo>
                  <a:close/>
                  <a:moveTo>
                    <a:pt x="25799" y="18857"/>
                  </a:moveTo>
                  <a:cubicBezTo>
                    <a:pt x="25771" y="18857"/>
                    <a:pt x="25746" y="18863"/>
                    <a:pt x="25724" y="18877"/>
                  </a:cubicBezTo>
                  <a:cubicBezTo>
                    <a:pt x="25679" y="18922"/>
                    <a:pt x="25656" y="18968"/>
                    <a:pt x="25633" y="19037"/>
                  </a:cubicBezTo>
                  <a:cubicBezTo>
                    <a:pt x="25610" y="19059"/>
                    <a:pt x="25565" y="19105"/>
                    <a:pt x="25542" y="19128"/>
                  </a:cubicBezTo>
                  <a:cubicBezTo>
                    <a:pt x="25450" y="19242"/>
                    <a:pt x="25382" y="19356"/>
                    <a:pt x="25291" y="19470"/>
                  </a:cubicBezTo>
                  <a:cubicBezTo>
                    <a:pt x="25268" y="19470"/>
                    <a:pt x="25245" y="19493"/>
                    <a:pt x="25245" y="19516"/>
                  </a:cubicBezTo>
                  <a:cubicBezTo>
                    <a:pt x="25245" y="19562"/>
                    <a:pt x="25268" y="19607"/>
                    <a:pt x="25291" y="19630"/>
                  </a:cubicBezTo>
                  <a:cubicBezTo>
                    <a:pt x="25428" y="19790"/>
                    <a:pt x="25610" y="19881"/>
                    <a:pt x="25724" y="20041"/>
                  </a:cubicBezTo>
                  <a:cubicBezTo>
                    <a:pt x="25793" y="20109"/>
                    <a:pt x="25861" y="20201"/>
                    <a:pt x="25953" y="20201"/>
                  </a:cubicBezTo>
                  <a:cubicBezTo>
                    <a:pt x="26044" y="20201"/>
                    <a:pt x="26112" y="20155"/>
                    <a:pt x="26158" y="20087"/>
                  </a:cubicBezTo>
                  <a:cubicBezTo>
                    <a:pt x="26386" y="19858"/>
                    <a:pt x="26546" y="19562"/>
                    <a:pt x="26637" y="19265"/>
                  </a:cubicBezTo>
                  <a:cubicBezTo>
                    <a:pt x="26660" y="19242"/>
                    <a:pt x="26660" y="19196"/>
                    <a:pt x="26660" y="19151"/>
                  </a:cubicBezTo>
                  <a:cubicBezTo>
                    <a:pt x="26660" y="19105"/>
                    <a:pt x="26592" y="19037"/>
                    <a:pt x="26546" y="19014"/>
                  </a:cubicBezTo>
                  <a:cubicBezTo>
                    <a:pt x="26478" y="18991"/>
                    <a:pt x="26409" y="18991"/>
                    <a:pt x="26341" y="18991"/>
                  </a:cubicBezTo>
                  <a:cubicBezTo>
                    <a:pt x="26227" y="18968"/>
                    <a:pt x="26112" y="18945"/>
                    <a:pt x="25998" y="18900"/>
                  </a:cubicBezTo>
                  <a:cubicBezTo>
                    <a:pt x="25935" y="18884"/>
                    <a:pt x="25861" y="18857"/>
                    <a:pt x="25799" y="18857"/>
                  </a:cubicBezTo>
                  <a:close/>
                  <a:moveTo>
                    <a:pt x="27824" y="19813"/>
                  </a:moveTo>
                  <a:cubicBezTo>
                    <a:pt x="27733" y="19813"/>
                    <a:pt x="27664" y="19881"/>
                    <a:pt x="27619" y="19927"/>
                  </a:cubicBezTo>
                  <a:cubicBezTo>
                    <a:pt x="27413" y="20178"/>
                    <a:pt x="27254" y="20452"/>
                    <a:pt x="27140" y="20749"/>
                  </a:cubicBezTo>
                  <a:cubicBezTo>
                    <a:pt x="27140" y="20794"/>
                    <a:pt x="27140" y="20840"/>
                    <a:pt x="27140" y="20863"/>
                  </a:cubicBezTo>
                  <a:cubicBezTo>
                    <a:pt x="27140" y="20931"/>
                    <a:pt x="27208" y="20977"/>
                    <a:pt x="27254" y="21000"/>
                  </a:cubicBezTo>
                  <a:cubicBezTo>
                    <a:pt x="27322" y="21022"/>
                    <a:pt x="27391" y="21022"/>
                    <a:pt x="27459" y="21045"/>
                  </a:cubicBezTo>
                  <a:cubicBezTo>
                    <a:pt x="27573" y="21045"/>
                    <a:pt x="27687" y="21068"/>
                    <a:pt x="27801" y="21114"/>
                  </a:cubicBezTo>
                  <a:cubicBezTo>
                    <a:pt x="27858" y="21142"/>
                    <a:pt x="27923" y="21161"/>
                    <a:pt x="27981" y="21161"/>
                  </a:cubicBezTo>
                  <a:cubicBezTo>
                    <a:pt x="28016" y="21161"/>
                    <a:pt x="28049" y="21154"/>
                    <a:pt x="28075" y="21137"/>
                  </a:cubicBezTo>
                  <a:cubicBezTo>
                    <a:pt x="28121" y="21091"/>
                    <a:pt x="28144" y="21045"/>
                    <a:pt x="28167" y="20977"/>
                  </a:cubicBezTo>
                  <a:cubicBezTo>
                    <a:pt x="28189" y="20931"/>
                    <a:pt x="28235" y="20908"/>
                    <a:pt x="28258" y="20863"/>
                  </a:cubicBezTo>
                  <a:cubicBezTo>
                    <a:pt x="28349" y="20771"/>
                    <a:pt x="28395" y="20634"/>
                    <a:pt x="28486" y="20543"/>
                  </a:cubicBezTo>
                  <a:cubicBezTo>
                    <a:pt x="28509" y="20520"/>
                    <a:pt x="28532" y="20497"/>
                    <a:pt x="28532" y="20475"/>
                  </a:cubicBezTo>
                  <a:cubicBezTo>
                    <a:pt x="28555" y="20452"/>
                    <a:pt x="28532" y="20406"/>
                    <a:pt x="28509" y="20383"/>
                  </a:cubicBezTo>
                  <a:cubicBezTo>
                    <a:pt x="28372" y="20224"/>
                    <a:pt x="28189" y="20132"/>
                    <a:pt x="28053" y="19972"/>
                  </a:cubicBezTo>
                  <a:cubicBezTo>
                    <a:pt x="27984" y="19904"/>
                    <a:pt x="27916" y="19813"/>
                    <a:pt x="27824" y="198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54"/>
          <p:cNvGrpSpPr/>
          <p:nvPr/>
        </p:nvGrpSpPr>
        <p:grpSpPr>
          <a:xfrm>
            <a:off x="5452632" y="4136818"/>
            <a:ext cx="355216" cy="305683"/>
            <a:chOff x="2581492" y="1663973"/>
            <a:chExt cx="447094" cy="384748"/>
          </a:xfrm>
        </p:grpSpPr>
        <p:sp>
          <p:nvSpPr>
            <p:cNvPr id="1100" name="Google Shape;1100;p54"/>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54"/>
          <p:cNvGrpSpPr/>
          <p:nvPr/>
        </p:nvGrpSpPr>
        <p:grpSpPr>
          <a:xfrm rot="2519054" flipH="1">
            <a:off x="8167234" y="442363"/>
            <a:ext cx="406843" cy="401382"/>
            <a:chOff x="8167224" y="612742"/>
            <a:chExt cx="406859" cy="401398"/>
          </a:xfrm>
        </p:grpSpPr>
        <p:sp>
          <p:nvSpPr>
            <p:cNvPr id="1105" name="Google Shape;1105;p54"/>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54"/>
          <p:cNvGrpSpPr/>
          <p:nvPr/>
        </p:nvGrpSpPr>
        <p:grpSpPr>
          <a:xfrm rot="10145385" flipH="1">
            <a:off x="7640890" y="4188905"/>
            <a:ext cx="1140331" cy="595198"/>
            <a:chOff x="1362021" y="1108808"/>
            <a:chExt cx="986885" cy="515106"/>
          </a:xfrm>
        </p:grpSpPr>
        <p:sp>
          <p:nvSpPr>
            <p:cNvPr id="1109" name="Google Shape;1109;p54"/>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4"/>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54"/>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4"/>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4"/>
          <p:cNvSpPr/>
          <p:nvPr/>
        </p:nvSpPr>
        <p:spPr>
          <a:xfrm>
            <a:off x="822164"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4"/>
          <p:cNvSpPr/>
          <p:nvPr/>
        </p:nvSpPr>
        <p:spPr>
          <a:xfrm>
            <a:off x="522198"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54"/>
          <p:cNvGrpSpPr/>
          <p:nvPr/>
        </p:nvGrpSpPr>
        <p:grpSpPr>
          <a:xfrm>
            <a:off x="68864" y="3096390"/>
            <a:ext cx="1299652" cy="2651951"/>
            <a:chOff x="8154826" y="3096390"/>
            <a:chExt cx="1299652" cy="2651951"/>
          </a:xfrm>
        </p:grpSpPr>
        <p:sp>
          <p:nvSpPr>
            <p:cNvPr id="1120" name="Google Shape;1120;p5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54"/>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3" name="Google Shape;1123;p54"/>
          <p:cNvCxnSpPr/>
          <p:nvPr/>
        </p:nvCxnSpPr>
        <p:spPr>
          <a:xfrm>
            <a:off x="4022900" y="3106702"/>
            <a:ext cx="4208400" cy="0"/>
          </a:xfrm>
          <a:prstGeom prst="straightConnector1">
            <a:avLst/>
          </a:prstGeom>
          <a:noFill/>
          <a:ln w="9525" cap="flat" cmpd="sng">
            <a:solidFill>
              <a:schemeClr val="dk1"/>
            </a:solidFill>
            <a:prstDash val="solid"/>
            <a:round/>
            <a:headEnd type="none" w="med" len="med"/>
            <a:tailEnd type="none" w="med" len="med"/>
          </a:ln>
        </p:spPr>
      </p:cxnSp>
      <p:grpSp>
        <p:nvGrpSpPr>
          <p:cNvPr id="1124" name="Google Shape;1124;p54"/>
          <p:cNvGrpSpPr/>
          <p:nvPr/>
        </p:nvGrpSpPr>
        <p:grpSpPr>
          <a:xfrm>
            <a:off x="4095115" y="822549"/>
            <a:ext cx="150927" cy="143533"/>
            <a:chOff x="3716290" y="4256524"/>
            <a:chExt cx="150927" cy="143533"/>
          </a:xfrm>
        </p:grpSpPr>
        <p:sp>
          <p:nvSpPr>
            <p:cNvPr id="1125" name="Google Shape;1125;p5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0"/>
                                        </p:tgtEl>
                                        <p:attrNameLst>
                                          <p:attrName>style.visibility</p:attrName>
                                        </p:attrNameLst>
                                      </p:cBhvr>
                                      <p:to>
                                        <p:strVal val="visible"/>
                                      </p:to>
                                    </p:set>
                                    <p:animEffect transition="in" filter="fade">
                                      <p:cBhvr>
                                        <p:cTn id="7" dur="1000"/>
                                        <p:tgtEl>
                                          <p:spTgt spid="106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61"/>
                                        </p:tgtEl>
                                        <p:attrNameLst>
                                          <p:attrName>style.visibility</p:attrName>
                                        </p:attrNameLst>
                                      </p:cBhvr>
                                      <p:to>
                                        <p:strVal val="visible"/>
                                      </p:to>
                                    </p:set>
                                    <p:animEffect transition="in" filter="fade">
                                      <p:cBhvr>
                                        <p:cTn id="11" dur="1000"/>
                                        <p:tgtEl>
                                          <p:spTgt spid="1061"/>
                                        </p:tgtEl>
                                      </p:cBhvr>
                                    </p:animEffect>
                                  </p:childTnLst>
                                </p:cTn>
                              </p:par>
                              <p:par>
                                <p:cTn id="12" presetID="10" presetClass="entr" presetSubtype="0" fill="hold" nodeType="withEffect">
                                  <p:stCondLst>
                                    <p:cond delay="0"/>
                                  </p:stCondLst>
                                  <p:childTnLst>
                                    <p:set>
                                      <p:cBhvr>
                                        <p:cTn id="13" dur="1" fill="hold">
                                          <p:stCondLst>
                                            <p:cond delay="0"/>
                                          </p:stCondLst>
                                        </p:cTn>
                                        <p:tgtEl>
                                          <p:spTgt spid="1123"/>
                                        </p:tgtEl>
                                        <p:attrNameLst>
                                          <p:attrName>style.visibility</p:attrName>
                                        </p:attrNameLst>
                                      </p:cBhvr>
                                      <p:to>
                                        <p:strVal val="visible"/>
                                      </p:to>
                                    </p:set>
                                    <p:animEffect transition="in" filter="fade">
                                      <p:cBhvr>
                                        <p:cTn id="14" dur="1000"/>
                                        <p:tgtEl>
                                          <p:spTgt spid="1123"/>
                                        </p:tgtEl>
                                      </p:cBhvr>
                                    </p:animEffect>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1077"/>
                                        </p:tgtEl>
                                        <p:attrNameLst>
                                          <p:attrName>style.visibility</p:attrName>
                                        </p:attrNameLst>
                                      </p:cBhvr>
                                      <p:to>
                                        <p:strVal val="visible"/>
                                      </p:to>
                                    </p:set>
                                    <p:anim calcmode="lin" valueType="num">
                                      <p:cBhvr additive="base">
                                        <p:cTn id="18" dur="1000"/>
                                        <p:tgtEl>
                                          <p:spTgt spid="1077"/>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1066"/>
                                        </p:tgtEl>
                                        <p:attrNameLst>
                                          <p:attrName>style.visibility</p:attrName>
                                        </p:attrNameLst>
                                      </p:cBhvr>
                                      <p:to>
                                        <p:strVal val="visible"/>
                                      </p:to>
                                    </p:set>
                                    <p:anim calcmode="lin" valueType="num">
                                      <p:cBhvr additive="base">
                                        <p:cTn id="21" dur="1000"/>
                                        <p:tgtEl>
                                          <p:spTgt spid="106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1056"/>
                                        </p:tgtEl>
                                        <p:attrNameLst>
                                          <p:attrName>style.visibility</p:attrName>
                                        </p:attrNameLst>
                                      </p:cBhvr>
                                      <p:to>
                                        <p:strVal val="visible"/>
                                      </p:to>
                                    </p:set>
                                    <p:anim calcmode="lin" valueType="num">
                                      <p:cBhvr additive="base">
                                        <p:cTn id="24" dur="1000"/>
                                        <p:tgtEl>
                                          <p:spTgt spid="1056"/>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0"/>
                                  </p:stCondLst>
                                  <p:childTnLst>
                                    <p:set>
                                      <p:cBhvr>
                                        <p:cTn id="26" dur="1" fill="hold">
                                          <p:stCondLst>
                                            <p:cond delay="0"/>
                                          </p:stCondLst>
                                        </p:cTn>
                                        <p:tgtEl>
                                          <p:spTgt spid="1069"/>
                                        </p:tgtEl>
                                        <p:attrNameLst>
                                          <p:attrName>style.visibility</p:attrName>
                                        </p:attrNameLst>
                                      </p:cBhvr>
                                      <p:to>
                                        <p:strVal val="visible"/>
                                      </p:to>
                                    </p:set>
                                    <p:anim calcmode="lin" valueType="num">
                                      <p:cBhvr additive="base">
                                        <p:cTn id="27" dur="1000"/>
                                        <p:tgtEl>
                                          <p:spTgt spid="1069"/>
                                        </p:tgtEl>
                                        <p:attrNameLst>
                                          <p:attrName>ppt_x</p:attrName>
                                        </p:attrNameLst>
                                      </p:cBhvr>
                                      <p:tavLst>
                                        <p:tav tm="0">
                                          <p:val>
                                            <p:strVal val="#ppt_x-1"/>
                                          </p:val>
                                        </p:tav>
                                        <p:tav tm="100000">
                                          <p:val>
                                            <p:strVal val="#ppt_x"/>
                                          </p:val>
                                        </p:tav>
                                      </p:tavLst>
                                    </p:anim>
                                  </p:childTnLst>
                                </p:cTn>
                              </p:par>
                              <p:par>
                                <p:cTn id="28" presetID="2" presetClass="entr" presetSubtype="8" fill="hold" nodeType="withEffect">
                                  <p:stCondLst>
                                    <p:cond delay="0"/>
                                  </p:stCondLst>
                                  <p:childTnLst>
                                    <p:set>
                                      <p:cBhvr>
                                        <p:cTn id="29" dur="1" fill="hold">
                                          <p:stCondLst>
                                            <p:cond delay="0"/>
                                          </p:stCondLst>
                                        </p:cTn>
                                        <p:tgtEl>
                                          <p:spTgt spid="1062"/>
                                        </p:tgtEl>
                                        <p:attrNameLst>
                                          <p:attrName>style.visibility</p:attrName>
                                        </p:attrNameLst>
                                      </p:cBhvr>
                                      <p:to>
                                        <p:strVal val="visible"/>
                                      </p:to>
                                    </p:set>
                                    <p:anim calcmode="lin" valueType="num">
                                      <p:cBhvr additive="base">
                                        <p:cTn id="30" dur="1000"/>
                                        <p:tgtEl>
                                          <p:spTgt spid="1062"/>
                                        </p:tgtEl>
                                        <p:attrNameLst>
                                          <p:attrName>ppt_x</p:attrName>
                                        </p:attrNameLst>
                                      </p:cBhvr>
                                      <p:tavLst>
                                        <p:tav tm="0">
                                          <p:val>
                                            <p:strVal val="#ppt_x-1"/>
                                          </p:val>
                                        </p:tav>
                                        <p:tav tm="100000">
                                          <p:val>
                                            <p:strVal val="#ppt_x"/>
                                          </p:val>
                                        </p:tav>
                                      </p:tavLst>
                                    </p:anim>
                                  </p:childTnLst>
                                </p:cTn>
                              </p:par>
                            </p:childTnLst>
                          </p:cTn>
                        </p:par>
                        <p:par>
                          <p:cTn id="31" fill="hold">
                            <p:stCondLst>
                              <p:cond delay="3000"/>
                            </p:stCondLst>
                            <p:childTnLst>
                              <p:par>
                                <p:cTn id="32" presetID="23" presetClass="entr" presetSubtype="16" fill="hold" nodeType="afterEffect">
                                  <p:stCondLst>
                                    <p:cond delay="0"/>
                                  </p:stCondLst>
                                  <p:childTnLst>
                                    <p:set>
                                      <p:cBhvr>
                                        <p:cTn id="33" dur="1" fill="hold">
                                          <p:stCondLst>
                                            <p:cond delay="0"/>
                                          </p:stCondLst>
                                        </p:cTn>
                                        <p:tgtEl>
                                          <p:spTgt spid="1099"/>
                                        </p:tgtEl>
                                        <p:attrNameLst>
                                          <p:attrName>style.visibility</p:attrName>
                                        </p:attrNameLst>
                                      </p:cBhvr>
                                      <p:to>
                                        <p:strVal val="visible"/>
                                      </p:to>
                                    </p:set>
                                    <p:anim calcmode="lin" valueType="num">
                                      <p:cBhvr additive="base">
                                        <p:cTn id="34" dur="600"/>
                                        <p:tgtEl>
                                          <p:spTgt spid="1099"/>
                                        </p:tgtEl>
                                        <p:attrNameLst>
                                          <p:attrName>ppt_w</p:attrName>
                                        </p:attrNameLst>
                                      </p:cBhvr>
                                      <p:tavLst>
                                        <p:tav tm="0">
                                          <p:val>
                                            <p:strVal val="0"/>
                                          </p:val>
                                        </p:tav>
                                        <p:tav tm="100000">
                                          <p:val>
                                            <p:strVal val="#ppt_w"/>
                                          </p:val>
                                        </p:tav>
                                      </p:tavLst>
                                    </p:anim>
                                    <p:anim calcmode="lin" valueType="num">
                                      <p:cBhvr additive="base">
                                        <p:cTn id="35" dur="600"/>
                                        <p:tgtEl>
                                          <p:spTgt spid="1099"/>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1104"/>
                                        </p:tgtEl>
                                        <p:attrNameLst>
                                          <p:attrName>style.visibility</p:attrName>
                                        </p:attrNameLst>
                                      </p:cBhvr>
                                      <p:to>
                                        <p:strVal val="visible"/>
                                      </p:to>
                                    </p:set>
                                    <p:anim calcmode="lin" valueType="num">
                                      <p:cBhvr additive="base">
                                        <p:cTn id="38" dur="600"/>
                                        <p:tgtEl>
                                          <p:spTgt spid="1104"/>
                                        </p:tgtEl>
                                        <p:attrNameLst>
                                          <p:attrName>ppt_w</p:attrName>
                                        </p:attrNameLst>
                                      </p:cBhvr>
                                      <p:tavLst>
                                        <p:tav tm="0">
                                          <p:val>
                                            <p:strVal val="0"/>
                                          </p:val>
                                        </p:tav>
                                        <p:tav tm="100000">
                                          <p:val>
                                            <p:strVal val="#ppt_w"/>
                                          </p:val>
                                        </p:tav>
                                      </p:tavLst>
                                    </p:anim>
                                    <p:anim calcmode="lin" valueType="num">
                                      <p:cBhvr additive="base">
                                        <p:cTn id="39" dur="600"/>
                                        <p:tgtEl>
                                          <p:spTgt spid="1104"/>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1108"/>
                                        </p:tgtEl>
                                        <p:attrNameLst>
                                          <p:attrName>style.visibility</p:attrName>
                                        </p:attrNameLst>
                                      </p:cBhvr>
                                      <p:to>
                                        <p:strVal val="visible"/>
                                      </p:to>
                                    </p:set>
                                    <p:anim calcmode="lin" valueType="num">
                                      <p:cBhvr additive="base">
                                        <p:cTn id="42" dur="600"/>
                                        <p:tgtEl>
                                          <p:spTgt spid="1108"/>
                                        </p:tgtEl>
                                        <p:attrNameLst>
                                          <p:attrName>ppt_w</p:attrName>
                                        </p:attrNameLst>
                                      </p:cBhvr>
                                      <p:tavLst>
                                        <p:tav tm="0">
                                          <p:val>
                                            <p:strVal val="0"/>
                                          </p:val>
                                        </p:tav>
                                        <p:tav tm="100000">
                                          <p:val>
                                            <p:strVal val="#ppt_w"/>
                                          </p:val>
                                        </p:tav>
                                      </p:tavLst>
                                    </p:anim>
                                    <p:anim calcmode="lin" valueType="num">
                                      <p:cBhvr additive="base">
                                        <p:cTn id="43" dur="600"/>
                                        <p:tgtEl>
                                          <p:spTgt spid="1108"/>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1124"/>
                                        </p:tgtEl>
                                        <p:attrNameLst>
                                          <p:attrName>style.visibility</p:attrName>
                                        </p:attrNameLst>
                                      </p:cBhvr>
                                      <p:to>
                                        <p:strVal val="visible"/>
                                      </p:to>
                                    </p:set>
                                    <p:anim calcmode="lin" valueType="num">
                                      <p:cBhvr additive="base">
                                        <p:cTn id="46" dur="600"/>
                                        <p:tgtEl>
                                          <p:spTgt spid="1124"/>
                                        </p:tgtEl>
                                        <p:attrNameLst>
                                          <p:attrName>ppt_w</p:attrName>
                                        </p:attrNameLst>
                                      </p:cBhvr>
                                      <p:tavLst>
                                        <p:tav tm="0">
                                          <p:val>
                                            <p:strVal val="0"/>
                                          </p:val>
                                        </p:tav>
                                        <p:tav tm="100000">
                                          <p:val>
                                            <p:strVal val="#ppt_w"/>
                                          </p:val>
                                        </p:tav>
                                      </p:tavLst>
                                    </p:anim>
                                    <p:anim calcmode="lin" valueType="num">
                                      <p:cBhvr additive="base">
                                        <p:cTn id="47" dur="600"/>
                                        <p:tgtEl>
                                          <p:spTgt spid="1124"/>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1072"/>
                                        </p:tgtEl>
                                        <p:attrNameLst>
                                          <p:attrName>style.visibility</p:attrName>
                                        </p:attrNameLst>
                                      </p:cBhvr>
                                      <p:to>
                                        <p:strVal val="visible"/>
                                      </p:to>
                                    </p:set>
                                    <p:anim calcmode="lin" valueType="num">
                                      <p:cBhvr additive="base">
                                        <p:cTn id="50" dur="600"/>
                                        <p:tgtEl>
                                          <p:spTgt spid="1072"/>
                                        </p:tgtEl>
                                        <p:attrNameLst>
                                          <p:attrName>ppt_w</p:attrName>
                                        </p:attrNameLst>
                                      </p:cBhvr>
                                      <p:tavLst>
                                        <p:tav tm="0">
                                          <p:val>
                                            <p:strVal val="0"/>
                                          </p:val>
                                        </p:tav>
                                        <p:tav tm="100000">
                                          <p:val>
                                            <p:strVal val="#ppt_w"/>
                                          </p:val>
                                        </p:tav>
                                      </p:tavLst>
                                    </p:anim>
                                    <p:anim calcmode="lin" valueType="num">
                                      <p:cBhvr additive="base">
                                        <p:cTn id="51" dur="600"/>
                                        <p:tgtEl>
                                          <p:spTgt spid="1072"/>
                                        </p:tgtEl>
                                        <p:attrNameLst>
                                          <p:attrName>ppt_h</p:attrName>
                                        </p:attrNameLst>
                                      </p:cBhvr>
                                      <p:tavLst>
                                        <p:tav tm="0">
                                          <p:val>
                                            <p:strVal val="0"/>
                                          </p:val>
                                        </p:tav>
                                        <p:tav tm="100000">
                                          <p:val>
                                            <p:strVal val="#ppt_h"/>
                                          </p:val>
                                        </p:tav>
                                      </p:tavLst>
                                    </p:anim>
                                  </p:childTnLst>
                                </p:cTn>
                              </p:par>
                            </p:childTnLst>
                          </p:cTn>
                        </p:par>
                        <p:par>
                          <p:cTn id="52" fill="hold">
                            <p:stCondLst>
                              <p:cond delay="3600"/>
                            </p:stCondLst>
                            <p:childTnLst>
                              <p:par>
                                <p:cTn id="53" presetID="8" presetClass="emph" presetSubtype="0" fill="hold" nodeType="afterEffect">
                                  <p:stCondLst>
                                    <p:cond delay="0"/>
                                  </p:stCondLst>
                                  <p:childTnLst>
                                    <p:animRot by="-21600000">
                                      <p:cBhvr>
                                        <p:cTn id="54" dur="600" fill="hold"/>
                                        <p:tgtEl>
                                          <p:spTgt spid="110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cxnSp>
        <p:nvCxnSpPr>
          <p:cNvPr id="1471" name="Google Shape;1471;p63"/>
          <p:cNvCxnSpPr>
            <a:stCxn id="1472" idx="6"/>
            <a:endCxn id="1473" idx="2"/>
          </p:cNvCxnSpPr>
          <p:nvPr/>
        </p:nvCxnSpPr>
        <p:spPr>
          <a:xfrm>
            <a:off x="4083075" y="2094688"/>
            <a:ext cx="978000" cy="0"/>
          </a:xfrm>
          <a:prstGeom prst="straightConnector1">
            <a:avLst/>
          </a:prstGeom>
          <a:noFill/>
          <a:ln w="9525" cap="flat" cmpd="sng">
            <a:solidFill>
              <a:schemeClr val="dk1"/>
            </a:solidFill>
            <a:prstDash val="solid"/>
            <a:round/>
            <a:headEnd type="none" w="med" len="med"/>
            <a:tailEnd type="none" w="med" len="med"/>
          </a:ln>
        </p:spPr>
      </p:cxnSp>
      <p:cxnSp>
        <p:nvCxnSpPr>
          <p:cNvPr id="1474" name="Google Shape;1474;p63"/>
          <p:cNvCxnSpPr>
            <a:stCxn id="1472" idx="4"/>
            <a:endCxn id="1475" idx="1"/>
          </p:cNvCxnSpPr>
          <p:nvPr/>
        </p:nvCxnSpPr>
        <p:spPr>
          <a:xfrm>
            <a:off x="3775425" y="2402338"/>
            <a:ext cx="582900" cy="423000"/>
          </a:xfrm>
          <a:prstGeom prst="straightConnector1">
            <a:avLst/>
          </a:prstGeom>
          <a:noFill/>
          <a:ln w="9525" cap="flat" cmpd="sng">
            <a:solidFill>
              <a:schemeClr val="dk1"/>
            </a:solidFill>
            <a:prstDash val="solid"/>
            <a:round/>
            <a:headEnd type="none" w="med" len="med"/>
            <a:tailEnd type="none" w="med" len="med"/>
          </a:ln>
        </p:spPr>
      </p:cxnSp>
      <p:cxnSp>
        <p:nvCxnSpPr>
          <p:cNvPr id="1476" name="Google Shape;1476;p63"/>
          <p:cNvCxnSpPr>
            <a:stCxn id="1473" idx="4"/>
            <a:endCxn id="1475" idx="7"/>
          </p:cNvCxnSpPr>
          <p:nvPr/>
        </p:nvCxnSpPr>
        <p:spPr>
          <a:xfrm flipH="1">
            <a:off x="4793475" y="2402338"/>
            <a:ext cx="575100" cy="423000"/>
          </a:xfrm>
          <a:prstGeom prst="straightConnector1">
            <a:avLst/>
          </a:prstGeom>
          <a:noFill/>
          <a:ln w="9525" cap="flat" cmpd="sng">
            <a:solidFill>
              <a:schemeClr val="dk1"/>
            </a:solidFill>
            <a:prstDash val="solid"/>
            <a:round/>
            <a:headEnd type="none" w="med" len="med"/>
            <a:tailEnd type="none" w="med" len="med"/>
          </a:ln>
        </p:spPr>
      </p:cxnSp>
      <p:grpSp>
        <p:nvGrpSpPr>
          <p:cNvPr id="1477" name="Google Shape;1477;p63"/>
          <p:cNvGrpSpPr/>
          <p:nvPr/>
        </p:nvGrpSpPr>
        <p:grpSpPr>
          <a:xfrm>
            <a:off x="4200288" y="2685832"/>
            <a:ext cx="743425" cy="714413"/>
            <a:chOff x="4200288" y="2685832"/>
            <a:chExt cx="743425" cy="714413"/>
          </a:xfrm>
        </p:grpSpPr>
        <p:sp>
          <p:nvSpPr>
            <p:cNvPr id="1475" name="Google Shape;1475;p63"/>
            <p:cNvSpPr/>
            <p:nvPr/>
          </p:nvSpPr>
          <p:spPr>
            <a:xfrm>
              <a:off x="4268175" y="2735375"/>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3"/>
            <p:cNvSpPr/>
            <p:nvPr/>
          </p:nvSpPr>
          <p:spPr>
            <a:xfrm>
              <a:off x="4200288" y="268583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1479" name="Google Shape;1479;p63"/>
          <p:cNvGrpSpPr/>
          <p:nvPr/>
        </p:nvGrpSpPr>
        <p:grpSpPr>
          <a:xfrm>
            <a:off x="4996863" y="1737482"/>
            <a:ext cx="743425" cy="714413"/>
            <a:chOff x="4996863" y="1737482"/>
            <a:chExt cx="743425" cy="714413"/>
          </a:xfrm>
        </p:grpSpPr>
        <p:sp>
          <p:nvSpPr>
            <p:cNvPr id="1473" name="Google Shape;1473;p63"/>
            <p:cNvSpPr/>
            <p:nvPr/>
          </p:nvSpPr>
          <p:spPr>
            <a:xfrm>
              <a:off x="506092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3"/>
            <p:cNvSpPr/>
            <p:nvPr/>
          </p:nvSpPr>
          <p:spPr>
            <a:xfrm>
              <a:off x="499686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1481" name="Google Shape;1481;p63"/>
          <p:cNvGrpSpPr/>
          <p:nvPr/>
        </p:nvGrpSpPr>
        <p:grpSpPr>
          <a:xfrm>
            <a:off x="3403713" y="1737482"/>
            <a:ext cx="743425" cy="714413"/>
            <a:chOff x="3403713" y="1737482"/>
            <a:chExt cx="743425" cy="714413"/>
          </a:xfrm>
        </p:grpSpPr>
        <p:sp>
          <p:nvSpPr>
            <p:cNvPr id="1482" name="Google Shape;1482;p63"/>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472" name="Google Shape;1472;p63"/>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3" name="Google Shape;1483;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IMPORTANT VALUES</a:t>
            </a:r>
            <a:endParaRPr/>
          </a:p>
        </p:txBody>
      </p:sp>
      <p:sp>
        <p:nvSpPr>
          <p:cNvPr id="1484" name="Google Shape;1484;p63"/>
          <p:cNvSpPr txBox="1"/>
          <p:nvPr/>
        </p:nvSpPr>
        <p:spPr>
          <a:xfrm>
            <a:off x="3228450" y="3476450"/>
            <a:ext cx="2687100" cy="42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RESPONSABILITY</a:t>
            </a:r>
            <a:endParaRPr sz="2000">
              <a:solidFill>
                <a:schemeClr val="accent2"/>
              </a:solidFill>
              <a:latin typeface="Archivo Black"/>
              <a:ea typeface="Archivo Black"/>
              <a:cs typeface="Archivo Black"/>
              <a:sym typeface="Archivo Black"/>
            </a:endParaRPr>
          </a:p>
        </p:txBody>
      </p:sp>
      <p:sp>
        <p:nvSpPr>
          <p:cNvPr id="1485" name="Google Shape;1485;p63"/>
          <p:cNvSpPr txBox="1"/>
          <p:nvPr/>
        </p:nvSpPr>
        <p:spPr>
          <a:xfrm>
            <a:off x="5740288" y="1593775"/>
            <a:ext cx="2687100" cy="421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EMPATHY</a:t>
            </a:r>
            <a:endParaRPr sz="2000">
              <a:solidFill>
                <a:schemeClr val="accent2"/>
              </a:solidFill>
              <a:latin typeface="Archivo Black"/>
              <a:ea typeface="Archivo Black"/>
              <a:cs typeface="Archivo Black"/>
              <a:sym typeface="Archivo Black"/>
            </a:endParaRPr>
          </a:p>
        </p:txBody>
      </p:sp>
      <p:sp>
        <p:nvSpPr>
          <p:cNvPr id="1486" name="Google Shape;1486;p63"/>
          <p:cNvSpPr txBox="1"/>
          <p:nvPr/>
        </p:nvSpPr>
        <p:spPr>
          <a:xfrm>
            <a:off x="3228450" y="3822125"/>
            <a:ext cx="2687100" cy="73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the closest planet to the Sun and the smallest one</a:t>
            </a:r>
            <a:endParaRPr>
              <a:solidFill>
                <a:schemeClr val="dk1"/>
              </a:solidFill>
              <a:latin typeface="Comfortaa"/>
              <a:ea typeface="Comfortaa"/>
              <a:cs typeface="Comfortaa"/>
              <a:sym typeface="Comfortaa"/>
            </a:endParaRPr>
          </a:p>
        </p:txBody>
      </p:sp>
      <p:sp>
        <p:nvSpPr>
          <p:cNvPr id="1487" name="Google Shape;1487;p63"/>
          <p:cNvSpPr txBox="1"/>
          <p:nvPr/>
        </p:nvSpPr>
        <p:spPr>
          <a:xfrm>
            <a:off x="5740288" y="1939450"/>
            <a:ext cx="26871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Venus has a beautiful name and is the second planet from the Sun</a:t>
            </a:r>
            <a:endParaRPr>
              <a:solidFill>
                <a:schemeClr val="dk1"/>
              </a:solidFill>
              <a:latin typeface="Comfortaa"/>
              <a:ea typeface="Comfortaa"/>
              <a:cs typeface="Comfortaa"/>
              <a:sym typeface="Comfortaa"/>
            </a:endParaRPr>
          </a:p>
        </p:txBody>
      </p:sp>
      <p:sp>
        <p:nvSpPr>
          <p:cNvPr id="1488" name="Google Shape;1488;p63"/>
          <p:cNvSpPr txBox="1"/>
          <p:nvPr/>
        </p:nvSpPr>
        <p:spPr>
          <a:xfrm>
            <a:off x="716613" y="1593775"/>
            <a:ext cx="2687100" cy="421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accent2"/>
                </a:solidFill>
                <a:latin typeface="Archivo Black"/>
                <a:ea typeface="Archivo Black"/>
                <a:cs typeface="Archivo Black"/>
                <a:sym typeface="Archivo Black"/>
              </a:rPr>
              <a:t>SERVICE</a:t>
            </a:r>
            <a:endParaRPr sz="2000">
              <a:solidFill>
                <a:schemeClr val="accent2"/>
              </a:solidFill>
              <a:latin typeface="Archivo Black"/>
              <a:ea typeface="Archivo Black"/>
              <a:cs typeface="Archivo Black"/>
              <a:sym typeface="Archivo Black"/>
            </a:endParaRPr>
          </a:p>
        </p:txBody>
      </p:sp>
      <p:sp>
        <p:nvSpPr>
          <p:cNvPr id="1489" name="Google Shape;1489;p63"/>
          <p:cNvSpPr txBox="1"/>
          <p:nvPr/>
        </p:nvSpPr>
        <p:spPr>
          <a:xfrm>
            <a:off x="716613" y="1939450"/>
            <a:ext cx="2687100" cy="73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omfortaa"/>
                <a:ea typeface="Comfortaa"/>
                <a:cs typeface="Comfortaa"/>
                <a:sym typeface="Comfortaa"/>
              </a:rPr>
              <a:t>Despite being red, Mars is actually a cold place. It’s full of iron oxide dust</a:t>
            </a:r>
            <a:endParaRPr>
              <a:solidFill>
                <a:schemeClr val="dk1"/>
              </a:solidFill>
              <a:latin typeface="Comfortaa"/>
              <a:ea typeface="Comfortaa"/>
              <a:cs typeface="Comfortaa"/>
              <a:sym typeface="Comfortaa"/>
            </a:endParaRPr>
          </a:p>
        </p:txBody>
      </p:sp>
      <p:grpSp>
        <p:nvGrpSpPr>
          <p:cNvPr id="1490" name="Google Shape;1490;p63"/>
          <p:cNvGrpSpPr/>
          <p:nvPr/>
        </p:nvGrpSpPr>
        <p:grpSpPr>
          <a:xfrm>
            <a:off x="4402374" y="2873411"/>
            <a:ext cx="339253" cy="339253"/>
            <a:chOff x="3271200" y="1435075"/>
            <a:chExt cx="481825" cy="481825"/>
          </a:xfrm>
        </p:grpSpPr>
        <p:sp>
          <p:nvSpPr>
            <p:cNvPr id="1491" name="Google Shape;1491;p63"/>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2" name="Google Shape;1492;p63"/>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93" name="Google Shape;1493;p63"/>
          <p:cNvSpPr/>
          <p:nvPr/>
        </p:nvSpPr>
        <p:spPr>
          <a:xfrm>
            <a:off x="3605799" y="1944917"/>
            <a:ext cx="339253" cy="29954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494" name="Google Shape;1494;p63"/>
          <p:cNvGrpSpPr/>
          <p:nvPr/>
        </p:nvGrpSpPr>
        <p:grpSpPr>
          <a:xfrm>
            <a:off x="5198949" y="1925061"/>
            <a:ext cx="339253" cy="339253"/>
            <a:chOff x="5651375" y="3806450"/>
            <a:chExt cx="481825" cy="481825"/>
          </a:xfrm>
        </p:grpSpPr>
        <p:sp>
          <p:nvSpPr>
            <p:cNvPr id="1495" name="Google Shape;1495;p63"/>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6" name="Google Shape;1496;p63"/>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7" name="Google Shape;1497;p63"/>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8" name="Google Shape;1498;p63"/>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99" name="Google Shape;1499;p63"/>
          <p:cNvGrpSpPr/>
          <p:nvPr/>
        </p:nvGrpSpPr>
        <p:grpSpPr>
          <a:xfrm rot="1163828">
            <a:off x="7552989" y="1062070"/>
            <a:ext cx="406842" cy="401381"/>
            <a:chOff x="8167224" y="612742"/>
            <a:chExt cx="406859" cy="401398"/>
          </a:xfrm>
        </p:grpSpPr>
        <p:sp>
          <p:nvSpPr>
            <p:cNvPr id="1500" name="Google Shape;1500;p63"/>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3"/>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3"/>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63"/>
          <p:cNvGrpSpPr/>
          <p:nvPr/>
        </p:nvGrpSpPr>
        <p:grpSpPr>
          <a:xfrm rot="-10145490">
            <a:off x="1683559" y="3770222"/>
            <a:ext cx="687853" cy="359026"/>
            <a:chOff x="1362021" y="1108808"/>
            <a:chExt cx="986885" cy="515106"/>
          </a:xfrm>
        </p:grpSpPr>
        <p:sp>
          <p:nvSpPr>
            <p:cNvPr id="1504" name="Google Shape;1504;p63"/>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3"/>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3"/>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3"/>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3"/>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3"/>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0" name="Google Shape;1510;p63"/>
          <p:cNvSpPr/>
          <p:nvPr/>
        </p:nvSpPr>
        <p:spPr>
          <a:xfrm>
            <a:off x="7031338" y="316177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3"/>
          <p:cNvSpPr/>
          <p:nvPr/>
        </p:nvSpPr>
        <p:spPr>
          <a:xfrm rot="9122142">
            <a:off x="2591738" y="3265551"/>
            <a:ext cx="260813" cy="141719"/>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3"/>
          <p:cNvSpPr/>
          <p:nvPr/>
        </p:nvSpPr>
        <p:spPr>
          <a:xfrm rot="2912381">
            <a:off x="1384161" y="104547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63"/>
          <p:cNvGrpSpPr/>
          <p:nvPr/>
        </p:nvGrpSpPr>
        <p:grpSpPr>
          <a:xfrm rot="-3878503">
            <a:off x="7107452" y="3842289"/>
            <a:ext cx="268731" cy="214884"/>
            <a:chOff x="2858987" y="3108507"/>
            <a:chExt cx="186655" cy="149254"/>
          </a:xfrm>
        </p:grpSpPr>
        <p:sp>
          <p:nvSpPr>
            <p:cNvPr id="1514" name="Google Shape;1514;p63"/>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3"/>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3"/>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481"/>
                                        </p:tgtEl>
                                        <p:attrNameLst>
                                          <p:attrName>style.visibility</p:attrName>
                                        </p:attrNameLst>
                                      </p:cBhvr>
                                      <p:to>
                                        <p:strVal val="visible"/>
                                      </p:to>
                                    </p:set>
                                    <p:anim calcmode="lin" valueType="num">
                                      <p:cBhvr additive="base">
                                        <p:cTn id="7" dur="500"/>
                                        <p:tgtEl>
                                          <p:spTgt spid="1481"/>
                                        </p:tgtEl>
                                        <p:attrNameLst>
                                          <p:attrName>ppt_w</p:attrName>
                                        </p:attrNameLst>
                                      </p:cBhvr>
                                      <p:tavLst>
                                        <p:tav tm="0">
                                          <p:val>
                                            <p:strVal val="0"/>
                                          </p:val>
                                        </p:tav>
                                        <p:tav tm="100000">
                                          <p:val>
                                            <p:strVal val="#ppt_w"/>
                                          </p:val>
                                        </p:tav>
                                      </p:tavLst>
                                    </p:anim>
                                    <p:anim calcmode="lin" valueType="num">
                                      <p:cBhvr additive="base">
                                        <p:cTn id="8" dur="500"/>
                                        <p:tgtEl>
                                          <p:spTgt spid="148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93"/>
                                        </p:tgtEl>
                                        <p:attrNameLst>
                                          <p:attrName>style.visibility</p:attrName>
                                        </p:attrNameLst>
                                      </p:cBhvr>
                                      <p:to>
                                        <p:strVal val="visible"/>
                                      </p:to>
                                    </p:set>
                                    <p:anim calcmode="lin" valueType="num">
                                      <p:cBhvr additive="base">
                                        <p:cTn id="11" dur="500"/>
                                        <p:tgtEl>
                                          <p:spTgt spid="1493"/>
                                        </p:tgtEl>
                                        <p:attrNameLst>
                                          <p:attrName>ppt_w</p:attrName>
                                        </p:attrNameLst>
                                      </p:cBhvr>
                                      <p:tavLst>
                                        <p:tav tm="0">
                                          <p:val>
                                            <p:strVal val="0"/>
                                          </p:val>
                                        </p:tav>
                                        <p:tav tm="100000">
                                          <p:val>
                                            <p:strVal val="#ppt_w"/>
                                          </p:val>
                                        </p:tav>
                                      </p:tavLst>
                                    </p:anim>
                                    <p:anim calcmode="lin" valueType="num">
                                      <p:cBhvr additive="base">
                                        <p:cTn id="12" dur="500"/>
                                        <p:tgtEl>
                                          <p:spTgt spid="1493"/>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74"/>
                                        </p:tgtEl>
                                        <p:attrNameLst>
                                          <p:attrName>style.visibility</p:attrName>
                                        </p:attrNameLst>
                                      </p:cBhvr>
                                      <p:to>
                                        <p:strVal val="visible"/>
                                      </p:to>
                                    </p:set>
                                    <p:animEffect transition="in" filter="fade">
                                      <p:cBhvr>
                                        <p:cTn id="16" dur="1200"/>
                                        <p:tgtEl>
                                          <p:spTgt spid="1474"/>
                                        </p:tgtEl>
                                      </p:cBhvr>
                                    </p:animEffect>
                                  </p:childTnLst>
                                </p:cTn>
                              </p:par>
                            </p:childTnLst>
                          </p:cTn>
                        </p:par>
                        <p:par>
                          <p:cTn id="17" fill="hold">
                            <p:stCondLst>
                              <p:cond delay="1700"/>
                            </p:stCondLst>
                            <p:childTnLst>
                              <p:par>
                                <p:cTn id="18" presetID="23" presetClass="entr" presetSubtype="16" fill="hold" nodeType="afterEffect">
                                  <p:stCondLst>
                                    <p:cond delay="0"/>
                                  </p:stCondLst>
                                  <p:childTnLst>
                                    <p:set>
                                      <p:cBhvr>
                                        <p:cTn id="19" dur="1" fill="hold">
                                          <p:stCondLst>
                                            <p:cond delay="0"/>
                                          </p:stCondLst>
                                        </p:cTn>
                                        <p:tgtEl>
                                          <p:spTgt spid="1477"/>
                                        </p:tgtEl>
                                        <p:attrNameLst>
                                          <p:attrName>style.visibility</p:attrName>
                                        </p:attrNameLst>
                                      </p:cBhvr>
                                      <p:to>
                                        <p:strVal val="visible"/>
                                      </p:to>
                                    </p:set>
                                    <p:anim calcmode="lin" valueType="num">
                                      <p:cBhvr additive="base">
                                        <p:cTn id="20" dur="500"/>
                                        <p:tgtEl>
                                          <p:spTgt spid="1477"/>
                                        </p:tgtEl>
                                        <p:attrNameLst>
                                          <p:attrName>ppt_w</p:attrName>
                                        </p:attrNameLst>
                                      </p:cBhvr>
                                      <p:tavLst>
                                        <p:tav tm="0">
                                          <p:val>
                                            <p:strVal val="0"/>
                                          </p:val>
                                        </p:tav>
                                        <p:tav tm="100000">
                                          <p:val>
                                            <p:strVal val="#ppt_w"/>
                                          </p:val>
                                        </p:tav>
                                      </p:tavLst>
                                    </p:anim>
                                    <p:anim calcmode="lin" valueType="num">
                                      <p:cBhvr additive="base">
                                        <p:cTn id="21" dur="500"/>
                                        <p:tgtEl>
                                          <p:spTgt spid="1477"/>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490"/>
                                        </p:tgtEl>
                                        <p:attrNameLst>
                                          <p:attrName>style.visibility</p:attrName>
                                        </p:attrNameLst>
                                      </p:cBhvr>
                                      <p:to>
                                        <p:strVal val="visible"/>
                                      </p:to>
                                    </p:set>
                                    <p:anim calcmode="lin" valueType="num">
                                      <p:cBhvr additive="base">
                                        <p:cTn id="24" dur="500"/>
                                        <p:tgtEl>
                                          <p:spTgt spid="1490"/>
                                        </p:tgtEl>
                                        <p:attrNameLst>
                                          <p:attrName>ppt_w</p:attrName>
                                        </p:attrNameLst>
                                      </p:cBhvr>
                                      <p:tavLst>
                                        <p:tav tm="0">
                                          <p:val>
                                            <p:strVal val="0"/>
                                          </p:val>
                                        </p:tav>
                                        <p:tav tm="100000">
                                          <p:val>
                                            <p:strVal val="#ppt_w"/>
                                          </p:val>
                                        </p:tav>
                                      </p:tavLst>
                                    </p:anim>
                                    <p:anim calcmode="lin" valueType="num">
                                      <p:cBhvr additive="base">
                                        <p:cTn id="25" dur="500"/>
                                        <p:tgtEl>
                                          <p:spTgt spid="1490"/>
                                        </p:tgtEl>
                                        <p:attrNameLst>
                                          <p:attrName>ppt_h</p:attrName>
                                        </p:attrNameLst>
                                      </p:cBhvr>
                                      <p:tavLst>
                                        <p:tav tm="0">
                                          <p:val>
                                            <p:strVal val="0"/>
                                          </p:val>
                                        </p:tav>
                                        <p:tav tm="100000">
                                          <p:val>
                                            <p:strVal val="#ppt_h"/>
                                          </p:val>
                                        </p:tav>
                                      </p:tavLst>
                                    </p:anim>
                                  </p:childTnLst>
                                </p:cTn>
                              </p:par>
                            </p:childTnLst>
                          </p:cTn>
                        </p:par>
                        <p:par>
                          <p:cTn id="26" fill="hold">
                            <p:stCondLst>
                              <p:cond delay="2200"/>
                            </p:stCondLst>
                            <p:childTnLst>
                              <p:par>
                                <p:cTn id="27" presetID="10" presetClass="entr" presetSubtype="0" fill="hold" nodeType="afterEffect">
                                  <p:stCondLst>
                                    <p:cond delay="0"/>
                                  </p:stCondLst>
                                  <p:childTnLst>
                                    <p:set>
                                      <p:cBhvr>
                                        <p:cTn id="28" dur="1" fill="hold">
                                          <p:stCondLst>
                                            <p:cond delay="0"/>
                                          </p:stCondLst>
                                        </p:cTn>
                                        <p:tgtEl>
                                          <p:spTgt spid="1476"/>
                                        </p:tgtEl>
                                        <p:attrNameLst>
                                          <p:attrName>style.visibility</p:attrName>
                                        </p:attrNameLst>
                                      </p:cBhvr>
                                      <p:to>
                                        <p:strVal val="visible"/>
                                      </p:to>
                                    </p:set>
                                    <p:animEffect transition="in" filter="fade">
                                      <p:cBhvr>
                                        <p:cTn id="29" dur="1200"/>
                                        <p:tgtEl>
                                          <p:spTgt spid="1476"/>
                                        </p:tgtEl>
                                      </p:cBhvr>
                                    </p:animEffect>
                                  </p:childTnLst>
                                </p:cTn>
                              </p:par>
                            </p:childTnLst>
                          </p:cTn>
                        </p:par>
                        <p:par>
                          <p:cTn id="30" fill="hold">
                            <p:stCondLst>
                              <p:cond delay="3400"/>
                            </p:stCondLst>
                            <p:childTnLst>
                              <p:par>
                                <p:cTn id="31" presetID="23" presetClass="entr" presetSubtype="16" fill="hold" nodeType="afterEffect">
                                  <p:stCondLst>
                                    <p:cond delay="0"/>
                                  </p:stCondLst>
                                  <p:childTnLst>
                                    <p:set>
                                      <p:cBhvr>
                                        <p:cTn id="32" dur="1" fill="hold">
                                          <p:stCondLst>
                                            <p:cond delay="0"/>
                                          </p:stCondLst>
                                        </p:cTn>
                                        <p:tgtEl>
                                          <p:spTgt spid="1479"/>
                                        </p:tgtEl>
                                        <p:attrNameLst>
                                          <p:attrName>style.visibility</p:attrName>
                                        </p:attrNameLst>
                                      </p:cBhvr>
                                      <p:to>
                                        <p:strVal val="visible"/>
                                      </p:to>
                                    </p:set>
                                    <p:anim calcmode="lin" valueType="num">
                                      <p:cBhvr additive="base">
                                        <p:cTn id="33" dur="500"/>
                                        <p:tgtEl>
                                          <p:spTgt spid="1479"/>
                                        </p:tgtEl>
                                        <p:attrNameLst>
                                          <p:attrName>ppt_w</p:attrName>
                                        </p:attrNameLst>
                                      </p:cBhvr>
                                      <p:tavLst>
                                        <p:tav tm="0">
                                          <p:val>
                                            <p:strVal val="0"/>
                                          </p:val>
                                        </p:tav>
                                        <p:tav tm="100000">
                                          <p:val>
                                            <p:strVal val="#ppt_w"/>
                                          </p:val>
                                        </p:tav>
                                      </p:tavLst>
                                    </p:anim>
                                    <p:anim calcmode="lin" valueType="num">
                                      <p:cBhvr additive="base">
                                        <p:cTn id="34" dur="500"/>
                                        <p:tgtEl>
                                          <p:spTgt spid="1479"/>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494"/>
                                        </p:tgtEl>
                                        <p:attrNameLst>
                                          <p:attrName>style.visibility</p:attrName>
                                        </p:attrNameLst>
                                      </p:cBhvr>
                                      <p:to>
                                        <p:strVal val="visible"/>
                                      </p:to>
                                    </p:set>
                                    <p:anim calcmode="lin" valueType="num">
                                      <p:cBhvr additive="base">
                                        <p:cTn id="37" dur="500"/>
                                        <p:tgtEl>
                                          <p:spTgt spid="1494"/>
                                        </p:tgtEl>
                                        <p:attrNameLst>
                                          <p:attrName>ppt_w</p:attrName>
                                        </p:attrNameLst>
                                      </p:cBhvr>
                                      <p:tavLst>
                                        <p:tav tm="0">
                                          <p:val>
                                            <p:strVal val="0"/>
                                          </p:val>
                                        </p:tav>
                                        <p:tav tm="100000">
                                          <p:val>
                                            <p:strVal val="#ppt_w"/>
                                          </p:val>
                                        </p:tav>
                                      </p:tavLst>
                                    </p:anim>
                                    <p:anim calcmode="lin" valueType="num">
                                      <p:cBhvr additive="base">
                                        <p:cTn id="38" dur="500"/>
                                        <p:tgtEl>
                                          <p:spTgt spid="1494"/>
                                        </p:tgtEl>
                                        <p:attrNameLst>
                                          <p:attrName>ppt_h</p:attrName>
                                        </p:attrNameLst>
                                      </p:cBhvr>
                                      <p:tavLst>
                                        <p:tav tm="0">
                                          <p:val>
                                            <p:strVal val="0"/>
                                          </p:val>
                                        </p:tav>
                                        <p:tav tm="100000">
                                          <p:val>
                                            <p:strVal val="#ppt_h"/>
                                          </p:val>
                                        </p:tav>
                                      </p:tavLst>
                                    </p:anim>
                                  </p:childTnLst>
                                </p:cTn>
                              </p:par>
                            </p:childTnLst>
                          </p:cTn>
                        </p:par>
                        <p:par>
                          <p:cTn id="39" fill="hold">
                            <p:stCondLst>
                              <p:cond delay="3900"/>
                            </p:stCondLst>
                            <p:childTnLst>
                              <p:par>
                                <p:cTn id="40" presetID="10" presetClass="entr" presetSubtype="0" fill="hold" nodeType="afterEffect">
                                  <p:stCondLst>
                                    <p:cond delay="0"/>
                                  </p:stCondLst>
                                  <p:childTnLst>
                                    <p:set>
                                      <p:cBhvr>
                                        <p:cTn id="41" dur="1" fill="hold">
                                          <p:stCondLst>
                                            <p:cond delay="0"/>
                                          </p:stCondLst>
                                        </p:cTn>
                                        <p:tgtEl>
                                          <p:spTgt spid="1471"/>
                                        </p:tgtEl>
                                        <p:attrNameLst>
                                          <p:attrName>style.visibility</p:attrName>
                                        </p:attrNameLst>
                                      </p:cBhvr>
                                      <p:to>
                                        <p:strVal val="visible"/>
                                      </p:to>
                                    </p:set>
                                    <p:animEffect transition="in" filter="fade">
                                      <p:cBhvr>
                                        <p:cTn id="42" dur="1200"/>
                                        <p:tgtEl>
                                          <p:spTgt spid="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64"/>
          <p:cNvSpPr txBox="1">
            <a:spLocks noGrp="1"/>
          </p:cNvSpPr>
          <p:nvPr>
            <p:ph type="subTitle" idx="1"/>
          </p:nvPr>
        </p:nvSpPr>
        <p:spPr>
          <a:xfrm>
            <a:off x="1330457" y="1739273"/>
            <a:ext cx="320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full of iron oxide dust, which gives the planet its reddish cast</a:t>
            </a:r>
            <a:endParaRPr/>
          </a:p>
        </p:txBody>
      </p:sp>
      <p:sp>
        <p:nvSpPr>
          <p:cNvPr id="1522" name="Google Shape;1522;p64"/>
          <p:cNvSpPr txBox="1">
            <a:spLocks noGrp="1"/>
          </p:cNvSpPr>
          <p:nvPr>
            <p:ph type="subTitle" idx="2"/>
          </p:nvPr>
        </p:nvSpPr>
        <p:spPr>
          <a:xfrm>
            <a:off x="4614000" y="2806807"/>
            <a:ext cx="3202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Saturn is composed mostly of hydrogen and helium</a:t>
            </a:r>
            <a:endParaRPr/>
          </a:p>
        </p:txBody>
      </p:sp>
      <p:sp>
        <p:nvSpPr>
          <p:cNvPr id="1523" name="Google Shape;1523;p64"/>
          <p:cNvSpPr txBox="1">
            <a:spLocks noGrp="1"/>
          </p:cNvSpPr>
          <p:nvPr>
            <p:ph type="subTitle" idx="3"/>
          </p:nvPr>
        </p:nvSpPr>
        <p:spPr>
          <a:xfrm>
            <a:off x="4617456" y="1739273"/>
            <a:ext cx="3202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It’s a gas giant and the biggest planet in the Solar System</a:t>
            </a:r>
            <a:endParaRPr/>
          </a:p>
        </p:txBody>
      </p:sp>
      <p:sp>
        <p:nvSpPr>
          <p:cNvPr id="1524" name="Google Shape;1524;p64"/>
          <p:cNvSpPr txBox="1">
            <a:spLocks noGrp="1"/>
          </p:cNvSpPr>
          <p:nvPr>
            <p:ph type="subTitle" idx="4"/>
          </p:nvPr>
        </p:nvSpPr>
        <p:spPr>
          <a:xfrm>
            <a:off x="1330457" y="2806799"/>
            <a:ext cx="320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a:t>
            </a:r>
            <a:r>
              <a:rPr lang="en" b="1"/>
              <a:t> </a:t>
            </a:r>
            <a:r>
              <a:rPr lang="en"/>
              <a:t>is the closest planet to the Sun and the smallest one</a:t>
            </a:r>
            <a:endParaRPr/>
          </a:p>
        </p:txBody>
      </p:sp>
      <p:sp>
        <p:nvSpPr>
          <p:cNvPr id="1525" name="Google Shape;1525;p64"/>
          <p:cNvSpPr txBox="1">
            <a:spLocks noGrp="1"/>
          </p:cNvSpPr>
          <p:nvPr>
            <p:ph type="subTitle" idx="5"/>
          </p:nvPr>
        </p:nvSpPr>
        <p:spPr>
          <a:xfrm>
            <a:off x="1330448" y="3874325"/>
            <a:ext cx="320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fourth-largest planet in the Solar System</a:t>
            </a:r>
            <a:endParaRPr/>
          </a:p>
        </p:txBody>
      </p:sp>
      <p:sp>
        <p:nvSpPr>
          <p:cNvPr id="1526" name="Google Shape;1526;p64"/>
          <p:cNvSpPr txBox="1">
            <a:spLocks noGrp="1"/>
          </p:cNvSpPr>
          <p:nvPr>
            <p:ph type="subTitle" idx="6"/>
          </p:nvPr>
        </p:nvSpPr>
        <p:spPr>
          <a:xfrm>
            <a:off x="4610734" y="3874325"/>
            <a:ext cx="3202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has a beautiful name, but also very high temperatures</a:t>
            </a:r>
            <a:endParaRPr/>
          </a:p>
        </p:txBody>
      </p:sp>
      <p:sp>
        <p:nvSpPr>
          <p:cNvPr id="1527" name="Google Shape;1527;p64"/>
          <p:cNvSpPr txBox="1">
            <a:spLocks noGrp="1"/>
          </p:cNvSpPr>
          <p:nvPr>
            <p:ph type="subTitle" idx="7"/>
          </p:nvPr>
        </p:nvSpPr>
        <p:spPr>
          <a:xfrm>
            <a:off x="1323750" y="1434050"/>
            <a:ext cx="3202800" cy="38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528" name="Google Shape;1528;p64"/>
          <p:cNvSpPr txBox="1">
            <a:spLocks noGrp="1"/>
          </p:cNvSpPr>
          <p:nvPr>
            <p:ph type="subTitle" idx="8"/>
          </p:nvPr>
        </p:nvSpPr>
        <p:spPr>
          <a:xfrm>
            <a:off x="4614010" y="2499250"/>
            <a:ext cx="3202800" cy="3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SATURN</a:t>
            </a:r>
            <a:endParaRPr/>
          </a:p>
        </p:txBody>
      </p:sp>
      <p:sp>
        <p:nvSpPr>
          <p:cNvPr id="1529" name="Google Shape;1529;p64"/>
          <p:cNvSpPr txBox="1">
            <a:spLocks noGrp="1"/>
          </p:cNvSpPr>
          <p:nvPr>
            <p:ph type="subTitle" idx="9"/>
          </p:nvPr>
        </p:nvSpPr>
        <p:spPr>
          <a:xfrm>
            <a:off x="4617456" y="1434050"/>
            <a:ext cx="3202800" cy="3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JUPITER</a:t>
            </a:r>
            <a:endParaRPr/>
          </a:p>
        </p:txBody>
      </p:sp>
      <p:sp>
        <p:nvSpPr>
          <p:cNvPr id="1530" name="Google Shape;1530;p64"/>
          <p:cNvSpPr txBox="1">
            <a:spLocks noGrp="1"/>
          </p:cNvSpPr>
          <p:nvPr>
            <p:ph type="subTitle" idx="13"/>
          </p:nvPr>
        </p:nvSpPr>
        <p:spPr>
          <a:xfrm>
            <a:off x="1323750" y="2499238"/>
            <a:ext cx="3202800" cy="38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531" name="Google Shape;1531;p64"/>
          <p:cNvSpPr txBox="1">
            <a:spLocks noGrp="1"/>
          </p:cNvSpPr>
          <p:nvPr>
            <p:ph type="subTitle" idx="14"/>
          </p:nvPr>
        </p:nvSpPr>
        <p:spPr>
          <a:xfrm>
            <a:off x="1330458" y="3564425"/>
            <a:ext cx="3202800" cy="38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NEPTUNE</a:t>
            </a:r>
            <a:endParaRPr/>
          </a:p>
        </p:txBody>
      </p:sp>
      <p:sp>
        <p:nvSpPr>
          <p:cNvPr id="1532" name="Google Shape;1532;p64"/>
          <p:cNvSpPr txBox="1">
            <a:spLocks noGrp="1"/>
          </p:cNvSpPr>
          <p:nvPr>
            <p:ph type="subTitle" idx="15"/>
          </p:nvPr>
        </p:nvSpPr>
        <p:spPr>
          <a:xfrm>
            <a:off x="4617456" y="3564425"/>
            <a:ext cx="3202800" cy="3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VENUS</a:t>
            </a:r>
            <a:endParaRPr/>
          </a:p>
        </p:txBody>
      </p:sp>
      <p:sp>
        <p:nvSpPr>
          <p:cNvPr id="1533" name="Google Shape;1533;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CENTER FACTS</a:t>
            </a:r>
            <a:endParaRPr/>
          </a:p>
        </p:txBody>
      </p:sp>
      <p:sp>
        <p:nvSpPr>
          <p:cNvPr id="1534" name="Google Shape;1534;p64"/>
          <p:cNvSpPr/>
          <p:nvPr/>
        </p:nvSpPr>
        <p:spPr>
          <a:xfrm>
            <a:off x="713224" y="1586596"/>
            <a:ext cx="595953" cy="57270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535" name="Google Shape;1535;p64"/>
          <p:cNvSpPr/>
          <p:nvPr/>
        </p:nvSpPr>
        <p:spPr>
          <a:xfrm>
            <a:off x="713224" y="2654184"/>
            <a:ext cx="595953" cy="57270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536" name="Google Shape;1536;p64"/>
          <p:cNvSpPr/>
          <p:nvPr/>
        </p:nvSpPr>
        <p:spPr>
          <a:xfrm>
            <a:off x="713224" y="3721771"/>
            <a:ext cx="595953" cy="57270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537" name="Google Shape;1537;p64"/>
          <p:cNvSpPr/>
          <p:nvPr/>
        </p:nvSpPr>
        <p:spPr>
          <a:xfrm>
            <a:off x="7828049" y="1586596"/>
            <a:ext cx="595953" cy="57270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538" name="Google Shape;1538;p64"/>
          <p:cNvSpPr/>
          <p:nvPr/>
        </p:nvSpPr>
        <p:spPr>
          <a:xfrm>
            <a:off x="7828049" y="2654184"/>
            <a:ext cx="595953" cy="57270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539" name="Google Shape;1539;p64"/>
          <p:cNvSpPr/>
          <p:nvPr/>
        </p:nvSpPr>
        <p:spPr>
          <a:xfrm>
            <a:off x="7828049" y="3721771"/>
            <a:ext cx="595953" cy="57270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nvGrpSpPr>
          <p:cNvPr id="1540" name="Google Shape;1540;p64"/>
          <p:cNvGrpSpPr/>
          <p:nvPr/>
        </p:nvGrpSpPr>
        <p:grpSpPr>
          <a:xfrm>
            <a:off x="857145" y="1722128"/>
            <a:ext cx="308112" cy="301644"/>
            <a:chOff x="230025" y="1865800"/>
            <a:chExt cx="481125" cy="471025"/>
          </a:xfrm>
        </p:grpSpPr>
        <p:sp>
          <p:nvSpPr>
            <p:cNvPr id="1541" name="Google Shape;1541;p64"/>
            <p:cNvSpPr/>
            <p:nvPr/>
          </p:nvSpPr>
          <p:spPr>
            <a:xfrm>
              <a:off x="230025" y="1907325"/>
              <a:ext cx="437000" cy="429500"/>
            </a:xfrm>
            <a:custGeom>
              <a:avLst/>
              <a:gdLst/>
              <a:ahLst/>
              <a:cxnLst/>
              <a:rect l="l" t="t" r="r" b="b"/>
              <a:pathLst>
                <a:path w="17480" h="17180" extrusionOk="0">
                  <a:moveTo>
                    <a:pt x="3423" y="0"/>
                  </a:moveTo>
                  <a:lnTo>
                    <a:pt x="1458" y="1966"/>
                  </a:lnTo>
                  <a:cubicBezTo>
                    <a:pt x="321" y="3103"/>
                    <a:pt x="0" y="4836"/>
                    <a:pt x="674" y="6283"/>
                  </a:cubicBezTo>
                  <a:cubicBezTo>
                    <a:pt x="2220" y="9629"/>
                    <a:pt x="5300" y="14178"/>
                    <a:pt x="11240" y="16861"/>
                  </a:cubicBezTo>
                  <a:cubicBezTo>
                    <a:pt x="11745" y="17079"/>
                    <a:pt x="12261" y="17179"/>
                    <a:pt x="12763" y="17179"/>
                  </a:cubicBezTo>
                  <a:cubicBezTo>
                    <a:pt x="13805" y="17179"/>
                    <a:pt x="14788" y="16747"/>
                    <a:pt x="15491" y="16033"/>
                  </a:cubicBezTo>
                  <a:lnTo>
                    <a:pt x="17479" y="14056"/>
                  </a:lnTo>
                  <a:lnTo>
                    <a:pt x="12786" y="9363"/>
                  </a:lnTo>
                  <a:lnTo>
                    <a:pt x="10357" y="11804"/>
                  </a:lnTo>
                  <a:cubicBezTo>
                    <a:pt x="8426" y="10655"/>
                    <a:pt x="6824" y="9044"/>
                    <a:pt x="5676" y="7122"/>
                  </a:cubicBezTo>
                  <a:lnTo>
                    <a:pt x="8105" y="4682"/>
                  </a:lnTo>
                  <a:lnTo>
                    <a:pt x="3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4"/>
            <p:cNvSpPr/>
            <p:nvPr/>
          </p:nvSpPr>
          <p:spPr>
            <a:xfrm>
              <a:off x="441100" y="1865800"/>
              <a:ext cx="270050" cy="248375"/>
            </a:xfrm>
            <a:custGeom>
              <a:avLst/>
              <a:gdLst/>
              <a:ahLst/>
              <a:cxnLst/>
              <a:rect l="l" t="t" r="r" b="b"/>
              <a:pathLst>
                <a:path w="10802" h="9935" extrusionOk="0">
                  <a:moveTo>
                    <a:pt x="6305" y="3310"/>
                  </a:moveTo>
                  <a:lnTo>
                    <a:pt x="6305" y="4414"/>
                  </a:lnTo>
                  <a:lnTo>
                    <a:pt x="7409" y="4414"/>
                  </a:lnTo>
                  <a:lnTo>
                    <a:pt x="7409" y="5518"/>
                  </a:lnTo>
                  <a:lnTo>
                    <a:pt x="6305" y="5518"/>
                  </a:lnTo>
                  <a:lnTo>
                    <a:pt x="6305" y="6623"/>
                  </a:lnTo>
                  <a:lnTo>
                    <a:pt x="5202" y="6623"/>
                  </a:lnTo>
                  <a:lnTo>
                    <a:pt x="5202" y="5518"/>
                  </a:lnTo>
                  <a:lnTo>
                    <a:pt x="4097" y="5518"/>
                  </a:lnTo>
                  <a:lnTo>
                    <a:pt x="4097" y="4414"/>
                  </a:lnTo>
                  <a:lnTo>
                    <a:pt x="5202" y="4414"/>
                  </a:lnTo>
                  <a:lnTo>
                    <a:pt x="5202" y="3310"/>
                  </a:lnTo>
                  <a:close/>
                  <a:moveTo>
                    <a:pt x="5744" y="0"/>
                  </a:moveTo>
                  <a:cubicBezTo>
                    <a:pt x="5354" y="0"/>
                    <a:pt x="4954" y="45"/>
                    <a:pt x="4549" y="141"/>
                  </a:cubicBezTo>
                  <a:cubicBezTo>
                    <a:pt x="2452" y="638"/>
                    <a:pt x="784" y="2545"/>
                    <a:pt x="784" y="4966"/>
                  </a:cubicBezTo>
                  <a:cubicBezTo>
                    <a:pt x="784" y="5672"/>
                    <a:pt x="940" y="6380"/>
                    <a:pt x="1238" y="7031"/>
                  </a:cubicBezTo>
                  <a:cubicBezTo>
                    <a:pt x="1557" y="7727"/>
                    <a:pt x="1446" y="8488"/>
                    <a:pt x="949" y="8997"/>
                  </a:cubicBezTo>
                  <a:lnTo>
                    <a:pt x="0" y="9934"/>
                  </a:lnTo>
                  <a:lnTo>
                    <a:pt x="5543" y="9934"/>
                  </a:lnTo>
                  <a:cubicBezTo>
                    <a:pt x="8325" y="9934"/>
                    <a:pt x="10644" y="7771"/>
                    <a:pt x="10722" y="5099"/>
                  </a:cubicBezTo>
                  <a:cubicBezTo>
                    <a:pt x="10802" y="2300"/>
                    <a:pt x="8527" y="0"/>
                    <a:pt x="5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64"/>
          <p:cNvSpPr/>
          <p:nvPr/>
        </p:nvSpPr>
        <p:spPr>
          <a:xfrm>
            <a:off x="7975180" y="3857287"/>
            <a:ext cx="301692" cy="301676"/>
          </a:xfrm>
          <a:custGeom>
            <a:avLst/>
            <a:gdLst/>
            <a:ahLst/>
            <a:cxnLst/>
            <a:rect l="l" t="t" r="r" b="b"/>
            <a:pathLst>
              <a:path w="18844" h="18843" extrusionOk="0">
                <a:moveTo>
                  <a:pt x="8871" y="12218"/>
                </a:moveTo>
                <a:lnTo>
                  <a:pt x="8871" y="13323"/>
                </a:lnTo>
                <a:lnTo>
                  <a:pt x="5006" y="13323"/>
                </a:lnTo>
                <a:cubicBezTo>
                  <a:pt x="4702" y="13323"/>
                  <a:pt x="4454" y="13075"/>
                  <a:pt x="4454" y="12770"/>
                </a:cubicBezTo>
                <a:cubicBezTo>
                  <a:pt x="4454" y="12466"/>
                  <a:pt x="4702" y="12218"/>
                  <a:pt x="5006" y="12218"/>
                </a:cubicBezTo>
                <a:close/>
                <a:moveTo>
                  <a:pt x="12735" y="14427"/>
                </a:moveTo>
                <a:cubicBezTo>
                  <a:pt x="13040" y="14427"/>
                  <a:pt x="13287" y="14675"/>
                  <a:pt x="13287" y="14979"/>
                </a:cubicBezTo>
                <a:cubicBezTo>
                  <a:pt x="13287" y="15284"/>
                  <a:pt x="13040" y="15531"/>
                  <a:pt x="12735" y="15531"/>
                </a:cubicBezTo>
                <a:lnTo>
                  <a:pt x="9974" y="15531"/>
                </a:lnTo>
                <a:lnTo>
                  <a:pt x="9974" y="14427"/>
                </a:lnTo>
                <a:close/>
                <a:moveTo>
                  <a:pt x="8871" y="16636"/>
                </a:moveTo>
                <a:lnTo>
                  <a:pt x="8871" y="17738"/>
                </a:lnTo>
                <a:lnTo>
                  <a:pt x="7215" y="17738"/>
                </a:lnTo>
                <a:cubicBezTo>
                  <a:pt x="6910" y="17738"/>
                  <a:pt x="6663" y="17492"/>
                  <a:pt x="6663" y="17186"/>
                </a:cubicBezTo>
                <a:cubicBezTo>
                  <a:pt x="6663" y="16882"/>
                  <a:pt x="6910" y="16636"/>
                  <a:pt x="7215" y="16636"/>
                </a:cubicBezTo>
                <a:close/>
                <a:moveTo>
                  <a:pt x="9422" y="0"/>
                </a:moveTo>
                <a:cubicBezTo>
                  <a:pt x="8509" y="0"/>
                  <a:pt x="7767" y="743"/>
                  <a:pt x="7767" y="1657"/>
                </a:cubicBezTo>
                <a:cubicBezTo>
                  <a:pt x="7767" y="2376"/>
                  <a:pt x="8229" y="2983"/>
                  <a:pt x="8870" y="3211"/>
                </a:cubicBezTo>
                <a:lnTo>
                  <a:pt x="8870" y="5415"/>
                </a:lnTo>
                <a:cubicBezTo>
                  <a:pt x="8745" y="5349"/>
                  <a:pt x="8627" y="5270"/>
                  <a:pt x="8538" y="5153"/>
                </a:cubicBezTo>
                <a:lnTo>
                  <a:pt x="7213" y="3386"/>
                </a:lnTo>
                <a:cubicBezTo>
                  <a:pt x="6695" y="2695"/>
                  <a:pt x="5869" y="2282"/>
                  <a:pt x="5006" y="2282"/>
                </a:cubicBezTo>
                <a:lnTo>
                  <a:pt x="1" y="2282"/>
                </a:lnTo>
                <a:lnTo>
                  <a:pt x="1" y="2834"/>
                </a:lnTo>
                <a:cubicBezTo>
                  <a:pt x="1" y="3741"/>
                  <a:pt x="446" y="4539"/>
                  <a:pt x="1121" y="5043"/>
                </a:cubicBezTo>
                <a:lnTo>
                  <a:pt x="1105" y="5043"/>
                </a:lnTo>
                <a:cubicBezTo>
                  <a:pt x="1105" y="5948"/>
                  <a:pt x="1550" y="6746"/>
                  <a:pt x="2226" y="7250"/>
                </a:cubicBezTo>
                <a:lnTo>
                  <a:pt x="2209" y="7250"/>
                </a:lnTo>
                <a:cubicBezTo>
                  <a:pt x="2209" y="8772"/>
                  <a:pt x="3447" y="10011"/>
                  <a:pt x="4969" y="10011"/>
                </a:cubicBezTo>
                <a:lnTo>
                  <a:pt x="8870" y="10011"/>
                </a:lnTo>
                <a:lnTo>
                  <a:pt x="8870" y="11115"/>
                </a:lnTo>
                <a:lnTo>
                  <a:pt x="5006" y="11115"/>
                </a:lnTo>
                <a:cubicBezTo>
                  <a:pt x="4093" y="11115"/>
                  <a:pt x="3349" y="11857"/>
                  <a:pt x="3349" y="12770"/>
                </a:cubicBezTo>
                <a:cubicBezTo>
                  <a:pt x="3349" y="13684"/>
                  <a:pt x="4093" y="14427"/>
                  <a:pt x="5006" y="14427"/>
                </a:cubicBezTo>
                <a:lnTo>
                  <a:pt x="8870" y="14427"/>
                </a:lnTo>
                <a:lnTo>
                  <a:pt x="8870" y="15531"/>
                </a:lnTo>
                <a:lnTo>
                  <a:pt x="7215" y="15531"/>
                </a:lnTo>
                <a:cubicBezTo>
                  <a:pt x="6302" y="15531"/>
                  <a:pt x="5558" y="16275"/>
                  <a:pt x="5558" y="17188"/>
                </a:cubicBezTo>
                <a:cubicBezTo>
                  <a:pt x="5558" y="18101"/>
                  <a:pt x="6302" y="18843"/>
                  <a:pt x="7215" y="18843"/>
                </a:cubicBezTo>
                <a:lnTo>
                  <a:pt x="12183" y="18843"/>
                </a:lnTo>
                <a:lnTo>
                  <a:pt x="12183" y="17740"/>
                </a:lnTo>
                <a:lnTo>
                  <a:pt x="9974" y="17740"/>
                </a:lnTo>
                <a:lnTo>
                  <a:pt x="9974" y="16636"/>
                </a:lnTo>
                <a:lnTo>
                  <a:pt x="12735" y="16636"/>
                </a:lnTo>
                <a:cubicBezTo>
                  <a:pt x="13648" y="16636"/>
                  <a:pt x="14390" y="15892"/>
                  <a:pt x="14390" y="14979"/>
                </a:cubicBezTo>
                <a:cubicBezTo>
                  <a:pt x="14390" y="14066"/>
                  <a:pt x="13648" y="13323"/>
                  <a:pt x="12735" y="13323"/>
                </a:cubicBezTo>
                <a:lnTo>
                  <a:pt x="9974" y="13323"/>
                </a:lnTo>
                <a:lnTo>
                  <a:pt x="9974" y="12220"/>
                </a:lnTo>
                <a:lnTo>
                  <a:pt x="16047" y="12220"/>
                </a:lnTo>
                <a:lnTo>
                  <a:pt x="16047" y="11115"/>
                </a:lnTo>
                <a:lnTo>
                  <a:pt x="9974" y="11115"/>
                </a:lnTo>
                <a:lnTo>
                  <a:pt x="9974" y="10011"/>
                </a:lnTo>
                <a:lnTo>
                  <a:pt x="13875" y="10011"/>
                </a:lnTo>
                <a:cubicBezTo>
                  <a:pt x="15397" y="10011"/>
                  <a:pt x="16636" y="8772"/>
                  <a:pt x="16636" y="7252"/>
                </a:cubicBezTo>
                <a:lnTo>
                  <a:pt x="16618" y="7252"/>
                </a:lnTo>
                <a:cubicBezTo>
                  <a:pt x="17295" y="6748"/>
                  <a:pt x="17739" y="5948"/>
                  <a:pt x="17739" y="5043"/>
                </a:cubicBezTo>
                <a:lnTo>
                  <a:pt x="17723" y="5043"/>
                </a:lnTo>
                <a:cubicBezTo>
                  <a:pt x="18400" y="4539"/>
                  <a:pt x="18843" y="3741"/>
                  <a:pt x="18843" y="2834"/>
                </a:cubicBezTo>
                <a:lnTo>
                  <a:pt x="18843" y="2282"/>
                </a:lnTo>
                <a:lnTo>
                  <a:pt x="13838" y="2282"/>
                </a:lnTo>
                <a:cubicBezTo>
                  <a:pt x="12975" y="2282"/>
                  <a:pt x="12149" y="2695"/>
                  <a:pt x="11631" y="3386"/>
                </a:cubicBezTo>
                <a:lnTo>
                  <a:pt x="10306" y="5153"/>
                </a:lnTo>
                <a:cubicBezTo>
                  <a:pt x="10219" y="5270"/>
                  <a:pt x="10099" y="5347"/>
                  <a:pt x="9974" y="5415"/>
                </a:cubicBezTo>
                <a:lnTo>
                  <a:pt x="9974" y="3211"/>
                </a:lnTo>
                <a:cubicBezTo>
                  <a:pt x="10615" y="2983"/>
                  <a:pt x="11079" y="2376"/>
                  <a:pt x="11079" y="1657"/>
                </a:cubicBezTo>
                <a:cubicBezTo>
                  <a:pt x="11079" y="743"/>
                  <a:pt x="10335" y="0"/>
                  <a:pt x="94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64"/>
          <p:cNvGrpSpPr/>
          <p:nvPr/>
        </p:nvGrpSpPr>
        <p:grpSpPr>
          <a:xfrm>
            <a:off x="860355" y="3857295"/>
            <a:ext cx="301692" cy="301660"/>
            <a:chOff x="1719925" y="2634525"/>
            <a:chExt cx="471100" cy="471050"/>
          </a:xfrm>
        </p:grpSpPr>
        <p:sp>
          <p:nvSpPr>
            <p:cNvPr id="1545" name="Google Shape;1545;p64"/>
            <p:cNvSpPr/>
            <p:nvPr/>
          </p:nvSpPr>
          <p:spPr>
            <a:xfrm>
              <a:off x="1720825" y="2829575"/>
              <a:ext cx="165650" cy="110425"/>
            </a:xfrm>
            <a:custGeom>
              <a:avLst/>
              <a:gdLst/>
              <a:ahLst/>
              <a:cxnLst/>
              <a:rect l="l" t="t" r="r" b="b"/>
              <a:pathLst>
                <a:path w="6626" h="4417" extrusionOk="0">
                  <a:moveTo>
                    <a:pt x="1" y="0"/>
                  </a:moveTo>
                  <a:lnTo>
                    <a:pt x="1" y="4416"/>
                  </a:lnTo>
                  <a:lnTo>
                    <a:pt x="6625" y="4416"/>
                  </a:lnTo>
                  <a:lnTo>
                    <a:pt x="6625" y="1236"/>
                  </a:lnTo>
                  <a:lnTo>
                    <a:pt x="5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4"/>
            <p:cNvSpPr/>
            <p:nvPr/>
          </p:nvSpPr>
          <p:spPr>
            <a:xfrm>
              <a:off x="1914050" y="2888075"/>
              <a:ext cx="51900" cy="51925"/>
            </a:xfrm>
            <a:custGeom>
              <a:avLst/>
              <a:gdLst/>
              <a:ahLst/>
              <a:cxnLst/>
              <a:rect l="l" t="t" r="r" b="b"/>
              <a:pathLst>
                <a:path w="2076" h="2077" extrusionOk="0">
                  <a:moveTo>
                    <a:pt x="1" y="0"/>
                  </a:moveTo>
                  <a:lnTo>
                    <a:pt x="1" y="2076"/>
                  </a:lnTo>
                  <a:lnTo>
                    <a:pt x="2075" y="2076"/>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4"/>
            <p:cNvSpPr/>
            <p:nvPr/>
          </p:nvSpPr>
          <p:spPr>
            <a:xfrm>
              <a:off x="1972550" y="2829575"/>
              <a:ext cx="134725" cy="110425"/>
            </a:xfrm>
            <a:custGeom>
              <a:avLst/>
              <a:gdLst/>
              <a:ahLst/>
              <a:cxnLst/>
              <a:rect l="l" t="t" r="r" b="b"/>
              <a:pathLst>
                <a:path w="5389" h="4417" extrusionOk="0">
                  <a:moveTo>
                    <a:pt x="1" y="0"/>
                  </a:moveTo>
                  <a:lnTo>
                    <a:pt x="4417" y="4416"/>
                  </a:lnTo>
                  <a:lnTo>
                    <a:pt x="5388" y="4416"/>
                  </a:lnTo>
                  <a:lnTo>
                    <a:pt x="5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4"/>
            <p:cNvSpPr/>
            <p:nvPr/>
          </p:nvSpPr>
          <p:spPr>
            <a:xfrm>
              <a:off x="2134850" y="2855775"/>
              <a:ext cx="55250" cy="84225"/>
            </a:xfrm>
            <a:custGeom>
              <a:avLst/>
              <a:gdLst/>
              <a:ahLst/>
              <a:cxnLst/>
              <a:rect l="l" t="t" r="r" b="b"/>
              <a:pathLst>
                <a:path w="2210" h="3369" extrusionOk="0">
                  <a:moveTo>
                    <a:pt x="1" y="0"/>
                  </a:moveTo>
                  <a:lnTo>
                    <a:pt x="1" y="3368"/>
                  </a:lnTo>
                  <a:lnTo>
                    <a:pt x="2209" y="3368"/>
                  </a:lnTo>
                  <a:lnTo>
                    <a:pt x="2209" y="331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4"/>
            <p:cNvSpPr/>
            <p:nvPr/>
          </p:nvSpPr>
          <p:spPr>
            <a:xfrm>
              <a:off x="1941625" y="2691575"/>
              <a:ext cx="248475" cy="197375"/>
            </a:xfrm>
            <a:custGeom>
              <a:avLst/>
              <a:gdLst/>
              <a:ahLst/>
              <a:cxnLst/>
              <a:rect l="l" t="t" r="r" b="b"/>
              <a:pathLst>
                <a:path w="9939" h="7895" extrusionOk="0">
                  <a:moveTo>
                    <a:pt x="1657" y="0"/>
                  </a:moveTo>
                  <a:cubicBezTo>
                    <a:pt x="744" y="0"/>
                    <a:pt x="1" y="742"/>
                    <a:pt x="1" y="1655"/>
                  </a:cubicBezTo>
                  <a:cubicBezTo>
                    <a:pt x="1" y="2568"/>
                    <a:pt x="744" y="3312"/>
                    <a:pt x="1657" y="3312"/>
                  </a:cubicBezTo>
                  <a:lnTo>
                    <a:pt x="3408" y="3312"/>
                  </a:lnTo>
                  <a:cubicBezTo>
                    <a:pt x="3636" y="3955"/>
                    <a:pt x="4250" y="4414"/>
                    <a:pt x="4969" y="4414"/>
                  </a:cubicBezTo>
                  <a:lnTo>
                    <a:pt x="6732" y="4414"/>
                  </a:lnTo>
                  <a:cubicBezTo>
                    <a:pt x="7286" y="4414"/>
                    <a:pt x="7803" y="4691"/>
                    <a:pt x="8109" y="5153"/>
                  </a:cubicBezTo>
                  <a:lnTo>
                    <a:pt x="9937" y="7894"/>
                  </a:lnTo>
                  <a:lnTo>
                    <a:pt x="9937" y="3862"/>
                  </a:lnTo>
                  <a:lnTo>
                    <a:pt x="9938" y="3864"/>
                  </a:lnTo>
                  <a:cubicBezTo>
                    <a:pt x="9938" y="2502"/>
                    <a:pt x="8947" y="1368"/>
                    <a:pt x="7649" y="1143"/>
                  </a:cubicBezTo>
                  <a:cubicBezTo>
                    <a:pt x="7433" y="479"/>
                    <a:pt x="6808" y="0"/>
                    <a:pt x="6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4"/>
            <p:cNvSpPr/>
            <p:nvPr/>
          </p:nvSpPr>
          <p:spPr>
            <a:xfrm>
              <a:off x="1719925" y="2634525"/>
              <a:ext cx="471100" cy="471050"/>
            </a:xfrm>
            <a:custGeom>
              <a:avLst/>
              <a:gdLst/>
              <a:ahLst/>
              <a:cxnLst/>
              <a:rect l="l" t="t" r="r" b="b"/>
              <a:pathLst>
                <a:path w="18844" h="18842" extrusionOk="0">
                  <a:moveTo>
                    <a:pt x="744" y="0"/>
                  </a:moveTo>
                  <a:lnTo>
                    <a:pt x="1" y="818"/>
                  </a:lnTo>
                  <a:lnTo>
                    <a:pt x="18024" y="18842"/>
                  </a:lnTo>
                  <a:lnTo>
                    <a:pt x="18844" y="18100"/>
                  </a:lnTo>
                  <a:lnTo>
                    <a:pt x="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64"/>
          <p:cNvGrpSpPr/>
          <p:nvPr/>
        </p:nvGrpSpPr>
        <p:grpSpPr>
          <a:xfrm>
            <a:off x="8002284" y="1722104"/>
            <a:ext cx="247483" cy="301692"/>
            <a:chOff x="2503500" y="3349250"/>
            <a:chExt cx="386450" cy="471100"/>
          </a:xfrm>
        </p:grpSpPr>
        <p:sp>
          <p:nvSpPr>
            <p:cNvPr id="1552" name="Google Shape;1552;p64"/>
            <p:cNvSpPr/>
            <p:nvPr/>
          </p:nvSpPr>
          <p:spPr>
            <a:xfrm>
              <a:off x="2669125" y="3433875"/>
              <a:ext cx="138025" cy="138025"/>
            </a:xfrm>
            <a:custGeom>
              <a:avLst/>
              <a:gdLst/>
              <a:ahLst/>
              <a:cxnLst/>
              <a:rect l="l" t="t" r="r" b="b"/>
              <a:pathLst>
                <a:path w="5521" h="5521" extrusionOk="0">
                  <a:moveTo>
                    <a:pt x="2207" y="0"/>
                  </a:moveTo>
                  <a:lnTo>
                    <a:pt x="2207" y="2209"/>
                  </a:lnTo>
                  <a:lnTo>
                    <a:pt x="0" y="2209"/>
                  </a:lnTo>
                  <a:lnTo>
                    <a:pt x="0" y="3314"/>
                  </a:lnTo>
                  <a:lnTo>
                    <a:pt x="2207" y="3314"/>
                  </a:lnTo>
                  <a:lnTo>
                    <a:pt x="2207" y="5521"/>
                  </a:lnTo>
                  <a:lnTo>
                    <a:pt x="3312" y="5521"/>
                  </a:lnTo>
                  <a:lnTo>
                    <a:pt x="3312" y="3314"/>
                  </a:lnTo>
                  <a:lnTo>
                    <a:pt x="5521" y="3314"/>
                  </a:lnTo>
                  <a:lnTo>
                    <a:pt x="5521" y="2209"/>
                  </a:lnTo>
                  <a:lnTo>
                    <a:pt x="3312" y="2209"/>
                  </a:ln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4"/>
            <p:cNvSpPr/>
            <p:nvPr/>
          </p:nvSpPr>
          <p:spPr>
            <a:xfrm>
              <a:off x="2613900" y="3349250"/>
              <a:ext cx="276050" cy="360675"/>
            </a:xfrm>
            <a:custGeom>
              <a:avLst/>
              <a:gdLst/>
              <a:ahLst/>
              <a:cxnLst/>
              <a:rect l="l" t="t" r="r" b="b"/>
              <a:pathLst>
                <a:path w="11042" h="14427" extrusionOk="0">
                  <a:moveTo>
                    <a:pt x="6625" y="2281"/>
                  </a:moveTo>
                  <a:lnTo>
                    <a:pt x="6625" y="4490"/>
                  </a:lnTo>
                  <a:lnTo>
                    <a:pt x="8834" y="4490"/>
                  </a:lnTo>
                  <a:lnTo>
                    <a:pt x="8834" y="7801"/>
                  </a:lnTo>
                  <a:lnTo>
                    <a:pt x="6625" y="7801"/>
                  </a:lnTo>
                  <a:lnTo>
                    <a:pt x="6625" y="10010"/>
                  </a:lnTo>
                  <a:lnTo>
                    <a:pt x="3314" y="10010"/>
                  </a:lnTo>
                  <a:lnTo>
                    <a:pt x="3314" y="7801"/>
                  </a:lnTo>
                  <a:lnTo>
                    <a:pt x="1105" y="7801"/>
                  </a:lnTo>
                  <a:lnTo>
                    <a:pt x="1105" y="4490"/>
                  </a:lnTo>
                  <a:lnTo>
                    <a:pt x="3314" y="4490"/>
                  </a:lnTo>
                  <a:lnTo>
                    <a:pt x="3314" y="2281"/>
                  </a:lnTo>
                  <a:close/>
                  <a:moveTo>
                    <a:pt x="7730" y="11115"/>
                  </a:moveTo>
                  <a:lnTo>
                    <a:pt x="7730" y="12219"/>
                  </a:lnTo>
                  <a:lnTo>
                    <a:pt x="2209" y="12219"/>
                  </a:lnTo>
                  <a:lnTo>
                    <a:pt x="2209" y="11115"/>
                  </a:lnTo>
                  <a:close/>
                  <a:moveTo>
                    <a:pt x="0" y="1"/>
                  </a:moveTo>
                  <a:lnTo>
                    <a:pt x="0" y="14426"/>
                  </a:lnTo>
                  <a:lnTo>
                    <a:pt x="11041" y="14426"/>
                  </a:lnTo>
                  <a:lnTo>
                    <a:pt x="110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4"/>
            <p:cNvSpPr/>
            <p:nvPr/>
          </p:nvSpPr>
          <p:spPr>
            <a:xfrm>
              <a:off x="2503500" y="3349250"/>
              <a:ext cx="82800" cy="374475"/>
            </a:xfrm>
            <a:custGeom>
              <a:avLst/>
              <a:gdLst/>
              <a:ahLst/>
              <a:cxnLst/>
              <a:rect l="l" t="t" r="r" b="b"/>
              <a:pathLst>
                <a:path w="3312" h="14979" extrusionOk="0">
                  <a:moveTo>
                    <a:pt x="2761" y="1"/>
                  </a:moveTo>
                  <a:cubicBezTo>
                    <a:pt x="1238" y="1"/>
                    <a:pt x="0" y="1237"/>
                    <a:pt x="0" y="2760"/>
                  </a:cubicBezTo>
                  <a:lnTo>
                    <a:pt x="0" y="14978"/>
                  </a:lnTo>
                  <a:cubicBezTo>
                    <a:pt x="454" y="14637"/>
                    <a:pt x="1038" y="14426"/>
                    <a:pt x="1657" y="14426"/>
                  </a:cubicBezTo>
                  <a:lnTo>
                    <a:pt x="3312" y="14426"/>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4"/>
            <p:cNvSpPr/>
            <p:nvPr/>
          </p:nvSpPr>
          <p:spPr>
            <a:xfrm>
              <a:off x="2503500" y="3737500"/>
              <a:ext cx="386450" cy="82850"/>
            </a:xfrm>
            <a:custGeom>
              <a:avLst/>
              <a:gdLst/>
              <a:ahLst/>
              <a:cxnLst/>
              <a:rect l="l" t="t" r="r" b="b"/>
              <a:pathLst>
                <a:path w="15458" h="3314" extrusionOk="0">
                  <a:moveTo>
                    <a:pt x="1657" y="0"/>
                  </a:moveTo>
                  <a:cubicBezTo>
                    <a:pt x="740" y="0"/>
                    <a:pt x="0" y="741"/>
                    <a:pt x="0" y="1657"/>
                  </a:cubicBezTo>
                  <a:cubicBezTo>
                    <a:pt x="0" y="2574"/>
                    <a:pt x="740" y="3314"/>
                    <a:pt x="1657" y="3314"/>
                  </a:cubicBezTo>
                  <a:lnTo>
                    <a:pt x="15457" y="3314"/>
                  </a:lnTo>
                  <a:lnTo>
                    <a:pt x="15457" y="2209"/>
                  </a:lnTo>
                  <a:lnTo>
                    <a:pt x="2760" y="2209"/>
                  </a:lnTo>
                  <a:lnTo>
                    <a:pt x="2760" y="1105"/>
                  </a:lnTo>
                  <a:lnTo>
                    <a:pt x="15457" y="1105"/>
                  </a:lnTo>
                  <a:lnTo>
                    <a:pt x="15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64"/>
          <p:cNvSpPr/>
          <p:nvPr/>
        </p:nvSpPr>
        <p:spPr>
          <a:xfrm>
            <a:off x="860363" y="2860680"/>
            <a:ext cx="301676" cy="159716"/>
          </a:xfrm>
          <a:custGeom>
            <a:avLst/>
            <a:gdLst/>
            <a:ahLst/>
            <a:cxnLst/>
            <a:rect l="l" t="t" r="r" b="b"/>
            <a:pathLst>
              <a:path w="18843" h="9976" extrusionOk="0">
                <a:moveTo>
                  <a:pt x="13300" y="2217"/>
                </a:moveTo>
                <a:lnTo>
                  <a:pt x="13300" y="3327"/>
                </a:lnTo>
                <a:lnTo>
                  <a:pt x="5542" y="3327"/>
                </a:lnTo>
                <a:lnTo>
                  <a:pt x="5542" y="2217"/>
                </a:lnTo>
                <a:close/>
                <a:moveTo>
                  <a:pt x="13300" y="4434"/>
                </a:moveTo>
                <a:lnTo>
                  <a:pt x="13300" y="5544"/>
                </a:lnTo>
                <a:lnTo>
                  <a:pt x="5542" y="5544"/>
                </a:lnTo>
                <a:lnTo>
                  <a:pt x="5542" y="4434"/>
                </a:lnTo>
                <a:close/>
                <a:moveTo>
                  <a:pt x="3325" y="2274"/>
                </a:moveTo>
                <a:lnTo>
                  <a:pt x="3325" y="7704"/>
                </a:lnTo>
                <a:cubicBezTo>
                  <a:pt x="2062" y="7446"/>
                  <a:pt x="1108" y="6327"/>
                  <a:pt x="1108" y="4988"/>
                </a:cubicBezTo>
                <a:cubicBezTo>
                  <a:pt x="1108" y="3651"/>
                  <a:pt x="2062" y="2532"/>
                  <a:pt x="3325" y="2274"/>
                </a:cubicBezTo>
                <a:close/>
                <a:moveTo>
                  <a:pt x="15517" y="2273"/>
                </a:moveTo>
                <a:cubicBezTo>
                  <a:pt x="16780" y="2530"/>
                  <a:pt x="17734" y="3651"/>
                  <a:pt x="17734" y="4988"/>
                </a:cubicBezTo>
                <a:cubicBezTo>
                  <a:pt x="17734" y="6326"/>
                  <a:pt x="16780" y="7446"/>
                  <a:pt x="15517" y="7704"/>
                </a:cubicBezTo>
                <a:lnTo>
                  <a:pt x="15517" y="2273"/>
                </a:lnTo>
                <a:close/>
                <a:moveTo>
                  <a:pt x="13300" y="6651"/>
                </a:moveTo>
                <a:lnTo>
                  <a:pt x="13300" y="7761"/>
                </a:lnTo>
                <a:lnTo>
                  <a:pt x="5542" y="7761"/>
                </a:lnTo>
                <a:lnTo>
                  <a:pt x="5542" y="6651"/>
                </a:lnTo>
                <a:close/>
                <a:moveTo>
                  <a:pt x="3325" y="1"/>
                </a:moveTo>
                <a:lnTo>
                  <a:pt x="3325" y="1149"/>
                </a:lnTo>
                <a:cubicBezTo>
                  <a:pt x="1448" y="1419"/>
                  <a:pt x="0" y="3039"/>
                  <a:pt x="0" y="4988"/>
                </a:cubicBezTo>
                <a:cubicBezTo>
                  <a:pt x="0" y="6939"/>
                  <a:pt x="1448" y="8559"/>
                  <a:pt x="3325" y="8828"/>
                </a:cubicBezTo>
                <a:lnTo>
                  <a:pt x="3325" y="9976"/>
                </a:lnTo>
                <a:lnTo>
                  <a:pt x="15517" y="9976"/>
                </a:lnTo>
                <a:lnTo>
                  <a:pt x="15517" y="8828"/>
                </a:lnTo>
                <a:cubicBezTo>
                  <a:pt x="17395" y="8559"/>
                  <a:pt x="18843" y="6939"/>
                  <a:pt x="18843" y="4988"/>
                </a:cubicBezTo>
                <a:cubicBezTo>
                  <a:pt x="18843" y="3039"/>
                  <a:pt x="17394" y="1419"/>
                  <a:pt x="15517" y="1149"/>
                </a:cubicBezTo>
                <a:lnTo>
                  <a:pt x="1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7" name="Google Shape;1557;p64"/>
          <p:cNvGrpSpPr/>
          <p:nvPr/>
        </p:nvGrpSpPr>
        <p:grpSpPr>
          <a:xfrm>
            <a:off x="7975188" y="2825770"/>
            <a:ext cx="301676" cy="229535"/>
            <a:chOff x="2461200" y="4165125"/>
            <a:chExt cx="471075" cy="358425"/>
          </a:xfrm>
        </p:grpSpPr>
        <p:sp>
          <p:nvSpPr>
            <p:cNvPr id="1558" name="Google Shape;1558;p64"/>
            <p:cNvSpPr/>
            <p:nvPr/>
          </p:nvSpPr>
          <p:spPr>
            <a:xfrm>
              <a:off x="2682925" y="4358100"/>
              <a:ext cx="27600" cy="27600"/>
            </a:xfrm>
            <a:custGeom>
              <a:avLst/>
              <a:gdLst/>
              <a:ahLst/>
              <a:cxnLst/>
              <a:rect l="l" t="t" r="r" b="b"/>
              <a:pathLst>
                <a:path w="1104" h="1104" extrusionOk="0">
                  <a:moveTo>
                    <a:pt x="551" y="1"/>
                  </a:moveTo>
                  <a:cubicBezTo>
                    <a:pt x="243" y="1"/>
                    <a:pt x="0" y="244"/>
                    <a:pt x="0" y="552"/>
                  </a:cubicBezTo>
                  <a:cubicBezTo>
                    <a:pt x="0" y="861"/>
                    <a:pt x="243" y="1104"/>
                    <a:pt x="551" y="1104"/>
                  </a:cubicBezTo>
                  <a:cubicBezTo>
                    <a:pt x="860" y="1104"/>
                    <a:pt x="1103" y="861"/>
                    <a:pt x="1103" y="552"/>
                  </a:cubicBezTo>
                  <a:cubicBezTo>
                    <a:pt x="1103" y="244"/>
                    <a:pt x="860"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4"/>
            <p:cNvSpPr/>
            <p:nvPr/>
          </p:nvSpPr>
          <p:spPr>
            <a:xfrm>
              <a:off x="2627775" y="4302975"/>
              <a:ext cx="137875" cy="137875"/>
            </a:xfrm>
            <a:custGeom>
              <a:avLst/>
              <a:gdLst/>
              <a:ahLst/>
              <a:cxnLst/>
              <a:rect l="l" t="t" r="r" b="b"/>
              <a:pathLst>
                <a:path w="5515" h="5515" extrusionOk="0">
                  <a:moveTo>
                    <a:pt x="2757" y="1103"/>
                  </a:moveTo>
                  <a:cubicBezTo>
                    <a:pt x="3674" y="1103"/>
                    <a:pt x="4412" y="1842"/>
                    <a:pt x="4412" y="2757"/>
                  </a:cubicBezTo>
                  <a:cubicBezTo>
                    <a:pt x="4412" y="3673"/>
                    <a:pt x="3674" y="4412"/>
                    <a:pt x="2757" y="4412"/>
                  </a:cubicBezTo>
                  <a:cubicBezTo>
                    <a:pt x="1842" y="4412"/>
                    <a:pt x="1104" y="3673"/>
                    <a:pt x="1104" y="2757"/>
                  </a:cubicBezTo>
                  <a:cubicBezTo>
                    <a:pt x="1104" y="1842"/>
                    <a:pt x="1842" y="1103"/>
                    <a:pt x="2757" y="1103"/>
                  </a:cubicBezTo>
                  <a:close/>
                  <a:moveTo>
                    <a:pt x="2757" y="0"/>
                  </a:moveTo>
                  <a:cubicBezTo>
                    <a:pt x="1236" y="0"/>
                    <a:pt x="1" y="1236"/>
                    <a:pt x="1" y="2757"/>
                  </a:cubicBezTo>
                  <a:cubicBezTo>
                    <a:pt x="1" y="4279"/>
                    <a:pt x="1236" y="5514"/>
                    <a:pt x="2757" y="5514"/>
                  </a:cubicBezTo>
                  <a:cubicBezTo>
                    <a:pt x="4279" y="5514"/>
                    <a:pt x="5515" y="4279"/>
                    <a:pt x="5515" y="2757"/>
                  </a:cubicBezTo>
                  <a:cubicBezTo>
                    <a:pt x="5515" y="1236"/>
                    <a:pt x="4279" y="0"/>
                    <a:pt x="2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4"/>
            <p:cNvSpPr/>
            <p:nvPr/>
          </p:nvSpPr>
          <p:spPr>
            <a:xfrm>
              <a:off x="2461200" y="4165125"/>
              <a:ext cx="471075" cy="358425"/>
            </a:xfrm>
            <a:custGeom>
              <a:avLst/>
              <a:gdLst/>
              <a:ahLst/>
              <a:cxnLst/>
              <a:rect l="l" t="t" r="r" b="b"/>
              <a:pathLst>
                <a:path w="18843" h="14337" extrusionOk="0">
                  <a:moveTo>
                    <a:pt x="9420" y="4412"/>
                  </a:moveTo>
                  <a:cubicBezTo>
                    <a:pt x="11549" y="4412"/>
                    <a:pt x="13280" y="6143"/>
                    <a:pt x="13280" y="8271"/>
                  </a:cubicBezTo>
                  <a:cubicBezTo>
                    <a:pt x="13280" y="10400"/>
                    <a:pt x="11549" y="12131"/>
                    <a:pt x="9420" y="12131"/>
                  </a:cubicBezTo>
                  <a:cubicBezTo>
                    <a:pt x="7292" y="12131"/>
                    <a:pt x="5561" y="10400"/>
                    <a:pt x="5561" y="8271"/>
                  </a:cubicBezTo>
                  <a:cubicBezTo>
                    <a:pt x="5561" y="6143"/>
                    <a:pt x="7292" y="4412"/>
                    <a:pt x="9420" y="4412"/>
                  </a:cubicBezTo>
                  <a:close/>
                  <a:moveTo>
                    <a:pt x="8884" y="1"/>
                  </a:moveTo>
                  <a:lnTo>
                    <a:pt x="8884" y="2227"/>
                  </a:lnTo>
                  <a:cubicBezTo>
                    <a:pt x="8882" y="2227"/>
                    <a:pt x="8882" y="2227"/>
                    <a:pt x="8881" y="2229"/>
                  </a:cubicBezTo>
                  <a:cubicBezTo>
                    <a:pt x="7932" y="2294"/>
                    <a:pt x="7040" y="2548"/>
                    <a:pt x="6201" y="2912"/>
                  </a:cubicBezTo>
                  <a:lnTo>
                    <a:pt x="5087" y="980"/>
                  </a:lnTo>
                  <a:lnTo>
                    <a:pt x="4131" y="1531"/>
                  </a:lnTo>
                  <a:lnTo>
                    <a:pt x="5216" y="3409"/>
                  </a:lnTo>
                  <a:cubicBezTo>
                    <a:pt x="4379" y="3872"/>
                    <a:pt x="3619" y="4446"/>
                    <a:pt x="2959" y="5008"/>
                  </a:cubicBezTo>
                  <a:lnTo>
                    <a:pt x="2956" y="5009"/>
                  </a:lnTo>
                  <a:lnTo>
                    <a:pt x="889" y="3817"/>
                  </a:lnTo>
                  <a:lnTo>
                    <a:pt x="339" y="4773"/>
                  </a:lnTo>
                  <a:lnTo>
                    <a:pt x="2113" y="5798"/>
                  </a:lnTo>
                  <a:lnTo>
                    <a:pt x="2110" y="5801"/>
                  </a:lnTo>
                  <a:cubicBezTo>
                    <a:pt x="996" y="6904"/>
                    <a:pt x="287" y="7853"/>
                    <a:pt x="220" y="7952"/>
                  </a:cubicBezTo>
                  <a:lnTo>
                    <a:pt x="0" y="8271"/>
                  </a:lnTo>
                  <a:lnTo>
                    <a:pt x="220" y="8591"/>
                  </a:lnTo>
                  <a:cubicBezTo>
                    <a:pt x="386" y="8823"/>
                    <a:pt x="4316" y="14337"/>
                    <a:pt x="9422" y="14337"/>
                  </a:cubicBezTo>
                  <a:cubicBezTo>
                    <a:pt x="14527" y="14337"/>
                    <a:pt x="18456" y="8823"/>
                    <a:pt x="18621" y="8591"/>
                  </a:cubicBezTo>
                  <a:lnTo>
                    <a:pt x="18843" y="8271"/>
                  </a:lnTo>
                  <a:lnTo>
                    <a:pt x="18621" y="7952"/>
                  </a:lnTo>
                  <a:cubicBezTo>
                    <a:pt x="18555" y="7853"/>
                    <a:pt x="17847" y="6905"/>
                    <a:pt x="16735" y="5803"/>
                  </a:cubicBezTo>
                  <a:lnTo>
                    <a:pt x="18519" y="4773"/>
                  </a:lnTo>
                  <a:lnTo>
                    <a:pt x="17967" y="3817"/>
                  </a:lnTo>
                  <a:lnTo>
                    <a:pt x="15884" y="5019"/>
                  </a:lnTo>
                  <a:cubicBezTo>
                    <a:pt x="15884" y="5019"/>
                    <a:pt x="15883" y="5019"/>
                    <a:pt x="15883" y="5017"/>
                  </a:cubicBezTo>
                  <a:cubicBezTo>
                    <a:pt x="15222" y="4446"/>
                    <a:pt x="14472" y="3884"/>
                    <a:pt x="13635" y="3421"/>
                  </a:cubicBezTo>
                  <a:lnTo>
                    <a:pt x="14727" y="1531"/>
                  </a:lnTo>
                  <a:lnTo>
                    <a:pt x="13771" y="980"/>
                  </a:lnTo>
                  <a:lnTo>
                    <a:pt x="12647" y="2925"/>
                  </a:lnTo>
                  <a:lnTo>
                    <a:pt x="12641" y="2924"/>
                  </a:lnTo>
                  <a:cubicBezTo>
                    <a:pt x="11815" y="2548"/>
                    <a:pt x="10923" y="2307"/>
                    <a:pt x="9987" y="2229"/>
                  </a:cubicBezTo>
                  <a:lnTo>
                    <a:pt x="99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64"/>
          <p:cNvGrpSpPr/>
          <p:nvPr/>
        </p:nvGrpSpPr>
        <p:grpSpPr>
          <a:xfrm>
            <a:off x="4610715" y="3154624"/>
            <a:ext cx="150927" cy="143533"/>
            <a:chOff x="3716290" y="4256524"/>
            <a:chExt cx="150927" cy="143533"/>
          </a:xfrm>
        </p:grpSpPr>
        <p:sp>
          <p:nvSpPr>
            <p:cNvPr id="1562" name="Google Shape;1562;p6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5" name="Google Shape;1565;p64"/>
          <p:cNvSpPr/>
          <p:nvPr/>
        </p:nvSpPr>
        <p:spPr>
          <a:xfrm flipH="1">
            <a:off x="625906" y="328795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4"/>
          <p:cNvSpPr/>
          <p:nvPr/>
        </p:nvSpPr>
        <p:spPr>
          <a:xfrm>
            <a:off x="2110100" y="853915"/>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34"/>
                                        </p:tgtEl>
                                        <p:attrNameLst>
                                          <p:attrName>style.visibility</p:attrName>
                                        </p:attrNameLst>
                                      </p:cBhvr>
                                      <p:to>
                                        <p:strVal val="visible"/>
                                      </p:to>
                                    </p:set>
                                    <p:anim calcmode="lin" valueType="num">
                                      <p:cBhvr additive="base">
                                        <p:cTn id="7" dur="1000"/>
                                        <p:tgtEl>
                                          <p:spTgt spid="153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540"/>
                                        </p:tgtEl>
                                        <p:attrNameLst>
                                          <p:attrName>style.visibility</p:attrName>
                                        </p:attrNameLst>
                                      </p:cBhvr>
                                      <p:to>
                                        <p:strVal val="visible"/>
                                      </p:to>
                                    </p:set>
                                    <p:anim calcmode="lin" valueType="num">
                                      <p:cBhvr additive="base">
                                        <p:cTn id="10" dur="1000"/>
                                        <p:tgtEl>
                                          <p:spTgt spid="1540"/>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1535"/>
                                        </p:tgtEl>
                                        <p:attrNameLst>
                                          <p:attrName>style.visibility</p:attrName>
                                        </p:attrNameLst>
                                      </p:cBhvr>
                                      <p:to>
                                        <p:strVal val="visible"/>
                                      </p:to>
                                    </p:set>
                                    <p:anim calcmode="lin" valueType="num">
                                      <p:cBhvr additive="base">
                                        <p:cTn id="14" dur="1000"/>
                                        <p:tgtEl>
                                          <p:spTgt spid="1535"/>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56"/>
                                        </p:tgtEl>
                                        <p:attrNameLst>
                                          <p:attrName>style.visibility</p:attrName>
                                        </p:attrNameLst>
                                      </p:cBhvr>
                                      <p:to>
                                        <p:strVal val="visible"/>
                                      </p:to>
                                    </p:set>
                                    <p:anim calcmode="lin" valueType="num">
                                      <p:cBhvr additive="base">
                                        <p:cTn id="17" dur="1000"/>
                                        <p:tgtEl>
                                          <p:spTgt spid="155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1536"/>
                                        </p:tgtEl>
                                        <p:attrNameLst>
                                          <p:attrName>style.visibility</p:attrName>
                                        </p:attrNameLst>
                                      </p:cBhvr>
                                      <p:to>
                                        <p:strVal val="visible"/>
                                      </p:to>
                                    </p:set>
                                    <p:anim calcmode="lin" valueType="num">
                                      <p:cBhvr additive="base">
                                        <p:cTn id="21" dur="1000"/>
                                        <p:tgtEl>
                                          <p:spTgt spid="1536"/>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544"/>
                                        </p:tgtEl>
                                        <p:attrNameLst>
                                          <p:attrName>style.visibility</p:attrName>
                                        </p:attrNameLst>
                                      </p:cBhvr>
                                      <p:to>
                                        <p:strVal val="visible"/>
                                      </p:to>
                                    </p:set>
                                    <p:anim calcmode="lin" valueType="num">
                                      <p:cBhvr additive="base">
                                        <p:cTn id="24" dur="1000"/>
                                        <p:tgtEl>
                                          <p:spTgt spid="1544"/>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1537"/>
                                        </p:tgtEl>
                                        <p:attrNameLst>
                                          <p:attrName>style.visibility</p:attrName>
                                        </p:attrNameLst>
                                      </p:cBhvr>
                                      <p:to>
                                        <p:strVal val="visible"/>
                                      </p:to>
                                    </p:set>
                                    <p:anim calcmode="lin" valueType="num">
                                      <p:cBhvr additive="base">
                                        <p:cTn id="28" dur="1000"/>
                                        <p:tgtEl>
                                          <p:spTgt spid="1537"/>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51"/>
                                        </p:tgtEl>
                                        <p:attrNameLst>
                                          <p:attrName>style.visibility</p:attrName>
                                        </p:attrNameLst>
                                      </p:cBhvr>
                                      <p:to>
                                        <p:strVal val="visible"/>
                                      </p:to>
                                    </p:set>
                                    <p:anim calcmode="lin" valueType="num">
                                      <p:cBhvr additive="base">
                                        <p:cTn id="31" dur="1000"/>
                                        <p:tgtEl>
                                          <p:spTgt spid="1551"/>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 presetClass="entr" presetSubtype="4" fill="hold" nodeType="afterEffect">
                                  <p:stCondLst>
                                    <p:cond delay="0"/>
                                  </p:stCondLst>
                                  <p:childTnLst>
                                    <p:set>
                                      <p:cBhvr>
                                        <p:cTn id="34" dur="1" fill="hold">
                                          <p:stCondLst>
                                            <p:cond delay="0"/>
                                          </p:stCondLst>
                                        </p:cTn>
                                        <p:tgtEl>
                                          <p:spTgt spid="1538"/>
                                        </p:tgtEl>
                                        <p:attrNameLst>
                                          <p:attrName>style.visibility</p:attrName>
                                        </p:attrNameLst>
                                      </p:cBhvr>
                                      <p:to>
                                        <p:strVal val="visible"/>
                                      </p:to>
                                    </p:set>
                                    <p:anim calcmode="lin" valueType="num">
                                      <p:cBhvr additive="base">
                                        <p:cTn id="35" dur="1000"/>
                                        <p:tgtEl>
                                          <p:spTgt spid="1538"/>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557"/>
                                        </p:tgtEl>
                                        <p:attrNameLst>
                                          <p:attrName>style.visibility</p:attrName>
                                        </p:attrNameLst>
                                      </p:cBhvr>
                                      <p:to>
                                        <p:strVal val="visible"/>
                                      </p:to>
                                    </p:set>
                                    <p:anim calcmode="lin" valueType="num">
                                      <p:cBhvr additive="base">
                                        <p:cTn id="38" dur="1000"/>
                                        <p:tgtEl>
                                          <p:spTgt spid="1557"/>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2" presetClass="entr" presetSubtype="4" fill="hold" nodeType="afterEffect">
                                  <p:stCondLst>
                                    <p:cond delay="0"/>
                                  </p:stCondLst>
                                  <p:childTnLst>
                                    <p:set>
                                      <p:cBhvr>
                                        <p:cTn id="41" dur="1" fill="hold">
                                          <p:stCondLst>
                                            <p:cond delay="0"/>
                                          </p:stCondLst>
                                        </p:cTn>
                                        <p:tgtEl>
                                          <p:spTgt spid="1539"/>
                                        </p:tgtEl>
                                        <p:attrNameLst>
                                          <p:attrName>style.visibility</p:attrName>
                                        </p:attrNameLst>
                                      </p:cBhvr>
                                      <p:to>
                                        <p:strVal val="visible"/>
                                      </p:to>
                                    </p:set>
                                    <p:anim calcmode="lin" valueType="num">
                                      <p:cBhvr additive="base">
                                        <p:cTn id="42" dur="1000"/>
                                        <p:tgtEl>
                                          <p:spTgt spid="1539"/>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43"/>
                                        </p:tgtEl>
                                        <p:attrNameLst>
                                          <p:attrName>style.visibility</p:attrName>
                                        </p:attrNameLst>
                                      </p:cBhvr>
                                      <p:to>
                                        <p:strVal val="visible"/>
                                      </p:to>
                                    </p:set>
                                    <p:anim calcmode="lin" valueType="num">
                                      <p:cBhvr additive="base">
                                        <p:cTn id="45" dur="1000"/>
                                        <p:tgtEl>
                                          <p:spTgt spid="15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65"/>
          <p:cNvSpPr/>
          <p:nvPr/>
        </p:nvSpPr>
        <p:spPr>
          <a:xfrm>
            <a:off x="3906138" y="2010661"/>
            <a:ext cx="1331703" cy="127968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572" name="Google Shape;1572;p65"/>
          <p:cNvSpPr/>
          <p:nvPr/>
        </p:nvSpPr>
        <p:spPr>
          <a:xfrm rot="-1119297">
            <a:off x="7453681" y="3970235"/>
            <a:ext cx="666089" cy="1380445"/>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5"/>
          <p:cNvSpPr/>
          <p:nvPr/>
        </p:nvSpPr>
        <p:spPr>
          <a:xfrm rot="1092056" flipH="1">
            <a:off x="-281475" y="4112743"/>
            <a:ext cx="1206051" cy="993665"/>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4" name="Google Shape;1574;p65"/>
          <p:cNvGrpSpPr/>
          <p:nvPr/>
        </p:nvGrpSpPr>
        <p:grpSpPr>
          <a:xfrm rot="217623" flipH="1">
            <a:off x="556820" y="3684091"/>
            <a:ext cx="1171317" cy="1608530"/>
            <a:chOff x="3708300" y="1072800"/>
            <a:chExt cx="776725" cy="1066650"/>
          </a:xfrm>
        </p:grpSpPr>
        <p:sp>
          <p:nvSpPr>
            <p:cNvPr id="1575" name="Google Shape;1575;p65"/>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5"/>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7" name="Google Shape;1577;p65"/>
          <p:cNvGrpSpPr/>
          <p:nvPr/>
        </p:nvGrpSpPr>
        <p:grpSpPr>
          <a:xfrm rot="4579189" flipH="1">
            <a:off x="7990569" y="3819977"/>
            <a:ext cx="1278001" cy="1333877"/>
            <a:chOff x="605375" y="4131238"/>
            <a:chExt cx="897150" cy="936375"/>
          </a:xfrm>
        </p:grpSpPr>
        <p:sp>
          <p:nvSpPr>
            <p:cNvPr id="1578" name="Google Shape;1578;p65"/>
            <p:cNvSpPr/>
            <p:nvPr/>
          </p:nvSpPr>
          <p:spPr>
            <a:xfrm>
              <a:off x="653325" y="4131238"/>
              <a:ext cx="849200" cy="918625"/>
            </a:xfrm>
            <a:custGeom>
              <a:avLst/>
              <a:gdLst/>
              <a:ahLst/>
              <a:cxnLst/>
              <a:rect l="l" t="t" r="r" b="b"/>
              <a:pathLst>
                <a:path w="33968" h="36745" extrusionOk="0">
                  <a:moveTo>
                    <a:pt x="31854" y="1"/>
                  </a:moveTo>
                  <a:cubicBezTo>
                    <a:pt x="31319" y="1"/>
                    <a:pt x="30695" y="232"/>
                    <a:pt x="30275" y="327"/>
                  </a:cubicBezTo>
                  <a:cubicBezTo>
                    <a:pt x="26911" y="1089"/>
                    <a:pt x="23573" y="1902"/>
                    <a:pt x="20420" y="3359"/>
                  </a:cubicBezTo>
                  <a:cubicBezTo>
                    <a:pt x="20242" y="3441"/>
                    <a:pt x="20056" y="3534"/>
                    <a:pt x="19959" y="3701"/>
                  </a:cubicBezTo>
                  <a:cubicBezTo>
                    <a:pt x="19854" y="3883"/>
                    <a:pt x="19885" y="4106"/>
                    <a:pt x="19919" y="4310"/>
                  </a:cubicBezTo>
                  <a:cubicBezTo>
                    <a:pt x="20130" y="5594"/>
                    <a:pt x="20227" y="6955"/>
                    <a:pt x="20711" y="8155"/>
                  </a:cubicBezTo>
                  <a:cubicBezTo>
                    <a:pt x="20880" y="8575"/>
                    <a:pt x="21080" y="8904"/>
                    <a:pt x="20882" y="9391"/>
                  </a:cubicBezTo>
                  <a:cubicBezTo>
                    <a:pt x="20753" y="9706"/>
                    <a:pt x="20577" y="9860"/>
                    <a:pt x="20400" y="9860"/>
                  </a:cubicBezTo>
                  <a:cubicBezTo>
                    <a:pt x="20218" y="9860"/>
                    <a:pt x="20035" y="9698"/>
                    <a:pt x="19904" y="9383"/>
                  </a:cubicBezTo>
                  <a:cubicBezTo>
                    <a:pt x="19371" y="8104"/>
                    <a:pt x="19103" y="6489"/>
                    <a:pt x="18330" y="5343"/>
                  </a:cubicBezTo>
                  <a:cubicBezTo>
                    <a:pt x="18228" y="5191"/>
                    <a:pt x="18098" y="5041"/>
                    <a:pt x="17918" y="4995"/>
                  </a:cubicBezTo>
                  <a:cubicBezTo>
                    <a:pt x="17878" y="4984"/>
                    <a:pt x="17837" y="4980"/>
                    <a:pt x="17797" y="4980"/>
                  </a:cubicBezTo>
                  <a:cubicBezTo>
                    <a:pt x="17603" y="4980"/>
                    <a:pt x="17410" y="5086"/>
                    <a:pt x="17238" y="5191"/>
                  </a:cubicBezTo>
                  <a:cubicBezTo>
                    <a:pt x="15765" y="6084"/>
                    <a:pt x="14343" y="7060"/>
                    <a:pt x="12983" y="8114"/>
                  </a:cubicBezTo>
                  <a:cubicBezTo>
                    <a:pt x="12758" y="8289"/>
                    <a:pt x="12521" y="8484"/>
                    <a:pt x="12448" y="8754"/>
                  </a:cubicBezTo>
                  <a:cubicBezTo>
                    <a:pt x="12354" y="9098"/>
                    <a:pt x="12553" y="9441"/>
                    <a:pt x="12727" y="9748"/>
                  </a:cubicBezTo>
                  <a:cubicBezTo>
                    <a:pt x="13508" y="11129"/>
                    <a:pt x="14139" y="12785"/>
                    <a:pt x="14284" y="14374"/>
                  </a:cubicBezTo>
                  <a:cubicBezTo>
                    <a:pt x="14319" y="14768"/>
                    <a:pt x="14308" y="15202"/>
                    <a:pt x="14054" y="15516"/>
                  </a:cubicBezTo>
                  <a:cubicBezTo>
                    <a:pt x="13965" y="15628"/>
                    <a:pt x="13843" y="15719"/>
                    <a:pt x="13702" y="15749"/>
                  </a:cubicBezTo>
                  <a:cubicBezTo>
                    <a:pt x="13668" y="15756"/>
                    <a:pt x="13635" y="15759"/>
                    <a:pt x="13603" y="15759"/>
                  </a:cubicBezTo>
                  <a:cubicBezTo>
                    <a:pt x="13369" y="15759"/>
                    <a:pt x="13153" y="15596"/>
                    <a:pt x="12987" y="15426"/>
                  </a:cubicBezTo>
                  <a:cubicBezTo>
                    <a:pt x="12059" y="14467"/>
                    <a:pt x="11758" y="13094"/>
                    <a:pt x="11260" y="11861"/>
                  </a:cubicBezTo>
                  <a:cubicBezTo>
                    <a:pt x="11146" y="11581"/>
                    <a:pt x="11005" y="11286"/>
                    <a:pt x="10736" y="11140"/>
                  </a:cubicBezTo>
                  <a:cubicBezTo>
                    <a:pt x="10614" y="11074"/>
                    <a:pt x="10468" y="11046"/>
                    <a:pt x="10308" y="11046"/>
                  </a:cubicBezTo>
                  <a:cubicBezTo>
                    <a:pt x="9695" y="11046"/>
                    <a:pt x="8877" y="11454"/>
                    <a:pt x="8448" y="11687"/>
                  </a:cubicBezTo>
                  <a:cubicBezTo>
                    <a:pt x="7424" y="12245"/>
                    <a:pt x="6450" y="12984"/>
                    <a:pt x="5694" y="13866"/>
                  </a:cubicBezTo>
                  <a:cubicBezTo>
                    <a:pt x="4587" y="15154"/>
                    <a:pt x="3235" y="16674"/>
                    <a:pt x="2515" y="18215"/>
                  </a:cubicBezTo>
                  <a:cubicBezTo>
                    <a:pt x="1842" y="19657"/>
                    <a:pt x="2963" y="20683"/>
                    <a:pt x="3924" y="21592"/>
                  </a:cubicBezTo>
                  <a:cubicBezTo>
                    <a:pt x="4398" y="22043"/>
                    <a:pt x="5454" y="23244"/>
                    <a:pt x="5464" y="23960"/>
                  </a:cubicBezTo>
                  <a:cubicBezTo>
                    <a:pt x="5470" y="24387"/>
                    <a:pt x="5162" y="24539"/>
                    <a:pt x="4792" y="24539"/>
                  </a:cubicBezTo>
                  <a:cubicBezTo>
                    <a:pt x="4484" y="24539"/>
                    <a:pt x="4133" y="24434"/>
                    <a:pt x="3884" y="24295"/>
                  </a:cubicBezTo>
                  <a:cubicBezTo>
                    <a:pt x="3571" y="24119"/>
                    <a:pt x="1571" y="22854"/>
                    <a:pt x="1704" y="22449"/>
                  </a:cubicBezTo>
                  <a:lnTo>
                    <a:pt x="1704" y="22449"/>
                  </a:lnTo>
                  <a:cubicBezTo>
                    <a:pt x="409" y="26391"/>
                    <a:pt x="1" y="30565"/>
                    <a:pt x="443" y="34638"/>
                  </a:cubicBezTo>
                  <a:cubicBezTo>
                    <a:pt x="620" y="36272"/>
                    <a:pt x="1533" y="36611"/>
                    <a:pt x="3008" y="36692"/>
                  </a:cubicBezTo>
                  <a:cubicBezTo>
                    <a:pt x="3590" y="36724"/>
                    <a:pt x="4169" y="36745"/>
                    <a:pt x="4748" y="36745"/>
                  </a:cubicBezTo>
                  <a:cubicBezTo>
                    <a:pt x="5878" y="36745"/>
                    <a:pt x="7004" y="36665"/>
                    <a:pt x="8129" y="36430"/>
                  </a:cubicBezTo>
                  <a:cubicBezTo>
                    <a:pt x="10330" y="35970"/>
                    <a:pt x="12499" y="35342"/>
                    <a:pt x="14602" y="34539"/>
                  </a:cubicBezTo>
                  <a:cubicBezTo>
                    <a:pt x="15867" y="34055"/>
                    <a:pt x="26484" y="28959"/>
                    <a:pt x="25288" y="27570"/>
                  </a:cubicBezTo>
                  <a:cubicBezTo>
                    <a:pt x="25063" y="27308"/>
                    <a:pt x="24679" y="27252"/>
                    <a:pt x="24330" y="27202"/>
                  </a:cubicBezTo>
                  <a:cubicBezTo>
                    <a:pt x="23565" y="27092"/>
                    <a:pt x="22809" y="26925"/>
                    <a:pt x="22073" y="26704"/>
                  </a:cubicBezTo>
                  <a:cubicBezTo>
                    <a:pt x="21827" y="26631"/>
                    <a:pt x="21574" y="26546"/>
                    <a:pt x="21390" y="26372"/>
                  </a:cubicBezTo>
                  <a:cubicBezTo>
                    <a:pt x="21204" y="26199"/>
                    <a:pt x="21104" y="25914"/>
                    <a:pt x="21221" y="25685"/>
                  </a:cubicBezTo>
                  <a:cubicBezTo>
                    <a:pt x="21317" y="25500"/>
                    <a:pt x="21523" y="25398"/>
                    <a:pt x="21723" y="25332"/>
                  </a:cubicBezTo>
                  <a:cubicBezTo>
                    <a:pt x="22112" y="25202"/>
                    <a:pt x="22518" y="25162"/>
                    <a:pt x="22930" y="25162"/>
                  </a:cubicBezTo>
                  <a:cubicBezTo>
                    <a:pt x="23636" y="25162"/>
                    <a:pt x="24362" y="25281"/>
                    <a:pt x="25059" y="25281"/>
                  </a:cubicBezTo>
                  <a:cubicBezTo>
                    <a:pt x="25586" y="25281"/>
                    <a:pt x="26097" y="25213"/>
                    <a:pt x="26571" y="24973"/>
                  </a:cubicBezTo>
                  <a:cubicBezTo>
                    <a:pt x="27073" y="24720"/>
                    <a:pt x="27466" y="24300"/>
                    <a:pt x="27823" y="23870"/>
                  </a:cubicBezTo>
                  <a:cubicBezTo>
                    <a:pt x="29155" y="22261"/>
                    <a:pt x="30120" y="20402"/>
                    <a:pt x="31075" y="18558"/>
                  </a:cubicBezTo>
                  <a:cubicBezTo>
                    <a:pt x="31584" y="17575"/>
                    <a:pt x="32092" y="16593"/>
                    <a:pt x="32600" y="15609"/>
                  </a:cubicBezTo>
                  <a:cubicBezTo>
                    <a:pt x="32662" y="15492"/>
                    <a:pt x="32724" y="15371"/>
                    <a:pt x="32742" y="15240"/>
                  </a:cubicBezTo>
                  <a:cubicBezTo>
                    <a:pt x="32789" y="14878"/>
                    <a:pt x="32468" y="14556"/>
                    <a:pt x="32110" y="14465"/>
                  </a:cubicBezTo>
                  <a:cubicBezTo>
                    <a:pt x="31998" y="14437"/>
                    <a:pt x="31884" y="14426"/>
                    <a:pt x="31768" y="14426"/>
                  </a:cubicBezTo>
                  <a:cubicBezTo>
                    <a:pt x="31515" y="14426"/>
                    <a:pt x="31256" y="14481"/>
                    <a:pt x="31005" y="14537"/>
                  </a:cubicBezTo>
                  <a:cubicBezTo>
                    <a:pt x="29982" y="14766"/>
                    <a:pt x="28959" y="14994"/>
                    <a:pt x="27935" y="15223"/>
                  </a:cubicBezTo>
                  <a:cubicBezTo>
                    <a:pt x="27721" y="15271"/>
                    <a:pt x="27498" y="15319"/>
                    <a:pt x="27280" y="15319"/>
                  </a:cubicBezTo>
                  <a:cubicBezTo>
                    <a:pt x="27177" y="15319"/>
                    <a:pt x="27074" y="15308"/>
                    <a:pt x="26973" y="15281"/>
                  </a:cubicBezTo>
                  <a:cubicBezTo>
                    <a:pt x="26663" y="15196"/>
                    <a:pt x="26390" y="14902"/>
                    <a:pt x="26453" y="14589"/>
                  </a:cubicBezTo>
                  <a:cubicBezTo>
                    <a:pt x="26492" y="14392"/>
                    <a:pt x="26649" y="14238"/>
                    <a:pt x="26808" y="14112"/>
                  </a:cubicBezTo>
                  <a:cubicBezTo>
                    <a:pt x="28965" y="12387"/>
                    <a:pt x="32323" y="12436"/>
                    <a:pt x="33482" y="9593"/>
                  </a:cubicBezTo>
                  <a:cubicBezTo>
                    <a:pt x="33968" y="8402"/>
                    <a:pt x="33928" y="7084"/>
                    <a:pt x="33794" y="5820"/>
                  </a:cubicBezTo>
                  <a:cubicBezTo>
                    <a:pt x="33684" y="4789"/>
                    <a:pt x="33515" y="3766"/>
                    <a:pt x="33305" y="2751"/>
                  </a:cubicBezTo>
                  <a:cubicBezTo>
                    <a:pt x="33166" y="2081"/>
                    <a:pt x="33114" y="684"/>
                    <a:pt x="32542" y="210"/>
                  </a:cubicBezTo>
                  <a:cubicBezTo>
                    <a:pt x="32357" y="56"/>
                    <a:pt x="32116" y="1"/>
                    <a:pt x="318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5"/>
            <p:cNvSpPr/>
            <p:nvPr/>
          </p:nvSpPr>
          <p:spPr>
            <a:xfrm>
              <a:off x="605375" y="4228588"/>
              <a:ext cx="831350" cy="839025"/>
            </a:xfrm>
            <a:custGeom>
              <a:avLst/>
              <a:gdLst/>
              <a:ahLst/>
              <a:cxnLst/>
              <a:rect l="l" t="t" r="r" b="b"/>
              <a:pathLst>
                <a:path w="33254" h="33561" extrusionOk="0">
                  <a:moveTo>
                    <a:pt x="31538" y="0"/>
                  </a:moveTo>
                  <a:cubicBezTo>
                    <a:pt x="31461" y="0"/>
                    <a:pt x="31385" y="38"/>
                    <a:pt x="31330" y="129"/>
                  </a:cubicBezTo>
                  <a:cubicBezTo>
                    <a:pt x="29983" y="2345"/>
                    <a:pt x="28588" y="4535"/>
                    <a:pt x="27132" y="6687"/>
                  </a:cubicBezTo>
                  <a:cubicBezTo>
                    <a:pt x="27016" y="5099"/>
                    <a:pt x="26935" y="3509"/>
                    <a:pt x="26906" y="1916"/>
                  </a:cubicBezTo>
                  <a:cubicBezTo>
                    <a:pt x="26903" y="1752"/>
                    <a:pt x="26787" y="1678"/>
                    <a:pt x="26659" y="1678"/>
                  </a:cubicBezTo>
                  <a:cubicBezTo>
                    <a:pt x="26499" y="1678"/>
                    <a:pt x="26322" y="1794"/>
                    <a:pt x="26326" y="1996"/>
                  </a:cubicBezTo>
                  <a:cubicBezTo>
                    <a:pt x="26359" y="3823"/>
                    <a:pt x="26451" y="5646"/>
                    <a:pt x="26597" y="7465"/>
                  </a:cubicBezTo>
                  <a:cubicBezTo>
                    <a:pt x="26207" y="8031"/>
                    <a:pt x="25818" y="8597"/>
                    <a:pt x="25419" y="9157"/>
                  </a:cubicBezTo>
                  <a:cubicBezTo>
                    <a:pt x="24201" y="10868"/>
                    <a:pt x="22931" y="12547"/>
                    <a:pt x="21614" y="14189"/>
                  </a:cubicBezTo>
                  <a:cubicBezTo>
                    <a:pt x="21883" y="12186"/>
                    <a:pt x="22337" y="10208"/>
                    <a:pt x="22981" y="8279"/>
                  </a:cubicBezTo>
                  <a:cubicBezTo>
                    <a:pt x="23055" y="8056"/>
                    <a:pt x="22863" y="7888"/>
                    <a:pt x="22683" y="7888"/>
                  </a:cubicBezTo>
                  <a:cubicBezTo>
                    <a:pt x="22582" y="7888"/>
                    <a:pt x="22484" y="7942"/>
                    <a:pt x="22441" y="8069"/>
                  </a:cubicBezTo>
                  <a:cubicBezTo>
                    <a:pt x="21683" y="10342"/>
                    <a:pt x="21175" y="12679"/>
                    <a:pt x="20925" y="15046"/>
                  </a:cubicBezTo>
                  <a:cubicBezTo>
                    <a:pt x="19654" y="16598"/>
                    <a:pt x="18329" y="18107"/>
                    <a:pt x="16956" y="19574"/>
                  </a:cubicBezTo>
                  <a:cubicBezTo>
                    <a:pt x="16846" y="17445"/>
                    <a:pt x="16915" y="15311"/>
                    <a:pt x="17171" y="13185"/>
                  </a:cubicBezTo>
                  <a:cubicBezTo>
                    <a:pt x="17195" y="12984"/>
                    <a:pt x="17033" y="12873"/>
                    <a:pt x="16874" y="12873"/>
                  </a:cubicBezTo>
                  <a:cubicBezTo>
                    <a:pt x="16742" y="12873"/>
                    <a:pt x="16612" y="12950"/>
                    <a:pt x="16592" y="13116"/>
                  </a:cubicBezTo>
                  <a:cubicBezTo>
                    <a:pt x="16311" y="15460"/>
                    <a:pt x="16251" y="17819"/>
                    <a:pt x="16406" y="20164"/>
                  </a:cubicBezTo>
                  <a:cubicBezTo>
                    <a:pt x="15253" y="21371"/>
                    <a:pt x="14064" y="22548"/>
                    <a:pt x="12835" y="23682"/>
                  </a:cubicBezTo>
                  <a:cubicBezTo>
                    <a:pt x="12322" y="24155"/>
                    <a:pt x="11801" y="24620"/>
                    <a:pt x="11275" y="25079"/>
                  </a:cubicBezTo>
                  <a:cubicBezTo>
                    <a:pt x="11282" y="25040"/>
                    <a:pt x="11289" y="25005"/>
                    <a:pt x="11291" y="24978"/>
                  </a:cubicBezTo>
                  <a:cubicBezTo>
                    <a:pt x="11708" y="21207"/>
                    <a:pt x="12294" y="17451"/>
                    <a:pt x="13038" y="13722"/>
                  </a:cubicBezTo>
                  <a:cubicBezTo>
                    <a:pt x="13078" y="13523"/>
                    <a:pt x="12923" y="13413"/>
                    <a:pt x="12763" y="13413"/>
                  </a:cubicBezTo>
                  <a:cubicBezTo>
                    <a:pt x="12630" y="13413"/>
                    <a:pt x="12492" y="13489"/>
                    <a:pt x="12459" y="13653"/>
                  </a:cubicBezTo>
                  <a:cubicBezTo>
                    <a:pt x="12099" y="15458"/>
                    <a:pt x="11775" y="17269"/>
                    <a:pt x="11490" y="19084"/>
                  </a:cubicBezTo>
                  <a:cubicBezTo>
                    <a:pt x="11240" y="20688"/>
                    <a:pt x="11018" y="22296"/>
                    <a:pt x="10827" y="23907"/>
                  </a:cubicBezTo>
                  <a:cubicBezTo>
                    <a:pt x="10777" y="24333"/>
                    <a:pt x="10728" y="24758"/>
                    <a:pt x="10682" y="25184"/>
                  </a:cubicBezTo>
                  <a:cubicBezTo>
                    <a:pt x="10667" y="25322"/>
                    <a:pt x="10645" y="25473"/>
                    <a:pt x="10651" y="25617"/>
                  </a:cubicBezTo>
                  <a:cubicBezTo>
                    <a:pt x="9454" y="26636"/>
                    <a:pt x="8224" y="27618"/>
                    <a:pt x="6960" y="28554"/>
                  </a:cubicBezTo>
                  <a:cubicBezTo>
                    <a:pt x="6952" y="28512"/>
                    <a:pt x="6944" y="28468"/>
                    <a:pt x="6937" y="28419"/>
                  </a:cubicBezTo>
                  <a:cubicBezTo>
                    <a:pt x="6681" y="26589"/>
                    <a:pt x="6666" y="24728"/>
                    <a:pt x="6860" y="22883"/>
                  </a:cubicBezTo>
                  <a:cubicBezTo>
                    <a:pt x="6881" y="22682"/>
                    <a:pt x="6718" y="22571"/>
                    <a:pt x="6559" y="22571"/>
                  </a:cubicBezTo>
                  <a:cubicBezTo>
                    <a:pt x="6427" y="22571"/>
                    <a:pt x="6299" y="22648"/>
                    <a:pt x="6281" y="22814"/>
                  </a:cubicBezTo>
                  <a:cubicBezTo>
                    <a:pt x="6170" y="23885"/>
                    <a:pt x="6125" y="24958"/>
                    <a:pt x="6155" y="26031"/>
                  </a:cubicBezTo>
                  <a:cubicBezTo>
                    <a:pt x="6169" y="26554"/>
                    <a:pt x="6201" y="27077"/>
                    <a:pt x="6251" y="27598"/>
                  </a:cubicBezTo>
                  <a:cubicBezTo>
                    <a:pt x="6293" y="28026"/>
                    <a:pt x="6300" y="28523"/>
                    <a:pt x="6437" y="28939"/>
                  </a:cubicBezTo>
                  <a:cubicBezTo>
                    <a:pt x="4377" y="30435"/>
                    <a:pt x="2230" y="31810"/>
                    <a:pt x="0" y="33046"/>
                  </a:cubicBezTo>
                  <a:cubicBezTo>
                    <a:pt x="83" y="33218"/>
                    <a:pt x="166" y="33389"/>
                    <a:pt x="248" y="33561"/>
                  </a:cubicBezTo>
                  <a:cubicBezTo>
                    <a:pt x="2402" y="32371"/>
                    <a:pt x="4483" y="31052"/>
                    <a:pt x="6480" y="29618"/>
                  </a:cubicBezTo>
                  <a:cubicBezTo>
                    <a:pt x="6578" y="29548"/>
                    <a:pt x="6674" y="29475"/>
                    <a:pt x="6773" y="29403"/>
                  </a:cubicBezTo>
                  <a:cubicBezTo>
                    <a:pt x="6918" y="29494"/>
                    <a:pt x="7092" y="29545"/>
                    <a:pt x="7285" y="29582"/>
                  </a:cubicBezTo>
                  <a:cubicBezTo>
                    <a:pt x="7865" y="29694"/>
                    <a:pt x="8450" y="29780"/>
                    <a:pt x="9033" y="29878"/>
                  </a:cubicBezTo>
                  <a:cubicBezTo>
                    <a:pt x="10228" y="30081"/>
                    <a:pt x="11424" y="30284"/>
                    <a:pt x="12621" y="30487"/>
                  </a:cubicBezTo>
                  <a:cubicBezTo>
                    <a:pt x="12641" y="30490"/>
                    <a:pt x="12659" y="30492"/>
                    <a:pt x="12677" y="30492"/>
                  </a:cubicBezTo>
                  <a:cubicBezTo>
                    <a:pt x="12998" y="30492"/>
                    <a:pt x="13051" y="29977"/>
                    <a:pt x="12703" y="29919"/>
                  </a:cubicBezTo>
                  <a:cubicBezTo>
                    <a:pt x="11660" y="29741"/>
                    <a:pt x="10617" y="29565"/>
                    <a:pt x="9574" y="29388"/>
                  </a:cubicBezTo>
                  <a:cubicBezTo>
                    <a:pt x="9084" y="29305"/>
                    <a:pt x="8593" y="29222"/>
                    <a:pt x="8102" y="29138"/>
                  </a:cubicBezTo>
                  <a:cubicBezTo>
                    <a:pt x="7866" y="29099"/>
                    <a:pt x="7592" y="29088"/>
                    <a:pt x="7366" y="29014"/>
                  </a:cubicBezTo>
                  <a:cubicBezTo>
                    <a:pt x="7352" y="29008"/>
                    <a:pt x="7340" y="29003"/>
                    <a:pt x="7326" y="28998"/>
                  </a:cubicBezTo>
                  <a:cubicBezTo>
                    <a:pt x="8572" y="28072"/>
                    <a:pt x="9784" y="27105"/>
                    <a:pt x="10964" y="26100"/>
                  </a:cubicBezTo>
                  <a:cubicBezTo>
                    <a:pt x="11059" y="26134"/>
                    <a:pt x="11167" y="26146"/>
                    <a:pt x="11280" y="26150"/>
                  </a:cubicBezTo>
                  <a:cubicBezTo>
                    <a:pt x="11676" y="26170"/>
                    <a:pt x="12073" y="26170"/>
                    <a:pt x="12468" y="26176"/>
                  </a:cubicBezTo>
                  <a:cubicBezTo>
                    <a:pt x="12749" y="26179"/>
                    <a:pt x="13029" y="26181"/>
                    <a:pt x="13310" y="26181"/>
                  </a:cubicBezTo>
                  <a:cubicBezTo>
                    <a:pt x="16223" y="26181"/>
                    <a:pt x="19137" y="26000"/>
                    <a:pt x="22036" y="25641"/>
                  </a:cubicBezTo>
                  <a:cubicBezTo>
                    <a:pt x="22396" y="25596"/>
                    <a:pt x="22344" y="25071"/>
                    <a:pt x="22009" y="25071"/>
                  </a:cubicBezTo>
                  <a:cubicBezTo>
                    <a:pt x="21996" y="25071"/>
                    <a:pt x="21981" y="25072"/>
                    <a:pt x="21967" y="25074"/>
                  </a:cubicBezTo>
                  <a:cubicBezTo>
                    <a:pt x="20088" y="25306"/>
                    <a:pt x="18202" y="25467"/>
                    <a:pt x="16312" y="25548"/>
                  </a:cubicBezTo>
                  <a:cubicBezTo>
                    <a:pt x="15327" y="25590"/>
                    <a:pt x="14342" y="25612"/>
                    <a:pt x="13356" y="25612"/>
                  </a:cubicBezTo>
                  <a:cubicBezTo>
                    <a:pt x="13331" y="25612"/>
                    <a:pt x="13305" y="25612"/>
                    <a:pt x="13280" y="25612"/>
                  </a:cubicBezTo>
                  <a:cubicBezTo>
                    <a:pt x="12854" y="25611"/>
                    <a:pt x="12428" y="25606"/>
                    <a:pt x="12002" y="25598"/>
                  </a:cubicBezTo>
                  <a:cubicBezTo>
                    <a:pt x="12000" y="25598"/>
                    <a:pt x="11998" y="25598"/>
                    <a:pt x="11996" y="25598"/>
                  </a:cubicBezTo>
                  <a:cubicBezTo>
                    <a:pt x="11924" y="25598"/>
                    <a:pt x="11706" y="25616"/>
                    <a:pt x="11528" y="25616"/>
                  </a:cubicBezTo>
                  <a:cubicBezTo>
                    <a:pt x="13243" y="24125"/>
                    <a:pt x="14889" y="22556"/>
                    <a:pt x="16466" y="20925"/>
                  </a:cubicBezTo>
                  <a:cubicBezTo>
                    <a:pt x="16493" y="21064"/>
                    <a:pt x="16625" y="21145"/>
                    <a:pt x="16762" y="21145"/>
                  </a:cubicBezTo>
                  <a:cubicBezTo>
                    <a:pt x="16769" y="21145"/>
                    <a:pt x="16777" y="21145"/>
                    <a:pt x="16784" y="21144"/>
                  </a:cubicBezTo>
                  <a:lnTo>
                    <a:pt x="23148" y="20736"/>
                  </a:lnTo>
                  <a:cubicBezTo>
                    <a:pt x="23517" y="20712"/>
                    <a:pt x="23453" y="20168"/>
                    <a:pt x="23100" y="20168"/>
                  </a:cubicBezTo>
                  <a:cubicBezTo>
                    <a:pt x="23093" y="20168"/>
                    <a:pt x="23085" y="20168"/>
                    <a:pt x="23078" y="20169"/>
                  </a:cubicBezTo>
                  <a:cubicBezTo>
                    <a:pt x="21059" y="20298"/>
                    <a:pt x="19039" y="20428"/>
                    <a:pt x="17020" y="20557"/>
                  </a:cubicBezTo>
                  <a:cubicBezTo>
                    <a:pt x="17015" y="20492"/>
                    <a:pt x="17010" y="20426"/>
                    <a:pt x="17006" y="20360"/>
                  </a:cubicBezTo>
                  <a:cubicBezTo>
                    <a:pt x="18278" y="19020"/>
                    <a:pt x="19508" y="17641"/>
                    <a:pt x="20692" y="16228"/>
                  </a:cubicBezTo>
                  <a:cubicBezTo>
                    <a:pt x="20856" y="16032"/>
                    <a:pt x="21013" y="15833"/>
                    <a:pt x="21176" y="15637"/>
                  </a:cubicBezTo>
                  <a:cubicBezTo>
                    <a:pt x="21188" y="15637"/>
                    <a:pt x="21199" y="15641"/>
                    <a:pt x="21211" y="15641"/>
                  </a:cubicBezTo>
                  <a:cubicBezTo>
                    <a:pt x="21214" y="15641"/>
                    <a:pt x="21216" y="15641"/>
                    <a:pt x="21219" y="15640"/>
                  </a:cubicBezTo>
                  <a:cubicBezTo>
                    <a:pt x="23635" y="15208"/>
                    <a:pt x="26014" y="14579"/>
                    <a:pt x="28331" y="13762"/>
                  </a:cubicBezTo>
                  <a:cubicBezTo>
                    <a:pt x="28651" y="13649"/>
                    <a:pt x="28505" y="13218"/>
                    <a:pt x="28217" y="13218"/>
                  </a:cubicBezTo>
                  <a:cubicBezTo>
                    <a:pt x="28183" y="13218"/>
                    <a:pt x="28147" y="13224"/>
                    <a:pt x="28110" y="13237"/>
                  </a:cubicBezTo>
                  <a:cubicBezTo>
                    <a:pt x="26028" y="13971"/>
                    <a:pt x="23897" y="14539"/>
                    <a:pt x="21732" y="14957"/>
                  </a:cubicBezTo>
                  <a:cubicBezTo>
                    <a:pt x="23600" y="12652"/>
                    <a:pt x="25362" y="10271"/>
                    <a:pt x="27039" y="7833"/>
                  </a:cubicBezTo>
                  <a:cubicBezTo>
                    <a:pt x="27107" y="7837"/>
                    <a:pt x="27175" y="7840"/>
                    <a:pt x="27243" y="7840"/>
                  </a:cubicBezTo>
                  <a:cubicBezTo>
                    <a:pt x="28084" y="7840"/>
                    <a:pt x="28912" y="7504"/>
                    <a:pt x="29703" y="7249"/>
                  </a:cubicBezTo>
                  <a:cubicBezTo>
                    <a:pt x="30779" y="6904"/>
                    <a:pt x="31854" y="6558"/>
                    <a:pt x="32929" y="6212"/>
                  </a:cubicBezTo>
                  <a:cubicBezTo>
                    <a:pt x="33254" y="6108"/>
                    <a:pt x="33103" y="5671"/>
                    <a:pt x="32808" y="5671"/>
                  </a:cubicBezTo>
                  <a:cubicBezTo>
                    <a:pt x="32776" y="5671"/>
                    <a:pt x="32743" y="5676"/>
                    <a:pt x="32708" y="5687"/>
                  </a:cubicBezTo>
                  <a:lnTo>
                    <a:pt x="32709" y="5687"/>
                  </a:lnTo>
                  <a:cubicBezTo>
                    <a:pt x="31711" y="6008"/>
                    <a:pt x="30715" y="6328"/>
                    <a:pt x="29717" y="6649"/>
                  </a:cubicBezTo>
                  <a:cubicBezTo>
                    <a:pt x="28994" y="6882"/>
                    <a:pt x="28207" y="7222"/>
                    <a:pt x="27429" y="7264"/>
                  </a:cubicBezTo>
                  <a:cubicBezTo>
                    <a:pt x="28945" y="5036"/>
                    <a:pt x="30397" y="2766"/>
                    <a:pt x="31794" y="466"/>
                  </a:cubicBezTo>
                  <a:cubicBezTo>
                    <a:pt x="31931" y="239"/>
                    <a:pt x="31733" y="0"/>
                    <a:pt x="31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65"/>
          <p:cNvSpPr txBox="1">
            <a:spLocks noGrp="1"/>
          </p:cNvSpPr>
          <p:nvPr>
            <p:ph type="title"/>
          </p:nvPr>
        </p:nvSpPr>
        <p:spPr>
          <a:xfrm>
            <a:off x="1658400" y="3330250"/>
            <a:ext cx="5827200" cy="82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PATIENT CARE</a:t>
            </a:r>
            <a:endParaRPr/>
          </a:p>
        </p:txBody>
      </p:sp>
      <p:sp>
        <p:nvSpPr>
          <p:cNvPr id="1581" name="Google Shape;1581;p65"/>
          <p:cNvSpPr txBox="1">
            <a:spLocks noGrp="1"/>
          </p:cNvSpPr>
          <p:nvPr>
            <p:ph type="title" idx="2"/>
          </p:nvPr>
        </p:nvSpPr>
        <p:spPr>
          <a:xfrm>
            <a:off x="3906150" y="2237405"/>
            <a:ext cx="1331700" cy="8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82" name="Google Shape;1582;p65"/>
          <p:cNvSpPr txBox="1">
            <a:spLocks noGrp="1"/>
          </p:cNvSpPr>
          <p:nvPr>
            <p:ph type="subTitle" idx="1"/>
          </p:nvPr>
        </p:nvSpPr>
        <p:spPr>
          <a:xfrm>
            <a:off x="1658400" y="4148350"/>
            <a:ext cx="58272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grpSp>
        <p:nvGrpSpPr>
          <p:cNvPr id="1583" name="Google Shape;1583;p65"/>
          <p:cNvGrpSpPr/>
          <p:nvPr/>
        </p:nvGrpSpPr>
        <p:grpSpPr>
          <a:xfrm flipH="1">
            <a:off x="6936933" y="863488"/>
            <a:ext cx="2128272" cy="3735927"/>
            <a:chOff x="1188225" y="2791375"/>
            <a:chExt cx="1009425" cy="1771925"/>
          </a:xfrm>
        </p:grpSpPr>
        <p:sp>
          <p:nvSpPr>
            <p:cNvPr id="1584" name="Google Shape;1584;p65"/>
            <p:cNvSpPr/>
            <p:nvPr/>
          </p:nvSpPr>
          <p:spPr>
            <a:xfrm>
              <a:off x="1515000" y="3215000"/>
              <a:ext cx="315500" cy="263350"/>
            </a:xfrm>
            <a:custGeom>
              <a:avLst/>
              <a:gdLst/>
              <a:ahLst/>
              <a:cxnLst/>
              <a:rect l="l" t="t" r="r" b="b"/>
              <a:pathLst>
                <a:path w="12620" h="10534" extrusionOk="0">
                  <a:moveTo>
                    <a:pt x="6941" y="1"/>
                  </a:moveTo>
                  <a:cubicBezTo>
                    <a:pt x="6098" y="1"/>
                    <a:pt x="5333" y="589"/>
                    <a:pt x="4887" y="1311"/>
                  </a:cubicBezTo>
                  <a:cubicBezTo>
                    <a:pt x="4577" y="1813"/>
                    <a:pt x="4385" y="2383"/>
                    <a:pt x="4055" y="2871"/>
                  </a:cubicBezTo>
                  <a:cubicBezTo>
                    <a:pt x="3305" y="3980"/>
                    <a:pt x="1948" y="4532"/>
                    <a:pt x="1103" y="5569"/>
                  </a:cubicBezTo>
                  <a:cubicBezTo>
                    <a:pt x="175" y="6706"/>
                    <a:pt x="1" y="8400"/>
                    <a:pt x="666" y="9706"/>
                  </a:cubicBezTo>
                  <a:cubicBezTo>
                    <a:pt x="1192" y="9890"/>
                    <a:pt x="1749" y="9983"/>
                    <a:pt x="2306" y="9983"/>
                  </a:cubicBezTo>
                  <a:cubicBezTo>
                    <a:pt x="2958" y="9983"/>
                    <a:pt x="3610" y="9856"/>
                    <a:pt x="4209" y="9601"/>
                  </a:cubicBezTo>
                  <a:cubicBezTo>
                    <a:pt x="4245" y="9586"/>
                    <a:pt x="4281" y="9571"/>
                    <a:pt x="4316" y="9554"/>
                  </a:cubicBezTo>
                  <a:lnTo>
                    <a:pt x="4318" y="9556"/>
                  </a:lnTo>
                  <a:cubicBezTo>
                    <a:pt x="4790" y="8757"/>
                    <a:pt x="5107" y="7870"/>
                    <a:pt x="5248" y="6955"/>
                  </a:cubicBezTo>
                  <a:cubicBezTo>
                    <a:pt x="4837" y="6861"/>
                    <a:pt x="4450" y="6621"/>
                    <a:pt x="4232" y="6261"/>
                  </a:cubicBezTo>
                  <a:cubicBezTo>
                    <a:pt x="4014" y="5901"/>
                    <a:pt x="3986" y="5418"/>
                    <a:pt x="4210" y="5061"/>
                  </a:cubicBezTo>
                  <a:cubicBezTo>
                    <a:pt x="4392" y="4770"/>
                    <a:pt x="4731" y="4589"/>
                    <a:pt x="5073" y="4589"/>
                  </a:cubicBezTo>
                  <a:cubicBezTo>
                    <a:pt x="5115" y="4589"/>
                    <a:pt x="5157" y="4591"/>
                    <a:pt x="5198" y="4597"/>
                  </a:cubicBezTo>
                  <a:cubicBezTo>
                    <a:pt x="5579" y="4648"/>
                    <a:pt x="5917" y="4937"/>
                    <a:pt x="6010" y="5318"/>
                  </a:cubicBezTo>
                  <a:cubicBezTo>
                    <a:pt x="6957" y="5038"/>
                    <a:pt x="7817" y="4468"/>
                    <a:pt x="8447" y="3708"/>
                  </a:cubicBezTo>
                  <a:cubicBezTo>
                    <a:pt x="8528" y="3610"/>
                    <a:pt x="8622" y="3500"/>
                    <a:pt x="8749" y="3496"/>
                  </a:cubicBezTo>
                  <a:cubicBezTo>
                    <a:pt x="8751" y="3496"/>
                    <a:pt x="8753" y="3496"/>
                    <a:pt x="8755" y="3496"/>
                  </a:cubicBezTo>
                  <a:cubicBezTo>
                    <a:pt x="8934" y="3496"/>
                    <a:pt x="9037" y="3704"/>
                    <a:pt x="9076" y="3882"/>
                  </a:cubicBezTo>
                  <a:cubicBezTo>
                    <a:pt x="9115" y="4061"/>
                    <a:pt x="9162" y="4276"/>
                    <a:pt x="9333" y="4341"/>
                  </a:cubicBezTo>
                  <a:cubicBezTo>
                    <a:pt x="9364" y="4352"/>
                    <a:pt x="9395" y="4357"/>
                    <a:pt x="9425" y="4357"/>
                  </a:cubicBezTo>
                  <a:cubicBezTo>
                    <a:pt x="9594" y="4357"/>
                    <a:pt x="9751" y="4195"/>
                    <a:pt x="9861" y="4047"/>
                  </a:cubicBezTo>
                  <a:cubicBezTo>
                    <a:pt x="9897" y="4178"/>
                    <a:pt x="9939" y="4314"/>
                    <a:pt x="10028" y="4417"/>
                  </a:cubicBezTo>
                  <a:cubicBezTo>
                    <a:pt x="10095" y="4494"/>
                    <a:pt x="10196" y="4548"/>
                    <a:pt x="10296" y="4548"/>
                  </a:cubicBezTo>
                  <a:cubicBezTo>
                    <a:pt x="10329" y="4548"/>
                    <a:pt x="10362" y="4542"/>
                    <a:pt x="10394" y="4528"/>
                  </a:cubicBezTo>
                  <a:cubicBezTo>
                    <a:pt x="10454" y="4503"/>
                    <a:pt x="10503" y="4454"/>
                    <a:pt x="10564" y="4431"/>
                  </a:cubicBezTo>
                  <a:cubicBezTo>
                    <a:pt x="10592" y="4420"/>
                    <a:pt x="10621" y="4415"/>
                    <a:pt x="10649" y="4415"/>
                  </a:cubicBezTo>
                  <a:cubicBezTo>
                    <a:pt x="10808" y="4415"/>
                    <a:pt x="10953" y="4580"/>
                    <a:pt x="11018" y="4741"/>
                  </a:cubicBezTo>
                  <a:cubicBezTo>
                    <a:pt x="11172" y="5122"/>
                    <a:pt x="11144" y="5550"/>
                    <a:pt x="11107" y="5961"/>
                  </a:cubicBezTo>
                  <a:cubicBezTo>
                    <a:pt x="11095" y="6085"/>
                    <a:pt x="11084" y="6209"/>
                    <a:pt x="11069" y="6334"/>
                  </a:cubicBezTo>
                  <a:cubicBezTo>
                    <a:pt x="11758" y="5975"/>
                    <a:pt x="12276" y="5303"/>
                    <a:pt x="12445" y="4545"/>
                  </a:cubicBezTo>
                  <a:cubicBezTo>
                    <a:pt x="12619" y="3764"/>
                    <a:pt x="12421" y="2909"/>
                    <a:pt x="11921" y="2286"/>
                  </a:cubicBezTo>
                  <a:lnTo>
                    <a:pt x="11921" y="2287"/>
                  </a:lnTo>
                  <a:cubicBezTo>
                    <a:pt x="11665" y="1967"/>
                    <a:pt x="11339" y="1712"/>
                    <a:pt x="11063" y="1409"/>
                  </a:cubicBezTo>
                  <a:cubicBezTo>
                    <a:pt x="10752" y="1070"/>
                    <a:pt x="10491" y="658"/>
                    <a:pt x="10075" y="457"/>
                  </a:cubicBezTo>
                  <a:cubicBezTo>
                    <a:pt x="9778" y="314"/>
                    <a:pt x="9451" y="301"/>
                    <a:pt x="9118" y="301"/>
                  </a:cubicBezTo>
                  <a:cubicBezTo>
                    <a:pt x="9038" y="301"/>
                    <a:pt x="8959" y="301"/>
                    <a:pt x="8879" y="301"/>
                  </a:cubicBezTo>
                  <a:cubicBezTo>
                    <a:pt x="8720" y="301"/>
                    <a:pt x="8562" y="298"/>
                    <a:pt x="8407" y="280"/>
                  </a:cubicBezTo>
                  <a:cubicBezTo>
                    <a:pt x="7938" y="223"/>
                    <a:pt x="7490" y="22"/>
                    <a:pt x="7018" y="2"/>
                  </a:cubicBezTo>
                  <a:cubicBezTo>
                    <a:pt x="6992" y="1"/>
                    <a:pt x="6967" y="1"/>
                    <a:pt x="6941" y="1"/>
                  </a:cubicBezTo>
                  <a:close/>
                  <a:moveTo>
                    <a:pt x="10126" y="8683"/>
                  </a:moveTo>
                  <a:cubicBezTo>
                    <a:pt x="9718" y="9064"/>
                    <a:pt x="9184" y="9293"/>
                    <a:pt x="8642" y="9435"/>
                  </a:cubicBezTo>
                  <a:cubicBezTo>
                    <a:pt x="8397" y="9499"/>
                    <a:pt x="8143" y="9546"/>
                    <a:pt x="7890" y="9551"/>
                  </a:cubicBezTo>
                  <a:cubicBezTo>
                    <a:pt x="7854" y="9748"/>
                    <a:pt x="7823" y="9946"/>
                    <a:pt x="7802" y="10146"/>
                  </a:cubicBezTo>
                  <a:cubicBezTo>
                    <a:pt x="7789" y="10273"/>
                    <a:pt x="7781" y="10401"/>
                    <a:pt x="7780" y="10528"/>
                  </a:cubicBezTo>
                  <a:cubicBezTo>
                    <a:pt x="7878" y="10531"/>
                    <a:pt x="7976" y="10533"/>
                    <a:pt x="8073" y="10533"/>
                  </a:cubicBezTo>
                  <a:cubicBezTo>
                    <a:pt x="8871" y="10533"/>
                    <a:pt x="9669" y="10403"/>
                    <a:pt x="10428" y="10158"/>
                  </a:cubicBezTo>
                  <a:cubicBezTo>
                    <a:pt x="10518" y="9928"/>
                    <a:pt x="10545" y="9674"/>
                    <a:pt x="10506" y="9430"/>
                  </a:cubicBezTo>
                  <a:cubicBezTo>
                    <a:pt x="10460" y="9150"/>
                    <a:pt x="10324" y="8885"/>
                    <a:pt x="10126" y="8683"/>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5"/>
            <p:cNvSpPr/>
            <p:nvPr/>
          </p:nvSpPr>
          <p:spPr>
            <a:xfrm>
              <a:off x="1386050" y="3416175"/>
              <a:ext cx="588575" cy="1083725"/>
            </a:xfrm>
            <a:custGeom>
              <a:avLst/>
              <a:gdLst/>
              <a:ahLst/>
              <a:cxnLst/>
              <a:rect l="l" t="t" r="r" b="b"/>
              <a:pathLst>
                <a:path w="23543" h="43349" extrusionOk="0">
                  <a:moveTo>
                    <a:pt x="3523" y="1"/>
                  </a:moveTo>
                  <a:cubicBezTo>
                    <a:pt x="2526" y="1036"/>
                    <a:pt x="1320" y="1873"/>
                    <a:pt x="0" y="2442"/>
                  </a:cubicBezTo>
                  <a:cubicBezTo>
                    <a:pt x="399" y="4092"/>
                    <a:pt x="1039" y="5656"/>
                    <a:pt x="2004" y="7038"/>
                  </a:cubicBezTo>
                  <a:cubicBezTo>
                    <a:pt x="990" y="10150"/>
                    <a:pt x="625" y="13472"/>
                    <a:pt x="946" y="16731"/>
                  </a:cubicBezTo>
                  <a:cubicBezTo>
                    <a:pt x="960" y="16864"/>
                    <a:pt x="976" y="17002"/>
                    <a:pt x="1054" y="17111"/>
                  </a:cubicBezTo>
                  <a:cubicBezTo>
                    <a:pt x="1100" y="17174"/>
                    <a:pt x="1162" y="17220"/>
                    <a:pt x="1231" y="17257"/>
                  </a:cubicBezTo>
                  <a:cubicBezTo>
                    <a:pt x="727" y="23089"/>
                    <a:pt x="1479" y="29029"/>
                    <a:pt x="3427" y="34551"/>
                  </a:cubicBezTo>
                  <a:cubicBezTo>
                    <a:pt x="3964" y="36076"/>
                    <a:pt x="4595" y="37577"/>
                    <a:pt x="5417" y="38970"/>
                  </a:cubicBezTo>
                  <a:cubicBezTo>
                    <a:pt x="6343" y="40540"/>
                    <a:pt x="7510" y="41965"/>
                    <a:pt x="8863" y="43186"/>
                  </a:cubicBezTo>
                  <a:cubicBezTo>
                    <a:pt x="8946" y="43259"/>
                    <a:pt x="9035" y="43334"/>
                    <a:pt x="9144" y="43347"/>
                  </a:cubicBezTo>
                  <a:cubicBezTo>
                    <a:pt x="9154" y="43348"/>
                    <a:pt x="9163" y="43348"/>
                    <a:pt x="9173" y="43348"/>
                  </a:cubicBezTo>
                  <a:cubicBezTo>
                    <a:pt x="9263" y="43348"/>
                    <a:pt x="9350" y="43306"/>
                    <a:pt x="9431" y="43264"/>
                  </a:cubicBezTo>
                  <a:cubicBezTo>
                    <a:pt x="9907" y="43015"/>
                    <a:pt x="10357" y="42714"/>
                    <a:pt x="10767" y="42367"/>
                  </a:cubicBezTo>
                  <a:cubicBezTo>
                    <a:pt x="9642" y="39191"/>
                    <a:pt x="8824" y="35906"/>
                    <a:pt x="8328" y="32573"/>
                  </a:cubicBezTo>
                  <a:cubicBezTo>
                    <a:pt x="7884" y="29606"/>
                    <a:pt x="7732" y="26439"/>
                    <a:pt x="8779" y="23672"/>
                  </a:cubicBezTo>
                  <a:cubicBezTo>
                    <a:pt x="9097" y="25167"/>
                    <a:pt x="9641" y="26607"/>
                    <a:pt x="10524" y="27844"/>
                  </a:cubicBezTo>
                  <a:cubicBezTo>
                    <a:pt x="11775" y="29592"/>
                    <a:pt x="13789" y="30881"/>
                    <a:pt x="15938" y="30881"/>
                  </a:cubicBezTo>
                  <a:cubicBezTo>
                    <a:pt x="15942" y="30881"/>
                    <a:pt x="15945" y="30881"/>
                    <a:pt x="15949" y="30881"/>
                  </a:cubicBezTo>
                  <a:cubicBezTo>
                    <a:pt x="16634" y="30879"/>
                    <a:pt x="17311" y="30751"/>
                    <a:pt x="17970" y="30566"/>
                  </a:cubicBezTo>
                  <a:cubicBezTo>
                    <a:pt x="19501" y="30133"/>
                    <a:pt x="20942" y="29384"/>
                    <a:pt x="22176" y="28379"/>
                  </a:cubicBezTo>
                  <a:cubicBezTo>
                    <a:pt x="22611" y="28024"/>
                    <a:pt x="23023" y="27636"/>
                    <a:pt x="23345" y="27176"/>
                  </a:cubicBezTo>
                  <a:cubicBezTo>
                    <a:pt x="23430" y="27056"/>
                    <a:pt x="23511" y="26925"/>
                    <a:pt x="23528" y="26777"/>
                  </a:cubicBezTo>
                  <a:cubicBezTo>
                    <a:pt x="23542" y="26666"/>
                    <a:pt x="23519" y="26553"/>
                    <a:pt x="23490" y="26444"/>
                  </a:cubicBezTo>
                  <a:cubicBezTo>
                    <a:pt x="23381" y="26012"/>
                    <a:pt x="23213" y="25593"/>
                    <a:pt x="22991" y="25252"/>
                  </a:cubicBezTo>
                  <a:cubicBezTo>
                    <a:pt x="22170" y="25731"/>
                    <a:pt x="21251" y="26045"/>
                    <a:pt x="20308" y="26170"/>
                  </a:cubicBezTo>
                  <a:cubicBezTo>
                    <a:pt x="20115" y="26195"/>
                    <a:pt x="19919" y="26212"/>
                    <a:pt x="19723" y="26212"/>
                  </a:cubicBezTo>
                  <a:cubicBezTo>
                    <a:pt x="19453" y="26212"/>
                    <a:pt x="19184" y="26179"/>
                    <a:pt x="18930" y="26090"/>
                  </a:cubicBezTo>
                  <a:cubicBezTo>
                    <a:pt x="18137" y="25810"/>
                    <a:pt x="17616" y="25020"/>
                    <a:pt x="17413" y="24205"/>
                  </a:cubicBezTo>
                  <a:cubicBezTo>
                    <a:pt x="17209" y="23389"/>
                    <a:pt x="17266" y="22536"/>
                    <a:pt x="17286" y="21695"/>
                  </a:cubicBezTo>
                  <a:cubicBezTo>
                    <a:pt x="17332" y="19738"/>
                    <a:pt x="17159" y="17728"/>
                    <a:pt x="16392" y="15936"/>
                  </a:cubicBezTo>
                  <a:cubicBezTo>
                    <a:pt x="16475" y="15875"/>
                    <a:pt x="16557" y="15814"/>
                    <a:pt x="16637" y="15750"/>
                  </a:cubicBezTo>
                  <a:cubicBezTo>
                    <a:pt x="15825" y="13514"/>
                    <a:pt x="15271" y="11185"/>
                    <a:pt x="14984" y="8823"/>
                  </a:cubicBezTo>
                  <a:cubicBezTo>
                    <a:pt x="16999" y="8367"/>
                    <a:pt x="18868" y="6597"/>
                    <a:pt x="20263" y="4399"/>
                  </a:cubicBezTo>
                  <a:cubicBezTo>
                    <a:pt x="20079" y="4291"/>
                    <a:pt x="19912" y="4152"/>
                    <a:pt x="19754" y="4008"/>
                  </a:cubicBezTo>
                  <a:cubicBezTo>
                    <a:pt x="18862" y="3190"/>
                    <a:pt x="18172" y="2155"/>
                    <a:pt x="17759" y="1018"/>
                  </a:cubicBezTo>
                  <a:cubicBezTo>
                    <a:pt x="17097" y="1491"/>
                    <a:pt x="16360" y="1860"/>
                    <a:pt x="15586" y="2111"/>
                  </a:cubicBezTo>
                  <a:cubicBezTo>
                    <a:pt x="14826" y="2357"/>
                    <a:pt x="14028" y="2488"/>
                    <a:pt x="13230" y="2488"/>
                  </a:cubicBezTo>
                  <a:cubicBezTo>
                    <a:pt x="13132" y="2488"/>
                    <a:pt x="13035" y="2486"/>
                    <a:pt x="12938" y="2482"/>
                  </a:cubicBezTo>
                  <a:lnTo>
                    <a:pt x="12938" y="2535"/>
                  </a:lnTo>
                  <a:cubicBezTo>
                    <a:pt x="12405" y="3038"/>
                    <a:pt x="11759" y="3420"/>
                    <a:pt x="11061" y="3643"/>
                  </a:cubicBezTo>
                  <a:cubicBezTo>
                    <a:pt x="11026" y="3653"/>
                    <a:pt x="10989" y="3664"/>
                    <a:pt x="10952" y="3664"/>
                  </a:cubicBezTo>
                  <a:cubicBezTo>
                    <a:pt x="10937" y="3664"/>
                    <a:pt x="10923" y="3662"/>
                    <a:pt x="10908" y="3658"/>
                  </a:cubicBezTo>
                  <a:cubicBezTo>
                    <a:pt x="10870" y="3646"/>
                    <a:pt x="10839" y="3620"/>
                    <a:pt x="10810" y="3593"/>
                  </a:cubicBezTo>
                  <a:cubicBezTo>
                    <a:pt x="10190" y="3027"/>
                    <a:pt x="9695" y="2326"/>
                    <a:pt x="9367" y="1554"/>
                  </a:cubicBezTo>
                  <a:cubicBezTo>
                    <a:pt x="8768" y="1810"/>
                    <a:pt x="8116" y="1936"/>
                    <a:pt x="7465" y="1936"/>
                  </a:cubicBezTo>
                  <a:cubicBezTo>
                    <a:pt x="6907" y="1936"/>
                    <a:pt x="6350" y="1844"/>
                    <a:pt x="5824" y="1659"/>
                  </a:cubicBezTo>
                  <a:cubicBezTo>
                    <a:pt x="5765" y="1640"/>
                    <a:pt x="5707" y="1618"/>
                    <a:pt x="5649" y="1595"/>
                  </a:cubicBezTo>
                  <a:cubicBezTo>
                    <a:pt x="4814" y="1266"/>
                    <a:pt x="4079" y="705"/>
                    <a:pt x="3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5"/>
            <p:cNvSpPr/>
            <p:nvPr/>
          </p:nvSpPr>
          <p:spPr>
            <a:xfrm>
              <a:off x="1521075" y="3433625"/>
              <a:ext cx="268950" cy="199750"/>
            </a:xfrm>
            <a:custGeom>
              <a:avLst/>
              <a:gdLst/>
              <a:ahLst/>
              <a:cxnLst/>
              <a:rect l="l" t="t" r="r" b="b"/>
              <a:pathLst>
                <a:path w="10758" h="7990" extrusionOk="0">
                  <a:moveTo>
                    <a:pt x="7636" y="874"/>
                  </a:moveTo>
                  <a:cubicBezTo>
                    <a:pt x="7623" y="947"/>
                    <a:pt x="7610" y="1020"/>
                    <a:pt x="7599" y="1095"/>
                  </a:cubicBezTo>
                  <a:cubicBezTo>
                    <a:pt x="8064" y="1312"/>
                    <a:pt x="8466" y="1706"/>
                    <a:pt x="8739" y="2214"/>
                  </a:cubicBezTo>
                  <a:cubicBezTo>
                    <a:pt x="8986" y="2676"/>
                    <a:pt x="9131" y="3231"/>
                    <a:pt x="9169" y="3865"/>
                  </a:cubicBezTo>
                  <a:cubicBezTo>
                    <a:pt x="9173" y="3921"/>
                    <a:pt x="9220" y="3965"/>
                    <a:pt x="9277" y="3965"/>
                  </a:cubicBezTo>
                  <a:lnTo>
                    <a:pt x="9284" y="3965"/>
                  </a:lnTo>
                  <a:cubicBezTo>
                    <a:pt x="9343" y="3961"/>
                    <a:pt x="9388" y="3911"/>
                    <a:pt x="9385" y="3851"/>
                  </a:cubicBezTo>
                  <a:cubicBezTo>
                    <a:pt x="9344" y="3187"/>
                    <a:pt x="9191" y="2601"/>
                    <a:pt x="8928" y="2112"/>
                  </a:cubicBezTo>
                  <a:cubicBezTo>
                    <a:pt x="8623" y="1544"/>
                    <a:pt x="8165" y="1105"/>
                    <a:pt x="7636" y="874"/>
                  </a:cubicBezTo>
                  <a:close/>
                  <a:moveTo>
                    <a:pt x="4487" y="1"/>
                  </a:moveTo>
                  <a:lnTo>
                    <a:pt x="4487" y="1"/>
                  </a:lnTo>
                  <a:cubicBezTo>
                    <a:pt x="3472" y="9"/>
                    <a:pt x="2475" y="414"/>
                    <a:pt x="1742" y="1119"/>
                  </a:cubicBezTo>
                  <a:cubicBezTo>
                    <a:pt x="991" y="1844"/>
                    <a:pt x="544" y="2859"/>
                    <a:pt x="520" y="3903"/>
                  </a:cubicBezTo>
                  <a:cubicBezTo>
                    <a:pt x="519" y="3925"/>
                    <a:pt x="526" y="3946"/>
                    <a:pt x="537" y="3963"/>
                  </a:cubicBezTo>
                  <a:cubicBezTo>
                    <a:pt x="534" y="3964"/>
                    <a:pt x="531" y="3965"/>
                    <a:pt x="528" y="3967"/>
                  </a:cubicBezTo>
                  <a:cubicBezTo>
                    <a:pt x="321" y="4049"/>
                    <a:pt x="176" y="4239"/>
                    <a:pt x="80" y="4441"/>
                  </a:cubicBezTo>
                  <a:cubicBezTo>
                    <a:pt x="29" y="4549"/>
                    <a:pt x="0" y="4781"/>
                    <a:pt x="103" y="4969"/>
                  </a:cubicBezTo>
                  <a:cubicBezTo>
                    <a:pt x="205" y="5158"/>
                    <a:pt x="406" y="5285"/>
                    <a:pt x="619" y="5314"/>
                  </a:cubicBezTo>
                  <a:cubicBezTo>
                    <a:pt x="653" y="5319"/>
                    <a:pt x="686" y="5321"/>
                    <a:pt x="720" y="5321"/>
                  </a:cubicBezTo>
                  <a:cubicBezTo>
                    <a:pt x="900" y="5321"/>
                    <a:pt x="1079" y="5258"/>
                    <a:pt x="1226" y="5151"/>
                  </a:cubicBezTo>
                  <a:cubicBezTo>
                    <a:pt x="1469" y="4973"/>
                    <a:pt x="1618" y="4639"/>
                    <a:pt x="1502" y="4362"/>
                  </a:cubicBezTo>
                  <a:cubicBezTo>
                    <a:pt x="1440" y="4211"/>
                    <a:pt x="1308" y="4098"/>
                    <a:pt x="1163" y="4022"/>
                  </a:cubicBezTo>
                  <a:cubicBezTo>
                    <a:pt x="1042" y="3959"/>
                    <a:pt x="904" y="3923"/>
                    <a:pt x="768" y="3923"/>
                  </a:cubicBezTo>
                  <a:cubicBezTo>
                    <a:pt x="757" y="3923"/>
                    <a:pt x="745" y="3923"/>
                    <a:pt x="733" y="3924"/>
                  </a:cubicBezTo>
                  <a:cubicBezTo>
                    <a:pt x="733" y="3918"/>
                    <a:pt x="734" y="3913"/>
                    <a:pt x="735" y="3907"/>
                  </a:cubicBezTo>
                  <a:cubicBezTo>
                    <a:pt x="759" y="2919"/>
                    <a:pt x="1181" y="1960"/>
                    <a:pt x="1892" y="1274"/>
                  </a:cubicBezTo>
                  <a:cubicBezTo>
                    <a:pt x="2560" y="630"/>
                    <a:pt x="3464" y="251"/>
                    <a:pt x="4388" y="218"/>
                  </a:cubicBezTo>
                  <a:cubicBezTo>
                    <a:pt x="4422" y="146"/>
                    <a:pt x="4455" y="74"/>
                    <a:pt x="4487" y="1"/>
                  </a:cubicBezTo>
                  <a:close/>
                  <a:moveTo>
                    <a:pt x="10155" y="4771"/>
                  </a:moveTo>
                  <a:cubicBezTo>
                    <a:pt x="10147" y="4771"/>
                    <a:pt x="10140" y="4773"/>
                    <a:pt x="10132" y="4775"/>
                  </a:cubicBezTo>
                  <a:cubicBezTo>
                    <a:pt x="10094" y="4787"/>
                    <a:pt x="10074" y="4827"/>
                    <a:pt x="10086" y="4866"/>
                  </a:cubicBezTo>
                  <a:cubicBezTo>
                    <a:pt x="10272" y="5443"/>
                    <a:pt x="10422" y="6039"/>
                    <a:pt x="10531" y="6638"/>
                  </a:cubicBezTo>
                  <a:cubicBezTo>
                    <a:pt x="10579" y="6901"/>
                    <a:pt x="10617" y="7201"/>
                    <a:pt x="10469" y="7421"/>
                  </a:cubicBezTo>
                  <a:cubicBezTo>
                    <a:pt x="10349" y="7600"/>
                    <a:pt x="10119" y="7693"/>
                    <a:pt x="9934" y="7769"/>
                  </a:cubicBezTo>
                  <a:cubicBezTo>
                    <a:pt x="9898" y="7784"/>
                    <a:pt x="9880" y="7826"/>
                    <a:pt x="9894" y="7862"/>
                  </a:cubicBezTo>
                  <a:cubicBezTo>
                    <a:pt x="9906" y="7889"/>
                    <a:pt x="9932" y="7907"/>
                    <a:pt x="9961" y="7907"/>
                  </a:cubicBezTo>
                  <a:cubicBezTo>
                    <a:pt x="9970" y="7907"/>
                    <a:pt x="9979" y="7905"/>
                    <a:pt x="9988" y="7901"/>
                  </a:cubicBezTo>
                  <a:cubicBezTo>
                    <a:pt x="10191" y="7819"/>
                    <a:pt x="10443" y="7717"/>
                    <a:pt x="10588" y="7500"/>
                  </a:cubicBezTo>
                  <a:cubicBezTo>
                    <a:pt x="10757" y="7248"/>
                    <a:pt x="10728" y="6924"/>
                    <a:pt x="10671" y="6612"/>
                  </a:cubicBezTo>
                  <a:cubicBezTo>
                    <a:pt x="10562" y="6008"/>
                    <a:pt x="10410" y="5405"/>
                    <a:pt x="10222" y="4822"/>
                  </a:cubicBezTo>
                  <a:cubicBezTo>
                    <a:pt x="10212" y="4791"/>
                    <a:pt x="10185" y="4771"/>
                    <a:pt x="10155" y="4771"/>
                  </a:cubicBezTo>
                  <a:close/>
                  <a:moveTo>
                    <a:pt x="8363" y="5046"/>
                  </a:moveTo>
                  <a:cubicBezTo>
                    <a:pt x="8331" y="5046"/>
                    <a:pt x="8302" y="5068"/>
                    <a:pt x="8293" y="5100"/>
                  </a:cubicBezTo>
                  <a:cubicBezTo>
                    <a:pt x="8136" y="5687"/>
                    <a:pt x="8009" y="6291"/>
                    <a:pt x="7919" y="6893"/>
                  </a:cubicBezTo>
                  <a:cubicBezTo>
                    <a:pt x="7872" y="7197"/>
                    <a:pt x="7853" y="7573"/>
                    <a:pt x="8104" y="7791"/>
                  </a:cubicBezTo>
                  <a:cubicBezTo>
                    <a:pt x="8231" y="7901"/>
                    <a:pt x="8398" y="7939"/>
                    <a:pt x="8529" y="7959"/>
                  </a:cubicBezTo>
                  <a:cubicBezTo>
                    <a:pt x="8655" y="7980"/>
                    <a:pt x="8783" y="7989"/>
                    <a:pt x="8909" y="7989"/>
                  </a:cubicBezTo>
                  <a:cubicBezTo>
                    <a:pt x="9046" y="7989"/>
                    <a:pt x="9184" y="7978"/>
                    <a:pt x="9320" y="7954"/>
                  </a:cubicBezTo>
                  <a:cubicBezTo>
                    <a:pt x="9358" y="7947"/>
                    <a:pt x="9385" y="7910"/>
                    <a:pt x="9378" y="7872"/>
                  </a:cubicBezTo>
                  <a:cubicBezTo>
                    <a:pt x="9373" y="7837"/>
                    <a:pt x="9342" y="7812"/>
                    <a:pt x="9308" y="7812"/>
                  </a:cubicBezTo>
                  <a:cubicBezTo>
                    <a:pt x="9304" y="7812"/>
                    <a:pt x="9300" y="7812"/>
                    <a:pt x="9296" y="7813"/>
                  </a:cubicBezTo>
                  <a:cubicBezTo>
                    <a:pt x="9168" y="7835"/>
                    <a:pt x="9039" y="7846"/>
                    <a:pt x="8910" y="7846"/>
                  </a:cubicBezTo>
                  <a:cubicBezTo>
                    <a:pt x="8790" y="7846"/>
                    <a:pt x="8670" y="7837"/>
                    <a:pt x="8551" y="7818"/>
                  </a:cubicBezTo>
                  <a:cubicBezTo>
                    <a:pt x="8440" y="7800"/>
                    <a:pt x="8298" y="7769"/>
                    <a:pt x="8198" y="7683"/>
                  </a:cubicBezTo>
                  <a:cubicBezTo>
                    <a:pt x="7999" y="7510"/>
                    <a:pt x="8020" y="7182"/>
                    <a:pt x="8060" y="6915"/>
                  </a:cubicBezTo>
                  <a:cubicBezTo>
                    <a:pt x="8151" y="6318"/>
                    <a:pt x="8275" y="5719"/>
                    <a:pt x="8432" y="5137"/>
                  </a:cubicBezTo>
                  <a:cubicBezTo>
                    <a:pt x="8442" y="5099"/>
                    <a:pt x="8420" y="5059"/>
                    <a:pt x="8382" y="5049"/>
                  </a:cubicBezTo>
                  <a:cubicBezTo>
                    <a:pt x="8375" y="5047"/>
                    <a:pt x="8369" y="5046"/>
                    <a:pt x="8363" y="50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5"/>
            <p:cNvSpPr/>
            <p:nvPr/>
          </p:nvSpPr>
          <p:spPr>
            <a:xfrm>
              <a:off x="1361400" y="3118775"/>
              <a:ext cx="627950" cy="1387075"/>
            </a:xfrm>
            <a:custGeom>
              <a:avLst/>
              <a:gdLst/>
              <a:ahLst/>
              <a:cxnLst/>
              <a:rect l="l" t="t" r="r" b="b"/>
              <a:pathLst>
                <a:path w="25118" h="55483" extrusionOk="0">
                  <a:moveTo>
                    <a:pt x="2563" y="0"/>
                  </a:moveTo>
                  <a:cubicBezTo>
                    <a:pt x="2543" y="0"/>
                    <a:pt x="2523" y="4"/>
                    <a:pt x="2504" y="11"/>
                  </a:cubicBezTo>
                  <a:cubicBezTo>
                    <a:pt x="2438" y="35"/>
                    <a:pt x="2392" y="96"/>
                    <a:pt x="2355" y="155"/>
                  </a:cubicBezTo>
                  <a:cubicBezTo>
                    <a:pt x="2231" y="350"/>
                    <a:pt x="2148" y="569"/>
                    <a:pt x="2106" y="796"/>
                  </a:cubicBezTo>
                  <a:cubicBezTo>
                    <a:pt x="1402" y="659"/>
                    <a:pt x="700" y="514"/>
                    <a:pt x="1" y="358"/>
                  </a:cubicBezTo>
                  <a:lnTo>
                    <a:pt x="1" y="358"/>
                  </a:lnTo>
                  <a:cubicBezTo>
                    <a:pt x="836" y="2810"/>
                    <a:pt x="504" y="5504"/>
                    <a:pt x="426" y="8106"/>
                  </a:cubicBezTo>
                  <a:cubicBezTo>
                    <a:pt x="364" y="10181"/>
                    <a:pt x="497" y="12321"/>
                    <a:pt x="986" y="14338"/>
                  </a:cubicBezTo>
                  <a:cubicBezTo>
                    <a:pt x="2305" y="13769"/>
                    <a:pt x="3510" y="12931"/>
                    <a:pt x="4508" y="11895"/>
                  </a:cubicBezTo>
                  <a:cubicBezTo>
                    <a:pt x="4253" y="11572"/>
                    <a:pt x="4035" y="11217"/>
                    <a:pt x="3864" y="10841"/>
                  </a:cubicBezTo>
                  <a:cubicBezTo>
                    <a:pt x="2773" y="8442"/>
                    <a:pt x="3610" y="5616"/>
                    <a:pt x="3123" y="3027"/>
                  </a:cubicBezTo>
                  <a:cubicBezTo>
                    <a:pt x="2991" y="2327"/>
                    <a:pt x="2760" y="1627"/>
                    <a:pt x="2772" y="923"/>
                  </a:cubicBezTo>
                  <a:cubicBezTo>
                    <a:pt x="2773" y="811"/>
                    <a:pt x="2781" y="699"/>
                    <a:pt x="2796" y="587"/>
                  </a:cubicBezTo>
                  <a:cubicBezTo>
                    <a:pt x="2812" y="457"/>
                    <a:pt x="2840" y="323"/>
                    <a:pt x="2801" y="198"/>
                  </a:cubicBezTo>
                  <a:cubicBezTo>
                    <a:pt x="2767" y="93"/>
                    <a:pt x="2667" y="0"/>
                    <a:pt x="2563" y="0"/>
                  </a:cubicBezTo>
                  <a:close/>
                  <a:moveTo>
                    <a:pt x="14901" y="7346"/>
                  </a:moveTo>
                  <a:cubicBezTo>
                    <a:pt x="14899" y="7346"/>
                    <a:pt x="14896" y="7346"/>
                    <a:pt x="14894" y="7346"/>
                  </a:cubicBezTo>
                  <a:cubicBezTo>
                    <a:pt x="14766" y="7350"/>
                    <a:pt x="14672" y="7459"/>
                    <a:pt x="14591" y="7557"/>
                  </a:cubicBezTo>
                  <a:cubicBezTo>
                    <a:pt x="13961" y="8318"/>
                    <a:pt x="13102" y="8887"/>
                    <a:pt x="12154" y="9168"/>
                  </a:cubicBezTo>
                  <a:cubicBezTo>
                    <a:pt x="12061" y="8787"/>
                    <a:pt x="11723" y="8498"/>
                    <a:pt x="11342" y="8447"/>
                  </a:cubicBezTo>
                  <a:cubicBezTo>
                    <a:pt x="11300" y="8441"/>
                    <a:pt x="11258" y="8438"/>
                    <a:pt x="11215" y="8438"/>
                  </a:cubicBezTo>
                  <a:cubicBezTo>
                    <a:pt x="10874" y="8438"/>
                    <a:pt x="10536" y="8621"/>
                    <a:pt x="10354" y="8911"/>
                  </a:cubicBezTo>
                  <a:cubicBezTo>
                    <a:pt x="10131" y="9267"/>
                    <a:pt x="10158" y="9751"/>
                    <a:pt x="10376" y="10110"/>
                  </a:cubicBezTo>
                  <a:cubicBezTo>
                    <a:pt x="10594" y="10471"/>
                    <a:pt x="10981" y="10710"/>
                    <a:pt x="11392" y="10805"/>
                  </a:cubicBezTo>
                  <a:cubicBezTo>
                    <a:pt x="11251" y="11720"/>
                    <a:pt x="10934" y="12608"/>
                    <a:pt x="10462" y="13406"/>
                  </a:cubicBezTo>
                  <a:lnTo>
                    <a:pt x="10460" y="13405"/>
                  </a:lnTo>
                  <a:cubicBezTo>
                    <a:pt x="10425" y="13420"/>
                    <a:pt x="10389" y="13436"/>
                    <a:pt x="10353" y="13450"/>
                  </a:cubicBezTo>
                  <a:cubicBezTo>
                    <a:pt x="10680" y="14222"/>
                    <a:pt x="11176" y="14924"/>
                    <a:pt x="11796" y="15489"/>
                  </a:cubicBezTo>
                  <a:cubicBezTo>
                    <a:pt x="11825" y="15517"/>
                    <a:pt x="11856" y="15543"/>
                    <a:pt x="11894" y="15554"/>
                  </a:cubicBezTo>
                  <a:cubicBezTo>
                    <a:pt x="11909" y="15558"/>
                    <a:pt x="11924" y="15560"/>
                    <a:pt x="11939" y="15560"/>
                  </a:cubicBezTo>
                  <a:cubicBezTo>
                    <a:pt x="11975" y="15560"/>
                    <a:pt x="12012" y="15549"/>
                    <a:pt x="12047" y="15539"/>
                  </a:cubicBezTo>
                  <a:cubicBezTo>
                    <a:pt x="12745" y="15316"/>
                    <a:pt x="13392" y="14934"/>
                    <a:pt x="13924" y="14431"/>
                  </a:cubicBezTo>
                  <a:lnTo>
                    <a:pt x="13924" y="14378"/>
                  </a:lnTo>
                  <a:cubicBezTo>
                    <a:pt x="13925" y="14250"/>
                    <a:pt x="13933" y="14122"/>
                    <a:pt x="13946" y="13995"/>
                  </a:cubicBezTo>
                  <a:cubicBezTo>
                    <a:pt x="13967" y="13797"/>
                    <a:pt x="14000" y="13597"/>
                    <a:pt x="14036" y="13401"/>
                  </a:cubicBezTo>
                  <a:cubicBezTo>
                    <a:pt x="14287" y="13395"/>
                    <a:pt x="14541" y="13348"/>
                    <a:pt x="14786" y="13284"/>
                  </a:cubicBezTo>
                  <a:cubicBezTo>
                    <a:pt x="15328" y="13142"/>
                    <a:pt x="15862" y="12913"/>
                    <a:pt x="16270" y="12532"/>
                  </a:cubicBezTo>
                  <a:cubicBezTo>
                    <a:pt x="16311" y="12495"/>
                    <a:pt x="16352" y="12453"/>
                    <a:pt x="16390" y="12412"/>
                  </a:cubicBezTo>
                  <a:cubicBezTo>
                    <a:pt x="16938" y="11819"/>
                    <a:pt x="17120" y="10997"/>
                    <a:pt x="17214" y="10185"/>
                  </a:cubicBezTo>
                  <a:cubicBezTo>
                    <a:pt x="17228" y="10059"/>
                    <a:pt x="17239" y="9934"/>
                    <a:pt x="17251" y="9810"/>
                  </a:cubicBezTo>
                  <a:cubicBezTo>
                    <a:pt x="17288" y="9400"/>
                    <a:pt x="17317" y="8972"/>
                    <a:pt x="17163" y="8591"/>
                  </a:cubicBezTo>
                  <a:cubicBezTo>
                    <a:pt x="17097" y="8430"/>
                    <a:pt x="16951" y="8264"/>
                    <a:pt x="16792" y="8264"/>
                  </a:cubicBezTo>
                  <a:cubicBezTo>
                    <a:pt x="16765" y="8264"/>
                    <a:pt x="16737" y="8269"/>
                    <a:pt x="16709" y="8280"/>
                  </a:cubicBezTo>
                  <a:lnTo>
                    <a:pt x="16708" y="8280"/>
                  </a:lnTo>
                  <a:cubicBezTo>
                    <a:pt x="16647" y="8303"/>
                    <a:pt x="16598" y="8353"/>
                    <a:pt x="16538" y="8379"/>
                  </a:cubicBezTo>
                  <a:cubicBezTo>
                    <a:pt x="16506" y="8392"/>
                    <a:pt x="16473" y="8398"/>
                    <a:pt x="16440" y="8398"/>
                  </a:cubicBezTo>
                  <a:cubicBezTo>
                    <a:pt x="16341" y="8398"/>
                    <a:pt x="16239" y="8344"/>
                    <a:pt x="16172" y="8266"/>
                  </a:cubicBezTo>
                  <a:cubicBezTo>
                    <a:pt x="16083" y="8164"/>
                    <a:pt x="16041" y="8028"/>
                    <a:pt x="16005" y="7897"/>
                  </a:cubicBezTo>
                  <a:cubicBezTo>
                    <a:pt x="15895" y="8044"/>
                    <a:pt x="15739" y="8207"/>
                    <a:pt x="15570" y="8207"/>
                  </a:cubicBezTo>
                  <a:cubicBezTo>
                    <a:pt x="15540" y="8207"/>
                    <a:pt x="15509" y="8201"/>
                    <a:pt x="15477" y="8190"/>
                  </a:cubicBezTo>
                  <a:cubicBezTo>
                    <a:pt x="15306" y="8126"/>
                    <a:pt x="15259" y="7911"/>
                    <a:pt x="15220" y="7732"/>
                  </a:cubicBezTo>
                  <a:cubicBezTo>
                    <a:pt x="15181" y="7555"/>
                    <a:pt x="15079" y="7346"/>
                    <a:pt x="14901" y="7346"/>
                  </a:cubicBezTo>
                  <a:close/>
                  <a:moveTo>
                    <a:pt x="23055" y="3613"/>
                  </a:moveTo>
                  <a:cubicBezTo>
                    <a:pt x="23030" y="3613"/>
                    <a:pt x="23006" y="3619"/>
                    <a:pt x="22983" y="3632"/>
                  </a:cubicBezTo>
                  <a:cubicBezTo>
                    <a:pt x="22893" y="3687"/>
                    <a:pt x="22896" y="3818"/>
                    <a:pt x="22907" y="3922"/>
                  </a:cubicBezTo>
                  <a:cubicBezTo>
                    <a:pt x="22933" y="4176"/>
                    <a:pt x="22939" y="4430"/>
                    <a:pt x="22925" y="4684"/>
                  </a:cubicBezTo>
                  <a:cubicBezTo>
                    <a:pt x="22873" y="5649"/>
                    <a:pt x="22560" y="6604"/>
                    <a:pt x="22233" y="7523"/>
                  </a:cubicBezTo>
                  <a:cubicBezTo>
                    <a:pt x="21757" y="8860"/>
                    <a:pt x="21233" y="10202"/>
                    <a:pt x="20378" y="11333"/>
                  </a:cubicBezTo>
                  <a:cubicBezTo>
                    <a:pt x="19919" y="11942"/>
                    <a:pt x="19364" y="12472"/>
                    <a:pt x="18745" y="12914"/>
                  </a:cubicBezTo>
                  <a:cubicBezTo>
                    <a:pt x="19157" y="14051"/>
                    <a:pt x="19848" y="15086"/>
                    <a:pt x="20740" y="15904"/>
                  </a:cubicBezTo>
                  <a:cubicBezTo>
                    <a:pt x="20898" y="16048"/>
                    <a:pt x="21065" y="16187"/>
                    <a:pt x="21248" y="16295"/>
                  </a:cubicBezTo>
                  <a:cubicBezTo>
                    <a:pt x="21646" y="15669"/>
                    <a:pt x="22004" y="15009"/>
                    <a:pt x="22316" y="14335"/>
                  </a:cubicBezTo>
                  <a:cubicBezTo>
                    <a:pt x="23688" y="11372"/>
                    <a:pt x="24286" y="8121"/>
                    <a:pt x="24849" y="4902"/>
                  </a:cubicBezTo>
                  <a:cubicBezTo>
                    <a:pt x="24347" y="4854"/>
                    <a:pt x="23846" y="4786"/>
                    <a:pt x="23350" y="4711"/>
                  </a:cubicBezTo>
                  <a:cubicBezTo>
                    <a:pt x="23470" y="4392"/>
                    <a:pt x="23471" y="4024"/>
                    <a:pt x="23272" y="3748"/>
                  </a:cubicBezTo>
                  <a:cubicBezTo>
                    <a:pt x="23220" y="3678"/>
                    <a:pt x="23136" y="3613"/>
                    <a:pt x="23055" y="3613"/>
                  </a:cubicBezTo>
                  <a:close/>
                  <a:moveTo>
                    <a:pt x="24409" y="37031"/>
                  </a:moveTo>
                  <a:cubicBezTo>
                    <a:pt x="24282" y="37098"/>
                    <a:pt x="24158" y="37170"/>
                    <a:pt x="24038" y="37246"/>
                  </a:cubicBezTo>
                  <a:cubicBezTo>
                    <a:pt x="24229" y="37568"/>
                    <a:pt x="24377" y="37948"/>
                    <a:pt x="24476" y="38340"/>
                  </a:cubicBezTo>
                  <a:cubicBezTo>
                    <a:pt x="24504" y="38449"/>
                    <a:pt x="24528" y="38561"/>
                    <a:pt x="24514" y="38673"/>
                  </a:cubicBezTo>
                  <a:cubicBezTo>
                    <a:pt x="24513" y="38684"/>
                    <a:pt x="24511" y="38693"/>
                    <a:pt x="24508" y="38704"/>
                  </a:cubicBezTo>
                  <a:cubicBezTo>
                    <a:pt x="24703" y="38592"/>
                    <a:pt x="24897" y="38481"/>
                    <a:pt x="25091" y="38371"/>
                  </a:cubicBezTo>
                  <a:cubicBezTo>
                    <a:pt x="25117" y="37962"/>
                    <a:pt x="24953" y="37535"/>
                    <a:pt x="24695" y="37207"/>
                  </a:cubicBezTo>
                  <a:cubicBezTo>
                    <a:pt x="24638" y="37135"/>
                    <a:pt x="24571" y="37062"/>
                    <a:pt x="24482" y="37041"/>
                  </a:cubicBezTo>
                  <a:cubicBezTo>
                    <a:pt x="24459" y="37036"/>
                    <a:pt x="24433" y="37033"/>
                    <a:pt x="24409" y="37031"/>
                  </a:cubicBezTo>
                  <a:close/>
                  <a:moveTo>
                    <a:pt x="11624" y="54368"/>
                  </a:moveTo>
                  <a:cubicBezTo>
                    <a:pt x="11249" y="54670"/>
                    <a:pt x="10845" y="54937"/>
                    <a:pt x="10417" y="55159"/>
                  </a:cubicBezTo>
                  <a:cubicBezTo>
                    <a:pt x="10386" y="55176"/>
                    <a:pt x="10355" y="55191"/>
                    <a:pt x="10324" y="55205"/>
                  </a:cubicBezTo>
                  <a:cubicBezTo>
                    <a:pt x="10363" y="55295"/>
                    <a:pt x="10395" y="55388"/>
                    <a:pt x="10419" y="55483"/>
                  </a:cubicBezTo>
                  <a:cubicBezTo>
                    <a:pt x="10450" y="55475"/>
                    <a:pt x="10482" y="55467"/>
                    <a:pt x="10515" y="55463"/>
                  </a:cubicBezTo>
                  <a:cubicBezTo>
                    <a:pt x="11027" y="55403"/>
                    <a:pt x="11510" y="55134"/>
                    <a:pt x="11835" y="54734"/>
                  </a:cubicBezTo>
                  <a:cubicBezTo>
                    <a:pt x="11756" y="54616"/>
                    <a:pt x="11686" y="54495"/>
                    <a:pt x="11624" y="54368"/>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5"/>
            <p:cNvSpPr/>
            <p:nvPr/>
          </p:nvSpPr>
          <p:spPr>
            <a:xfrm>
              <a:off x="1583875" y="4017975"/>
              <a:ext cx="457900" cy="545325"/>
            </a:xfrm>
            <a:custGeom>
              <a:avLst/>
              <a:gdLst/>
              <a:ahLst/>
              <a:cxnLst/>
              <a:rect l="l" t="t" r="r" b="b"/>
              <a:pathLst>
                <a:path w="18316" h="21813" extrusionOk="0">
                  <a:moveTo>
                    <a:pt x="16656" y="1"/>
                  </a:moveTo>
                  <a:cubicBezTo>
                    <a:pt x="16552" y="1"/>
                    <a:pt x="16447" y="32"/>
                    <a:pt x="16347" y="69"/>
                  </a:cubicBezTo>
                  <a:cubicBezTo>
                    <a:pt x="16026" y="188"/>
                    <a:pt x="15730" y="375"/>
                    <a:pt x="15483" y="613"/>
                  </a:cubicBezTo>
                  <a:cubicBezTo>
                    <a:pt x="15393" y="700"/>
                    <a:pt x="15302" y="812"/>
                    <a:pt x="15319" y="938"/>
                  </a:cubicBezTo>
                  <a:cubicBezTo>
                    <a:pt x="15323" y="963"/>
                    <a:pt x="15331" y="990"/>
                    <a:pt x="15348" y="1010"/>
                  </a:cubicBezTo>
                  <a:cubicBezTo>
                    <a:pt x="15401" y="1073"/>
                    <a:pt x="15502" y="1054"/>
                    <a:pt x="15583" y="1073"/>
                  </a:cubicBezTo>
                  <a:cubicBezTo>
                    <a:pt x="15672" y="1094"/>
                    <a:pt x="15739" y="1167"/>
                    <a:pt x="15796" y="1239"/>
                  </a:cubicBezTo>
                  <a:cubicBezTo>
                    <a:pt x="16140" y="1677"/>
                    <a:pt x="16318" y="2288"/>
                    <a:pt x="16099" y="2799"/>
                  </a:cubicBezTo>
                  <a:cubicBezTo>
                    <a:pt x="16072" y="2860"/>
                    <a:pt x="16040" y="2921"/>
                    <a:pt x="16042" y="2987"/>
                  </a:cubicBezTo>
                  <a:cubicBezTo>
                    <a:pt x="16046" y="3132"/>
                    <a:pt x="16200" y="3220"/>
                    <a:pt x="16332" y="3281"/>
                  </a:cubicBezTo>
                  <a:cubicBezTo>
                    <a:pt x="16649" y="3425"/>
                    <a:pt x="16962" y="3580"/>
                    <a:pt x="17268" y="3745"/>
                  </a:cubicBezTo>
                  <a:cubicBezTo>
                    <a:pt x="17438" y="3836"/>
                    <a:pt x="17632" y="3932"/>
                    <a:pt x="17816" y="3932"/>
                  </a:cubicBezTo>
                  <a:cubicBezTo>
                    <a:pt x="17887" y="3932"/>
                    <a:pt x="17955" y="3918"/>
                    <a:pt x="18021" y="3885"/>
                  </a:cubicBezTo>
                  <a:cubicBezTo>
                    <a:pt x="18159" y="3817"/>
                    <a:pt x="18247" y="3672"/>
                    <a:pt x="18281" y="3521"/>
                  </a:cubicBezTo>
                  <a:cubicBezTo>
                    <a:pt x="18316" y="3370"/>
                    <a:pt x="18303" y="3213"/>
                    <a:pt x="18284" y="3060"/>
                  </a:cubicBezTo>
                  <a:cubicBezTo>
                    <a:pt x="18164" y="2098"/>
                    <a:pt x="17783" y="1170"/>
                    <a:pt x="17193" y="401"/>
                  </a:cubicBezTo>
                  <a:cubicBezTo>
                    <a:pt x="17098" y="276"/>
                    <a:pt x="16976" y="57"/>
                    <a:pt x="16754" y="11"/>
                  </a:cubicBezTo>
                  <a:cubicBezTo>
                    <a:pt x="16722" y="4"/>
                    <a:pt x="16689" y="1"/>
                    <a:pt x="16656" y="1"/>
                  </a:cubicBezTo>
                  <a:close/>
                  <a:moveTo>
                    <a:pt x="3152" y="18595"/>
                  </a:moveTo>
                  <a:cubicBezTo>
                    <a:pt x="3149" y="18595"/>
                    <a:pt x="3146" y="18595"/>
                    <a:pt x="3144" y="18595"/>
                  </a:cubicBezTo>
                  <a:cubicBezTo>
                    <a:pt x="3066" y="18599"/>
                    <a:pt x="3012" y="18669"/>
                    <a:pt x="2964" y="18731"/>
                  </a:cubicBezTo>
                  <a:cubicBezTo>
                    <a:pt x="2640" y="19151"/>
                    <a:pt x="2143" y="19434"/>
                    <a:pt x="1616" y="19495"/>
                  </a:cubicBezTo>
                  <a:cubicBezTo>
                    <a:pt x="1400" y="19521"/>
                    <a:pt x="1226" y="19660"/>
                    <a:pt x="1086" y="19837"/>
                  </a:cubicBezTo>
                  <a:cubicBezTo>
                    <a:pt x="810" y="20188"/>
                    <a:pt x="535" y="20539"/>
                    <a:pt x="259" y="20889"/>
                  </a:cubicBezTo>
                  <a:cubicBezTo>
                    <a:pt x="134" y="21048"/>
                    <a:pt x="0" y="21235"/>
                    <a:pt x="36" y="21435"/>
                  </a:cubicBezTo>
                  <a:cubicBezTo>
                    <a:pt x="64" y="21594"/>
                    <a:pt x="201" y="21719"/>
                    <a:pt x="354" y="21772"/>
                  </a:cubicBezTo>
                  <a:cubicBezTo>
                    <a:pt x="439" y="21802"/>
                    <a:pt x="529" y="21813"/>
                    <a:pt x="620" y="21813"/>
                  </a:cubicBezTo>
                  <a:cubicBezTo>
                    <a:pt x="692" y="21813"/>
                    <a:pt x="764" y="21806"/>
                    <a:pt x="834" y="21796"/>
                  </a:cubicBezTo>
                  <a:cubicBezTo>
                    <a:pt x="1425" y="21715"/>
                    <a:pt x="1970" y="21439"/>
                    <a:pt x="2472" y="21118"/>
                  </a:cubicBezTo>
                  <a:cubicBezTo>
                    <a:pt x="2957" y="20808"/>
                    <a:pt x="3416" y="20449"/>
                    <a:pt x="3791" y="20010"/>
                  </a:cubicBezTo>
                  <a:cubicBezTo>
                    <a:pt x="3912" y="19870"/>
                    <a:pt x="4029" y="19690"/>
                    <a:pt x="3979" y="19511"/>
                  </a:cubicBezTo>
                  <a:cubicBezTo>
                    <a:pt x="3955" y="19426"/>
                    <a:pt x="3894" y="19355"/>
                    <a:pt x="3835" y="19288"/>
                  </a:cubicBezTo>
                  <a:lnTo>
                    <a:pt x="3331" y="18710"/>
                  </a:lnTo>
                  <a:cubicBezTo>
                    <a:pt x="3282" y="18655"/>
                    <a:pt x="3224" y="18595"/>
                    <a:pt x="3152" y="185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5"/>
            <p:cNvSpPr/>
            <p:nvPr/>
          </p:nvSpPr>
          <p:spPr>
            <a:xfrm>
              <a:off x="1188225" y="2791375"/>
              <a:ext cx="550500" cy="384575"/>
            </a:xfrm>
            <a:custGeom>
              <a:avLst/>
              <a:gdLst/>
              <a:ahLst/>
              <a:cxnLst/>
              <a:rect l="l" t="t" r="r" b="b"/>
              <a:pathLst>
                <a:path w="22020" h="15383" extrusionOk="0">
                  <a:moveTo>
                    <a:pt x="7790" y="1"/>
                  </a:moveTo>
                  <a:cubicBezTo>
                    <a:pt x="7779" y="1"/>
                    <a:pt x="7767" y="1"/>
                    <a:pt x="7756" y="1"/>
                  </a:cubicBezTo>
                  <a:cubicBezTo>
                    <a:pt x="6101" y="4"/>
                    <a:pt x="4405" y="368"/>
                    <a:pt x="3049" y="1316"/>
                  </a:cubicBezTo>
                  <a:cubicBezTo>
                    <a:pt x="997" y="2755"/>
                    <a:pt x="1" y="5420"/>
                    <a:pt x="233" y="7915"/>
                  </a:cubicBezTo>
                  <a:cubicBezTo>
                    <a:pt x="322" y="8885"/>
                    <a:pt x="586" y="9857"/>
                    <a:pt x="1147" y="10653"/>
                  </a:cubicBezTo>
                  <a:cubicBezTo>
                    <a:pt x="2226" y="12185"/>
                    <a:pt x="4173" y="12803"/>
                    <a:pt x="5996" y="13239"/>
                  </a:cubicBezTo>
                  <a:cubicBezTo>
                    <a:pt x="6306" y="13312"/>
                    <a:pt x="6617" y="13384"/>
                    <a:pt x="6928" y="13454"/>
                  </a:cubicBezTo>
                  <a:cubicBezTo>
                    <a:pt x="7627" y="13610"/>
                    <a:pt x="8329" y="13755"/>
                    <a:pt x="9033" y="13892"/>
                  </a:cubicBezTo>
                  <a:cubicBezTo>
                    <a:pt x="9075" y="13665"/>
                    <a:pt x="9158" y="13446"/>
                    <a:pt x="9282" y="13251"/>
                  </a:cubicBezTo>
                  <a:cubicBezTo>
                    <a:pt x="9319" y="13192"/>
                    <a:pt x="9365" y="13131"/>
                    <a:pt x="9431" y="13107"/>
                  </a:cubicBezTo>
                  <a:cubicBezTo>
                    <a:pt x="9450" y="13100"/>
                    <a:pt x="9470" y="13096"/>
                    <a:pt x="9490" y="13096"/>
                  </a:cubicBezTo>
                  <a:cubicBezTo>
                    <a:pt x="9594" y="13096"/>
                    <a:pt x="9694" y="13189"/>
                    <a:pt x="9728" y="13294"/>
                  </a:cubicBezTo>
                  <a:cubicBezTo>
                    <a:pt x="9767" y="13419"/>
                    <a:pt x="9739" y="13553"/>
                    <a:pt x="9723" y="13683"/>
                  </a:cubicBezTo>
                  <a:cubicBezTo>
                    <a:pt x="9708" y="13795"/>
                    <a:pt x="9700" y="13907"/>
                    <a:pt x="9699" y="14019"/>
                  </a:cubicBezTo>
                  <a:cubicBezTo>
                    <a:pt x="12539" y="14548"/>
                    <a:pt x="15408" y="14948"/>
                    <a:pt x="18267" y="15383"/>
                  </a:cubicBezTo>
                  <a:cubicBezTo>
                    <a:pt x="17893" y="10844"/>
                    <a:pt x="19260" y="6181"/>
                    <a:pt x="22019" y="2559"/>
                  </a:cubicBezTo>
                  <a:cubicBezTo>
                    <a:pt x="18901" y="1925"/>
                    <a:pt x="15785" y="1291"/>
                    <a:pt x="12667" y="657"/>
                  </a:cubicBezTo>
                  <a:cubicBezTo>
                    <a:pt x="11058" y="330"/>
                    <a:pt x="9432" y="1"/>
                    <a:pt x="7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5"/>
            <p:cNvSpPr/>
            <p:nvPr/>
          </p:nvSpPr>
          <p:spPr>
            <a:xfrm>
              <a:off x="1635550" y="2855350"/>
              <a:ext cx="562100" cy="387950"/>
            </a:xfrm>
            <a:custGeom>
              <a:avLst/>
              <a:gdLst/>
              <a:ahLst/>
              <a:cxnLst/>
              <a:rect l="l" t="t" r="r" b="b"/>
              <a:pathLst>
                <a:path w="22484" h="15518" extrusionOk="0">
                  <a:moveTo>
                    <a:pt x="4126" y="1"/>
                  </a:moveTo>
                  <a:cubicBezTo>
                    <a:pt x="1367" y="3622"/>
                    <a:pt x="0" y="8286"/>
                    <a:pt x="374" y="12825"/>
                  </a:cubicBezTo>
                  <a:cubicBezTo>
                    <a:pt x="4285" y="13419"/>
                    <a:pt x="8178" y="14079"/>
                    <a:pt x="11959" y="15221"/>
                  </a:cubicBezTo>
                  <a:cubicBezTo>
                    <a:pt x="11973" y="14967"/>
                    <a:pt x="11967" y="14713"/>
                    <a:pt x="11942" y="14459"/>
                  </a:cubicBezTo>
                  <a:cubicBezTo>
                    <a:pt x="11930" y="14355"/>
                    <a:pt x="11927" y="14224"/>
                    <a:pt x="12017" y="14169"/>
                  </a:cubicBezTo>
                  <a:cubicBezTo>
                    <a:pt x="12040" y="14156"/>
                    <a:pt x="12064" y="14150"/>
                    <a:pt x="12089" y="14150"/>
                  </a:cubicBezTo>
                  <a:cubicBezTo>
                    <a:pt x="12170" y="14150"/>
                    <a:pt x="12254" y="14215"/>
                    <a:pt x="12306" y="14285"/>
                  </a:cubicBezTo>
                  <a:cubicBezTo>
                    <a:pt x="12505" y="14561"/>
                    <a:pt x="12504" y="14929"/>
                    <a:pt x="12384" y="15248"/>
                  </a:cubicBezTo>
                  <a:cubicBezTo>
                    <a:pt x="12881" y="15323"/>
                    <a:pt x="13381" y="15391"/>
                    <a:pt x="13883" y="15439"/>
                  </a:cubicBezTo>
                  <a:cubicBezTo>
                    <a:pt x="14378" y="15488"/>
                    <a:pt x="14873" y="15518"/>
                    <a:pt x="15367" y="15518"/>
                  </a:cubicBezTo>
                  <a:cubicBezTo>
                    <a:pt x="15982" y="15518"/>
                    <a:pt x="16596" y="15471"/>
                    <a:pt x="17202" y="15358"/>
                  </a:cubicBezTo>
                  <a:cubicBezTo>
                    <a:pt x="18789" y="15062"/>
                    <a:pt x="20341" y="14248"/>
                    <a:pt x="21212" y="12889"/>
                  </a:cubicBezTo>
                  <a:cubicBezTo>
                    <a:pt x="21738" y="12069"/>
                    <a:pt x="21990" y="11102"/>
                    <a:pt x="22159" y="10142"/>
                  </a:cubicBezTo>
                  <a:cubicBezTo>
                    <a:pt x="22440" y="8542"/>
                    <a:pt x="22483" y="6778"/>
                    <a:pt x="21593" y="5418"/>
                  </a:cubicBezTo>
                  <a:cubicBezTo>
                    <a:pt x="20798" y="4202"/>
                    <a:pt x="19400" y="3528"/>
                    <a:pt x="18026" y="3059"/>
                  </a:cubicBezTo>
                  <a:cubicBezTo>
                    <a:pt x="16342" y="2485"/>
                    <a:pt x="14596" y="2130"/>
                    <a:pt x="12855" y="1775"/>
                  </a:cubicBezTo>
                  <a:cubicBezTo>
                    <a:pt x="9946" y="1184"/>
                    <a:pt x="7035" y="592"/>
                    <a:pt x="4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5"/>
            <p:cNvSpPr/>
            <p:nvPr/>
          </p:nvSpPr>
          <p:spPr>
            <a:xfrm>
              <a:off x="1718600" y="3376750"/>
              <a:ext cx="35050" cy="29200"/>
            </a:xfrm>
            <a:custGeom>
              <a:avLst/>
              <a:gdLst/>
              <a:ahLst/>
              <a:cxnLst/>
              <a:rect l="l" t="t" r="r" b="b"/>
              <a:pathLst>
                <a:path w="1402" h="1168" extrusionOk="0">
                  <a:moveTo>
                    <a:pt x="83" y="0"/>
                  </a:moveTo>
                  <a:cubicBezTo>
                    <a:pt x="35" y="187"/>
                    <a:pt x="0" y="353"/>
                    <a:pt x="5" y="521"/>
                  </a:cubicBezTo>
                  <a:cubicBezTo>
                    <a:pt x="10" y="689"/>
                    <a:pt x="60" y="862"/>
                    <a:pt x="173" y="986"/>
                  </a:cubicBezTo>
                  <a:cubicBezTo>
                    <a:pt x="287" y="1109"/>
                    <a:pt x="454" y="1167"/>
                    <a:pt x="623" y="1167"/>
                  </a:cubicBezTo>
                  <a:cubicBezTo>
                    <a:pt x="720" y="1167"/>
                    <a:pt x="818" y="1148"/>
                    <a:pt x="907" y="1111"/>
                  </a:cubicBezTo>
                  <a:cubicBezTo>
                    <a:pt x="1149" y="1010"/>
                    <a:pt x="1338" y="791"/>
                    <a:pt x="1402" y="537"/>
                  </a:cubicBezTo>
                  <a:lnTo>
                    <a:pt x="1402" y="537"/>
                  </a:lnTo>
                  <a:cubicBezTo>
                    <a:pt x="1383" y="538"/>
                    <a:pt x="1365" y="538"/>
                    <a:pt x="1346" y="538"/>
                  </a:cubicBezTo>
                  <a:cubicBezTo>
                    <a:pt x="876" y="538"/>
                    <a:pt x="409" y="339"/>
                    <a:pt x="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5"/>
            <p:cNvSpPr/>
            <p:nvPr/>
          </p:nvSpPr>
          <p:spPr>
            <a:xfrm>
              <a:off x="1598225" y="2854450"/>
              <a:ext cx="309025" cy="1506475"/>
            </a:xfrm>
            <a:custGeom>
              <a:avLst/>
              <a:gdLst/>
              <a:ahLst/>
              <a:cxnLst/>
              <a:rect l="l" t="t" r="r" b="b"/>
              <a:pathLst>
                <a:path w="12361" h="60259" extrusionOk="0">
                  <a:moveTo>
                    <a:pt x="5619" y="1"/>
                  </a:moveTo>
                  <a:cubicBezTo>
                    <a:pt x="5608" y="1"/>
                    <a:pt x="5597" y="5"/>
                    <a:pt x="5590" y="15"/>
                  </a:cubicBezTo>
                  <a:cubicBezTo>
                    <a:pt x="2828" y="3641"/>
                    <a:pt x="1457" y="8323"/>
                    <a:pt x="1831" y="12863"/>
                  </a:cubicBezTo>
                  <a:cubicBezTo>
                    <a:pt x="1832" y="12882"/>
                    <a:pt x="1848" y="12896"/>
                    <a:pt x="1867" y="12896"/>
                  </a:cubicBezTo>
                  <a:lnTo>
                    <a:pt x="1870" y="12896"/>
                  </a:lnTo>
                  <a:cubicBezTo>
                    <a:pt x="1890" y="12894"/>
                    <a:pt x="1904" y="12877"/>
                    <a:pt x="1903" y="12857"/>
                  </a:cubicBezTo>
                  <a:cubicBezTo>
                    <a:pt x="1531" y="8335"/>
                    <a:pt x="2896" y="3670"/>
                    <a:pt x="5647" y="58"/>
                  </a:cubicBezTo>
                  <a:cubicBezTo>
                    <a:pt x="5660" y="43"/>
                    <a:pt x="5656" y="19"/>
                    <a:pt x="5641" y="8"/>
                  </a:cubicBezTo>
                  <a:cubicBezTo>
                    <a:pt x="5635" y="3"/>
                    <a:pt x="5627" y="1"/>
                    <a:pt x="5619" y="1"/>
                  </a:cubicBezTo>
                  <a:close/>
                  <a:moveTo>
                    <a:pt x="5064" y="19640"/>
                  </a:moveTo>
                  <a:cubicBezTo>
                    <a:pt x="4849" y="19640"/>
                    <a:pt x="4635" y="19781"/>
                    <a:pt x="4559" y="19984"/>
                  </a:cubicBezTo>
                  <a:cubicBezTo>
                    <a:pt x="4552" y="20002"/>
                    <a:pt x="4561" y="20022"/>
                    <a:pt x="4580" y="20030"/>
                  </a:cubicBezTo>
                  <a:cubicBezTo>
                    <a:pt x="4585" y="20031"/>
                    <a:pt x="4589" y="20033"/>
                    <a:pt x="4593" y="20033"/>
                  </a:cubicBezTo>
                  <a:cubicBezTo>
                    <a:pt x="4608" y="20033"/>
                    <a:pt x="4622" y="20023"/>
                    <a:pt x="4626" y="20008"/>
                  </a:cubicBezTo>
                  <a:cubicBezTo>
                    <a:pt x="4692" y="19833"/>
                    <a:pt x="4876" y="19712"/>
                    <a:pt x="5062" y="19712"/>
                  </a:cubicBezTo>
                  <a:cubicBezTo>
                    <a:pt x="5083" y="19712"/>
                    <a:pt x="5103" y="19713"/>
                    <a:pt x="5123" y="19716"/>
                  </a:cubicBezTo>
                  <a:cubicBezTo>
                    <a:pt x="5191" y="19726"/>
                    <a:pt x="5249" y="19752"/>
                    <a:pt x="5292" y="19789"/>
                  </a:cubicBezTo>
                  <a:cubicBezTo>
                    <a:pt x="5340" y="19830"/>
                    <a:pt x="5368" y="19888"/>
                    <a:pt x="5366" y="19942"/>
                  </a:cubicBezTo>
                  <a:cubicBezTo>
                    <a:pt x="5366" y="19962"/>
                    <a:pt x="5381" y="19978"/>
                    <a:pt x="5402" y="19978"/>
                  </a:cubicBezTo>
                  <a:cubicBezTo>
                    <a:pt x="5403" y="19978"/>
                    <a:pt x="5404" y="19978"/>
                    <a:pt x="5404" y="19978"/>
                  </a:cubicBezTo>
                  <a:cubicBezTo>
                    <a:pt x="5423" y="19978"/>
                    <a:pt x="5438" y="19962"/>
                    <a:pt x="5438" y="19943"/>
                  </a:cubicBezTo>
                  <a:cubicBezTo>
                    <a:pt x="5439" y="19867"/>
                    <a:pt x="5402" y="19789"/>
                    <a:pt x="5340" y="19735"/>
                  </a:cubicBezTo>
                  <a:cubicBezTo>
                    <a:pt x="5286" y="19688"/>
                    <a:pt x="5216" y="19658"/>
                    <a:pt x="5133" y="19645"/>
                  </a:cubicBezTo>
                  <a:cubicBezTo>
                    <a:pt x="5110" y="19642"/>
                    <a:pt x="5087" y="19640"/>
                    <a:pt x="5064" y="19640"/>
                  </a:cubicBezTo>
                  <a:close/>
                  <a:moveTo>
                    <a:pt x="6963" y="20129"/>
                  </a:moveTo>
                  <a:cubicBezTo>
                    <a:pt x="6870" y="20129"/>
                    <a:pt x="6777" y="20166"/>
                    <a:pt x="6713" y="20233"/>
                  </a:cubicBezTo>
                  <a:cubicBezTo>
                    <a:pt x="6699" y="20247"/>
                    <a:pt x="6699" y="20270"/>
                    <a:pt x="6714" y="20284"/>
                  </a:cubicBezTo>
                  <a:cubicBezTo>
                    <a:pt x="6721" y="20291"/>
                    <a:pt x="6730" y="20294"/>
                    <a:pt x="6739" y="20294"/>
                  </a:cubicBezTo>
                  <a:cubicBezTo>
                    <a:pt x="6748" y="20294"/>
                    <a:pt x="6758" y="20290"/>
                    <a:pt x="6764" y="20283"/>
                  </a:cubicBezTo>
                  <a:cubicBezTo>
                    <a:pt x="6815" y="20230"/>
                    <a:pt x="6889" y="20200"/>
                    <a:pt x="6962" y="20200"/>
                  </a:cubicBezTo>
                  <a:cubicBezTo>
                    <a:pt x="6993" y="20200"/>
                    <a:pt x="7025" y="20206"/>
                    <a:pt x="7054" y="20217"/>
                  </a:cubicBezTo>
                  <a:cubicBezTo>
                    <a:pt x="7153" y="20254"/>
                    <a:pt x="7223" y="20354"/>
                    <a:pt x="7227" y="20459"/>
                  </a:cubicBezTo>
                  <a:cubicBezTo>
                    <a:pt x="7228" y="20479"/>
                    <a:pt x="7244" y="20494"/>
                    <a:pt x="7263" y="20494"/>
                  </a:cubicBezTo>
                  <a:lnTo>
                    <a:pt x="7264" y="20494"/>
                  </a:lnTo>
                  <a:cubicBezTo>
                    <a:pt x="7284" y="20493"/>
                    <a:pt x="7300" y="20477"/>
                    <a:pt x="7299" y="20457"/>
                  </a:cubicBezTo>
                  <a:cubicBezTo>
                    <a:pt x="7294" y="20324"/>
                    <a:pt x="7205" y="20197"/>
                    <a:pt x="7080" y="20150"/>
                  </a:cubicBezTo>
                  <a:lnTo>
                    <a:pt x="7081" y="20150"/>
                  </a:lnTo>
                  <a:cubicBezTo>
                    <a:pt x="7043" y="20135"/>
                    <a:pt x="7003" y="20129"/>
                    <a:pt x="6963" y="20129"/>
                  </a:cubicBezTo>
                  <a:close/>
                  <a:moveTo>
                    <a:pt x="6273" y="20183"/>
                  </a:moveTo>
                  <a:cubicBezTo>
                    <a:pt x="6271" y="20183"/>
                    <a:pt x="6270" y="20183"/>
                    <a:pt x="6269" y="20183"/>
                  </a:cubicBezTo>
                  <a:cubicBezTo>
                    <a:pt x="6249" y="20186"/>
                    <a:pt x="6234" y="20203"/>
                    <a:pt x="6236" y="20223"/>
                  </a:cubicBezTo>
                  <a:cubicBezTo>
                    <a:pt x="6251" y="20392"/>
                    <a:pt x="6275" y="20624"/>
                    <a:pt x="6422" y="20784"/>
                  </a:cubicBezTo>
                  <a:cubicBezTo>
                    <a:pt x="6437" y="20800"/>
                    <a:pt x="6453" y="20817"/>
                    <a:pt x="6452" y="20831"/>
                  </a:cubicBezTo>
                  <a:cubicBezTo>
                    <a:pt x="6452" y="20843"/>
                    <a:pt x="6438" y="20857"/>
                    <a:pt x="6427" y="20869"/>
                  </a:cubicBezTo>
                  <a:cubicBezTo>
                    <a:pt x="6365" y="20928"/>
                    <a:pt x="6293" y="20974"/>
                    <a:pt x="6214" y="21007"/>
                  </a:cubicBezTo>
                  <a:cubicBezTo>
                    <a:pt x="6196" y="21014"/>
                    <a:pt x="6188" y="21035"/>
                    <a:pt x="6195" y="21053"/>
                  </a:cubicBezTo>
                  <a:cubicBezTo>
                    <a:pt x="6200" y="21067"/>
                    <a:pt x="6214" y="21075"/>
                    <a:pt x="6228" y="21075"/>
                  </a:cubicBezTo>
                  <a:cubicBezTo>
                    <a:pt x="6233" y="21075"/>
                    <a:pt x="6237" y="21075"/>
                    <a:pt x="6241" y="21073"/>
                  </a:cubicBezTo>
                  <a:cubicBezTo>
                    <a:pt x="6329" y="21037"/>
                    <a:pt x="6407" y="20986"/>
                    <a:pt x="6475" y="20921"/>
                  </a:cubicBezTo>
                  <a:cubicBezTo>
                    <a:pt x="6497" y="20900"/>
                    <a:pt x="6523" y="20871"/>
                    <a:pt x="6524" y="20833"/>
                  </a:cubicBezTo>
                  <a:cubicBezTo>
                    <a:pt x="6525" y="20790"/>
                    <a:pt x="6497" y="20760"/>
                    <a:pt x="6471" y="20731"/>
                  </a:cubicBezTo>
                  <a:cubicBezTo>
                    <a:pt x="6352" y="20604"/>
                    <a:pt x="6327" y="20422"/>
                    <a:pt x="6307" y="20216"/>
                  </a:cubicBezTo>
                  <a:cubicBezTo>
                    <a:pt x="6306" y="20198"/>
                    <a:pt x="6291" y="20183"/>
                    <a:pt x="6273" y="20183"/>
                  </a:cubicBezTo>
                  <a:close/>
                  <a:moveTo>
                    <a:pt x="9209" y="40811"/>
                  </a:moveTo>
                  <a:cubicBezTo>
                    <a:pt x="9207" y="40811"/>
                    <a:pt x="9204" y="40811"/>
                    <a:pt x="9202" y="40811"/>
                  </a:cubicBezTo>
                  <a:cubicBezTo>
                    <a:pt x="9183" y="40815"/>
                    <a:pt x="9170" y="40833"/>
                    <a:pt x="9173" y="40853"/>
                  </a:cubicBezTo>
                  <a:cubicBezTo>
                    <a:pt x="9324" y="41658"/>
                    <a:pt x="9354" y="42493"/>
                    <a:pt x="9383" y="43301"/>
                  </a:cubicBezTo>
                  <a:cubicBezTo>
                    <a:pt x="9409" y="44004"/>
                    <a:pt x="9434" y="44730"/>
                    <a:pt x="9540" y="45437"/>
                  </a:cubicBezTo>
                  <a:cubicBezTo>
                    <a:pt x="9624" y="46007"/>
                    <a:pt x="9801" y="46834"/>
                    <a:pt x="10345" y="47422"/>
                  </a:cubicBezTo>
                  <a:cubicBezTo>
                    <a:pt x="10665" y="47767"/>
                    <a:pt x="11174" y="48028"/>
                    <a:pt x="11681" y="48028"/>
                  </a:cubicBezTo>
                  <a:cubicBezTo>
                    <a:pt x="11906" y="48028"/>
                    <a:pt x="12130" y="47977"/>
                    <a:pt x="12337" y="47859"/>
                  </a:cubicBezTo>
                  <a:cubicBezTo>
                    <a:pt x="12355" y="47850"/>
                    <a:pt x="12361" y="47828"/>
                    <a:pt x="12351" y="47810"/>
                  </a:cubicBezTo>
                  <a:cubicBezTo>
                    <a:pt x="12344" y="47799"/>
                    <a:pt x="12332" y="47792"/>
                    <a:pt x="12320" y="47792"/>
                  </a:cubicBezTo>
                  <a:cubicBezTo>
                    <a:pt x="12314" y="47792"/>
                    <a:pt x="12308" y="47794"/>
                    <a:pt x="12303" y="47798"/>
                  </a:cubicBezTo>
                  <a:cubicBezTo>
                    <a:pt x="12106" y="47909"/>
                    <a:pt x="11894" y="47958"/>
                    <a:pt x="11680" y="47958"/>
                  </a:cubicBezTo>
                  <a:cubicBezTo>
                    <a:pt x="11194" y="47958"/>
                    <a:pt x="10705" y="47706"/>
                    <a:pt x="10398" y="47373"/>
                  </a:cubicBezTo>
                  <a:cubicBezTo>
                    <a:pt x="9993" y="46936"/>
                    <a:pt x="9744" y="46318"/>
                    <a:pt x="9611" y="45426"/>
                  </a:cubicBezTo>
                  <a:cubicBezTo>
                    <a:pt x="9506" y="44723"/>
                    <a:pt x="9479" y="43999"/>
                    <a:pt x="9455" y="43297"/>
                  </a:cubicBezTo>
                  <a:cubicBezTo>
                    <a:pt x="9426" y="42488"/>
                    <a:pt x="9396" y="41650"/>
                    <a:pt x="9244" y="40839"/>
                  </a:cubicBezTo>
                  <a:cubicBezTo>
                    <a:pt x="9241" y="40823"/>
                    <a:pt x="9226" y="40811"/>
                    <a:pt x="9209" y="40811"/>
                  </a:cubicBezTo>
                  <a:close/>
                  <a:moveTo>
                    <a:pt x="37" y="51876"/>
                  </a:moveTo>
                  <a:cubicBezTo>
                    <a:pt x="17" y="51877"/>
                    <a:pt x="1" y="51893"/>
                    <a:pt x="2" y="51913"/>
                  </a:cubicBezTo>
                  <a:cubicBezTo>
                    <a:pt x="57" y="53616"/>
                    <a:pt x="263" y="55326"/>
                    <a:pt x="612" y="56993"/>
                  </a:cubicBezTo>
                  <a:cubicBezTo>
                    <a:pt x="615" y="57010"/>
                    <a:pt x="630" y="57021"/>
                    <a:pt x="647" y="57021"/>
                  </a:cubicBezTo>
                  <a:lnTo>
                    <a:pt x="655" y="57021"/>
                  </a:lnTo>
                  <a:cubicBezTo>
                    <a:pt x="673" y="57017"/>
                    <a:pt x="686" y="56998"/>
                    <a:pt x="681" y="56978"/>
                  </a:cubicBezTo>
                  <a:cubicBezTo>
                    <a:pt x="333" y="55315"/>
                    <a:pt x="128" y="53610"/>
                    <a:pt x="74" y="51911"/>
                  </a:cubicBezTo>
                  <a:cubicBezTo>
                    <a:pt x="73" y="51891"/>
                    <a:pt x="53" y="51876"/>
                    <a:pt x="37" y="51876"/>
                  </a:cubicBezTo>
                  <a:close/>
                  <a:moveTo>
                    <a:pt x="900" y="57821"/>
                  </a:moveTo>
                  <a:cubicBezTo>
                    <a:pt x="898" y="57821"/>
                    <a:pt x="896" y="57821"/>
                    <a:pt x="895" y="57822"/>
                  </a:cubicBezTo>
                  <a:cubicBezTo>
                    <a:pt x="875" y="57824"/>
                    <a:pt x="861" y="57843"/>
                    <a:pt x="864" y="57862"/>
                  </a:cubicBezTo>
                  <a:cubicBezTo>
                    <a:pt x="981" y="58670"/>
                    <a:pt x="1180" y="59468"/>
                    <a:pt x="1457" y="60234"/>
                  </a:cubicBezTo>
                  <a:cubicBezTo>
                    <a:pt x="1463" y="60249"/>
                    <a:pt x="1477" y="60259"/>
                    <a:pt x="1491" y="60259"/>
                  </a:cubicBezTo>
                  <a:cubicBezTo>
                    <a:pt x="1496" y="60259"/>
                    <a:pt x="1499" y="60257"/>
                    <a:pt x="1504" y="60256"/>
                  </a:cubicBezTo>
                  <a:cubicBezTo>
                    <a:pt x="1522" y="60249"/>
                    <a:pt x="1532" y="60228"/>
                    <a:pt x="1525" y="60210"/>
                  </a:cubicBezTo>
                  <a:cubicBezTo>
                    <a:pt x="1249" y="59448"/>
                    <a:pt x="1050" y="58654"/>
                    <a:pt x="935" y="57852"/>
                  </a:cubicBezTo>
                  <a:cubicBezTo>
                    <a:pt x="932" y="57834"/>
                    <a:pt x="917" y="57821"/>
                    <a:pt x="900" y="578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5"/>
            <p:cNvSpPr/>
            <p:nvPr/>
          </p:nvSpPr>
          <p:spPr>
            <a:xfrm>
              <a:off x="1706850" y="3322950"/>
              <a:ext cx="83375" cy="24250"/>
            </a:xfrm>
            <a:custGeom>
              <a:avLst/>
              <a:gdLst/>
              <a:ahLst/>
              <a:cxnLst/>
              <a:rect l="l" t="t" r="r" b="b"/>
              <a:pathLst>
                <a:path w="3335" h="970" extrusionOk="0">
                  <a:moveTo>
                    <a:pt x="644" y="0"/>
                  </a:moveTo>
                  <a:cubicBezTo>
                    <a:pt x="445" y="0"/>
                    <a:pt x="245" y="62"/>
                    <a:pt x="85" y="181"/>
                  </a:cubicBezTo>
                  <a:cubicBezTo>
                    <a:pt x="61" y="199"/>
                    <a:pt x="27" y="220"/>
                    <a:pt x="15" y="254"/>
                  </a:cubicBezTo>
                  <a:cubicBezTo>
                    <a:pt x="1" y="290"/>
                    <a:pt x="8" y="337"/>
                    <a:pt x="40" y="358"/>
                  </a:cubicBezTo>
                  <a:cubicBezTo>
                    <a:pt x="53" y="366"/>
                    <a:pt x="68" y="369"/>
                    <a:pt x="82" y="369"/>
                  </a:cubicBezTo>
                  <a:cubicBezTo>
                    <a:pt x="100" y="369"/>
                    <a:pt x="117" y="365"/>
                    <a:pt x="134" y="361"/>
                  </a:cubicBezTo>
                  <a:cubicBezTo>
                    <a:pt x="295" y="325"/>
                    <a:pt x="454" y="275"/>
                    <a:pt x="619" y="265"/>
                  </a:cubicBezTo>
                  <a:cubicBezTo>
                    <a:pt x="637" y="264"/>
                    <a:pt x="655" y="263"/>
                    <a:pt x="673" y="263"/>
                  </a:cubicBezTo>
                  <a:cubicBezTo>
                    <a:pt x="821" y="263"/>
                    <a:pt x="972" y="303"/>
                    <a:pt x="1081" y="402"/>
                  </a:cubicBezTo>
                  <a:cubicBezTo>
                    <a:pt x="1111" y="431"/>
                    <a:pt x="1139" y="464"/>
                    <a:pt x="1177" y="483"/>
                  </a:cubicBezTo>
                  <a:cubicBezTo>
                    <a:pt x="1192" y="491"/>
                    <a:pt x="1211" y="495"/>
                    <a:pt x="1228" y="495"/>
                  </a:cubicBezTo>
                  <a:cubicBezTo>
                    <a:pt x="1254" y="495"/>
                    <a:pt x="1278" y="486"/>
                    <a:pt x="1292" y="466"/>
                  </a:cubicBezTo>
                  <a:cubicBezTo>
                    <a:pt x="1306" y="445"/>
                    <a:pt x="1307" y="417"/>
                    <a:pt x="1303" y="393"/>
                  </a:cubicBezTo>
                  <a:cubicBezTo>
                    <a:pt x="1284" y="248"/>
                    <a:pt x="1156" y="141"/>
                    <a:pt x="1023" y="80"/>
                  </a:cubicBezTo>
                  <a:cubicBezTo>
                    <a:pt x="904" y="26"/>
                    <a:pt x="774" y="0"/>
                    <a:pt x="644" y="0"/>
                  </a:cubicBezTo>
                  <a:close/>
                  <a:moveTo>
                    <a:pt x="2599" y="428"/>
                  </a:moveTo>
                  <a:cubicBezTo>
                    <a:pt x="2444" y="428"/>
                    <a:pt x="2289" y="461"/>
                    <a:pt x="2149" y="528"/>
                  </a:cubicBezTo>
                  <a:cubicBezTo>
                    <a:pt x="2149" y="527"/>
                    <a:pt x="2149" y="526"/>
                    <a:pt x="2148" y="526"/>
                  </a:cubicBezTo>
                  <a:cubicBezTo>
                    <a:pt x="2143" y="526"/>
                    <a:pt x="2111" y="556"/>
                    <a:pt x="2095" y="596"/>
                  </a:cubicBezTo>
                  <a:cubicBezTo>
                    <a:pt x="2078" y="640"/>
                    <a:pt x="2091" y="701"/>
                    <a:pt x="2136" y="718"/>
                  </a:cubicBezTo>
                  <a:cubicBezTo>
                    <a:pt x="2147" y="723"/>
                    <a:pt x="2158" y="724"/>
                    <a:pt x="2169" y="724"/>
                  </a:cubicBezTo>
                  <a:cubicBezTo>
                    <a:pt x="2182" y="724"/>
                    <a:pt x="2196" y="722"/>
                    <a:pt x="2209" y="720"/>
                  </a:cubicBezTo>
                  <a:cubicBezTo>
                    <a:pt x="2341" y="698"/>
                    <a:pt x="2474" y="675"/>
                    <a:pt x="2606" y="675"/>
                  </a:cubicBezTo>
                  <a:cubicBezTo>
                    <a:pt x="2633" y="675"/>
                    <a:pt x="2660" y="676"/>
                    <a:pt x="2687" y="678"/>
                  </a:cubicBezTo>
                  <a:cubicBezTo>
                    <a:pt x="2847" y="689"/>
                    <a:pt x="3009" y="747"/>
                    <a:pt x="3114" y="869"/>
                  </a:cubicBezTo>
                  <a:cubicBezTo>
                    <a:pt x="3151" y="913"/>
                    <a:pt x="3196" y="969"/>
                    <a:pt x="3248" y="969"/>
                  </a:cubicBezTo>
                  <a:cubicBezTo>
                    <a:pt x="3255" y="969"/>
                    <a:pt x="3263" y="968"/>
                    <a:pt x="3270" y="966"/>
                  </a:cubicBezTo>
                  <a:cubicBezTo>
                    <a:pt x="3316" y="950"/>
                    <a:pt x="3334" y="895"/>
                    <a:pt x="3332" y="847"/>
                  </a:cubicBezTo>
                  <a:lnTo>
                    <a:pt x="3332" y="846"/>
                  </a:lnTo>
                  <a:cubicBezTo>
                    <a:pt x="3324" y="715"/>
                    <a:pt x="3210" y="613"/>
                    <a:pt x="3094" y="550"/>
                  </a:cubicBezTo>
                  <a:cubicBezTo>
                    <a:pt x="2943" y="469"/>
                    <a:pt x="2771" y="428"/>
                    <a:pt x="2599" y="428"/>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5"/>
            <p:cNvSpPr/>
            <p:nvPr/>
          </p:nvSpPr>
          <p:spPr>
            <a:xfrm>
              <a:off x="1627075" y="3341200"/>
              <a:ext cx="85200" cy="127800"/>
            </a:xfrm>
            <a:custGeom>
              <a:avLst/>
              <a:gdLst/>
              <a:ahLst/>
              <a:cxnLst/>
              <a:rect l="l" t="t" r="r" b="b"/>
              <a:pathLst>
                <a:path w="3408" h="5112" extrusionOk="0">
                  <a:moveTo>
                    <a:pt x="526" y="0"/>
                  </a:moveTo>
                  <a:cubicBezTo>
                    <a:pt x="329" y="0"/>
                    <a:pt x="135" y="106"/>
                    <a:pt x="25" y="271"/>
                  </a:cubicBezTo>
                  <a:cubicBezTo>
                    <a:pt x="1" y="309"/>
                    <a:pt x="27" y="363"/>
                    <a:pt x="66" y="378"/>
                  </a:cubicBezTo>
                  <a:cubicBezTo>
                    <a:pt x="80" y="384"/>
                    <a:pt x="95" y="386"/>
                    <a:pt x="109" y="386"/>
                  </a:cubicBezTo>
                  <a:cubicBezTo>
                    <a:pt x="136" y="386"/>
                    <a:pt x="163" y="379"/>
                    <a:pt x="189" y="372"/>
                  </a:cubicBezTo>
                  <a:cubicBezTo>
                    <a:pt x="288" y="346"/>
                    <a:pt x="388" y="319"/>
                    <a:pt x="489" y="294"/>
                  </a:cubicBezTo>
                  <a:cubicBezTo>
                    <a:pt x="535" y="281"/>
                    <a:pt x="584" y="269"/>
                    <a:pt x="632" y="269"/>
                  </a:cubicBezTo>
                  <a:cubicBezTo>
                    <a:pt x="667" y="269"/>
                    <a:pt x="701" y="276"/>
                    <a:pt x="731" y="294"/>
                  </a:cubicBezTo>
                  <a:cubicBezTo>
                    <a:pt x="772" y="318"/>
                    <a:pt x="800" y="358"/>
                    <a:pt x="821" y="400"/>
                  </a:cubicBezTo>
                  <a:cubicBezTo>
                    <a:pt x="859" y="477"/>
                    <a:pt x="879" y="561"/>
                    <a:pt x="879" y="647"/>
                  </a:cubicBezTo>
                  <a:cubicBezTo>
                    <a:pt x="879" y="673"/>
                    <a:pt x="876" y="699"/>
                    <a:pt x="886" y="724"/>
                  </a:cubicBezTo>
                  <a:cubicBezTo>
                    <a:pt x="895" y="746"/>
                    <a:pt x="916" y="764"/>
                    <a:pt x="939" y="764"/>
                  </a:cubicBezTo>
                  <a:cubicBezTo>
                    <a:pt x="941" y="764"/>
                    <a:pt x="944" y="764"/>
                    <a:pt x="946" y="763"/>
                  </a:cubicBezTo>
                  <a:cubicBezTo>
                    <a:pt x="958" y="761"/>
                    <a:pt x="967" y="753"/>
                    <a:pt x="976" y="745"/>
                  </a:cubicBezTo>
                  <a:cubicBezTo>
                    <a:pt x="1069" y="664"/>
                    <a:pt x="1086" y="521"/>
                    <a:pt x="1055" y="401"/>
                  </a:cubicBezTo>
                  <a:cubicBezTo>
                    <a:pt x="999" y="191"/>
                    <a:pt x="802" y="28"/>
                    <a:pt x="586" y="4"/>
                  </a:cubicBezTo>
                  <a:cubicBezTo>
                    <a:pt x="566" y="1"/>
                    <a:pt x="546" y="0"/>
                    <a:pt x="526" y="0"/>
                  </a:cubicBezTo>
                  <a:close/>
                  <a:moveTo>
                    <a:pt x="1307" y="2857"/>
                  </a:moveTo>
                  <a:cubicBezTo>
                    <a:pt x="1201" y="3454"/>
                    <a:pt x="1371" y="4102"/>
                    <a:pt x="1786" y="4546"/>
                  </a:cubicBezTo>
                  <a:cubicBezTo>
                    <a:pt x="2123" y="4905"/>
                    <a:pt x="2616" y="5111"/>
                    <a:pt x="3105" y="5111"/>
                  </a:cubicBezTo>
                  <a:cubicBezTo>
                    <a:pt x="3177" y="5111"/>
                    <a:pt x="3248" y="5107"/>
                    <a:pt x="3319" y="5098"/>
                  </a:cubicBezTo>
                  <a:cubicBezTo>
                    <a:pt x="3340" y="4898"/>
                    <a:pt x="3371" y="4700"/>
                    <a:pt x="3407" y="4503"/>
                  </a:cubicBezTo>
                  <a:lnTo>
                    <a:pt x="3407" y="4503"/>
                  </a:lnTo>
                  <a:cubicBezTo>
                    <a:pt x="3388" y="4503"/>
                    <a:pt x="3368" y="4504"/>
                    <a:pt x="3348" y="4504"/>
                  </a:cubicBezTo>
                  <a:cubicBezTo>
                    <a:pt x="3247" y="4504"/>
                    <a:pt x="3147" y="4496"/>
                    <a:pt x="3047" y="4480"/>
                  </a:cubicBezTo>
                  <a:cubicBezTo>
                    <a:pt x="2587" y="4403"/>
                    <a:pt x="2169" y="4143"/>
                    <a:pt x="1859" y="3795"/>
                  </a:cubicBezTo>
                  <a:cubicBezTo>
                    <a:pt x="1615" y="3523"/>
                    <a:pt x="1436" y="3199"/>
                    <a:pt x="1307" y="2857"/>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5"/>
            <p:cNvSpPr/>
            <p:nvPr/>
          </p:nvSpPr>
          <p:spPr>
            <a:xfrm>
              <a:off x="1529800" y="3529000"/>
              <a:ext cx="247925" cy="105725"/>
            </a:xfrm>
            <a:custGeom>
              <a:avLst/>
              <a:gdLst/>
              <a:ahLst/>
              <a:cxnLst/>
              <a:rect l="l" t="t" r="r" b="b"/>
              <a:pathLst>
                <a:path w="9917" h="4229" extrusionOk="0">
                  <a:moveTo>
                    <a:pt x="432" y="428"/>
                  </a:moveTo>
                  <a:cubicBezTo>
                    <a:pt x="407" y="428"/>
                    <a:pt x="383" y="430"/>
                    <a:pt x="359" y="435"/>
                  </a:cubicBezTo>
                  <a:cubicBezTo>
                    <a:pt x="183" y="469"/>
                    <a:pt x="43" y="624"/>
                    <a:pt x="9" y="799"/>
                  </a:cubicBezTo>
                  <a:cubicBezTo>
                    <a:pt x="7" y="813"/>
                    <a:pt x="0" y="918"/>
                    <a:pt x="29" y="1015"/>
                  </a:cubicBezTo>
                  <a:cubicBezTo>
                    <a:pt x="58" y="1111"/>
                    <a:pt x="131" y="1197"/>
                    <a:pt x="226" y="1227"/>
                  </a:cubicBezTo>
                  <a:cubicBezTo>
                    <a:pt x="260" y="1237"/>
                    <a:pt x="295" y="1240"/>
                    <a:pt x="329" y="1240"/>
                  </a:cubicBezTo>
                  <a:cubicBezTo>
                    <a:pt x="339" y="1240"/>
                    <a:pt x="349" y="1240"/>
                    <a:pt x="359" y="1240"/>
                  </a:cubicBezTo>
                  <a:cubicBezTo>
                    <a:pt x="500" y="1232"/>
                    <a:pt x="639" y="1169"/>
                    <a:pt x="727" y="1059"/>
                  </a:cubicBezTo>
                  <a:cubicBezTo>
                    <a:pt x="817" y="950"/>
                    <a:pt x="848" y="793"/>
                    <a:pt x="797" y="662"/>
                  </a:cubicBezTo>
                  <a:cubicBezTo>
                    <a:pt x="740" y="519"/>
                    <a:pt x="585" y="428"/>
                    <a:pt x="432" y="428"/>
                  </a:cubicBezTo>
                  <a:close/>
                  <a:moveTo>
                    <a:pt x="8983" y="0"/>
                  </a:moveTo>
                  <a:cubicBezTo>
                    <a:pt x="8934" y="0"/>
                    <a:pt x="8884" y="6"/>
                    <a:pt x="8835" y="18"/>
                  </a:cubicBezTo>
                  <a:cubicBezTo>
                    <a:pt x="8616" y="72"/>
                    <a:pt x="8446" y="241"/>
                    <a:pt x="8303" y="415"/>
                  </a:cubicBezTo>
                  <a:cubicBezTo>
                    <a:pt x="8094" y="671"/>
                    <a:pt x="7915" y="972"/>
                    <a:pt x="7905" y="1301"/>
                  </a:cubicBezTo>
                  <a:cubicBezTo>
                    <a:pt x="7891" y="1311"/>
                    <a:pt x="7961" y="1409"/>
                    <a:pt x="8042" y="1409"/>
                  </a:cubicBezTo>
                  <a:cubicBezTo>
                    <a:pt x="8048" y="1409"/>
                    <a:pt x="8054" y="1408"/>
                    <a:pt x="8060" y="1407"/>
                  </a:cubicBezTo>
                  <a:cubicBezTo>
                    <a:pt x="8137" y="1392"/>
                    <a:pt x="8178" y="1310"/>
                    <a:pt x="8204" y="1237"/>
                  </a:cubicBezTo>
                  <a:cubicBezTo>
                    <a:pt x="8265" y="1074"/>
                    <a:pt x="8305" y="903"/>
                    <a:pt x="8374" y="743"/>
                  </a:cubicBezTo>
                  <a:cubicBezTo>
                    <a:pt x="8443" y="583"/>
                    <a:pt x="8544" y="430"/>
                    <a:pt x="8693" y="340"/>
                  </a:cubicBezTo>
                  <a:cubicBezTo>
                    <a:pt x="8770" y="293"/>
                    <a:pt x="8862" y="266"/>
                    <a:pt x="8952" y="266"/>
                  </a:cubicBezTo>
                  <a:cubicBezTo>
                    <a:pt x="9036" y="266"/>
                    <a:pt x="9118" y="289"/>
                    <a:pt x="9186" y="340"/>
                  </a:cubicBezTo>
                  <a:cubicBezTo>
                    <a:pt x="9253" y="389"/>
                    <a:pt x="9300" y="461"/>
                    <a:pt x="9346" y="532"/>
                  </a:cubicBezTo>
                  <a:cubicBezTo>
                    <a:pt x="9459" y="707"/>
                    <a:pt x="9573" y="882"/>
                    <a:pt x="9688" y="1058"/>
                  </a:cubicBezTo>
                  <a:cubicBezTo>
                    <a:pt x="9717" y="1102"/>
                    <a:pt x="9756" y="1154"/>
                    <a:pt x="9809" y="1154"/>
                  </a:cubicBezTo>
                  <a:cubicBezTo>
                    <a:pt x="9811" y="1154"/>
                    <a:pt x="9813" y="1154"/>
                    <a:pt x="9814" y="1154"/>
                  </a:cubicBezTo>
                  <a:cubicBezTo>
                    <a:pt x="9905" y="1148"/>
                    <a:pt x="9916" y="1018"/>
                    <a:pt x="9894" y="931"/>
                  </a:cubicBezTo>
                  <a:cubicBezTo>
                    <a:pt x="9832" y="679"/>
                    <a:pt x="9726" y="430"/>
                    <a:pt x="9543" y="247"/>
                  </a:cubicBezTo>
                  <a:cubicBezTo>
                    <a:pt x="9395" y="99"/>
                    <a:pt x="9189" y="0"/>
                    <a:pt x="8983" y="0"/>
                  </a:cubicBezTo>
                  <a:close/>
                  <a:moveTo>
                    <a:pt x="9568" y="3884"/>
                  </a:moveTo>
                  <a:cubicBezTo>
                    <a:pt x="9554" y="3884"/>
                    <a:pt x="9540" y="3887"/>
                    <a:pt x="9527" y="3889"/>
                  </a:cubicBezTo>
                  <a:cubicBezTo>
                    <a:pt x="9473" y="3901"/>
                    <a:pt x="9422" y="3924"/>
                    <a:pt x="9378" y="3956"/>
                  </a:cubicBezTo>
                  <a:cubicBezTo>
                    <a:pt x="9351" y="3976"/>
                    <a:pt x="9327" y="4003"/>
                    <a:pt x="9327" y="4035"/>
                  </a:cubicBezTo>
                  <a:cubicBezTo>
                    <a:pt x="9328" y="4062"/>
                    <a:pt x="9348" y="4086"/>
                    <a:pt x="9371" y="4099"/>
                  </a:cubicBezTo>
                  <a:cubicBezTo>
                    <a:pt x="9394" y="4112"/>
                    <a:pt x="9422" y="4116"/>
                    <a:pt x="9449" y="4121"/>
                  </a:cubicBezTo>
                  <a:cubicBezTo>
                    <a:pt x="9476" y="4126"/>
                    <a:pt x="9505" y="4130"/>
                    <a:pt x="9533" y="4130"/>
                  </a:cubicBezTo>
                  <a:cubicBezTo>
                    <a:pt x="9546" y="4130"/>
                    <a:pt x="9559" y="4129"/>
                    <a:pt x="9572" y="4127"/>
                  </a:cubicBezTo>
                  <a:cubicBezTo>
                    <a:pt x="9612" y="4120"/>
                    <a:pt x="9652" y="4094"/>
                    <a:pt x="9663" y="4087"/>
                  </a:cubicBezTo>
                  <a:cubicBezTo>
                    <a:pt x="9669" y="4050"/>
                    <a:pt x="9675" y="4013"/>
                    <a:pt x="9668" y="3977"/>
                  </a:cubicBezTo>
                  <a:cubicBezTo>
                    <a:pt x="9661" y="3940"/>
                    <a:pt x="9639" y="3904"/>
                    <a:pt x="9605" y="3891"/>
                  </a:cubicBezTo>
                  <a:cubicBezTo>
                    <a:pt x="9593" y="3886"/>
                    <a:pt x="9581" y="3884"/>
                    <a:pt x="9568" y="3884"/>
                  </a:cubicBezTo>
                  <a:close/>
                  <a:moveTo>
                    <a:pt x="8962" y="3957"/>
                  </a:moveTo>
                  <a:cubicBezTo>
                    <a:pt x="8955" y="3957"/>
                    <a:pt x="8948" y="3958"/>
                    <a:pt x="8941" y="3960"/>
                  </a:cubicBezTo>
                  <a:cubicBezTo>
                    <a:pt x="8841" y="3981"/>
                    <a:pt x="8858" y="4114"/>
                    <a:pt x="8877" y="4185"/>
                  </a:cubicBezTo>
                  <a:cubicBezTo>
                    <a:pt x="8879" y="4194"/>
                    <a:pt x="8882" y="4204"/>
                    <a:pt x="8887" y="4211"/>
                  </a:cubicBezTo>
                  <a:cubicBezTo>
                    <a:pt x="8891" y="4216"/>
                    <a:pt x="8894" y="4219"/>
                    <a:pt x="8899" y="4222"/>
                  </a:cubicBezTo>
                  <a:cubicBezTo>
                    <a:pt x="8909" y="4227"/>
                    <a:pt x="8920" y="4228"/>
                    <a:pt x="8931" y="4228"/>
                  </a:cubicBezTo>
                  <a:cubicBezTo>
                    <a:pt x="8938" y="4228"/>
                    <a:pt x="8946" y="4227"/>
                    <a:pt x="8954" y="4226"/>
                  </a:cubicBezTo>
                  <a:cubicBezTo>
                    <a:pt x="9002" y="4221"/>
                    <a:pt x="9050" y="4204"/>
                    <a:pt x="9094" y="4181"/>
                  </a:cubicBezTo>
                  <a:cubicBezTo>
                    <a:pt x="9124" y="4165"/>
                    <a:pt x="9153" y="4144"/>
                    <a:pt x="9162" y="4112"/>
                  </a:cubicBezTo>
                  <a:cubicBezTo>
                    <a:pt x="9175" y="4072"/>
                    <a:pt x="9152" y="4029"/>
                    <a:pt x="9119" y="4005"/>
                  </a:cubicBezTo>
                  <a:cubicBezTo>
                    <a:pt x="9086" y="3981"/>
                    <a:pt x="9045" y="3970"/>
                    <a:pt x="9005" y="3963"/>
                  </a:cubicBezTo>
                  <a:cubicBezTo>
                    <a:pt x="8991" y="3960"/>
                    <a:pt x="8976" y="3957"/>
                    <a:pt x="8962" y="39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5"/>
            <p:cNvSpPr/>
            <p:nvPr/>
          </p:nvSpPr>
          <p:spPr>
            <a:xfrm>
              <a:off x="1677450" y="3353025"/>
              <a:ext cx="113100" cy="54775"/>
            </a:xfrm>
            <a:custGeom>
              <a:avLst/>
              <a:gdLst/>
              <a:ahLst/>
              <a:cxnLst/>
              <a:rect l="l" t="t" r="r" b="b"/>
              <a:pathLst>
                <a:path w="4524" h="2191" extrusionOk="0">
                  <a:moveTo>
                    <a:pt x="657" y="0"/>
                  </a:moveTo>
                  <a:cubicBezTo>
                    <a:pt x="295" y="0"/>
                    <a:pt x="1" y="294"/>
                    <a:pt x="1" y="657"/>
                  </a:cubicBezTo>
                  <a:cubicBezTo>
                    <a:pt x="1" y="1020"/>
                    <a:pt x="295" y="1313"/>
                    <a:pt x="657" y="1313"/>
                  </a:cubicBezTo>
                  <a:cubicBezTo>
                    <a:pt x="1020" y="1313"/>
                    <a:pt x="1315" y="1020"/>
                    <a:pt x="1315" y="657"/>
                  </a:cubicBezTo>
                  <a:cubicBezTo>
                    <a:pt x="1315" y="294"/>
                    <a:pt x="1020" y="0"/>
                    <a:pt x="657" y="0"/>
                  </a:cubicBezTo>
                  <a:close/>
                  <a:moveTo>
                    <a:pt x="3977" y="876"/>
                  </a:moveTo>
                  <a:cubicBezTo>
                    <a:pt x="3614" y="876"/>
                    <a:pt x="3320" y="1171"/>
                    <a:pt x="3320" y="1533"/>
                  </a:cubicBezTo>
                  <a:cubicBezTo>
                    <a:pt x="3320" y="1896"/>
                    <a:pt x="3614" y="2190"/>
                    <a:pt x="3977" y="2190"/>
                  </a:cubicBezTo>
                  <a:cubicBezTo>
                    <a:pt x="4093" y="2190"/>
                    <a:pt x="4201" y="2160"/>
                    <a:pt x="4296" y="2108"/>
                  </a:cubicBezTo>
                  <a:cubicBezTo>
                    <a:pt x="4404" y="1809"/>
                    <a:pt x="4473" y="1491"/>
                    <a:pt x="4523" y="1168"/>
                  </a:cubicBezTo>
                  <a:cubicBezTo>
                    <a:pt x="4406" y="992"/>
                    <a:pt x="4205" y="876"/>
                    <a:pt x="3977" y="876"/>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5"/>
            <p:cNvSpPr/>
            <p:nvPr/>
          </p:nvSpPr>
          <p:spPr>
            <a:xfrm>
              <a:off x="1683600" y="3362825"/>
              <a:ext cx="101300" cy="32500"/>
            </a:xfrm>
            <a:custGeom>
              <a:avLst/>
              <a:gdLst/>
              <a:ahLst/>
              <a:cxnLst/>
              <a:rect l="l" t="t" r="r" b="b"/>
              <a:pathLst>
                <a:path w="4052" h="1300" extrusionOk="0">
                  <a:moveTo>
                    <a:pt x="522" y="0"/>
                  </a:moveTo>
                  <a:cubicBezTo>
                    <a:pt x="519" y="0"/>
                    <a:pt x="515" y="0"/>
                    <a:pt x="512" y="2"/>
                  </a:cubicBezTo>
                  <a:cubicBezTo>
                    <a:pt x="334" y="57"/>
                    <a:pt x="169" y="142"/>
                    <a:pt x="19" y="254"/>
                  </a:cubicBezTo>
                  <a:cubicBezTo>
                    <a:pt x="4" y="267"/>
                    <a:pt x="0" y="289"/>
                    <a:pt x="12" y="305"/>
                  </a:cubicBezTo>
                  <a:cubicBezTo>
                    <a:pt x="19" y="315"/>
                    <a:pt x="31" y="319"/>
                    <a:pt x="41" y="319"/>
                  </a:cubicBezTo>
                  <a:cubicBezTo>
                    <a:pt x="48" y="319"/>
                    <a:pt x="56" y="317"/>
                    <a:pt x="63" y="312"/>
                  </a:cubicBezTo>
                  <a:cubicBezTo>
                    <a:pt x="205" y="205"/>
                    <a:pt x="363" y="123"/>
                    <a:pt x="534" y="71"/>
                  </a:cubicBezTo>
                  <a:cubicBezTo>
                    <a:pt x="553" y="65"/>
                    <a:pt x="563" y="44"/>
                    <a:pt x="557" y="26"/>
                  </a:cubicBezTo>
                  <a:cubicBezTo>
                    <a:pt x="552" y="11"/>
                    <a:pt x="538" y="0"/>
                    <a:pt x="522" y="0"/>
                  </a:cubicBezTo>
                  <a:close/>
                  <a:moveTo>
                    <a:pt x="698" y="213"/>
                  </a:moveTo>
                  <a:cubicBezTo>
                    <a:pt x="693" y="213"/>
                    <a:pt x="688" y="214"/>
                    <a:pt x="684" y="216"/>
                  </a:cubicBezTo>
                  <a:cubicBezTo>
                    <a:pt x="511" y="290"/>
                    <a:pt x="347" y="384"/>
                    <a:pt x="195" y="496"/>
                  </a:cubicBezTo>
                  <a:cubicBezTo>
                    <a:pt x="179" y="507"/>
                    <a:pt x="176" y="530"/>
                    <a:pt x="187" y="546"/>
                  </a:cubicBezTo>
                  <a:cubicBezTo>
                    <a:pt x="194" y="556"/>
                    <a:pt x="206" y="561"/>
                    <a:pt x="216" y="561"/>
                  </a:cubicBezTo>
                  <a:cubicBezTo>
                    <a:pt x="224" y="561"/>
                    <a:pt x="231" y="558"/>
                    <a:pt x="237" y="554"/>
                  </a:cubicBezTo>
                  <a:cubicBezTo>
                    <a:pt x="384" y="446"/>
                    <a:pt x="544" y="354"/>
                    <a:pt x="713" y="281"/>
                  </a:cubicBezTo>
                  <a:cubicBezTo>
                    <a:pt x="730" y="274"/>
                    <a:pt x="739" y="252"/>
                    <a:pt x="731" y="235"/>
                  </a:cubicBezTo>
                  <a:cubicBezTo>
                    <a:pt x="725" y="221"/>
                    <a:pt x="712" y="213"/>
                    <a:pt x="698" y="213"/>
                  </a:cubicBezTo>
                  <a:close/>
                  <a:moveTo>
                    <a:pt x="3811" y="949"/>
                  </a:moveTo>
                  <a:cubicBezTo>
                    <a:pt x="3805" y="949"/>
                    <a:pt x="3800" y="951"/>
                    <a:pt x="3794" y="954"/>
                  </a:cubicBezTo>
                  <a:cubicBezTo>
                    <a:pt x="3666" y="1026"/>
                    <a:pt x="3542" y="1108"/>
                    <a:pt x="3426" y="1200"/>
                  </a:cubicBezTo>
                  <a:cubicBezTo>
                    <a:pt x="3411" y="1211"/>
                    <a:pt x="3407" y="1235"/>
                    <a:pt x="3420" y="1250"/>
                  </a:cubicBezTo>
                  <a:cubicBezTo>
                    <a:pt x="3427" y="1259"/>
                    <a:pt x="3437" y="1264"/>
                    <a:pt x="3448" y="1264"/>
                  </a:cubicBezTo>
                  <a:cubicBezTo>
                    <a:pt x="3456" y="1264"/>
                    <a:pt x="3464" y="1261"/>
                    <a:pt x="3470" y="1255"/>
                  </a:cubicBezTo>
                  <a:cubicBezTo>
                    <a:pt x="3583" y="1167"/>
                    <a:pt x="3704" y="1087"/>
                    <a:pt x="3829" y="1016"/>
                  </a:cubicBezTo>
                  <a:cubicBezTo>
                    <a:pt x="3847" y="1007"/>
                    <a:pt x="3852" y="985"/>
                    <a:pt x="3843" y="968"/>
                  </a:cubicBezTo>
                  <a:cubicBezTo>
                    <a:pt x="3836" y="956"/>
                    <a:pt x="3824" y="949"/>
                    <a:pt x="3811" y="949"/>
                  </a:cubicBezTo>
                  <a:close/>
                  <a:moveTo>
                    <a:pt x="4012" y="1025"/>
                  </a:moveTo>
                  <a:cubicBezTo>
                    <a:pt x="4004" y="1025"/>
                    <a:pt x="3997" y="1027"/>
                    <a:pt x="3991" y="1032"/>
                  </a:cubicBezTo>
                  <a:lnTo>
                    <a:pt x="3705" y="1235"/>
                  </a:lnTo>
                  <a:cubicBezTo>
                    <a:pt x="3689" y="1246"/>
                    <a:pt x="3685" y="1268"/>
                    <a:pt x="3697" y="1284"/>
                  </a:cubicBezTo>
                  <a:cubicBezTo>
                    <a:pt x="3704" y="1295"/>
                    <a:pt x="3716" y="1299"/>
                    <a:pt x="3726" y="1299"/>
                  </a:cubicBezTo>
                  <a:cubicBezTo>
                    <a:pt x="3733" y="1299"/>
                    <a:pt x="3741" y="1298"/>
                    <a:pt x="3747" y="1294"/>
                  </a:cubicBezTo>
                  <a:lnTo>
                    <a:pt x="4032" y="1091"/>
                  </a:lnTo>
                  <a:cubicBezTo>
                    <a:pt x="4049" y="1079"/>
                    <a:pt x="4052" y="1056"/>
                    <a:pt x="4040" y="1040"/>
                  </a:cubicBezTo>
                  <a:cubicBezTo>
                    <a:pt x="4033" y="1030"/>
                    <a:pt x="4023" y="1025"/>
                    <a:pt x="4012" y="1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5"/>
            <p:cNvSpPr/>
            <p:nvPr/>
          </p:nvSpPr>
          <p:spPr>
            <a:xfrm>
              <a:off x="1192750" y="2948075"/>
              <a:ext cx="452625" cy="227975"/>
            </a:xfrm>
            <a:custGeom>
              <a:avLst/>
              <a:gdLst/>
              <a:ahLst/>
              <a:cxnLst/>
              <a:rect l="l" t="t" r="r" b="b"/>
              <a:pathLst>
                <a:path w="18105" h="9119" extrusionOk="0">
                  <a:moveTo>
                    <a:pt x="75" y="0"/>
                  </a:moveTo>
                  <a:cubicBezTo>
                    <a:pt x="9" y="547"/>
                    <a:pt x="0" y="1101"/>
                    <a:pt x="52" y="1647"/>
                  </a:cubicBezTo>
                  <a:cubicBezTo>
                    <a:pt x="141" y="2617"/>
                    <a:pt x="405" y="3589"/>
                    <a:pt x="966" y="4385"/>
                  </a:cubicBezTo>
                  <a:cubicBezTo>
                    <a:pt x="2045" y="5917"/>
                    <a:pt x="3992" y="6535"/>
                    <a:pt x="5815" y="6971"/>
                  </a:cubicBezTo>
                  <a:cubicBezTo>
                    <a:pt x="6125" y="7045"/>
                    <a:pt x="6436" y="7116"/>
                    <a:pt x="6747" y="7186"/>
                  </a:cubicBezTo>
                  <a:cubicBezTo>
                    <a:pt x="7446" y="7342"/>
                    <a:pt x="8149" y="7487"/>
                    <a:pt x="8853" y="7624"/>
                  </a:cubicBezTo>
                  <a:cubicBezTo>
                    <a:pt x="8894" y="7397"/>
                    <a:pt x="8977" y="7178"/>
                    <a:pt x="9101" y="6983"/>
                  </a:cubicBezTo>
                  <a:cubicBezTo>
                    <a:pt x="9138" y="6925"/>
                    <a:pt x="9184" y="6864"/>
                    <a:pt x="9250" y="6840"/>
                  </a:cubicBezTo>
                  <a:lnTo>
                    <a:pt x="9250" y="6839"/>
                  </a:lnTo>
                  <a:cubicBezTo>
                    <a:pt x="9269" y="6832"/>
                    <a:pt x="9289" y="6828"/>
                    <a:pt x="9309" y="6828"/>
                  </a:cubicBezTo>
                  <a:cubicBezTo>
                    <a:pt x="9413" y="6828"/>
                    <a:pt x="9514" y="6921"/>
                    <a:pt x="9547" y="7026"/>
                  </a:cubicBezTo>
                  <a:cubicBezTo>
                    <a:pt x="9586" y="7151"/>
                    <a:pt x="9558" y="7285"/>
                    <a:pt x="9542" y="7415"/>
                  </a:cubicBezTo>
                  <a:cubicBezTo>
                    <a:pt x="9527" y="7527"/>
                    <a:pt x="9519" y="7639"/>
                    <a:pt x="9518" y="7751"/>
                  </a:cubicBezTo>
                  <a:cubicBezTo>
                    <a:pt x="12358" y="8280"/>
                    <a:pt x="15227" y="8680"/>
                    <a:pt x="18086" y="9115"/>
                  </a:cubicBezTo>
                  <a:lnTo>
                    <a:pt x="18104" y="9118"/>
                  </a:lnTo>
                  <a:cubicBezTo>
                    <a:pt x="18016" y="8440"/>
                    <a:pt x="18037" y="7617"/>
                    <a:pt x="18059" y="7166"/>
                  </a:cubicBezTo>
                  <a:cubicBezTo>
                    <a:pt x="18050" y="7164"/>
                    <a:pt x="18041" y="7163"/>
                    <a:pt x="18033" y="7161"/>
                  </a:cubicBezTo>
                  <a:cubicBezTo>
                    <a:pt x="12866" y="6199"/>
                    <a:pt x="7766" y="5198"/>
                    <a:pt x="5472" y="4650"/>
                  </a:cubicBezTo>
                  <a:cubicBezTo>
                    <a:pt x="370" y="3432"/>
                    <a:pt x="75"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5"/>
            <p:cNvSpPr/>
            <p:nvPr/>
          </p:nvSpPr>
          <p:spPr>
            <a:xfrm>
              <a:off x="1481900" y="3960925"/>
              <a:ext cx="173325" cy="519000"/>
            </a:xfrm>
            <a:custGeom>
              <a:avLst/>
              <a:gdLst/>
              <a:ahLst/>
              <a:cxnLst/>
              <a:rect l="l" t="t" r="r" b="b"/>
              <a:pathLst>
                <a:path w="6933" h="20760" extrusionOk="0">
                  <a:moveTo>
                    <a:pt x="4655" y="1"/>
                  </a:moveTo>
                  <a:cubicBezTo>
                    <a:pt x="4655" y="1"/>
                    <a:pt x="0" y="7283"/>
                    <a:pt x="6707" y="20760"/>
                  </a:cubicBezTo>
                  <a:cubicBezTo>
                    <a:pt x="6783" y="20701"/>
                    <a:pt x="6859" y="20639"/>
                    <a:pt x="6933" y="20577"/>
                  </a:cubicBezTo>
                  <a:cubicBezTo>
                    <a:pt x="5808" y="17401"/>
                    <a:pt x="4990" y="14116"/>
                    <a:pt x="4494" y="10782"/>
                  </a:cubicBezTo>
                  <a:cubicBezTo>
                    <a:pt x="4050" y="7815"/>
                    <a:pt x="3898" y="4649"/>
                    <a:pt x="4945" y="1882"/>
                  </a:cubicBezTo>
                  <a:cubicBezTo>
                    <a:pt x="4811" y="1261"/>
                    <a:pt x="4717" y="630"/>
                    <a:pt x="4655"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5"/>
            <p:cNvSpPr/>
            <p:nvPr/>
          </p:nvSpPr>
          <p:spPr>
            <a:xfrm>
              <a:off x="1416125" y="3814550"/>
              <a:ext cx="389375" cy="72925"/>
            </a:xfrm>
            <a:custGeom>
              <a:avLst/>
              <a:gdLst/>
              <a:ahLst/>
              <a:cxnLst/>
              <a:rect l="l" t="t" r="r" b="b"/>
              <a:pathLst>
                <a:path w="15575" h="2917" extrusionOk="0">
                  <a:moveTo>
                    <a:pt x="15189" y="1"/>
                  </a:moveTo>
                  <a:cubicBezTo>
                    <a:pt x="14006" y="850"/>
                    <a:pt x="12570" y="1295"/>
                    <a:pt x="11144" y="1614"/>
                  </a:cubicBezTo>
                  <a:cubicBezTo>
                    <a:pt x="9403" y="2002"/>
                    <a:pt x="7612" y="2224"/>
                    <a:pt x="5828" y="2224"/>
                  </a:cubicBezTo>
                  <a:cubicBezTo>
                    <a:pt x="3941" y="2224"/>
                    <a:pt x="2062" y="1975"/>
                    <a:pt x="261" y="1411"/>
                  </a:cubicBezTo>
                  <a:cubicBezTo>
                    <a:pt x="182" y="1387"/>
                    <a:pt x="101" y="1359"/>
                    <a:pt x="28" y="1321"/>
                  </a:cubicBezTo>
                  <a:cubicBezTo>
                    <a:pt x="18" y="1435"/>
                    <a:pt x="8" y="1550"/>
                    <a:pt x="0" y="1665"/>
                  </a:cubicBezTo>
                  <a:cubicBezTo>
                    <a:pt x="2670" y="2587"/>
                    <a:pt x="5119" y="2916"/>
                    <a:pt x="7254" y="2916"/>
                  </a:cubicBezTo>
                  <a:cubicBezTo>
                    <a:pt x="11558" y="2916"/>
                    <a:pt x="14587" y="1581"/>
                    <a:pt x="15575" y="1078"/>
                  </a:cubicBezTo>
                  <a:cubicBezTo>
                    <a:pt x="15467" y="712"/>
                    <a:pt x="15340" y="352"/>
                    <a:pt x="1518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5"/>
            <p:cNvSpPr/>
            <p:nvPr/>
          </p:nvSpPr>
          <p:spPr>
            <a:xfrm>
              <a:off x="1643150" y="3127225"/>
              <a:ext cx="538750" cy="116075"/>
            </a:xfrm>
            <a:custGeom>
              <a:avLst/>
              <a:gdLst/>
              <a:ahLst/>
              <a:cxnLst/>
              <a:rect l="l" t="t" r="r" b="b"/>
              <a:pathLst>
                <a:path w="21550" h="4643" extrusionOk="0">
                  <a:moveTo>
                    <a:pt x="43" y="0"/>
                  </a:moveTo>
                  <a:cubicBezTo>
                    <a:pt x="21" y="451"/>
                    <a:pt x="0" y="1274"/>
                    <a:pt x="88" y="1952"/>
                  </a:cubicBezTo>
                  <a:cubicBezTo>
                    <a:pt x="3993" y="2546"/>
                    <a:pt x="7880" y="3206"/>
                    <a:pt x="11655" y="4346"/>
                  </a:cubicBezTo>
                  <a:cubicBezTo>
                    <a:pt x="11669" y="4092"/>
                    <a:pt x="11663" y="3838"/>
                    <a:pt x="11637" y="3584"/>
                  </a:cubicBezTo>
                  <a:cubicBezTo>
                    <a:pt x="11626" y="3480"/>
                    <a:pt x="11623" y="3349"/>
                    <a:pt x="11713" y="3294"/>
                  </a:cubicBezTo>
                  <a:cubicBezTo>
                    <a:pt x="11736" y="3281"/>
                    <a:pt x="11760" y="3275"/>
                    <a:pt x="11785" y="3275"/>
                  </a:cubicBezTo>
                  <a:cubicBezTo>
                    <a:pt x="11866" y="3275"/>
                    <a:pt x="11950" y="3340"/>
                    <a:pt x="12002" y="3410"/>
                  </a:cubicBezTo>
                  <a:cubicBezTo>
                    <a:pt x="12201" y="3686"/>
                    <a:pt x="12200" y="4054"/>
                    <a:pt x="12080" y="4373"/>
                  </a:cubicBezTo>
                  <a:cubicBezTo>
                    <a:pt x="12576" y="4448"/>
                    <a:pt x="13077" y="4516"/>
                    <a:pt x="13579" y="4564"/>
                  </a:cubicBezTo>
                  <a:cubicBezTo>
                    <a:pt x="14074" y="4613"/>
                    <a:pt x="14569" y="4643"/>
                    <a:pt x="15063" y="4643"/>
                  </a:cubicBezTo>
                  <a:cubicBezTo>
                    <a:pt x="15678" y="4643"/>
                    <a:pt x="16292" y="4596"/>
                    <a:pt x="16898" y="4483"/>
                  </a:cubicBezTo>
                  <a:cubicBezTo>
                    <a:pt x="18485" y="4187"/>
                    <a:pt x="20037" y="3373"/>
                    <a:pt x="20908" y="2014"/>
                  </a:cubicBezTo>
                  <a:cubicBezTo>
                    <a:pt x="21191" y="1572"/>
                    <a:pt x="21395" y="1088"/>
                    <a:pt x="21549" y="585"/>
                  </a:cubicBezTo>
                  <a:lnTo>
                    <a:pt x="21549" y="585"/>
                  </a:lnTo>
                  <a:cubicBezTo>
                    <a:pt x="20832" y="2014"/>
                    <a:pt x="18327" y="2564"/>
                    <a:pt x="15954" y="2564"/>
                  </a:cubicBezTo>
                  <a:cubicBezTo>
                    <a:pt x="15367" y="2564"/>
                    <a:pt x="14789" y="2531"/>
                    <a:pt x="14248" y="2468"/>
                  </a:cubicBezTo>
                  <a:cubicBezTo>
                    <a:pt x="12747" y="2295"/>
                    <a:pt x="6350" y="1176"/>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2" name="Google Shape;1602;p65"/>
          <p:cNvGrpSpPr/>
          <p:nvPr/>
        </p:nvGrpSpPr>
        <p:grpSpPr>
          <a:xfrm rot="-1373006" flipH="1">
            <a:off x="2634588" y="863569"/>
            <a:ext cx="684492" cy="690342"/>
            <a:chOff x="3879675" y="2523525"/>
            <a:chExt cx="424175" cy="427800"/>
          </a:xfrm>
        </p:grpSpPr>
        <p:sp>
          <p:nvSpPr>
            <p:cNvPr id="1603" name="Google Shape;1603;p65"/>
            <p:cNvSpPr/>
            <p:nvPr/>
          </p:nvSpPr>
          <p:spPr>
            <a:xfrm>
              <a:off x="3879675" y="2523525"/>
              <a:ext cx="424175" cy="427800"/>
            </a:xfrm>
            <a:custGeom>
              <a:avLst/>
              <a:gdLst/>
              <a:ahLst/>
              <a:cxnLst/>
              <a:rect l="l" t="t" r="r" b="b"/>
              <a:pathLst>
                <a:path w="16967" h="17112" extrusionOk="0">
                  <a:moveTo>
                    <a:pt x="12793" y="0"/>
                  </a:moveTo>
                  <a:cubicBezTo>
                    <a:pt x="12522" y="0"/>
                    <a:pt x="12251" y="24"/>
                    <a:pt x="11986" y="82"/>
                  </a:cubicBezTo>
                  <a:cubicBezTo>
                    <a:pt x="11036" y="290"/>
                    <a:pt x="10230" y="901"/>
                    <a:pt x="9488" y="1532"/>
                  </a:cubicBezTo>
                  <a:cubicBezTo>
                    <a:pt x="8502" y="2369"/>
                    <a:pt x="7570" y="3268"/>
                    <a:pt x="6650" y="4178"/>
                  </a:cubicBezTo>
                  <a:cubicBezTo>
                    <a:pt x="4889" y="5919"/>
                    <a:pt x="3163" y="7707"/>
                    <a:pt x="1673" y="9685"/>
                  </a:cubicBezTo>
                  <a:cubicBezTo>
                    <a:pt x="1008" y="10569"/>
                    <a:pt x="0" y="11884"/>
                    <a:pt x="23" y="13411"/>
                  </a:cubicBezTo>
                  <a:cubicBezTo>
                    <a:pt x="43" y="14688"/>
                    <a:pt x="799" y="15913"/>
                    <a:pt x="1901" y="16560"/>
                  </a:cubicBezTo>
                  <a:cubicBezTo>
                    <a:pt x="2532" y="16930"/>
                    <a:pt x="3262" y="17112"/>
                    <a:pt x="3993" y="17112"/>
                  </a:cubicBezTo>
                  <a:cubicBezTo>
                    <a:pt x="4539" y="17112"/>
                    <a:pt x="5087" y="17011"/>
                    <a:pt x="5595" y="16810"/>
                  </a:cubicBezTo>
                  <a:cubicBezTo>
                    <a:pt x="6268" y="16545"/>
                    <a:pt x="6869" y="16120"/>
                    <a:pt x="7424" y="15653"/>
                  </a:cubicBezTo>
                  <a:cubicBezTo>
                    <a:pt x="8196" y="15002"/>
                    <a:pt x="8891" y="14264"/>
                    <a:pt x="9582" y="13528"/>
                  </a:cubicBezTo>
                  <a:cubicBezTo>
                    <a:pt x="11481" y="11505"/>
                    <a:pt x="13376" y="9474"/>
                    <a:pt x="15134" y="7326"/>
                  </a:cubicBezTo>
                  <a:cubicBezTo>
                    <a:pt x="15823" y="6482"/>
                    <a:pt x="16506" y="5590"/>
                    <a:pt x="16782" y="4537"/>
                  </a:cubicBezTo>
                  <a:cubicBezTo>
                    <a:pt x="16966" y="3834"/>
                    <a:pt x="16957" y="3080"/>
                    <a:pt x="16754" y="2382"/>
                  </a:cubicBezTo>
                  <a:cubicBezTo>
                    <a:pt x="16631" y="1961"/>
                    <a:pt x="16437" y="1556"/>
                    <a:pt x="16151" y="1225"/>
                  </a:cubicBezTo>
                  <a:cubicBezTo>
                    <a:pt x="15577" y="561"/>
                    <a:pt x="14693" y="251"/>
                    <a:pt x="13829" y="99"/>
                  </a:cubicBezTo>
                  <a:cubicBezTo>
                    <a:pt x="13487" y="40"/>
                    <a:pt x="13140" y="0"/>
                    <a:pt x="12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5"/>
            <p:cNvSpPr/>
            <p:nvPr/>
          </p:nvSpPr>
          <p:spPr>
            <a:xfrm>
              <a:off x="3936450" y="2572650"/>
              <a:ext cx="367400" cy="378675"/>
            </a:xfrm>
            <a:custGeom>
              <a:avLst/>
              <a:gdLst/>
              <a:ahLst/>
              <a:cxnLst/>
              <a:rect l="l" t="t" r="r" b="b"/>
              <a:pathLst>
                <a:path w="14696" h="15147" extrusionOk="0">
                  <a:moveTo>
                    <a:pt x="14334" y="1"/>
                  </a:moveTo>
                  <a:cubicBezTo>
                    <a:pt x="14296" y="467"/>
                    <a:pt x="14162" y="930"/>
                    <a:pt x="13969" y="1358"/>
                  </a:cubicBezTo>
                  <a:cubicBezTo>
                    <a:pt x="13656" y="2050"/>
                    <a:pt x="13197" y="2664"/>
                    <a:pt x="12734" y="3266"/>
                  </a:cubicBezTo>
                  <a:cubicBezTo>
                    <a:pt x="10600" y="6037"/>
                    <a:pt x="8300" y="8680"/>
                    <a:pt x="5849" y="11177"/>
                  </a:cubicBezTo>
                  <a:cubicBezTo>
                    <a:pt x="4871" y="12171"/>
                    <a:pt x="3857" y="13153"/>
                    <a:pt x="2655" y="13859"/>
                  </a:cubicBezTo>
                  <a:cubicBezTo>
                    <a:pt x="1844" y="14336"/>
                    <a:pt x="932" y="14681"/>
                    <a:pt x="0" y="14785"/>
                  </a:cubicBezTo>
                  <a:cubicBezTo>
                    <a:pt x="539" y="15027"/>
                    <a:pt x="1131" y="15147"/>
                    <a:pt x="1724" y="15147"/>
                  </a:cubicBezTo>
                  <a:cubicBezTo>
                    <a:pt x="2269" y="15147"/>
                    <a:pt x="2816" y="15045"/>
                    <a:pt x="3324" y="14845"/>
                  </a:cubicBezTo>
                  <a:cubicBezTo>
                    <a:pt x="3997" y="14580"/>
                    <a:pt x="4598" y="14155"/>
                    <a:pt x="5153" y="13688"/>
                  </a:cubicBezTo>
                  <a:cubicBezTo>
                    <a:pt x="5925" y="13037"/>
                    <a:pt x="6619" y="12299"/>
                    <a:pt x="7310" y="11563"/>
                  </a:cubicBezTo>
                  <a:cubicBezTo>
                    <a:pt x="9210" y="9540"/>
                    <a:pt x="11105" y="7509"/>
                    <a:pt x="12862" y="5361"/>
                  </a:cubicBezTo>
                  <a:cubicBezTo>
                    <a:pt x="13552" y="4517"/>
                    <a:pt x="14235" y="3625"/>
                    <a:pt x="14511" y="2572"/>
                  </a:cubicBezTo>
                  <a:cubicBezTo>
                    <a:pt x="14695" y="1869"/>
                    <a:pt x="14685" y="1115"/>
                    <a:pt x="14482" y="417"/>
                  </a:cubicBezTo>
                  <a:cubicBezTo>
                    <a:pt x="14441" y="276"/>
                    <a:pt x="14392" y="136"/>
                    <a:pt x="14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5"/>
            <p:cNvSpPr/>
            <p:nvPr/>
          </p:nvSpPr>
          <p:spPr>
            <a:xfrm>
              <a:off x="4018975" y="2523525"/>
              <a:ext cx="284875" cy="277825"/>
            </a:xfrm>
            <a:custGeom>
              <a:avLst/>
              <a:gdLst/>
              <a:ahLst/>
              <a:cxnLst/>
              <a:rect l="l" t="t" r="r" b="b"/>
              <a:pathLst>
                <a:path w="11395" h="11113" extrusionOk="0">
                  <a:moveTo>
                    <a:pt x="7221" y="0"/>
                  </a:moveTo>
                  <a:cubicBezTo>
                    <a:pt x="6950" y="0"/>
                    <a:pt x="6679" y="24"/>
                    <a:pt x="6414" y="82"/>
                  </a:cubicBezTo>
                  <a:cubicBezTo>
                    <a:pt x="5464" y="290"/>
                    <a:pt x="4658" y="901"/>
                    <a:pt x="3916" y="1532"/>
                  </a:cubicBezTo>
                  <a:cubicBezTo>
                    <a:pt x="2930" y="2369"/>
                    <a:pt x="1998" y="3268"/>
                    <a:pt x="1078" y="4178"/>
                  </a:cubicBezTo>
                  <a:cubicBezTo>
                    <a:pt x="717" y="4535"/>
                    <a:pt x="358" y="4894"/>
                    <a:pt x="1" y="5256"/>
                  </a:cubicBezTo>
                  <a:cubicBezTo>
                    <a:pt x="5" y="5278"/>
                    <a:pt x="11" y="5299"/>
                    <a:pt x="17" y="5318"/>
                  </a:cubicBezTo>
                  <a:cubicBezTo>
                    <a:pt x="467" y="6620"/>
                    <a:pt x="1534" y="7581"/>
                    <a:pt x="2637" y="8406"/>
                  </a:cubicBezTo>
                  <a:cubicBezTo>
                    <a:pt x="3843" y="9308"/>
                    <a:pt x="5050" y="10210"/>
                    <a:pt x="6256" y="11113"/>
                  </a:cubicBezTo>
                  <a:cubicBezTo>
                    <a:pt x="7389" y="9876"/>
                    <a:pt x="8500" y="8622"/>
                    <a:pt x="9562" y="7325"/>
                  </a:cubicBezTo>
                  <a:cubicBezTo>
                    <a:pt x="10251" y="6482"/>
                    <a:pt x="10934" y="5590"/>
                    <a:pt x="11210" y="4537"/>
                  </a:cubicBezTo>
                  <a:cubicBezTo>
                    <a:pt x="11394" y="3834"/>
                    <a:pt x="11384" y="3080"/>
                    <a:pt x="11181" y="2382"/>
                  </a:cubicBezTo>
                  <a:cubicBezTo>
                    <a:pt x="11059" y="1961"/>
                    <a:pt x="10865" y="1556"/>
                    <a:pt x="10579" y="1225"/>
                  </a:cubicBezTo>
                  <a:cubicBezTo>
                    <a:pt x="10005" y="560"/>
                    <a:pt x="9121" y="251"/>
                    <a:pt x="8257" y="99"/>
                  </a:cubicBezTo>
                  <a:cubicBezTo>
                    <a:pt x="7915" y="40"/>
                    <a:pt x="7568" y="0"/>
                    <a:pt x="7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5"/>
            <p:cNvSpPr/>
            <p:nvPr/>
          </p:nvSpPr>
          <p:spPr>
            <a:xfrm>
              <a:off x="4148875" y="2572650"/>
              <a:ext cx="154975" cy="228700"/>
            </a:xfrm>
            <a:custGeom>
              <a:avLst/>
              <a:gdLst/>
              <a:ahLst/>
              <a:cxnLst/>
              <a:rect l="l" t="t" r="r" b="b"/>
              <a:pathLst>
                <a:path w="6199" h="9148" extrusionOk="0">
                  <a:moveTo>
                    <a:pt x="5837" y="1"/>
                  </a:moveTo>
                  <a:cubicBezTo>
                    <a:pt x="5801" y="467"/>
                    <a:pt x="5666" y="930"/>
                    <a:pt x="5472" y="1358"/>
                  </a:cubicBezTo>
                  <a:cubicBezTo>
                    <a:pt x="5159" y="2050"/>
                    <a:pt x="4700" y="2664"/>
                    <a:pt x="4237" y="3266"/>
                  </a:cubicBezTo>
                  <a:cubicBezTo>
                    <a:pt x="2890" y="5015"/>
                    <a:pt x="1476" y="6713"/>
                    <a:pt x="1" y="8356"/>
                  </a:cubicBezTo>
                  <a:cubicBezTo>
                    <a:pt x="355" y="8620"/>
                    <a:pt x="707" y="8883"/>
                    <a:pt x="1060" y="9148"/>
                  </a:cubicBezTo>
                  <a:cubicBezTo>
                    <a:pt x="1196" y="9001"/>
                    <a:pt x="1330" y="8853"/>
                    <a:pt x="1465" y="8705"/>
                  </a:cubicBezTo>
                  <a:cubicBezTo>
                    <a:pt x="1476" y="8692"/>
                    <a:pt x="1488" y="8679"/>
                    <a:pt x="1500" y="8666"/>
                  </a:cubicBezTo>
                  <a:cubicBezTo>
                    <a:pt x="1628" y="8524"/>
                    <a:pt x="1757" y="8381"/>
                    <a:pt x="1886" y="8238"/>
                  </a:cubicBezTo>
                  <a:cubicBezTo>
                    <a:pt x="1895" y="8228"/>
                    <a:pt x="1904" y="8219"/>
                    <a:pt x="1913" y="8208"/>
                  </a:cubicBezTo>
                  <a:cubicBezTo>
                    <a:pt x="2186" y="7906"/>
                    <a:pt x="2457" y="7599"/>
                    <a:pt x="2726" y="7293"/>
                  </a:cubicBezTo>
                  <a:cubicBezTo>
                    <a:pt x="2745" y="7270"/>
                    <a:pt x="2765" y="7248"/>
                    <a:pt x="2785" y="7225"/>
                  </a:cubicBezTo>
                  <a:cubicBezTo>
                    <a:pt x="2893" y="7102"/>
                    <a:pt x="2999" y="6979"/>
                    <a:pt x="3106" y="6856"/>
                  </a:cubicBezTo>
                  <a:lnTo>
                    <a:pt x="3220" y="6724"/>
                  </a:lnTo>
                  <a:cubicBezTo>
                    <a:pt x="3309" y="6620"/>
                    <a:pt x="3398" y="6516"/>
                    <a:pt x="3488" y="6412"/>
                  </a:cubicBezTo>
                  <a:cubicBezTo>
                    <a:pt x="3529" y="6362"/>
                    <a:pt x="3572" y="6312"/>
                    <a:pt x="3614" y="6262"/>
                  </a:cubicBezTo>
                  <a:cubicBezTo>
                    <a:pt x="3703" y="6158"/>
                    <a:pt x="3792" y="6052"/>
                    <a:pt x="3880" y="5946"/>
                  </a:cubicBezTo>
                  <a:cubicBezTo>
                    <a:pt x="3918" y="5901"/>
                    <a:pt x="3956" y="5856"/>
                    <a:pt x="3995" y="5810"/>
                  </a:cubicBezTo>
                  <a:cubicBezTo>
                    <a:pt x="4119" y="5661"/>
                    <a:pt x="4243" y="5510"/>
                    <a:pt x="4366" y="5361"/>
                  </a:cubicBezTo>
                  <a:cubicBezTo>
                    <a:pt x="5055" y="4517"/>
                    <a:pt x="5738" y="3625"/>
                    <a:pt x="6014" y="2573"/>
                  </a:cubicBezTo>
                  <a:lnTo>
                    <a:pt x="6014" y="2572"/>
                  </a:lnTo>
                  <a:cubicBezTo>
                    <a:pt x="6198" y="1869"/>
                    <a:pt x="6188" y="1115"/>
                    <a:pt x="5985" y="417"/>
                  </a:cubicBezTo>
                  <a:cubicBezTo>
                    <a:pt x="5966" y="350"/>
                    <a:pt x="5944" y="284"/>
                    <a:pt x="5921" y="218"/>
                  </a:cubicBezTo>
                  <a:cubicBezTo>
                    <a:pt x="5918" y="209"/>
                    <a:pt x="5914" y="200"/>
                    <a:pt x="5912" y="192"/>
                  </a:cubicBezTo>
                  <a:cubicBezTo>
                    <a:pt x="5888" y="127"/>
                    <a:pt x="5863" y="63"/>
                    <a:pt x="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7" name="Google Shape;1607;p65"/>
          <p:cNvGrpSpPr/>
          <p:nvPr/>
        </p:nvGrpSpPr>
        <p:grpSpPr>
          <a:xfrm>
            <a:off x="360117" y="1330678"/>
            <a:ext cx="1508737" cy="3576647"/>
            <a:chOff x="1881425" y="573100"/>
            <a:chExt cx="840475" cy="1992450"/>
          </a:xfrm>
        </p:grpSpPr>
        <p:sp>
          <p:nvSpPr>
            <p:cNvPr id="1608" name="Google Shape;1608;p65"/>
            <p:cNvSpPr/>
            <p:nvPr/>
          </p:nvSpPr>
          <p:spPr>
            <a:xfrm>
              <a:off x="2334075" y="2465775"/>
              <a:ext cx="238700" cy="74250"/>
            </a:xfrm>
            <a:custGeom>
              <a:avLst/>
              <a:gdLst/>
              <a:ahLst/>
              <a:cxnLst/>
              <a:rect l="l" t="t" r="r" b="b"/>
              <a:pathLst>
                <a:path w="9548" h="2970" extrusionOk="0">
                  <a:moveTo>
                    <a:pt x="637" y="0"/>
                  </a:moveTo>
                  <a:lnTo>
                    <a:pt x="1" y="2856"/>
                  </a:lnTo>
                  <a:lnTo>
                    <a:pt x="9548" y="2970"/>
                  </a:lnTo>
                  <a:lnTo>
                    <a:pt x="9548" y="2970"/>
                  </a:lnTo>
                  <a:lnTo>
                    <a:pt x="3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5"/>
            <p:cNvSpPr/>
            <p:nvPr/>
          </p:nvSpPr>
          <p:spPr>
            <a:xfrm>
              <a:off x="2333250" y="2537150"/>
              <a:ext cx="239525" cy="28400"/>
            </a:xfrm>
            <a:custGeom>
              <a:avLst/>
              <a:gdLst/>
              <a:ahLst/>
              <a:cxnLst/>
              <a:rect l="l" t="t" r="r" b="b"/>
              <a:pathLst>
                <a:path w="9581" h="1136" extrusionOk="0">
                  <a:moveTo>
                    <a:pt x="34" y="1"/>
                  </a:moveTo>
                  <a:lnTo>
                    <a:pt x="0" y="1022"/>
                  </a:lnTo>
                  <a:lnTo>
                    <a:pt x="1798" y="1041"/>
                  </a:lnTo>
                  <a:cubicBezTo>
                    <a:pt x="1805" y="714"/>
                    <a:pt x="2060" y="451"/>
                    <a:pt x="2376" y="451"/>
                  </a:cubicBezTo>
                  <a:cubicBezTo>
                    <a:pt x="2695" y="451"/>
                    <a:pt x="2953" y="720"/>
                    <a:pt x="2953" y="1054"/>
                  </a:cubicBezTo>
                  <a:lnTo>
                    <a:pt x="2953" y="1055"/>
                  </a:lnTo>
                  <a:lnTo>
                    <a:pt x="9547" y="1135"/>
                  </a:lnTo>
                  <a:lnTo>
                    <a:pt x="9581" y="116"/>
                  </a:ln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5"/>
            <p:cNvSpPr/>
            <p:nvPr/>
          </p:nvSpPr>
          <p:spPr>
            <a:xfrm>
              <a:off x="2464450" y="2493125"/>
              <a:ext cx="27550" cy="7525"/>
            </a:xfrm>
            <a:custGeom>
              <a:avLst/>
              <a:gdLst/>
              <a:ahLst/>
              <a:cxnLst/>
              <a:rect l="l" t="t" r="r" b="b"/>
              <a:pathLst>
                <a:path w="1102" h="301" fill="none" extrusionOk="0">
                  <a:moveTo>
                    <a:pt x="1101" y="0"/>
                  </a:moveTo>
                  <a:lnTo>
                    <a:pt x="1" y="300"/>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5"/>
            <p:cNvSpPr/>
            <p:nvPr/>
          </p:nvSpPr>
          <p:spPr>
            <a:xfrm>
              <a:off x="2437575" y="2479300"/>
              <a:ext cx="27550" cy="7550"/>
            </a:xfrm>
            <a:custGeom>
              <a:avLst/>
              <a:gdLst/>
              <a:ahLst/>
              <a:cxnLst/>
              <a:rect l="l" t="t" r="r" b="b"/>
              <a:pathLst>
                <a:path w="1102" h="302" fill="none" extrusionOk="0">
                  <a:moveTo>
                    <a:pt x="1101" y="1"/>
                  </a:moveTo>
                  <a:lnTo>
                    <a:pt x="0" y="301"/>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5"/>
            <p:cNvSpPr/>
            <p:nvPr/>
          </p:nvSpPr>
          <p:spPr>
            <a:xfrm>
              <a:off x="2350000" y="2347400"/>
              <a:ext cx="85600" cy="118375"/>
            </a:xfrm>
            <a:custGeom>
              <a:avLst/>
              <a:gdLst/>
              <a:ahLst/>
              <a:cxnLst/>
              <a:rect l="l" t="t" r="r" b="b"/>
              <a:pathLst>
                <a:path w="3424" h="4735" extrusionOk="0">
                  <a:moveTo>
                    <a:pt x="0" y="0"/>
                  </a:moveTo>
                  <a:lnTo>
                    <a:pt x="0" y="4734"/>
                  </a:lnTo>
                  <a:lnTo>
                    <a:pt x="3423" y="4734"/>
                  </a:lnTo>
                  <a:lnTo>
                    <a:pt x="34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5"/>
            <p:cNvSpPr/>
            <p:nvPr/>
          </p:nvSpPr>
          <p:spPr>
            <a:xfrm>
              <a:off x="1886675" y="2465775"/>
              <a:ext cx="238700" cy="74250"/>
            </a:xfrm>
            <a:custGeom>
              <a:avLst/>
              <a:gdLst/>
              <a:ahLst/>
              <a:cxnLst/>
              <a:rect l="l" t="t" r="r" b="b"/>
              <a:pathLst>
                <a:path w="9548" h="2970" extrusionOk="0">
                  <a:moveTo>
                    <a:pt x="5553" y="0"/>
                  </a:moveTo>
                  <a:lnTo>
                    <a:pt x="0" y="2970"/>
                  </a:lnTo>
                  <a:lnTo>
                    <a:pt x="9548" y="2856"/>
                  </a:lnTo>
                  <a:lnTo>
                    <a:pt x="89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5"/>
            <p:cNvSpPr/>
            <p:nvPr/>
          </p:nvSpPr>
          <p:spPr>
            <a:xfrm>
              <a:off x="1886675" y="2537150"/>
              <a:ext cx="239550" cy="28400"/>
            </a:xfrm>
            <a:custGeom>
              <a:avLst/>
              <a:gdLst/>
              <a:ahLst/>
              <a:cxnLst/>
              <a:rect l="l" t="t" r="r" b="b"/>
              <a:pathLst>
                <a:path w="9582" h="1136" extrusionOk="0">
                  <a:moveTo>
                    <a:pt x="9548" y="1"/>
                  </a:moveTo>
                  <a:lnTo>
                    <a:pt x="0" y="116"/>
                  </a:lnTo>
                  <a:lnTo>
                    <a:pt x="34" y="1135"/>
                  </a:lnTo>
                  <a:lnTo>
                    <a:pt x="6628" y="1055"/>
                  </a:lnTo>
                  <a:lnTo>
                    <a:pt x="6628" y="1054"/>
                  </a:lnTo>
                  <a:cubicBezTo>
                    <a:pt x="6628" y="720"/>
                    <a:pt x="6887" y="451"/>
                    <a:pt x="7206" y="451"/>
                  </a:cubicBezTo>
                  <a:lnTo>
                    <a:pt x="7207" y="451"/>
                  </a:lnTo>
                  <a:cubicBezTo>
                    <a:pt x="7521" y="451"/>
                    <a:pt x="7776" y="714"/>
                    <a:pt x="7783" y="1041"/>
                  </a:cubicBezTo>
                  <a:lnTo>
                    <a:pt x="9581" y="1022"/>
                  </a:lnTo>
                  <a:lnTo>
                    <a:pt x="9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5"/>
            <p:cNvSpPr/>
            <p:nvPr/>
          </p:nvSpPr>
          <p:spPr>
            <a:xfrm>
              <a:off x="1994375" y="2479300"/>
              <a:ext cx="18950" cy="7550"/>
            </a:xfrm>
            <a:custGeom>
              <a:avLst/>
              <a:gdLst/>
              <a:ahLst/>
              <a:cxnLst/>
              <a:rect l="l" t="t" r="r" b="b"/>
              <a:pathLst>
                <a:path w="758" h="302" fill="none" extrusionOk="0">
                  <a:moveTo>
                    <a:pt x="0" y="1"/>
                  </a:moveTo>
                  <a:lnTo>
                    <a:pt x="758" y="301"/>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5"/>
            <p:cNvSpPr/>
            <p:nvPr/>
          </p:nvSpPr>
          <p:spPr>
            <a:xfrm>
              <a:off x="2023900" y="2347425"/>
              <a:ext cx="94725" cy="118375"/>
            </a:xfrm>
            <a:custGeom>
              <a:avLst/>
              <a:gdLst/>
              <a:ahLst/>
              <a:cxnLst/>
              <a:rect l="l" t="t" r="r" b="b"/>
              <a:pathLst>
                <a:path w="3789" h="4735" extrusionOk="0">
                  <a:moveTo>
                    <a:pt x="365" y="1"/>
                  </a:moveTo>
                  <a:lnTo>
                    <a:pt x="0" y="4734"/>
                  </a:lnTo>
                  <a:lnTo>
                    <a:pt x="3422" y="4734"/>
                  </a:lnTo>
                  <a:lnTo>
                    <a:pt x="3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5"/>
            <p:cNvSpPr/>
            <p:nvPr/>
          </p:nvSpPr>
          <p:spPr>
            <a:xfrm>
              <a:off x="2005400" y="1403600"/>
              <a:ext cx="456000" cy="1028025"/>
            </a:xfrm>
            <a:custGeom>
              <a:avLst/>
              <a:gdLst/>
              <a:ahLst/>
              <a:cxnLst/>
              <a:rect l="l" t="t" r="r" b="b"/>
              <a:pathLst>
                <a:path w="18240" h="41121" extrusionOk="0">
                  <a:moveTo>
                    <a:pt x="5889" y="1"/>
                  </a:moveTo>
                  <a:cubicBezTo>
                    <a:pt x="5631" y="2746"/>
                    <a:pt x="0" y="41121"/>
                    <a:pt x="0" y="41121"/>
                  </a:cubicBezTo>
                  <a:lnTo>
                    <a:pt x="5343" y="41121"/>
                  </a:lnTo>
                  <a:lnTo>
                    <a:pt x="11258" y="6807"/>
                  </a:lnTo>
                  <a:lnTo>
                    <a:pt x="12221" y="6825"/>
                  </a:lnTo>
                  <a:lnTo>
                    <a:pt x="12844" y="41121"/>
                  </a:lnTo>
                  <a:lnTo>
                    <a:pt x="17949" y="41121"/>
                  </a:lnTo>
                  <a:cubicBezTo>
                    <a:pt x="17949" y="41121"/>
                    <a:pt x="18240" y="5367"/>
                    <a:pt x="17929" y="85"/>
                  </a:cubicBezTo>
                  <a:lnTo>
                    <a:pt x="5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5"/>
            <p:cNvSpPr/>
            <p:nvPr/>
          </p:nvSpPr>
          <p:spPr>
            <a:xfrm>
              <a:off x="2242150" y="1574350"/>
              <a:ext cx="107125" cy="25"/>
            </a:xfrm>
            <a:custGeom>
              <a:avLst/>
              <a:gdLst/>
              <a:ahLst/>
              <a:cxnLst/>
              <a:rect l="l" t="t" r="r" b="b"/>
              <a:pathLst>
                <a:path w="4285" h="1" fill="none" extrusionOk="0">
                  <a:moveTo>
                    <a:pt x="4284" y="0"/>
                  </a:moveTo>
                  <a:lnTo>
                    <a:pt x="1" y="0"/>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5"/>
            <p:cNvSpPr/>
            <p:nvPr/>
          </p:nvSpPr>
          <p:spPr>
            <a:xfrm>
              <a:off x="2150000" y="947550"/>
              <a:ext cx="272225" cy="496525"/>
            </a:xfrm>
            <a:custGeom>
              <a:avLst/>
              <a:gdLst/>
              <a:ahLst/>
              <a:cxnLst/>
              <a:rect l="l" t="t" r="r" b="b"/>
              <a:pathLst>
                <a:path w="10889" h="19861" extrusionOk="0">
                  <a:moveTo>
                    <a:pt x="3363" y="0"/>
                  </a:moveTo>
                  <a:lnTo>
                    <a:pt x="1" y="19861"/>
                  </a:lnTo>
                  <a:lnTo>
                    <a:pt x="10889" y="19861"/>
                  </a:lnTo>
                  <a:lnTo>
                    <a:pt x="8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5"/>
            <p:cNvSpPr/>
            <p:nvPr/>
          </p:nvSpPr>
          <p:spPr>
            <a:xfrm>
              <a:off x="2234075" y="923700"/>
              <a:ext cx="137150" cy="60025"/>
            </a:xfrm>
            <a:custGeom>
              <a:avLst/>
              <a:gdLst/>
              <a:ahLst/>
              <a:cxnLst/>
              <a:rect l="l" t="t" r="r" b="b"/>
              <a:pathLst>
                <a:path w="5486" h="2401" extrusionOk="0">
                  <a:moveTo>
                    <a:pt x="2761" y="1"/>
                  </a:moveTo>
                  <a:lnTo>
                    <a:pt x="0" y="954"/>
                  </a:lnTo>
                  <a:cubicBezTo>
                    <a:pt x="0" y="954"/>
                    <a:pt x="88" y="2401"/>
                    <a:pt x="2761" y="2401"/>
                  </a:cubicBezTo>
                  <a:cubicBezTo>
                    <a:pt x="5432" y="2401"/>
                    <a:pt x="5485" y="954"/>
                    <a:pt x="5485" y="954"/>
                  </a:cubicBezTo>
                  <a:lnTo>
                    <a:pt x="2761"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5"/>
            <p:cNvSpPr/>
            <p:nvPr/>
          </p:nvSpPr>
          <p:spPr>
            <a:xfrm>
              <a:off x="2085375" y="947550"/>
              <a:ext cx="148725" cy="744775"/>
            </a:xfrm>
            <a:custGeom>
              <a:avLst/>
              <a:gdLst/>
              <a:ahLst/>
              <a:cxnLst/>
              <a:rect l="l" t="t" r="r" b="b"/>
              <a:pathLst>
                <a:path w="5949" h="29791" extrusionOk="0">
                  <a:moveTo>
                    <a:pt x="5948" y="0"/>
                  </a:moveTo>
                  <a:lnTo>
                    <a:pt x="5948" y="0"/>
                  </a:lnTo>
                  <a:cubicBezTo>
                    <a:pt x="3188" y="953"/>
                    <a:pt x="1682" y="1961"/>
                    <a:pt x="1682" y="1961"/>
                  </a:cubicBezTo>
                  <a:lnTo>
                    <a:pt x="0" y="29791"/>
                  </a:lnTo>
                  <a:lnTo>
                    <a:pt x="4752" y="29581"/>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5"/>
            <p:cNvSpPr/>
            <p:nvPr/>
          </p:nvSpPr>
          <p:spPr>
            <a:xfrm>
              <a:off x="2170550" y="949075"/>
              <a:ext cx="62600" cy="330925"/>
            </a:xfrm>
            <a:custGeom>
              <a:avLst/>
              <a:gdLst/>
              <a:ahLst/>
              <a:cxnLst/>
              <a:rect l="l" t="t" r="r" b="b"/>
              <a:pathLst>
                <a:path w="2504" h="13237" fill="none" extrusionOk="0">
                  <a:moveTo>
                    <a:pt x="2504" y="1"/>
                  </a:moveTo>
                  <a:lnTo>
                    <a:pt x="14" y="2868"/>
                  </a:lnTo>
                  <a:lnTo>
                    <a:pt x="1278" y="5181"/>
                  </a:lnTo>
                  <a:lnTo>
                    <a:pt x="1" y="6091"/>
                  </a:lnTo>
                  <a:lnTo>
                    <a:pt x="1983" y="13237"/>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5"/>
            <p:cNvSpPr/>
            <p:nvPr/>
          </p:nvSpPr>
          <p:spPr>
            <a:xfrm>
              <a:off x="2371200" y="947550"/>
              <a:ext cx="127875" cy="744775"/>
            </a:xfrm>
            <a:custGeom>
              <a:avLst/>
              <a:gdLst/>
              <a:ahLst/>
              <a:cxnLst/>
              <a:rect l="l" t="t" r="r" b="b"/>
              <a:pathLst>
                <a:path w="5115" h="29791" extrusionOk="0">
                  <a:moveTo>
                    <a:pt x="0" y="0"/>
                  </a:moveTo>
                  <a:lnTo>
                    <a:pt x="363" y="29581"/>
                  </a:lnTo>
                  <a:lnTo>
                    <a:pt x="5114" y="29791"/>
                  </a:lnTo>
                  <a:lnTo>
                    <a:pt x="4265" y="1961"/>
                  </a:lnTo>
                  <a:cubicBezTo>
                    <a:pt x="4265" y="1961"/>
                    <a:pt x="2760" y="95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5"/>
            <p:cNvSpPr/>
            <p:nvPr/>
          </p:nvSpPr>
          <p:spPr>
            <a:xfrm>
              <a:off x="2372525" y="949075"/>
              <a:ext cx="62600" cy="330925"/>
            </a:xfrm>
            <a:custGeom>
              <a:avLst/>
              <a:gdLst/>
              <a:ahLst/>
              <a:cxnLst/>
              <a:rect l="l" t="t" r="r" b="b"/>
              <a:pathLst>
                <a:path w="2504" h="13237" fill="none" extrusionOk="0">
                  <a:moveTo>
                    <a:pt x="1" y="1"/>
                  </a:moveTo>
                  <a:lnTo>
                    <a:pt x="2492" y="2868"/>
                  </a:lnTo>
                  <a:lnTo>
                    <a:pt x="1228" y="5181"/>
                  </a:lnTo>
                  <a:lnTo>
                    <a:pt x="2504" y="6091"/>
                  </a:lnTo>
                  <a:lnTo>
                    <a:pt x="206" y="13237"/>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5"/>
            <p:cNvSpPr/>
            <p:nvPr/>
          </p:nvSpPr>
          <p:spPr>
            <a:xfrm>
              <a:off x="2434750" y="974450"/>
              <a:ext cx="266725" cy="330425"/>
            </a:xfrm>
            <a:custGeom>
              <a:avLst/>
              <a:gdLst/>
              <a:ahLst/>
              <a:cxnLst/>
              <a:rect l="l" t="t" r="r" b="b"/>
              <a:pathLst>
                <a:path w="10669" h="13217" extrusionOk="0">
                  <a:moveTo>
                    <a:pt x="1" y="1"/>
                  </a:moveTo>
                  <a:lnTo>
                    <a:pt x="558" y="6389"/>
                  </a:lnTo>
                  <a:lnTo>
                    <a:pt x="7254" y="13217"/>
                  </a:lnTo>
                  <a:lnTo>
                    <a:pt x="10669" y="10406"/>
                  </a:lnTo>
                  <a:cubicBezTo>
                    <a:pt x="3410" y="55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5"/>
            <p:cNvSpPr/>
            <p:nvPr/>
          </p:nvSpPr>
          <p:spPr>
            <a:xfrm>
              <a:off x="2292450" y="1109075"/>
              <a:ext cx="276025" cy="341850"/>
            </a:xfrm>
            <a:custGeom>
              <a:avLst/>
              <a:gdLst/>
              <a:ahLst/>
              <a:cxnLst/>
              <a:rect l="l" t="t" r="r" b="b"/>
              <a:pathLst>
                <a:path w="11041" h="13674" extrusionOk="0">
                  <a:moveTo>
                    <a:pt x="7839" y="0"/>
                  </a:moveTo>
                  <a:lnTo>
                    <a:pt x="0" y="2057"/>
                  </a:lnTo>
                  <a:lnTo>
                    <a:pt x="3277" y="13673"/>
                  </a:lnTo>
                  <a:lnTo>
                    <a:pt x="11040" y="11808"/>
                  </a:lnTo>
                  <a:lnTo>
                    <a:pt x="7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5"/>
            <p:cNvSpPr/>
            <p:nvPr/>
          </p:nvSpPr>
          <p:spPr>
            <a:xfrm>
              <a:off x="2407450" y="1256675"/>
              <a:ext cx="159625" cy="109825"/>
            </a:xfrm>
            <a:custGeom>
              <a:avLst/>
              <a:gdLst/>
              <a:ahLst/>
              <a:cxnLst/>
              <a:rect l="l" t="t" r="r" b="b"/>
              <a:pathLst>
                <a:path w="6385" h="4393" extrusionOk="0">
                  <a:moveTo>
                    <a:pt x="5955" y="0"/>
                  </a:moveTo>
                  <a:lnTo>
                    <a:pt x="0" y="2162"/>
                  </a:lnTo>
                  <a:lnTo>
                    <a:pt x="297" y="4393"/>
                  </a:lnTo>
                  <a:lnTo>
                    <a:pt x="6384" y="3255"/>
                  </a:lnTo>
                  <a:lnTo>
                    <a:pt x="5955" y="0"/>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5"/>
            <p:cNvSpPr/>
            <p:nvPr/>
          </p:nvSpPr>
          <p:spPr>
            <a:xfrm>
              <a:off x="2309750" y="1297375"/>
              <a:ext cx="105150" cy="95200"/>
            </a:xfrm>
            <a:custGeom>
              <a:avLst/>
              <a:gdLst/>
              <a:ahLst/>
              <a:cxnLst/>
              <a:rect l="l" t="t" r="r" b="b"/>
              <a:pathLst>
                <a:path w="4206" h="3808" extrusionOk="0">
                  <a:moveTo>
                    <a:pt x="1196" y="1"/>
                  </a:moveTo>
                  <a:cubicBezTo>
                    <a:pt x="565" y="1"/>
                    <a:pt x="68" y="164"/>
                    <a:pt x="46" y="673"/>
                  </a:cubicBezTo>
                  <a:cubicBezTo>
                    <a:pt x="1" y="1712"/>
                    <a:pt x="99" y="3808"/>
                    <a:pt x="1703" y="3808"/>
                  </a:cubicBezTo>
                  <a:cubicBezTo>
                    <a:pt x="2303" y="3808"/>
                    <a:pt x="3113" y="3515"/>
                    <a:pt x="4205" y="2765"/>
                  </a:cubicBezTo>
                  <a:lnTo>
                    <a:pt x="3908" y="534"/>
                  </a:lnTo>
                  <a:cubicBezTo>
                    <a:pt x="3908" y="534"/>
                    <a:pt x="2334" y="1"/>
                    <a:pt x="1196"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5"/>
            <p:cNvSpPr/>
            <p:nvPr/>
          </p:nvSpPr>
          <p:spPr>
            <a:xfrm>
              <a:off x="2337475" y="1270150"/>
              <a:ext cx="72600" cy="45050"/>
            </a:xfrm>
            <a:custGeom>
              <a:avLst/>
              <a:gdLst/>
              <a:ahLst/>
              <a:cxnLst/>
              <a:rect l="l" t="t" r="r" b="b"/>
              <a:pathLst>
                <a:path w="2904" h="1802" extrusionOk="0">
                  <a:moveTo>
                    <a:pt x="482" y="1"/>
                  </a:moveTo>
                  <a:cubicBezTo>
                    <a:pt x="343" y="1"/>
                    <a:pt x="209" y="68"/>
                    <a:pt x="126" y="187"/>
                  </a:cubicBezTo>
                  <a:cubicBezTo>
                    <a:pt x="0" y="367"/>
                    <a:pt x="29" y="612"/>
                    <a:pt x="193" y="758"/>
                  </a:cubicBezTo>
                  <a:lnTo>
                    <a:pt x="1240" y="1698"/>
                  </a:lnTo>
                  <a:lnTo>
                    <a:pt x="2904" y="1802"/>
                  </a:lnTo>
                  <a:lnTo>
                    <a:pt x="2459" y="1157"/>
                  </a:lnTo>
                  <a:cubicBezTo>
                    <a:pt x="2203" y="785"/>
                    <a:pt x="1840" y="498"/>
                    <a:pt x="1419" y="333"/>
                  </a:cubicBezTo>
                  <a:lnTo>
                    <a:pt x="640" y="31"/>
                  </a:lnTo>
                  <a:cubicBezTo>
                    <a:pt x="588" y="11"/>
                    <a:pt x="535" y="1"/>
                    <a:pt x="482"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5"/>
            <p:cNvSpPr/>
            <p:nvPr/>
          </p:nvSpPr>
          <p:spPr>
            <a:xfrm>
              <a:off x="2438425" y="1212725"/>
              <a:ext cx="283475" cy="165950"/>
            </a:xfrm>
            <a:custGeom>
              <a:avLst/>
              <a:gdLst/>
              <a:ahLst/>
              <a:cxnLst/>
              <a:rect l="l" t="t" r="r" b="b"/>
              <a:pathLst>
                <a:path w="11339" h="6638" extrusionOk="0">
                  <a:moveTo>
                    <a:pt x="8670" y="0"/>
                  </a:moveTo>
                  <a:cubicBezTo>
                    <a:pt x="8351" y="0"/>
                    <a:pt x="8028" y="67"/>
                    <a:pt x="7719" y="207"/>
                  </a:cubicBezTo>
                  <a:lnTo>
                    <a:pt x="0" y="2709"/>
                  </a:lnTo>
                  <a:lnTo>
                    <a:pt x="715" y="6638"/>
                  </a:lnTo>
                  <a:lnTo>
                    <a:pt x="9330" y="4486"/>
                  </a:lnTo>
                  <a:cubicBezTo>
                    <a:pt x="10669" y="4084"/>
                    <a:pt x="11338" y="2589"/>
                    <a:pt x="10748" y="1322"/>
                  </a:cubicBezTo>
                  <a:cubicBezTo>
                    <a:pt x="10359" y="490"/>
                    <a:pt x="9533" y="0"/>
                    <a:pt x="8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5"/>
            <p:cNvSpPr/>
            <p:nvPr/>
          </p:nvSpPr>
          <p:spPr>
            <a:xfrm>
              <a:off x="2555075" y="1225500"/>
              <a:ext cx="52925" cy="17150"/>
            </a:xfrm>
            <a:custGeom>
              <a:avLst/>
              <a:gdLst/>
              <a:ahLst/>
              <a:cxnLst/>
              <a:rect l="l" t="t" r="r" b="b"/>
              <a:pathLst>
                <a:path w="2117" h="686" fill="none" extrusionOk="0">
                  <a:moveTo>
                    <a:pt x="0" y="686"/>
                  </a:moveTo>
                  <a:lnTo>
                    <a:pt x="2116" y="0"/>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5"/>
            <p:cNvSpPr/>
            <p:nvPr/>
          </p:nvSpPr>
          <p:spPr>
            <a:xfrm>
              <a:off x="1901325" y="974450"/>
              <a:ext cx="266700" cy="330425"/>
            </a:xfrm>
            <a:custGeom>
              <a:avLst/>
              <a:gdLst/>
              <a:ahLst/>
              <a:cxnLst/>
              <a:rect l="l" t="t" r="r" b="b"/>
              <a:pathLst>
                <a:path w="10668" h="13217" extrusionOk="0">
                  <a:moveTo>
                    <a:pt x="10668" y="1"/>
                  </a:moveTo>
                  <a:cubicBezTo>
                    <a:pt x="10668" y="1"/>
                    <a:pt x="7953" y="306"/>
                    <a:pt x="0" y="10406"/>
                  </a:cubicBezTo>
                  <a:lnTo>
                    <a:pt x="3415" y="13217"/>
                  </a:lnTo>
                  <a:lnTo>
                    <a:pt x="10336" y="6159"/>
                  </a:lnTo>
                  <a:lnTo>
                    <a:pt x="10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5"/>
            <p:cNvSpPr/>
            <p:nvPr/>
          </p:nvSpPr>
          <p:spPr>
            <a:xfrm>
              <a:off x="2116800" y="1117150"/>
              <a:ext cx="3650" cy="55050"/>
            </a:xfrm>
            <a:custGeom>
              <a:avLst/>
              <a:gdLst/>
              <a:ahLst/>
              <a:cxnLst/>
              <a:rect l="l" t="t" r="r" b="b"/>
              <a:pathLst>
                <a:path w="146" h="2202" fill="none" extrusionOk="0">
                  <a:moveTo>
                    <a:pt x="0" y="2201"/>
                  </a:moveTo>
                  <a:lnTo>
                    <a:pt x="145"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5"/>
            <p:cNvSpPr/>
            <p:nvPr/>
          </p:nvSpPr>
          <p:spPr>
            <a:xfrm>
              <a:off x="2054250" y="1358250"/>
              <a:ext cx="87625" cy="140150"/>
            </a:xfrm>
            <a:custGeom>
              <a:avLst/>
              <a:gdLst/>
              <a:ahLst/>
              <a:cxnLst/>
              <a:rect l="l" t="t" r="r" b="b"/>
              <a:pathLst>
                <a:path w="3505" h="5606" extrusionOk="0">
                  <a:moveTo>
                    <a:pt x="802" y="0"/>
                  </a:moveTo>
                  <a:lnTo>
                    <a:pt x="0" y="1972"/>
                  </a:lnTo>
                  <a:lnTo>
                    <a:pt x="1842" y="3477"/>
                  </a:lnTo>
                  <a:lnTo>
                    <a:pt x="2729" y="5605"/>
                  </a:lnTo>
                  <a:lnTo>
                    <a:pt x="3505" y="2403"/>
                  </a:lnTo>
                  <a:lnTo>
                    <a:pt x="802" y="0"/>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5"/>
            <p:cNvSpPr/>
            <p:nvPr/>
          </p:nvSpPr>
          <p:spPr>
            <a:xfrm>
              <a:off x="2119375" y="1386925"/>
              <a:ext cx="31325" cy="123875"/>
            </a:xfrm>
            <a:custGeom>
              <a:avLst/>
              <a:gdLst/>
              <a:ahLst/>
              <a:cxnLst/>
              <a:rect l="l" t="t" r="r" b="b"/>
              <a:pathLst>
                <a:path w="1253" h="4955" fill="none" extrusionOk="0">
                  <a:moveTo>
                    <a:pt x="1" y="4955"/>
                  </a:moveTo>
                  <a:lnTo>
                    <a:pt x="1252"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5"/>
            <p:cNvSpPr/>
            <p:nvPr/>
          </p:nvSpPr>
          <p:spPr>
            <a:xfrm>
              <a:off x="1881425" y="1214500"/>
              <a:ext cx="230750" cy="236425"/>
            </a:xfrm>
            <a:custGeom>
              <a:avLst/>
              <a:gdLst/>
              <a:ahLst/>
              <a:cxnLst/>
              <a:rect l="l" t="t" r="r" b="b"/>
              <a:pathLst>
                <a:path w="9230" h="9457" extrusionOk="0">
                  <a:moveTo>
                    <a:pt x="2484" y="1"/>
                  </a:moveTo>
                  <a:cubicBezTo>
                    <a:pt x="2041" y="1"/>
                    <a:pt x="1595" y="136"/>
                    <a:pt x="1209" y="415"/>
                  </a:cubicBezTo>
                  <a:cubicBezTo>
                    <a:pt x="134" y="1193"/>
                    <a:pt x="0" y="2744"/>
                    <a:pt x="926" y="3695"/>
                  </a:cubicBezTo>
                  <a:lnTo>
                    <a:pt x="7087" y="9456"/>
                  </a:lnTo>
                  <a:lnTo>
                    <a:pt x="9230" y="6844"/>
                  </a:lnTo>
                  <a:lnTo>
                    <a:pt x="4236" y="886"/>
                  </a:lnTo>
                  <a:cubicBezTo>
                    <a:pt x="3810" y="307"/>
                    <a:pt x="3151" y="1"/>
                    <a:pt x="2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5"/>
            <p:cNvSpPr/>
            <p:nvPr/>
          </p:nvSpPr>
          <p:spPr>
            <a:xfrm>
              <a:off x="1987325" y="1236625"/>
              <a:ext cx="30550" cy="36475"/>
            </a:xfrm>
            <a:custGeom>
              <a:avLst/>
              <a:gdLst/>
              <a:ahLst/>
              <a:cxnLst/>
              <a:rect l="l" t="t" r="r" b="b"/>
              <a:pathLst>
                <a:path w="1222" h="1459" fill="none" extrusionOk="0">
                  <a:moveTo>
                    <a:pt x="1222" y="1459"/>
                  </a:moveTo>
                  <a:lnTo>
                    <a:pt x="0"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5"/>
            <p:cNvSpPr/>
            <p:nvPr/>
          </p:nvSpPr>
          <p:spPr>
            <a:xfrm>
              <a:off x="2359125" y="730250"/>
              <a:ext cx="63500" cy="62675"/>
            </a:xfrm>
            <a:custGeom>
              <a:avLst/>
              <a:gdLst/>
              <a:ahLst/>
              <a:cxnLst/>
              <a:rect l="l" t="t" r="r" b="b"/>
              <a:pathLst>
                <a:path w="2540" h="2507" extrusionOk="0">
                  <a:moveTo>
                    <a:pt x="1269" y="1"/>
                  </a:moveTo>
                  <a:cubicBezTo>
                    <a:pt x="592" y="1"/>
                    <a:pt x="34" y="542"/>
                    <a:pt x="18" y="1223"/>
                  </a:cubicBezTo>
                  <a:cubicBezTo>
                    <a:pt x="1" y="1915"/>
                    <a:pt x="547" y="2489"/>
                    <a:pt x="1240" y="2507"/>
                  </a:cubicBezTo>
                  <a:cubicBezTo>
                    <a:pt x="1250" y="2507"/>
                    <a:pt x="1261" y="2507"/>
                    <a:pt x="1272" y="2507"/>
                  </a:cubicBezTo>
                  <a:cubicBezTo>
                    <a:pt x="1949" y="2507"/>
                    <a:pt x="2507" y="1966"/>
                    <a:pt x="2524" y="1285"/>
                  </a:cubicBezTo>
                  <a:cubicBezTo>
                    <a:pt x="2540" y="593"/>
                    <a:pt x="1994" y="19"/>
                    <a:pt x="1301" y="1"/>
                  </a:cubicBezTo>
                  <a:cubicBezTo>
                    <a:pt x="1290" y="1"/>
                    <a:pt x="1280" y="1"/>
                    <a:pt x="1269"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5"/>
            <p:cNvSpPr/>
            <p:nvPr/>
          </p:nvSpPr>
          <p:spPr>
            <a:xfrm>
              <a:off x="2384350" y="751075"/>
              <a:ext cx="24325" cy="21725"/>
            </a:xfrm>
            <a:custGeom>
              <a:avLst/>
              <a:gdLst/>
              <a:ahLst/>
              <a:cxnLst/>
              <a:rect l="l" t="t" r="r" b="b"/>
              <a:pathLst>
                <a:path w="973" h="869" fill="none" extrusionOk="0">
                  <a:moveTo>
                    <a:pt x="973" y="242"/>
                  </a:moveTo>
                  <a:cubicBezTo>
                    <a:pt x="973" y="242"/>
                    <a:pt x="473" y="1"/>
                    <a:pt x="1" y="86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5"/>
            <p:cNvSpPr/>
            <p:nvPr/>
          </p:nvSpPr>
          <p:spPr>
            <a:xfrm>
              <a:off x="2182450" y="730875"/>
              <a:ext cx="62800" cy="62700"/>
            </a:xfrm>
            <a:custGeom>
              <a:avLst/>
              <a:gdLst/>
              <a:ahLst/>
              <a:cxnLst/>
              <a:rect l="l" t="t" r="r" b="b"/>
              <a:pathLst>
                <a:path w="2512" h="2508" extrusionOk="0">
                  <a:moveTo>
                    <a:pt x="1256" y="1"/>
                  </a:moveTo>
                  <a:cubicBezTo>
                    <a:pt x="1255" y="1"/>
                    <a:pt x="1253" y="1"/>
                    <a:pt x="1252" y="1"/>
                  </a:cubicBezTo>
                  <a:cubicBezTo>
                    <a:pt x="560" y="3"/>
                    <a:pt x="0" y="567"/>
                    <a:pt x="3" y="1258"/>
                  </a:cubicBezTo>
                  <a:cubicBezTo>
                    <a:pt x="5" y="1949"/>
                    <a:pt x="566" y="2507"/>
                    <a:pt x="1256" y="2507"/>
                  </a:cubicBezTo>
                  <a:cubicBezTo>
                    <a:pt x="1257" y="2507"/>
                    <a:pt x="1259" y="2507"/>
                    <a:pt x="1260" y="2507"/>
                  </a:cubicBezTo>
                  <a:cubicBezTo>
                    <a:pt x="1953" y="2505"/>
                    <a:pt x="2512" y="1942"/>
                    <a:pt x="2509" y="1250"/>
                  </a:cubicBezTo>
                  <a:cubicBezTo>
                    <a:pt x="2507" y="559"/>
                    <a:pt x="1947" y="1"/>
                    <a:pt x="1256"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5"/>
            <p:cNvSpPr/>
            <p:nvPr/>
          </p:nvSpPr>
          <p:spPr>
            <a:xfrm>
              <a:off x="2196175" y="751600"/>
              <a:ext cx="23975" cy="21975"/>
            </a:xfrm>
            <a:custGeom>
              <a:avLst/>
              <a:gdLst/>
              <a:ahLst/>
              <a:cxnLst/>
              <a:rect l="l" t="t" r="r" b="b"/>
              <a:pathLst>
                <a:path w="959" h="879" fill="none" extrusionOk="0">
                  <a:moveTo>
                    <a:pt x="0" y="232"/>
                  </a:moveTo>
                  <a:cubicBezTo>
                    <a:pt x="0" y="232"/>
                    <a:pt x="505" y="1"/>
                    <a:pt x="958" y="87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5"/>
            <p:cNvSpPr/>
            <p:nvPr/>
          </p:nvSpPr>
          <p:spPr>
            <a:xfrm>
              <a:off x="2150000" y="573100"/>
              <a:ext cx="219250" cy="158675"/>
            </a:xfrm>
            <a:custGeom>
              <a:avLst/>
              <a:gdLst/>
              <a:ahLst/>
              <a:cxnLst/>
              <a:rect l="l" t="t" r="r" b="b"/>
              <a:pathLst>
                <a:path w="8770" h="6347" extrusionOk="0">
                  <a:moveTo>
                    <a:pt x="5718" y="1"/>
                  </a:moveTo>
                  <a:cubicBezTo>
                    <a:pt x="5439" y="1"/>
                    <a:pt x="5138" y="30"/>
                    <a:pt x="4813" y="97"/>
                  </a:cubicBezTo>
                  <a:cubicBezTo>
                    <a:pt x="1" y="1077"/>
                    <a:pt x="2385" y="6346"/>
                    <a:pt x="2385" y="6346"/>
                  </a:cubicBezTo>
                  <a:lnTo>
                    <a:pt x="2789" y="4350"/>
                  </a:lnTo>
                  <a:lnTo>
                    <a:pt x="4768" y="3115"/>
                  </a:lnTo>
                  <a:lnTo>
                    <a:pt x="8769" y="1978"/>
                  </a:lnTo>
                  <a:cubicBezTo>
                    <a:pt x="8769" y="1978"/>
                    <a:pt x="7998" y="1"/>
                    <a:pt x="5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5"/>
            <p:cNvSpPr/>
            <p:nvPr/>
          </p:nvSpPr>
          <p:spPr>
            <a:xfrm>
              <a:off x="2356025" y="613025"/>
              <a:ext cx="84425" cy="158350"/>
            </a:xfrm>
            <a:custGeom>
              <a:avLst/>
              <a:gdLst/>
              <a:ahLst/>
              <a:cxnLst/>
              <a:rect l="l" t="t" r="r" b="b"/>
              <a:pathLst>
                <a:path w="3377" h="6334" extrusionOk="0">
                  <a:moveTo>
                    <a:pt x="459" y="1"/>
                  </a:moveTo>
                  <a:cubicBezTo>
                    <a:pt x="185" y="1"/>
                    <a:pt x="1" y="62"/>
                    <a:pt x="1" y="62"/>
                  </a:cubicBezTo>
                  <a:lnTo>
                    <a:pt x="808" y="6334"/>
                  </a:lnTo>
                  <a:cubicBezTo>
                    <a:pt x="808" y="6334"/>
                    <a:pt x="3376" y="2973"/>
                    <a:pt x="2105" y="984"/>
                  </a:cubicBezTo>
                  <a:cubicBezTo>
                    <a:pt x="1578" y="159"/>
                    <a:pt x="90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5"/>
            <p:cNvSpPr/>
            <p:nvPr/>
          </p:nvSpPr>
          <p:spPr>
            <a:xfrm>
              <a:off x="2195225" y="605225"/>
              <a:ext cx="207700" cy="198025"/>
            </a:xfrm>
            <a:custGeom>
              <a:avLst/>
              <a:gdLst/>
              <a:ahLst/>
              <a:cxnLst/>
              <a:rect l="l" t="t" r="r" b="b"/>
              <a:pathLst>
                <a:path w="8308" h="7921" extrusionOk="0">
                  <a:moveTo>
                    <a:pt x="4348" y="1"/>
                  </a:moveTo>
                  <a:cubicBezTo>
                    <a:pt x="3334" y="1"/>
                    <a:pt x="2321" y="387"/>
                    <a:pt x="1547" y="1161"/>
                  </a:cubicBezTo>
                  <a:cubicBezTo>
                    <a:pt x="1" y="2707"/>
                    <a:pt x="1" y="5214"/>
                    <a:pt x="1547" y="6761"/>
                  </a:cubicBezTo>
                  <a:cubicBezTo>
                    <a:pt x="2291" y="7503"/>
                    <a:pt x="3297" y="7921"/>
                    <a:pt x="4347" y="7921"/>
                  </a:cubicBezTo>
                  <a:cubicBezTo>
                    <a:pt x="5398" y="7921"/>
                    <a:pt x="6405" y="7503"/>
                    <a:pt x="7147" y="6761"/>
                  </a:cubicBezTo>
                  <a:cubicBezTo>
                    <a:pt x="7890" y="6018"/>
                    <a:pt x="8307" y="5010"/>
                    <a:pt x="8307" y="3961"/>
                  </a:cubicBezTo>
                  <a:cubicBezTo>
                    <a:pt x="8307" y="2911"/>
                    <a:pt x="7890" y="1903"/>
                    <a:pt x="7147" y="1161"/>
                  </a:cubicBezTo>
                  <a:cubicBezTo>
                    <a:pt x="6374" y="387"/>
                    <a:pt x="5361" y="1"/>
                    <a:pt x="4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5"/>
            <p:cNvSpPr/>
            <p:nvPr/>
          </p:nvSpPr>
          <p:spPr>
            <a:xfrm>
              <a:off x="2256800" y="826075"/>
              <a:ext cx="93950" cy="121475"/>
            </a:xfrm>
            <a:custGeom>
              <a:avLst/>
              <a:gdLst/>
              <a:ahLst/>
              <a:cxnLst/>
              <a:rect l="l" t="t" r="r" b="b"/>
              <a:pathLst>
                <a:path w="3758" h="4859" extrusionOk="0">
                  <a:moveTo>
                    <a:pt x="3449" y="1"/>
                  </a:moveTo>
                  <a:cubicBezTo>
                    <a:pt x="3449" y="1"/>
                    <a:pt x="2863" y="679"/>
                    <a:pt x="2855" y="684"/>
                  </a:cubicBezTo>
                  <a:cubicBezTo>
                    <a:pt x="2848" y="688"/>
                    <a:pt x="2383" y="967"/>
                    <a:pt x="1842" y="967"/>
                  </a:cubicBezTo>
                  <a:cubicBezTo>
                    <a:pt x="1756" y="967"/>
                    <a:pt x="1667" y="960"/>
                    <a:pt x="1578" y="944"/>
                  </a:cubicBezTo>
                  <a:cubicBezTo>
                    <a:pt x="934" y="823"/>
                    <a:pt x="401" y="133"/>
                    <a:pt x="401" y="133"/>
                  </a:cubicBezTo>
                  <a:lnTo>
                    <a:pt x="0" y="4836"/>
                  </a:lnTo>
                  <a:lnTo>
                    <a:pt x="3757" y="4858"/>
                  </a:lnTo>
                  <a:lnTo>
                    <a:pt x="3449"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5"/>
            <p:cNvSpPr/>
            <p:nvPr/>
          </p:nvSpPr>
          <p:spPr>
            <a:xfrm>
              <a:off x="2261700" y="829375"/>
              <a:ext cx="76700" cy="60025"/>
            </a:xfrm>
            <a:custGeom>
              <a:avLst/>
              <a:gdLst/>
              <a:ahLst/>
              <a:cxnLst/>
              <a:rect l="l" t="t" r="r" b="b"/>
              <a:pathLst>
                <a:path w="3068" h="2401" extrusionOk="0">
                  <a:moveTo>
                    <a:pt x="205" y="1"/>
                  </a:moveTo>
                  <a:lnTo>
                    <a:pt x="1" y="2401"/>
                  </a:lnTo>
                  <a:lnTo>
                    <a:pt x="3067" y="684"/>
                  </a:lnTo>
                  <a:lnTo>
                    <a:pt x="205" y="1"/>
                  </a:ln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5"/>
            <p:cNvSpPr/>
            <p:nvPr/>
          </p:nvSpPr>
          <p:spPr>
            <a:xfrm>
              <a:off x="2208150" y="613700"/>
              <a:ext cx="192225" cy="241675"/>
            </a:xfrm>
            <a:custGeom>
              <a:avLst/>
              <a:gdLst/>
              <a:ahLst/>
              <a:cxnLst/>
              <a:rect l="l" t="t" r="r" b="b"/>
              <a:pathLst>
                <a:path w="7689" h="9667" extrusionOk="0">
                  <a:moveTo>
                    <a:pt x="3995" y="0"/>
                  </a:moveTo>
                  <a:cubicBezTo>
                    <a:pt x="0" y="0"/>
                    <a:pt x="377" y="3758"/>
                    <a:pt x="377" y="3758"/>
                  </a:cubicBezTo>
                  <a:cubicBezTo>
                    <a:pt x="375" y="5176"/>
                    <a:pt x="575" y="6398"/>
                    <a:pt x="776" y="7266"/>
                  </a:cubicBezTo>
                  <a:cubicBezTo>
                    <a:pt x="973" y="8116"/>
                    <a:pt x="1529" y="8710"/>
                    <a:pt x="2314" y="9189"/>
                  </a:cubicBezTo>
                  <a:lnTo>
                    <a:pt x="2457" y="9276"/>
                  </a:lnTo>
                  <a:cubicBezTo>
                    <a:pt x="2883" y="9536"/>
                    <a:pt x="3373" y="9666"/>
                    <a:pt x="3863" y="9666"/>
                  </a:cubicBezTo>
                  <a:cubicBezTo>
                    <a:pt x="4330" y="9666"/>
                    <a:pt x="4797" y="9548"/>
                    <a:pt x="5209" y="9311"/>
                  </a:cubicBezTo>
                  <a:cubicBezTo>
                    <a:pt x="6062" y="8820"/>
                    <a:pt x="6659" y="8174"/>
                    <a:pt x="6845" y="7263"/>
                  </a:cubicBezTo>
                  <a:cubicBezTo>
                    <a:pt x="7181" y="5605"/>
                    <a:pt x="7206" y="4150"/>
                    <a:pt x="7206" y="4150"/>
                  </a:cubicBezTo>
                  <a:cubicBezTo>
                    <a:pt x="7206" y="4150"/>
                    <a:pt x="7688" y="0"/>
                    <a:pt x="3997" y="0"/>
                  </a:cubicBezTo>
                  <a:cubicBezTo>
                    <a:pt x="3997" y="0"/>
                    <a:pt x="3996" y="0"/>
                    <a:pt x="3995"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5"/>
            <p:cNvSpPr/>
            <p:nvPr/>
          </p:nvSpPr>
          <p:spPr>
            <a:xfrm>
              <a:off x="2335550" y="733600"/>
              <a:ext cx="15000" cy="14950"/>
            </a:xfrm>
            <a:custGeom>
              <a:avLst/>
              <a:gdLst/>
              <a:ahLst/>
              <a:cxnLst/>
              <a:rect l="l" t="t" r="r" b="b"/>
              <a:pathLst>
                <a:path w="600" h="598" extrusionOk="0">
                  <a:moveTo>
                    <a:pt x="301" y="1"/>
                  </a:moveTo>
                  <a:cubicBezTo>
                    <a:pt x="300" y="1"/>
                    <a:pt x="300" y="1"/>
                    <a:pt x="299" y="1"/>
                  </a:cubicBezTo>
                  <a:cubicBezTo>
                    <a:pt x="133" y="1"/>
                    <a:pt x="1" y="135"/>
                    <a:pt x="1" y="300"/>
                  </a:cubicBezTo>
                  <a:cubicBezTo>
                    <a:pt x="2" y="465"/>
                    <a:pt x="135" y="598"/>
                    <a:pt x="300" y="598"/>
                  </a:cubicBezTo>
                  <a:cubicBezTo>
                    <a:pt x="466" y="597"/>
                    <a:pt x="599" y="462"/>
                    <a:pt x="598" y="297"/>
                  </a:cubicBezTo>
                  <a:cubicBezTo>
                    <a:pt x="598" y="133"/>
                    <a:pt x="465"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5"/>
            <p:cNvSpPr/>
            <p:nvPr/>
          </p:nvSpPr>
          <p:spPr>
            <a:xfrm>
              <a:off x="2262275" y="733850"/>
              <a:ext cx="15000" cy="14975"/>
            </a:xfrm>
            <a:custGeom>
              <a:avLst/>
              <a:gdLst/>
              <a:ahLst/>
              <a:cxnLst/>
              <a:rect l="l" t="t" r="r" b="b"/>
              <a:pathLst>
                <a:path w="600" h="599" extrusionOk="0">
                  <a:moveTo>
                    <a:pt x="301" y="1"/>
                  </a:moveTo>
                  <a:cubicBezTo>
                    <a:pt x="300" y="1"/>
                    <a:pt x="300" y="1"/>
                    <a:pt x="299" y="1"/>
                  </a:cubicBezTo>
                  <a:cubicBezTo>
                    <a:pt x="134" y="1"/>
                    <a:pt x="1" y="136"/>
                    <a:pt x="2" y="300"/>
                  </a:cubicBezTo>
                  <a:cubicBezTo>
                    <a:pt x="2" y="465"/>
                    <a:pt x="136" y="598"/>
                    <a:pt x="301" y="598"/>
                  </a:cubicBezTo>
                  <a:cubicBezTo>
                    <a:pt x="466" y="597"/>
                    <a:pt x="599" y="463"/>
                    <a:pt x="599" y="298"/>
                  </a:cubicBezTo>
                  <a:cubicBezTo>
                    <a:pt x="598" y="134"/>
                    <a:pt x="466"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5"/>
            <p:cNvSpPr/>
            <p:nvPr/>
          </p:nvSpPr>
          <p:spPr>
            <a:xfrm>
              <a:off x="2299975" y="753250"/>
              <a:ext cx="10725" cy="19500"/>
            </a:xfrm>
            <a:custGeom>
              <a:avLst/>
              <a:gdLst/>
              <a:ahLst/>
              <a:cxnLst/>
              <a:rect l="l" t="t" r="r" b="b"/>
              <a:pathLst>
                <a:path w="429" h="780" fill="none" extrusionOk="0">
                  <a:moveTo>
                    <a:pt x="393" y="1"/>
                  </a:moveTo>
                  <a:lnTo>
                    <a:pt x="429" y="777"/>
                  </a:lnTo>
                  <a:lnTo>
                    <a:pt x="1" y="779"/>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5"/>
            <p:cNvSpPr/>
            <p:nvPr/>
          </p:nvSpPr>
          <p:spPr>
            <a:xfrm>
              <a:off x="2241625" y="680700"/>
              <a:ext cx="48150" cy="19100"/>
            </a:xfrm>
            <a:custGeom>
              <a:avLst/>
              <a:gdLst/>
              <a:ahLst/>
              <a:cxnLst/>
              <a:rect l="l" t="t" r="r" b="b"/>
              <a:pathLst>
                <a:path w="1926" h="764" extrusionOk="0">
                  <a:moveTo>
                    <a:pt x="1217" y="0"/>
                  </a:moveTo>
                  <a:cubicBezTo>
                    <a:pt x="1203" y="0"/>
                    <a:pt x="1188" y="0"/>
                    <a:pt x="1174" y="1"/>
                  </a:cubicBezTo>
                  <a:cubicBezTo>
                    <a:pt x="712" y="11"/>
                    <a:pt x="212" y="297"/>
                    <a:pt x="77" y="421"/>
                  </a:cubicBezTo>
                  <a:cubicBezTo>
                    <a:pt x="11" y="481"/>
                    <a:pt x="1" y="569"/>
                    <a:pt x="48" y="643"/>
                  </a:cubicBezTo>
                  <a:cubicBezTo>
                    <a:pt x="96" y="718"/>
                    <a:pt x="194" y="764"/>
                    <a:pt x="296" y="764"/>
                  </a:cubicBezTo>
                  <a:cubicBezTo>
                    <a:pt x="319" y="764"/>
                    <a:pt x="341" y="762"/>
                    <a:pt x="364" y="757"/>
                  </a:cubicBezTo>
                  <a:cubicBezTo>
                    <a:pt x="583" y="711"/>
                    <a:pt x="1046" y="611"/>
                    <a:pt x="1425" y="606"/>
                  </a:cubicBezTo>
                  <a:cubicBezTo>
                    <a:pt x="1925" y="599"/>
                    <a:pt x="1837" y="277"/>
                    <a:pt x="1837" y="277"/>
                  </a:cubicBezTo>
                  <a:lnTo>
                    <a:pt x="1837" y="277"/>
                  </a:lnTo>
                  <a:cubicBezTo>
                    <a:pt x="1837" y="277"/>
                    <a:pt x="1837" y="277"/>
                    <a:pt x="1837" y="277"/>
                  </a:cubicBezTo>
                  <a:cubicBezTo>
                    <a:pt x="1837" y="277"/>
                    <a:pt x="176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5"/>
            <p:cNvSpPr/>
            <p:nvPr/>
          </p:nvSpPr>
          <p:spPr>
            <a:xfrm>
              <a:off x="2323525" y="680875"/>
              <a:ext cx="48125" cy="19125"/>
            </a:xfrm>
            <a:custGeom>
              <a:avLst/>
              <a:gdLst/>
              <a:ahLst/>
              <a:cxnLst/>
              <a:rect l="l" t="t" r="r" b="b"/>
              <a:pathLst>
                <a:path w="1925" h="765" extrusionOk="0">
                  <a:moveTo>
                    <a:pt x="711" y="0"/>
                  </a:moveTo>
                  <a:cubicBezTo>
                    <a:pt x="156" y="0"/>
                    <a:pt x="89" y="278"/>
                    <a:pt x="89" y="278"/>
                  </a:cubicBezTo>
                  <a:cubicBezTo>
                    <a:pt x="89" y="278"/>
                    <a:pt x="0" y="600"/>
                    <a:pt x="500" y="607"/>
                  </a:cubicBezTo>
                  <a:cubicBezTo>
                    <a:pt x="880" y="612"/>
                    <a:pt x="1342" y="711"/>
                    <a:pt x="1562" y="757"/>
                  </a:cubicBezTo>
                  <a:cubicBezTo>
                    <a:pt x="1585" y="762"/>
                    <a:pt x="1608" y="764"/>
                    <a:pt x="1632" y="764"/>
                  </a:cubicBezTo>
                  <a:cubicBezTo>
                    <a:pt x="1733" y="764"/>
                    <a:pt x="1830" y="719"/>
                    <a:pt x="1877" y="645"/>
                  </a:cubicBezTo>
                  <a:cubicBezTo>
                    <a:pt x="1925" y="570"/>
                    <a:pt x="1914" y="482"/>
                    <a:pt x="1848" y="421"/>
                  </a:cubicBezTo>
                  <a:cubicBezTo>
                    <a:pt x="1714" y="298"/>
                    <a:pt x="1214" y="12"/>
                    <a:pt x="752" y="1"/>
                  </a:cubicBezTo>
                  <a:cubicBezTo>
                    <a:pt x="738" y="0"/>
                    <a:pt x="725" y="0"/>
                    <a:pt x="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5"/>
            <p:cNvSpPr/>
            <p:nvPr/>
          </p:nvSpPr>
          <p:spPr>
            <a:xfrm>
              <a:off x="2293325" y="790650"/>
              <a:ext cx="36975" cy="13500"/>
            </a:xfrm>
            <a:custGeom>
              <a:avLst/>
              <a:gdLst/>
              <a:ahLst/>
              <a:cxnLst/>
              <a:rect l="l" t="t" r="r" b="b"/>
              <a:pathLst>
                <a:path w="1479" h="540" fill="none" extrusionOk="0">
                  <a:moveTo>
                    <a:pt x="1479" y="0"/>
                  </a:moveTo>
                  <a:cubicBezTo>
                    <a:pt x="1479" y="0"/>
                    <a:pt x="1038" y="539"/>
                    <a:pt x="1" y="22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5"/>
            <p:cNvSpPr/>
            <p:nvPr/>
          </p:nvSpPr>
          <p:spPr>
            <a:xfrm>
              <a:off x="2314425" y="706725"/>
              <a:ext cx="72825" cy="72800"/>
            </a:xfrm>
            <a:custGeom>
              <a:avLst/>
              <a:gdLst/>
              <a:ahLst/>
              <a:cxnLst/>
              <a:rect l="l" t="t" r="r" b="b"/>
              <a:pathLst>
                <a:path w="2913" h="2912" fill="none" extrusionOk="0">
                  <a:moveTo>
                    <a:pt x="0" y="1456"/>
                  </a:moveTo>
                  <a:cubicBezTo>
                    <a:pt x="0" y="2260"/>
                    <a:pt x="652" y="2912"/>
                    <a:pt x="1456" y="2912"/>
                  </a:cubicBezTo>
                  <a:cubicBezTo>
                    <a:pt x="2261" y="2912"/>
                    <a:pt x="2913" y="2260"/>
                    <a:pt x="2913" y="1456"/>
                  </a:cubicBezTo>
                  <a:cubicBezTo>
                    <a:pt x="2913" y="652"/>
                    <a:pt x="2261" y="0"/>
                    <a:pt x="1456" y="0"/>
                  </a:cubicBezTo>
                  <a:cubicBezTo>
                    <a:pt x="652" y="0"/>
                    <a:pt x="0" y="652"/>
                    <a:pt x="0" y="1456"/>
                  </a:cubicBezTo>
                  <a:close/>
                </a:path>
              </a:pathLst>
            </a:custGeom>
            <a:solidFill>
              <a:schemeClr val="accent1"/>
            </a:solidFill>
            <a:ln w="4900" cap="flat" cmpd="sng">
              <a:solidFill>
                <a:schemeClr val="accen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5"/>
            <p:cNvSpPr/>
            <p:nvPr/>
          </p:nvSpPr>
          <p:spPr>
            <a:xfrm>
              <a:off x="2223425" y="706725"/>
              <a:ext cx="72825" cy="72800"/>
            </a:xfrm>
            <a:custGeom>
              <a:avLst/>
              <a:gdLst/>
              <a:ahLst/>
              <a:cxnLst/>
              <a:rect l="l" t="t" r="r" b="b"/>
              <a:pathLst>
                <a:path w="2913" h="2912" fill="none" extrusionOk="0">
                  <a:moveTo>
                    <a:pt x="0" y="1456"/>
                  </a:moveTo>
                  <a:cubicBezTo>
                    <a:pt x="0" y="2260"/>
                    <a:pt x="652" y="2912"/>
                    <a:pt x="1457" y="2912"/>
                  </a:cubicBezTo>
                  <a:cubicBezTo>
                    <a:pt x="2261" y="2912"/>
                    <a:pt x="2913" y="2260"/>
                    <a:pt x="2913" y="1456"/>
                  </a:cubicBezTo>
                  <a:cubicBezTo>
                    <a:pt x="2913" y="652"/>
                    <a:pt x="2261" y="0"/>
                    <a:pt x="1457" y="0"/>
                  </a:cubicBezTo>
                  <a:cubicBezTo>
                    <a:pt x="652" y="0"/>
                    <a:pt x="0" y="652"/>
                    <a:pt x="0" y="1456"/>
                  </a:cubicBezTo>
                  <a:close/>
                </a:path>
              </a:pathLst>
            </a:custGeom>
            <a:solidFill>
              <a:schemeClr val="accent1"/>
            </a:solidFill>
            <a:ln w="4900" cap="flat" cmpd="sng">
              <a:solidFill>
                <a:schemeClr val="accen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5"/>
            <p:cNvSpPr/>
            <p:nvPr/>
          </p:nvSpPr>
          <p:spPr>
            <a:xfrm>
              <a:off x="2296225" y="743125"/>
              <a:ext cx="18225" cy="25"/>
            </a:xfrm>
            <a:custGeom>
              <a:avLst/>
              <a:gdLst/>
              <a:ahLst/>
              <a:cxnLst/>
              <a:rect l="l" t="t" r="r" b="b"/>
              <a:pathLst>
                <a:path w="729" h="1" fill="none" extrusionOk="0">
                  <a:moveTo>
                    <a:pt x="1" y="0"/>
                  </a:moveTo>
                  <a:lnTo>
                    <a:pt x="728" y="0"/>
                  </a:lnTo>
                </a:path>
              </a:pathLst>
            </a:custGeom>
            <a:solidFill>
              <a:schemeClr val="accent1"/>
            </a:solidFill>
            <a:ln w="4900" cap="flat" cmpd="sng">
              <a:solidFill>
                <a:schemeClr val="accen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5"/>
            <p:cNvSpPr/>
            <p:nvPr/>
          </p:nvSpPr>
          <p:spPr>
            <a:xfrm>
              <a:off x="2213525" y="605225"/>
              <a:ext cx="155725" cy="81800"/>
            </a:xfrm>
            <a:custGeom>
              <a:avLst/>
              <a:gdLst/>
              <a:ahLst/>
              <a:cxnLst/>
              <a:rect l="l" t="t" r="r" b="b"/>
              <a:pathLst>
                <a:path w="6229" h="3272" extrusionOk="0">
                  <a:moveTo>
                    <a:pt x="3742" y="0"/>
                  </a:moveTo>
                  <a:cubicBezTo>
                    <a:pt x="631" y="0"/>
                    <a:pt x="1" y="3200"/>
                    <a:pt x="1" y="3200"/>
                  </a:cubicBezTo>
                  <a:cubicBezTo>
                    <a:pt x="394" y="3249"/>
                    <a:pt x="746" y="3271"/>
                    <a:pt x="1062" y="3271"/>
                  </a:cubicBezTo>
                  <a:cubicBezTo>
                    <a:pt x="3426" y="3271"/>
                    <a:pt x="3764" y="2043"/>
                    <a:pt x="3764" y="2043"/>
                  </a:cubicBezTo>
                  <a:cubicBezTo>
                    <a:pt x="3916" y="2506"/>
                    <a:pt x="3764" y="2976"/>
                    <a:pt x="3764" y="2976"/>
                  </a:cubicBezTo>
                  <a:cubicBezTo>
                    <a:pt x="6228" y="2440"/>
                    <a:pt x="5922" y="436"/>
                    <a:pt x="5922" y="436"/>
                  </a:cubicBezTo>
                  <a:cubicBezTo>
                    <a:pt x="5086" y="128"/>
                    <a:pt x="4365" y="0"/>
                    <a:pt x="3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5"/>
            <p:cNvSpPr/>
            <p:nvPr/>
          </p:nvSpPr>
          <p:spPr>
            <a:xfrm>
              <a:off x="2358725" y="629400"/>
              <a:ext cx="37050" cy="67775"/>
            </a:xfrm>
            <a:custGeom>
              <a:avLst/>
              <a:gdLst/>
              <a:ahLst/>
              <a:cxnLst/>
              <a:rect l="l" t="t" r="r" b="b"/>
              <a:pathLst>
                <a:path w="1482" h="2711" extrusionOk="0">
                  <a:moveTo>
                    <a:pt x="1" y="1"/>
                  </a:moveTo>
                  <a:cubicBezTo>
                    <a:pt x="1" y="1"/>
                    <a:pt x="150" y="1878"/>
                    <a:pt x="1399" y="2711"/>
                  </a:cubicBezTo>
                  <a:cubicBezTo>
                    <a:pt x="1399" y="2711"/>
                    <a:pt x="1482" y="170"/>
                    <a:pt x="1"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65"/>
          <p:cNvGrpSpPr/>
          <p:nvPr/>
        </p:nvGrpSpPr>
        <p:grpSpPr>
          <a:xfrm flipH="1">
            <a:off x="5144762" y="1161607"/>
            <a:ext cx="865210" cy="902161"/>
            <a:chOff x="3148975" y="2141425"/>
            <a:chExt cx="692500" cy="722075"/>
          </a:xfrm>
        </p:grpSpPr>
        <p:sp>
          <p:nvSpPr>
            <p:cNvPr id="1660" name="Google Shape;1660;p65"/>
            <p:cNvSpPr/>
            <p:nvPr/>
          </p:nvSpPr>
          <p:spPr>
            <a:xfrm>
              <a:off x="3148975" y="2141425"/>
              <a:ext cx="692500" cy="722075"/>
            </a:xfrm>
            <a:custGeom>
              <a:avLst/>
              <a:gdLst/>
              <a:ahLst/>
              <a:cxnLst/>
              <a:rect l="l" t="t" r="r" b="b"/>
              <a:pathLst>
                <a:path w="27700" h="28883" extrusionOk="0">
                  <a:moveTo>
                    <a:pt x="10725" y="1"/>
                  </a:moveTo>
                  <a:cubicBezTo>
                    <a:pt x="10335" y="1"/>
                    <a:pt x="9960" y="178"/>
                    <a:pt x="9609" y="359"/>
                  </a:cubicBezTo>
                  <a:cubicBezTo>
                    <a:pt x="5724" y="2369"/>
                    <a:pt x="686" y="7847"/>
                    <a:pt x="203" y="9019"/>
                  </a:cubicBezTo>
                  <a:cubicBezTo>
                    <a:pt x="54" y="9378"/>
                    <a:pt x="1" y="9840"/>
                    <a:pt x="380" y="9924"/>
                  </a:cubicBezTo>
                  <a:cubicBezTo>
                    <a:pt x="201" y="10025"/>
                    <a:pt x="306" y="10297"/>
                    <a:pt x="428" y="10462"/>
                  </a:cubicBezTo>
                  <a:cubicBezTo>
                    <a:pt x="644" y="10753"/>
                    <a:pt x="915" y="11072"/>
                    <a:pt x="1277" y="11074"/>
                  </a:cubicBezTo>
                  <a:cubicBezTo>
                    <a:pt x="1176" y="11450"/>
                    <a:pt x="1537" y="11849"/>
                    <a:pt x="1912" y="11849"/>
                  </a:cubicBezTo>
                  <a:cubicBezTo>
                    <a:pt x="1966" y="11849"/>
                    <a:pt x="2020" y="11840"/>
                    <a:pt x="2073" y="11822"/>
                  </a:cubicBezTo>
                  <a:cubicBezTo>
                    <a:pt x="2119" y="12898"/>
                    <a:pt x="2442" y="13954"/>
                    <a:pt x="2963" y="14896"/>
                  </a:cubicBezTo>
                  <a:cubicBezTo>
                    <a:pt x="3505" y="15875"/>
                    <a:pt x="4248" y="16724"/>
                    <a:pt x="4986" y="17566"/>
                  </a:cubicBezTo>
                  <a:cubicBezTo>
                    <a:pt x="6975" y="19833"/>
                    <a:pt x="8963" y="22099"/>
                    <a:pt x="10969" y="24350"/>
                  </a:cubicBezTo>
                  <a:cubicBezTo>
                    <a:pt x="11425" y="24861"/>
                    <a:pt x="11883" y="25374"/>
                    <a:pt x="12275" y="25936"/>
                  </a:cubicBezTo>
                  <a:cubicBezTo>
                    <a:pt x="12709" y="26556"/>
                    <a:pt x="13061" y="27234"/>
                    <a:pt x="13554" y="27807"/>
                  </a:cubicBezTo>
                  <a:cubicBezTo>
                    <a:pt x="14047" y="28381"/>
                    <a:pt x="14724" y="28855"/>
                    <a:pt x="15479" y="28881"/>
                  </a:cubicBezTo>
                  <a:cubicBezTo>
                    <a:pt x="15502" y="28882"/>
                    <a:pt x="15525" y="28883"/>
                    <a:pt x="15549" y="28883"/>
                  </a:cubicBezTo>
                  <a:cubicBezTo>
                    <a:pt x="16469" y="28883"/>
                    <a:pt x="17263" y="28242"/>
                    <a:pt x="17964" y="27637"/>
                  </a:cubicBezTo>
                  <a:cubicBezTo>
                    <a:pt x="20909" y="25095"/>
                    <a:pt x="23853" y="22555"/>
                    <a:pt x="26797" y="20014"/>
                  </a:cubicBezTo>
                  <a:cubicBezTo>
                    <a:pt x="27042" y="19804"/>
                    <a:pt x="27290" y="19587"/>
                    <a:pt x="27452" y="19309"/>
                  </a:cubicBezTo>
                  <a:cubicBezTo>
                    <a:pt x="27640" y="18988"/>
                    <a:pt x="27700" y="18607"/>
                    <a:pt x="27700" y="18234"/>
                  </a:cubicBezTo>
                  <a:cubicBezTo>
                    <a:pt x="27697" y="17054"/>
                    <a:pt x="27089" y="15891"/>
                    <a:pt x="26034" y="15323"/>
                  </a:cubicBezTo>
                  <a:cubicBezTo>
                    <a:pt x="26027" y="15323"/>
                    <a:pt x="25918" y="15250"/>
                    <a:pt x="25798" y="15180"/>
                  </a:cubicBezTo>
                  <a:cubicBezTo>
                    <a:pt x="23184" y="11987"/>
                    <a:pt x="20674" y="9013"/>
                    <a:pt x="18059" y="5821"/>
                  </a:cubicBezTo>
                  <a:cubicBezTo>
                    <a:pt x="17179" y="4747"/>
                    <a:pt x="16235" y="3625"/>
                    <a:pt x="14928" y="3154"/>
                  </a:cubicBezTo>
                  <a:cubicBezTo>
                    <a:pt x="14296" y="2926"/>
                    <a:pt x="13470" y="2731"/>
                    <a:pt x="13350" y="2070"/>
                  </a:cubicBezTo>
                  <a:cubicBezTo>
                    <a:pt x="13334" y="1985"/>
                    <a:pt x="13332" y="1895"/>
                    <a:pt x="13286" y="1823"/>
                  </a:cubicBezTo>
                  <a:cubicBezTo>
                    <a:pt x="13203" y="1693"/>
                    <a:pt x="13023" y="1677"/>
                    <a:pt x="12869" y="1675"/>
                  </a:cubicBezTo>
                  <a:cubicBezTo>
                    <a:pt x="12914" y="1365"/>
                    <a:pt x="12614" y="1071"/>
                    <a:pt x="12310" y="1071"/>
                  </a:cubicBezTo>
                  <a:cubicBezTo>
                    <a:pt x="12257" y="1071"/>
                    <a:pt x="12204" y="1081"/>
                    <a:pt x="12152" y="1100"/>
                  </a:cubicBezTo>
                  <a:cubicBezTo>
                    <a:pt x="12361" y="828"/>
                    <a:pt x="12008" y="483"/>
                    <a:pt x="11704" y="323"/>
                  </a:cubicBezTo>
                  <a:cubicBezTo>
                    <a:pt x="11432" y="180"/>
                    <a:pt x="11150" y="35"/>
                    <a:pt x="10845" y="6"/>
                  </a:cubicBezTo>
                  <a:cubicBezTo>
                    <a:pt x="10805" y="2"/>
                    <a:pt x="10765" y="1"/>
                    <a:pt x="10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5"/>
            <p:cNvSpPr/>
            <p:nvPr/>
          </p:nvSpPr>
          <p:spPr>
            <a:xfrm>
              <a:off x="3254525" y="2272525"/>
              <a:ext cx="540350" cy="536775"/>
            </a:xfrm>
            <a:custGeom>
              <a:avLst/>
              <a:gdLst/>
              <a:ahLst/>
              <a:cxnLst/>
              <a:rect l="l" t="t" r="r" b="b"/>
              <a:pathLst>
                <a:path w="21614" h="21471" extrusionOk="0">
                  <a:moveTo>
                    <a:pt x="13357" y="1"/>
                  </a:moveTo>
                  <a:cubicBezTo>
                    <a:pt x="8875" y="2262"/>
                    <a:pt x="5024" y="5645"/>
                    <a:pt x="1650" y="9370"/>
                  </a:cubicBezTo>
                  <a:cubicBezTo>
                    <a:pt x="1059" y="10022"/>
                    <a:pt x="475" y="10696"/>
                    <a:pt x="1" y="11435"/>
                  </a:cubicBezTo>
                  <a:cubicBezTo>
                    <a:pt x="250" y="11734"/>
                    <a:pt x="508" y="12029"/>
                    <a:pt x="764" y="12322"/>
                  </a:cubicBezTo>
                  <a:cubicBezTo>
                    <a:pt x="2753" y="14589"/>
                    <a:pt x="4741" y="16855"/>
                    <a:pt x="6747" y="19106"/>
                  </a:cubicBezTo>
                  <a:cubicBezTo>
                    <a:pt x="7203" y="19617"/>
                    <a:pt x="7661" y="20130"/>
                    <a:pt x="8053" y="20692"/>
                  </a:cubicBezTo>
                  <a:cubicBezTo>
                    <a:pt x="8230" y="20945"/>
                    <a:pt x="8395" y="21208"/>
                    <a:pt x="8560" y="21471"/>
                  </a:cubicBezTo>
                  <a:cubicBezTo>
                    <a:pt x="12730" y="17385"/>
                    <a:pt x="16991" y="13519"/>
                    <a:pt x="21614" y="9958"/>
                  </a:cubicBezTo>
                  <a:cubicBezTo>
                    <a:pt x="21602" y="9950"/>
                    <a:pt x="21589" y="9943"/>
                    <a:pt x="21576" y="9936"/>
                  </a:cubicBezTo>
                  <a:cubicBezTo>
                    <a:pt x="18962" y="6743"/>
                    <a:pt x="16452" y="3769"/>
                    <a:pt x="13837" y="577"/>
                  </a:cubicBezTo>
                  <a:cubicBezTo>
                    <a:pt x="13680" y="386"/>
                    <a:pt x="13521" y="192"/>
                    <a:pt x="13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5"/>
            <p:cNvSpPr/>
            <p:nvPr/>
          </p:nvSpPr>
          <p:spPr>
            <a:xfrm>
              <a:off x="3266150" y="2422600"/>
              <a:ext cx="337925" cy="366375"/>
            </a:xfrm>
            <a:custGeom>
              <a:avLst/>
              <a:gdLst/>
              <a:ahLst/>
              <a:cxnLst/>
              <a:rect l="l" t="t" r="r" b="b"/>
              <a:pathLst>
                <a:path w="13517" h="14655" extrusionOk="0">
                  <a:moveTo>
                    <a:pt x="5834" y="0"/>
                  </a:moveTo>
                  <a:cubicBezTo>
                    <a:pt x="3582" y="1658"/>
                    <a:pt x="1604" y="3686"/>
                    <a:pt x="1" y="5977"/>
                  </a:cubicBezTo>
                  <a:cubicBezTo>
                    <a:pt x="101" y="6092"/>
                    <a:pt x="200" y="6206"/>
                    <a:pt x="300" y="6319"/>
                  </a:cubicBezTo>
                  <a:cubicBezTo>
                    <a:pt x="2288" y="8585"/>
                    <a:pt x="4276" y="10851"/>
                    <a:pt x="6282" y="13103"/>
                  </a:cubicBezTo>
                  <a:cubicBezTo>
                    <a:pt x="6728" y="13604"/>
                    <a:pt x="7177" y="14107"/>
                    <a:pt x="7565" y="14655"/>
                  </a:cubicBezTo>
                  <a:cubicBezTo>
                    <a:pt x="9256" y="12535"/>
                    <a:pt x="11268" y="10674"/>
                    <a:pt x="13516" y="9157"/>
                  </a:cubicBezTo>
                  <a:cubicBezTo>
                    <a:pt x="11324" y="5819"/>
                    <a:pt x="8740" y="2739"/>
                    <a:pt x="5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5"/>
            <p:cNvSpPr/>
            <p:nvPr/>
          </p:nvSpPr>
          <p:spPr>
            <a:xfrm>
              <a:off x="3352775" y="2550475"/>
              <a:ext cx="126075" cy="126075"/>
            </a:xfrm>
            <a:custGeom>
              <a:avLst/>
              <a:gdLst/>
              <a:ahLst/>
              <a:cxnLst/>
              <a:rect l="l" t="t" r="r" b="b"/>
              <a:pathLst>
                <a:path w="5043" h="5043" extrusionOk="0">
                  <a:moveTo>
                    <a:pt x="1190" y="0"/>
                  </a:moveTo>
                  <a:lnTo>
                    <a:pt x="150" y="939"/>
                  </a:lnTo>
                  <a:lnTo>
                    <a:pt x="1533" y="2471"/>
                  </a:lnTo>
                  <a:lnTo>
                    <a:pt x="1" y="3855"/>
                  </a:lnTo>
                  <a:lnTo>
                    <a:pt x="939" y="4894"/>
                  </a:lnTo>
                  <a:lnTo>
                    <a:pt x="2471" y="3510"/>
                  </a:lnTo>
                  <a:lnTo>
                    <a:pt x="3855" y="5043"/>
                  </a:lnTo>
                  <a:lnTo>
                    <a:pt x="4894" y="4104"/>
                  </a:lnTo>
                  <a:lnTo>
                    <a:pt x="3510" y="2572"/>
                  </a:lnTo>
                  <a:lnTo>
                    <a:pt x="5043" y="1188"/>
                  </a:lnTo>
                  <a:lnTo>
                    <a:pt x="4104" y="149"/>
                  </a:lnTo>
                  <a:lnTo>
                    <a:pt x="2572" y="1533"/>
                  </a:lnTo>
                  <a:lnTo>
                    <a:pt x="11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5"/>
            <p:cNvSpPr/>
            <p:nvPr/>
          </p:nvSpPr>
          <p:spPr>
            <a:xfrm>
              <a:off x="3176975" y="2169150"/>
              <a:ext cx="286075" cy="228650"/>
            </a:xfrm>
            <a:custGeom>
              <a:avLst/>
              <a:gdLst/>
              <a:ahLst/>
              <a:cxnLst/>
              <a:rect l="l" t="t" r="r" b="b"/>
              <a:pathLst>
                <a:path w="11443" h="9146" extrusionOk="0">
                  <a:moveTo>
                    <a:pt x="11387" y="712"/>
                  </a:moveTo>
                  <a:cubicBezTo>
                    <a:pt x="11380" y="712"/>
                    <a:pt x="11373" y="714"/>
                    <a:pt x="11366" y="717"/>
                  </a:cubicBezTo>
                  <a:cubicBezTo>
                    <a:pt x="11322" y="739"/>
                    <a:pt x="6931" y="2928"/>
                    <a:pt x="3786" y="6483"/>
                  </a:cubicBezTo>
                  <a:cubicBezTo>
                    <a:pt x="3769" y="6504"/>
                    <a:pt x="3771" y="6534"/>
                    <a:pt x="3791" y="6552"/>
                  </a:cubicBezTo>
                  <a:cubicBezTo>
                    <a:pt x="3800" y="6560"/>
                    <a:pt x="3811" y="6564"/>
                    <a:pt x="3822" y="6564"/>
                  </a:cubicBezTo>
                  <a:cubicBezTo>
                    <a:pt x="3836" y="6564"/>
                    <a:pt x="3849" y="6559"/>
                    <a:pt x="3859" y="6548"/>
                  </a:cubicBezTo>
                  <a:cubicBezTo>
                    <a:pt x="6990" y="3007"/>
                    <a:pt x="11365" y="826"/>
                    <a:pt x="11409" y="804"/>
                  </a:cubicBezTo>
                  <a:cubicBezTo>
                    <a:pt x="11432" y="793"/>
                    <a:pt x="11443" y="764"/>
                    <a:pt x="11431" y="739"/>
                  </a:cubicBezTo>
                  <a:cubicBezTo>
                    <a:pt x="11422" y="722"/>
                    <a:pt x="11405" y="712"/>
                    <a:pt x="11387" y="712"/>
                  </a:cubicBezTo>
                  <a:close/>
                  <a:moveTo>
                    <a:pt x="10674" y="0"/>
                  </a:moveTo>
                  <a:cubicBezTo>
                    <a:pt x="10668" y="0"/>
                    <a:pt x="10662" y="1"/>
                    <a:pt x="10656" y="4"/>
                  </a:cubicBezTo>
                  <a:cubicBezTo>
                    <a:pt x="10597" y="31"/>
                    <a:pt x="4745" y="2665"/>
                    <a:pt x="16" y="9067"/>
                  </a:cubicBezTo>
                  <a:cubicBezTo>
                    <a:pt x="0" y="9090"/>
                    <a:pt x="5" y="9120"/>
                    <a:pt x="27" y="9136"/>
                  </a:cubicBezTo>
                  <a:cubicBezTo>
                    <a:pt x="35" y="9142"/>
                    <a:pt x="45" y="9145"/>
                    <a:pt x="55" y="9145"/>
                  </a:cubicBezTo>
                  <a:cubicBezTo>
                    <a:pt x="70" y="9145"/>
                    <a:pt x="85" y="9138"/>
                    <a:pt x="94" y="9125"/>
                  </a:cubicBezTo>
                  <a:cubicBezTo>
                    <a:pt x="4807" y="2744"/>
                    <a:pt x="10636" y="119"/>
                    <a:pt x="10694" y="93"/>
                  </a:cubicBezTo>
                  <a:cubicBezTo>
                    <a:pt x="10720" y="82"/>
                    <a:pt x="10730" y="54"/>
                    <a:pt x="10720" y="29"/>
                  </a:cubicBezTo>
                  <a:cubicBezTo>
                    <a:pt x="10711" y="11"/>
                    <a:pt x="10693" y="0"/>
                    <a:pt x="10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65"/>
          <p:cNvSpPr/>
          <p:nvPr/>
        </p:nvSpPr>
        <p:spPr>
          <a:xfrm rot="2912381">
            <a:off x="2705061" y="235247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6" name="Google Shape;1666;p65"/>
          <p:cNvGrpSpPr/>
          <p:nvPr/>
        </p:nvGrpSpPr>
        <p:grpSpPr>
          <a:xfrm>
            <a:off x="6544877" y="863499"/>
            <a:ext cx="150927" cy="143533"/>
            <a:chOff x="3716290" y="4256524"/>
            <a:chExt cx="150927" cy="143533"/>
          </a:xfrm>
        </p:grpSpPr>
        <p:sp>
          <p:nvSpPr>
            <p:cNvPr id="1667" name="Google Shape;1667;p65"/>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5"/>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5"/>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0" name="Google Shape;1670;p65"/>
          <p:cNvSpPr/>
          <p:nvPr/>
        </p:nvSpPr>
        <p:spPr>
          <a:xfrm>
            <a:off x="6518075" y="27006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1" name="Google Shape;1671;p65"/>
          <p:cNvGrpSpPr/>
          <p:nvPr/>
        </p:nvGrpSpPr>
        <p:grpSpPr>
          <a:xfrm rot="-2518969">
            <a:off x="4108466" y="453598"/>
            <a:ext cx="354180" cy="349453"/>
            <a:chOff x="8167224" y="612742"/>
            <a:chExt cx="406859" cy="401398"/>
          </a:xfrm>
        </p:grpSpPr>
        <p:sp>
          <p:nvSpPr>
            <p:cNvPr id="1672" name="Google Shape;1672;p65"/>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5"/>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5"/>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5" name="Google Shape;1675;p65"/>
          <p:cNvSpPr/>
          <p:nvPr/>
        </p:nvSpPr>
        <p:spPr>
          <a:xfrm>
            <a:off x="4229675" y="155442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65"/>
          <p:cNvCxnSpPr/>
          <p:nvPr/>
        </p:nvCxnSpPr>
        <p:spPr>
          <a:xfrm>
            <a:off x="1952850" y="4099192"/>
            <a:ext cx="523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81"/>
                                        </p:tgtEl>
                                        <p:attrNameLst>
                                          <p:attrName>style.visibility</p:attrName>
                                        </p:attrNameLst>
                                      </p:cBhvr>
                                      <p:to>
                                        <p:strVal val="visible"/>
                                      </p:to>
                                    </p:set>
                                    <p:anim calcmode="lin" valueType="num">
                                      <p:cBhvr additive="base">
                                        <p:cTn id="7" dur="1000"/>
                                        <p:tgtEl>
                                          <p:spTgt spid="158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571"/>
                                        </p:tgtEl>
                                        <p:attrNameLst>
                                          <p:attrName>style.visibility</p:attrName>
                                        </p:attrNameLst>
                                      </p:cBhvr>
                                      <p:to>
                                        <p:strVal val="visible"/>
                                      </p:to>
                                    </p:set>
                                    <p:anim calcmode="lin" valueType="num">
                                      <p:cBhvr additive="base">
                                        <p:cTn id="10" dur="1000"/>
                                        <p:tgtEl>
                                          <p:spTgt spid="1571"/>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1580"/>
                                        </p:tgtEl>
                                        <p:attrNameLst>
                                          <p:attrName>style.visibility</p:attrName>
                                        </p:attrNameLst>
                                      </p:cBhvr>
                                      <p:to>
                                        <p:strVal val="visible"/>
                                      </p:to>
                                    </p:set>
                                    <p:anim calcmode="lin" valueType="num">
                                      <p:cBhvr additive="base">
                                        <p:cTn id="14" dur="1000"/>
                                        <p:tgtEl>
                                          <p:spTgt spid="1580"/>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1582"/>
                                        </p:tgtEl>
                                        <p:attrNameLst>
                                          <p:attrName>style.visibility</p:attrName>
                                        </p:attrNameLst>
                                      </p:cBhvr>
                                      <p:to>
                                        <p:strVal val="visible"/>
                                      </p:to>
                                    </p:set>
                                    <p:anim calcmode="lin" valueType="num">
                                      <p:cBhvr additive="base">
                                        <p:cTn id="18" dur="1000"/>
                                        <p:tgtEl>
                                          <p:spTgt spid="1582"/>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1676"/>
                                        </p:tgtEl>
                                        <p:attrNameLst>
                                          <p:attrName>style.visibility</p:attrName>
                                        </p:attrNameLst>
                                      </p:cBhvr>
                                      <p:to>
                                        <p:strVal val="visible"/>
                                      </p:to>
                                    </p:set>
                                    <p:anim calcmode="lin" valueType="num">
                                      <p:cBhvr additive="base">
                                        <p:cTn id="21" dur="1000"/>
                                        <p:tgtEl>
                                          <p:spTgt spid="1676"/>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3" presetClass="entr" presetSubtype="16" fill="hold" nodeType="afterEffect">
                                  <p:stCondLst>
                                    <p:cond delay="0"/>
                                  </p:stCondLst>
                                  <p:childTnLst>
                                    <p:set>
                                      <p:cBhvr>
                                        <p:cTn id="24" dur="1" fill="hold">
                                          <p:stCondLst>
                                            <p:cond delay="0"/>
                                          </p:stCondLst>
                                        </p:cTn>
                                        <p:tgtEl>
                                          <p:spTgt spid="1602"/>
                                        </p:tgtEl>
                                        <p:attrNameLst>
                                          <p:attrName>style.visibility</p:attrName>
                                        </p:attrNameLst>
                                      </p:cBhvr>
                                      <p:to>
                                        <p:strVal val="visible"/>
                                      </p:to>
                                    </p:set>
                                    <p:anim calcmode="lin" valueType="num">
                                      <p:cBhvr additive="base">
                                        <p:cTn id="25" dur="500"/>
                                        <p:tgtEl>
                                          <p:spTgt spid="1602"/>
                                        </p:tgtEl>
                                        <p:attrNameLst>
                                          <p:attrName>ppt_w</p:attrName>
                                        </p:attrNameLst>
                                      </p:cBhvr>
                                      <p:tavLst>
                                        <p:tav tm="0">
                                          <p:val>
                                            <p:strVal val="0"/>
                                          </p:val>
                                        </p:tav>
                                        <p:tav tm="100000">
                                          <p:val>
                                            <p:strVal val="#ppt_w"/>
                                          </p:val>
                                        </p:tav>
                                      </p:tavLst>
                                    </p:anim>
                                    <p:anim calcmode="lin" valueType="num">
                                      <p:cBhvr additive="base">
                                        <p:cTn id="26" dur="500"/>
                                        <p:tgtEl>
                                          <p:spTgt spid="1602"/>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659"/>
                                        </p:tgtEl>
                                        <p:attrNameLst>
                                          <p:attrName>style.visibility</p:attrName>
                                        </p:attrNameLst>
                                      </p:cBhvr>
                                      <p:to>
                                        <p:strVal val="visible"/>
                                      </p:to>
                                    </p:set>
                                    <p:anim calcmode="lin" valueType="num">
                                      <p:cBhvr additive="base">
                                        <p:cTn id="29" dur="500"/>
                                        <p:tgtEl>
                                          <p:spTgt spid="1659"/>
                                        </p:tgtEl>
                                        <p:attrNameLst>
                                          <p:attrName>ppt_w</p:attrName>
                                        </p:attrNameLst>
                                      </p:cBhvr>
                                      <p:tavLst>
                                        <p:tav tm="0">
                                          <p:val>
                                            <p:strVal val="0"/>
                                          </p:val>
                                        </p:tav>
                                        <p:tav tm="100000">
                                          <p:val>
                                            <p:strVal val="#ppt_w"/>
                                          </p:val>
                                        </p:tav>
                                      </p:tavLst>
                                    </p:anim>
                                    <p:anim calcmode="lin" valueType="num">
                                      <p:cBhvr additive="base">
                                        <p:cTn id="30" dur="500"/>
                                        <p:tgtEl>
                                          <p:spTgt spid="1659"/>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1665"/>
                                        </p:tgtEl>
                                        <p:attrNameLst>
                                          <p:attrName>style.visibility</p:attrName>
                                        </p:attrNameLst>
                                      </p:cBhvr>
                                      <p:to>
                                        <p:strVal val="visible"/>
                                      </p:to>
                                    </p:set>
                                    <p:anim calcmode="lin" valueType="num">
                                      <p:cBhvr additive="base">
                                        <p:cTn id="33" dur="500"/>
                                        <p:tgtEl>
                                          <p:spTgt spid="1665"/>
                                        </p:tgtEl>
                                        <p:attrNameLst>
                                          <p:attrName>ppt_w</p:attrName>
                                        </p:attrNameLst>
                                      </p:cBhvr>
                                      <p:tavLst>
                                        <p:tav tm="0">
                                          <p:val>
                                            <p:strVal val="0"/>
                                          </p:val>
                                        </p:tav>
                                        <p:tav tm="100000">
                                          <p:val>
                                            <p:strVal val="#ppt_w"/>
                                          </p:val>
                                        </p:tav>
                                      </p:tavLst>
                                    </p:anim>
                                    <p:anim calcmode="lin" valueType="num">
                                      <p:cBhvr additive="base">
                                        <p:cTn id="34" dur="500"/>
                                        <p:tgtEl>
                                          <p:spTgt spid="1665"/>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671"/>
                                        </p:tgtEl>
                                        <p:attrNameLst>
                                          <p:attrName>style.visibility</p:attrName>
                                        </p:attrNameLst>
                                      </p:cBhvr>
                                      <p:to>
                                        <p:strVal val="visible"/>
                                      </p:to>
                                    </p:set>
                                    <p:anim calcmode="lin" valueType="num">
                                      <p:cBhvr additive="base">
                                        <p:cTn id="37" dur="500"/>
                                        <p:tgtEl>
                                          <p:spTgt spid="1671"/>
                                        </p:tgtEl>
                                        <p:attrNameLst>
                                          <p:attrName>ppt_w</p:attrName>
                                        </p:attrNameLst>
                                      </p:cBhvr>
                                      <p:tavLst>
                                        <p:tav tm="0">
                                          <p:val>
                                            <p:strVal val="0"/>
                                          </p:val>
                                        </p:tav>
                                        <p:tav tm="100000">
                                          <p:val>
                                            <p:strVal val="#ppt_w"/>
                                          </p:val>
                                        </p:tav>
                                      </p:tavLst>
                                    </p:anim>
                                    <p:anim calcmode="lin" valueType="num">
                                      <p:cBhvr additive="base">
                                        <p:cTn id="38" dur="500"/>
                                        <p:tgtEl>
                                          <p:spTgt spid="1671"/>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1670"/>
                                        </p:tgtEl>
                                        <p:attrNameLst>
                                          <p:attrName>style.visibility</p:attrName>
                                        </p:attrNameLst>
                                      </p:cBhvr>
                                      <p:to>
                                        <p:strVal val="visible"/>
                                      </p:to>
                                    </p:set>
                                    <p:anim calcmode="lin" valueType="num">
                                      <p:cBhvr additive="base">
                                        <p:cTn id="41" dur="500"/>
                                        <p:tgtEl>
                                          <p:spTgt spid="1670"/>
                                        </p:tgtEl>
                                        <p:attrNameLst>
                                          <p:attrName>ppt_w</p:attrName>
                                        </p:attrNameLst>
                                      </p:cBhvr>
                                      <p:tavLst>
                                        <p:tav tm="0">
                                          <p:val>
                                            <p:strVal val="0"/>
                                          </p:val>
                                        </p:tav>
                                        <p:tav tm="100000">
                                          <p:val>
                                            <p:strVal val="#ppt_w"/>
                                          </p:val>
                                        </p:tav>
                                      </p:tavLst>
                                    </p:anim>
                                    <p:anim calcmode="lin" valueType="num">
                                      <p:cBhvr additive="base">
                                        <p:cTn id="42" dur="500"/>
                                        <p:tgtEl>
                                          <p:spTgt spid="1670"/>
                                        </p:tgtEl>
                                        <p:attrNameLst>
                                          <p:attrName>ppt_h</p:attrName>
                                        </p:attrNameLst>
                                      </p:cBhvr>
                                      <p:tavLst>
                                        <p:tav tm="0">
                                          <p:val>
                                            <p:strVal val="0"/>
                                          </p:val>
                                        </p:tav>
                                        <p:tav tm="100000">
                                          <p:val>
                                            <p:strVal val="#ppt_h"/>
                                          </p:val>
                                        </p:tav>
                                      </p:tavLst>
                                    </p:anim>
                                  </p:childTnLst>
                                </p:cTn>
                              </p:par>
                            </p:childTnLst>
                          </p:cTn>
                        </p:par>
                        <p:par>
                          <p:cTn id="43" fill="hold">
                            <p:stCondLst>
                              <p:cond delay="3500"/>
                            </p:stCondLst>
                            <p:childTnLst>
                              <p:par>
                                <p:cTn id="44" presetID="8" presetClass="emph" presetSubtype="0" fill="hold" nodeType="afterEffect">
                                  <p:stCondLst>
                                    <p:cond delay="0"/>
                                  </p:stCondLst>
                                  <p:childTnLst>
                                    <p:animRot by="-21600000">
                                      <p:cBhvr>
                                        <p:cTn id="45" dur="1000" fill="hold"/>
                                        <p:tgtEl>
                                          <p:spTgt spid="1583"/>
                                        </p:tgtEl>
                                        <p:attrNameLst>
                                          <p:attrName>r</p:attrName>
                                        </p:attrNameLst>
                                      </p:cBhvr>
                                    </p:animRot>
                                  </p:childTnLst>
                                </p:cTn>
                              </p:par>
                              <p:par>
                                <p:cTn id="46" presetID="2" presetClass="entr" presetSubtype="4" fill="hold" nodeType="withEffect">
                                  <p:stCondLst>
                                    <p:cond delay="0"/>
                                  </p:stCondLst>
                                  <p:childTnLst>
                                    <p:set>
                                      <p:cBhvr>
                                        <p:cTn id="47" dur="1" fill="hold">
                                          <p:stCondLst>
                                            <p:cond delay="0"/>
                                          </p:stCondLst>
                                        </p:cTn>
                                        <p:tgtEl>
                                          <p:spTgt spid="1607"/>
                                        </p:tgtEl>
                                        <p:attrNameLst>
                                          <p:attrName>style.visibility</p:attrName>
                                        </p:attrNameLst>
                                      </p:cBhvr>
                                      <p:to>
                                        <p:strVal val="visible"/>
                                      </p:to>
                                    </p:set>
                                    <p:anim calcmode="lin" valueType="num">
                                      <p:cBhvr additive="base">
                                        <p:cTn id="48" dur="1000"/>
                                        <p:tgtEl>
                                          <p:spTgt spid="16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66"/>
          <p:cNvSpPr txBox="1">
            <a:spLocks noGrp="1"/>
          </p:cNvSpPr>
          <p:nvPr>
            <p:ph type="subTitle" idx="1"/>
          </p:nvPr>
        </p:nvSpPr>
        <p:spPr>
          <a:xfrm>
            <a:off x="1188994" y="1336850"/>
            <a:ext cx="5111400" cy="16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
        <p:nvSpPr>
          <p:cNvPr id="1682" name="Google Shape;1682;p66"/>
          <p:cNvSpPr txBox="1">
            <a:spLocks noGrp="1"/>
          </p:cNvSpPr>
          <p:nvPr>
            <p:ph type="title"/>
          </p:nvPr>
        </p:nvSpPr>
        <p:spPr>
          <a:xfrm>
            <a:off x="1188975" y="2946350"/>
            <a:ext cx="51114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—SOMEONE FAMOUS</a:t>
            </a:r>
            <a:endParaRPr>
              <a:solidFill>
                <a:schemeClr val="accent2"/>
              </a:solidFill>
            </a:endParaRPr>
          </a:p>
          <a:p>
            <a:pPr marL="0" lvl="0" indent="0" algn="l" rtl="0">
              <a:spcBef>
                <a:spcPts val="0"/>
              </a:spcBef>
              <a:spcAft>
                <a:spcPts val="0"/>
              </a:spcAft>
              <a:buNone/>
            </a:pPr>
            <a:endParaRPr/>
          </a:p>
        </p:txBody>
      </p:sp>
      <p:sp>
        <p:nvSpPr>
          <p:cNvPr id="1683" name="Google Shape;1683;p66"/>
          <p:cNvSpPr/>
          <p:nvPr/>
        </p:nvSpPr>
        <p:spPr>
          <a:xfrm>
            <a:off x="8448550" y="144545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6"/>
          <p:cNvSpPr/>
          <p:nvPr/>
        </p:nvSpPr>
        <p:spPr>
          <a:xfrm>
            <a:off x="8551416" y="3715185"/>
            <a:ext cx="204519" cy="204519"/>
          </a:xfrm>
          <a:custGeom>
            <a:avLst/>
            <a:gdLst/>
            <a:ahLst/>
            <a:cxnLst/>
            <a:rect l="l" t="t" r="r" b="b"/>
            <a:pathLst>
              <a:path w="7579" h="7579" extrusionOk="0">
                <a:moveTo>
                  <a:pt x="2625" y="1"/>
                </a:moveTo>
                <a:cubicBezTo>
                  <a:pt x="2397" y="1"/>
                  <a:pt x="2214" y="183"/>
                  <a:pt x="2214" y="411"/>
                </a:cubicBezTo>
                <a:lnTo>
                  <a:pt x="2214" y="1781"/>
                </a:lnTo>
                <a:cubicBezTo>
                  <a:pt x="2214" y="2009"/>
                  <a:pt x="2032" y="2215"/>
                  <a:pt x="1803" y="2215"/>
                </a:cubicBezTo>
                <a:lnTo>
                  <a:pt x="411" y="2215"/>
                </a:lnTo>
                <a:cubicBezTo>
                  <a:pt x="183" y="2215"/>
                  <a:pt x="0" y="2397"/>
                  <a:pt x="0" y="2626"/>
                </a:cubicBezTo>
                <a:lnTo>
                  <a:pt x="0" y="4954"/>
                </a:lnTo>
                <a:cubicBezTo>
                  <a:pt x="0" y="5182"/>
                  <a:pt x="183" y="5365"/>
                  <a:pt x="411" y="5365"/>
                </a:cubicBezTo>
                <a:lnTo>
                  <a:pt x="1803"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47" y="5365"/>
                  <a:pt x="5775" y="5365"/>
                </a:cubicBezTo>
                <a:lnTo>
                  <a:pt x="7167" y="5365"/>
                </a:lnTo>
                <a:cubicBezTo>
                  <a:pt x="7396" y="5365"/>
                  <a:pt x="7578" y="5182"/>
                  <a:pt x="7578" y="4954"/>
                </a:cubicBezTo>
                <a:lnTo>
                  <a:pt x="7578" y="2626"/>
                </a:lnTo>
                <a:cubicBezTo>
                  <a:pt x="7578" y="2397"/>
                  <a:pt x="7396" y="2215"/>
                  <a:pt x="7167" y="2215"/>
                </a:cubicBezTo>
                <a:lnTo>
                  <a:pt x="5775" y="2215"/>
                </a:lnTo>
                <a:cubicBezTo>
                  <a:pt x="5547" y="2215"/>
                  <a:pt x="5364" y="2009"/>
                  <a:pt x="5364" y="1781"/>
                </a:cubicBezTo>
                <a:lnTo>
                  <a:pt x="5364" y="411"/>
                </a:lnTo>
                <a:cubicBezTo>
                  <a:pt x="5364" y="183"/>
                  <a:pt x="5182" y="1"/>
                  <a:pt x="4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5" name="Google Shape;1685;p66"/>
          <p:cNvGrpSpPr/>
          <p:nvPr/>
        </p:nvGrpSpPr>
        <p:grpSpPr>
          <a:xfrm flipH="1">
            <a:off x="-228599" y="2524040"/>
            <a:ext cx="1299652" cy="2651951"/>
            <a:chOff x="7782101" y="2524040"/>
            <a:chExt cx="1299652" cy="2651951"/>
          </a:xfrm>
        </p:grpSpPr>
        <p:sp>
          <p:nvSpPr>
            <p:cNvPr id="1686" name="Google Shape;1686;p66"/>
            <p:cNvSpPr/>
            <p:nvPr/>
          </p:nvSpPr>
          <p:spPr>
            <a:xfrm>
              <a:off x="8388805" y="252404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6"/>
            <p:cNvSpPr/>
            <p:nvPr/>
          </p:nvSpPr>
          <p:spPr>
            <a:xfrm>
              <a:off x="7782101" y="305116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8" name="Google Shape;1688;p66"/>
          <p:cNvGrpSpPr/>
          <p:nvPr/>
        </p:nvGrpSpPr>
        <p:grpSpPr>
          <a:xfrm>
            <a:off x="6396629" y="1002707"/>
            <a:ext cx="2640563" cy="4000121"/>
            <a:chOff x="6147404" y="1002707"/>
            <a:chExt cx="2640563" cy="4000121"/>
          </a:xfrm>
        </p:grpSpPr>
        <p:sp>
          <p:nvSpPr>
            <p:cNvPr id="1689" name="Google Shape;1689;p66"/>
            <p:cNvSpPr/>
            <p:nvPr/>
          </p:nvSpPr>
          <p:spPr>
            <a:xfrm>
              <a:off x="6510784" y="1346685"/>
              <a:ext cx="2277183" cy="1691096"/>
            </a:xfrm>
            <a:custGeom>
              <a:avLst/>
              <a:gdLst/>
              <a:ahLst/>
              <a:cxnLst/>
              <a:rect l="l" t="t" r="r" b="b"/>
              <a:pathLst>
                <a:path w="84387" h="62668" extrusionOk="0">
                  <a:moveTo>
                    <a:pt x="33132" y="0"/>
                  </a:moveTo>
                  <a:cubicBezTo>
                    <a:pt x="31910" y="0"/>
                    <a:pt x="30705" y="646"/>
                    <a:pt x="30062" y="1675"/>
                  </a:cubicBezTo>
                  <a:cubicBezTo>
                    <a:pt x="29788" y="2131"/>
                    <a:pt x="29605" y="2633"/>
                    <a:pt x="29446" y="3158"/>
                  </a:cubicBezTo>
                  <a:cubicBezTo>
                    <a:pt x="29331" y="3546"/>
                    <a:pt x="29240" y="3912"/>
                    <a:pt x="29103" y="4300"/>
                  </a:cubicBezTo>
                  <a:cubicBezTo>
                    <a:pt x="28829" y="5167"/>
                    <a:pt x="28327" y="6080"/>
                    <a:pt x="27483" y="6468"/>
                  </a:cubicBezTo>
                  <a:cubicBezTo>
                    <a:pt x="27163" y="6605"/>
                    <a:pt x="26707" y="6833"/>
                    <a:pt x="26844" y="7153"/>
                  </a:cubicBezTo>
                  <a:cubicBezTo>
                    <a:pt x="26889" y="7335"/>
                    <a:pt x="27072" y="7404"/>
                    <a:pt x="27232" y="7495"/>
                  </a:cubicBezTo>
                  <a:cubicBezTo>
                    <a:pt x="28099" y="7975"/>
                    <a:pt x="28282" y="9139"/>
                    <a:pt x="28145" y="10120"/>
                  </a:cubicBezTo>
                  <a:cubicBezTo>
                    <a:pt x="28008" y="11079"/>
                    <a:pt x="27620" y="12037"/>
                    <a:pt x="27734" y="13019"/>
                  </a:cubicBezTo>
                  <a:cubicBezTo>
                    <a:pt x="27939" y="14731"/>
                    <a:pt x="29628" y="15941"/>
                    <a:pt x="31340" y="16192"/>
                  </a:cubicBezTo>
                  <a:cubicBezTo>
                    <a:pt x="31629" y="16230"/>
                    <a:pt x="31921" y="16247"/>
                    <a:pt x="32214" y="16247"/>
                  </a:cubicBezTo>
                  <a:cubicBezTo>
                    <a:pt x="32801" y="16247"/>
                    <a:pt x="33394" y="16176"/>
                    <a:pt x="33988" y="16055"/>
                  </a:cubicBezTo>
                  <a:lnTo>
                    <a:pt x="33988" y="16055"/>
                  </a:lnTo>
                  <a:cubicBezTo>
                    <a:pt x="33965" y="16374"/>
                    <a:pt x="33965" y="16671"/>
                    <a:pt x="33942" y="16991"/>
                  </a:cubicBezTo>
                  <a:cubicBezTo>
                    <a:pt x="33897" y="17698"/>
                    <a:pt x="33805" y="18428"/>
                    <a:pt x="33714" y="19136"/>
                  </a:cubicBezTo>
                  <a:cubicBezTo>
                    <a:pt x="33691" y="19273"/>
                    <a:pt x="33668" y="19410"/>
                    <a:pt x="33645" y="19547"/>
                  </a:cubicBezTo>
                  <a:cubicBezTo>
                    <a:pt x="34330" y="20251"/>
                    <a:pt x="35317" y="20603"/>
                    <a:pt x="36303" y="20603"/>
                  </a:cubicBezTo>
                  <a:cubicBezTo>
                    <a:pt x="36468" y="20603"/>
                    <a:pt x="36632" y="20594"/>
                    <a:pt x="36795" y="20574"/>
                  </a:cubicBezTo>
                  <a:cubicBezTo>
                    <a:pt x="38119" y="20414"/>
                    <a:pt x="39283" y="19730"/>
                    <a:pt x="40265" y="18839"/>
                  </a:cubicBezTo>
                  <a:cubicBezTo>
                    <a:pt x="40721" y="18428"/>
                    <a:pt x="41155" y="17949"/>
                    <a:pt x="41429" y="17424"/>
                  </a:cubicBezTo>
                  <a:cubicBezTo>
                    <a:pt x="41406" y="17287"/>
                    <a:pt x="41360" y="17150"/>
                    <a:pt x="41315" y="17013"/>
                  </a:cubicBezTo>
                  <a:cubicBezTo>
                    <a:pt x="41109" y="16899"/>
                    <a:pt x="40904" y="16785"/>
                    <a:pt x="40698" y="16625"/>
                  </a:cubicBezTo>
                  <a:cubicBezTo>
                    <a:pt x="39124" y="15507"/>
                    <a:pt x="38393" y="13316"/>
                    <a:pt x="38964" y="11444"/>
                  </a:cubicBezTo>
                  <a:cubicBezTo>
                    <a:pt x="38987" y="11375"/>
                    <a:pt x="39009" y="11284"/>
                    <a:pt x="39032" y="11216"/>
                  </a:cubicBezTo>
                  <a:cubicBezTo>
                    <a:pt x="39968" y="11193"/>
                    <a:pt x="40950" y="10987"/>
                    <a:pt x="41657" y="10394"/>
                  </a:cubicBezTo>
                  <a:cubicBezTo>
                    <a:pt x="42388" y="9801"/>
                    <a:pt x="42753" y="8728"/>
                    <a:pt x="42319" y="7906"/>
                  </a:cubicBezTo>
                  <a:cubicBezTo>
                    <a:pt x="42052" y="7361"/>
                    <a:pt x="41456" y="7087"/>
                    <a:pt x="40858" y="7087"/>
                  </a:cubicBezTo>
                  <a:cubicBezTo>
                    <a:pt x="40280" y="7087"/>
                    <a:pt x="39701" y="7344"/>
                    <a:pt x="39420" y="7860"/>
                  </a:cubicBezTo>
                  <a:cubicBezTo>
                    <a:pt x="38119" y="7450"/>
                    <a:pt x="37343" y="6377"/>
                    <a:pt x="37069" y="5327"/>
                  </a:cubicBezTo>
                  <a:cubicBezTo>
                    <a:pt x="36795" y="4254"/>
                    <a:pt x="36841" y="3136"/>
                    <a:pt x="36407" y="2131"/>
                  </a:cubicBezTo>
                  <a:cubicBezTo>
                    <a:pt x="35882" y="944"/>
                    <a:pt x="34673" y="100"/>
                    <a:pt x="33372" y="9"/>
                  </a:cubicBezTo>
                  <a:cubicBezTo>
                    <a:pt x="33292" y="3"/>
                    <a:pt x="33212" y="0"/>
                    <a:pt x="33132" y="0"/>
                  </a:cubicBezTo>
                  <a:close/>
                  <a:moveTo>
                    <a:pt x="4825" y="10755"/>
                  </a:moveTo>
                  <a:cubicBezTo>
                    <a:pt x="4747" y="10755"/>
                    <a:pt x="4674" y="10811"/>
                    <a:pt x="4635" y="10851"/>
                  </a:cubicBezTo>
                  <a:cubicBezTo>
                    <a:pt x="4406" y="11124"/>
                    <a:pt x="4361" y="11512"/>
                    <a:pt x="4338" y="11855"/>
                  </a:cubicBezTo>
                  <a:lnTo>
                    <a:pt x="4338" y="11878"/>
                  </a:lnTo>
                  <a:cubicBezTo>
                    <a:pt x="4315" y="12517"/>
                    <a:pt x="4292" y="13179"/>
                    <a:pt x="4315" y="13841"/>
                  </a:cubicBezTo>
                  <a:cubicBezTo>
                    <a:pt x="2900" y="15689"/>
                    <a:pt x="1462" y="17515"/>
                    <a:pt x="1" y="19319"/>
                  </a:cubicBezTo>
                  <a:cubicBezTo>
                    <a:pt x="275" y="19935"/>
                    <a:pt x="549" y="20551"/>
                    <a:pt x="800" y="21168"/>
                  </a:cubicBezTo>
                  <a:cubicBezTo>
                    <a:pt x="2010" y="20643"/>
                    <a:pt x="3242" y="20140"/>
                    <a:pt x="4452" y="19638"/>
                  </a:cubicBezTo>
                  <a:cubicBezTo>
                    <a:pt x="4269" y="19068"/>
                    <a:pt x="4110" y="18520"/>
                    <a:pt x="4041" y="17949"/>
                  </a:cubicBezTo>
                  <a:cubicBezTo>
                    <a:pt x="3973" y="17333"/>
                    <a:pt x="4041" y="16694"/>
                    <a:pt x="4315" y="16146"/>
                  </a:cubicBezTo>
                  <a:cubicBezTo>
                    <a:pt x="4657" y="15461"/>
                    <a:pt x="5319" y="14913"/>
                    <a:pt x="5433" y="14160"/>
                  </a:cubicBezTo>
                  <a:cubicBezTo>
                    <a:pt x="5479" y="13863"/>
                    <a:pt x="5433" y="13544"/>
                    <a:pt x="5365" y="13247"/>
                  </a:cubicBezTo>
                  <a:cubicBezTo>
                    <a:pt x="5342" y="13065"/>
                    <a:pt x="5296" y="12859"/>
                    <a:pt x="5274" y="12677"/>
                  </a:cubicBezTo>
                  <a:cubicBezTo>
                    <a:pt x="5182" y="12197"/>
                    <a:pt x="5114" y="11718"/>
                    <a:pt x="5023" y="11239"/>
                  </a:cubicBezTo>
                  <a:cubicBezTo>
                    <a:pt x="5000" y="11147"/>
                    <a:pt x="5000" y="11056"/>
                    <a:pt x="4977" y="10987"/>
                  </a:cubicBezTo>
                  <a:cubicBezTo>
                    <a:pt x="4954" y="10896"/>
                    <a:pt x="4931" y="10805"/>
                    <a:pt x="4863" y="10759"/>
                  </a:cubicBezTo>
                  <a:cubicBezTo>
                    <a:pt x="4850" y="10756"/>
                    <a:pt x="4838" y="10755"/>
                    <a:pt x="4825" y="10755"/>
                  </a:cubicBezTo>
                  <a:close/>
                  <a:moveTo>
                    <a:pt x="81191" y="53739"/>
                  </a:moveTo>
                  <a:lnTo>
                    <a:pt x="81191" y="53739"/>
                  </a:lnTo>
                  <a:cubicBezTo>
                    <a:pt x="80255" y="53899"/>
                    <a:pt x="79319" y="54059"/>
                    <a:pt x="78246" y="54196"/>
                  </a:cubicBezTo>
                  <a:cubicBezTo>
                    <a:pt x="78360" y="54858"/>
                    <a:pt x="78429" y="55520"/>
                    <a:pt x="78315" y="56159"/>
                  </a:cubicBezTo>
                  <a:cubicBezTo>
                    <a:pt x="78246" y="56615"/>
                    <a:pt x="78064" y="57026"/>
                    <a:pt x="77927" y="57437"/>
                  </a:cubicBezTo>
                  <a:cubicBezTo>
                    <a:pt x="77539" y="58487"/>
                    <a:pt x="77265" y="59582"/>
                    <a:pt x="77059" y="60678"/>
                  </a:cubicBezTo>
                  <a:cubicBezTo>
                    <a:pt x="77036" y="60838"/>
                    <a:pt x="77059" y="61043"/>
                    <a:pt x="77196" y="61089"/>
                  </a:cubicBezTo>
                  <a:cubicBezTo>
                    <a:pt x="77208" y="61091"/>
                    <a:pt x="77220" y="61092"/>
                    <a:pt x="77232" y="61092"/>
                  </a:cubicBezTo>
                  <a:cubicBezTo>
                    <a:pt x="77329" y="61092"/>
                    <a:pt x="77409" y="61011"/>
                    <a:pt x="77470" y="60929"/>
                  </a:cubicBezTo>
                  <a:cubicBezTo>
                    <a:pt x="77972" y="60290"/>
                    <a:pt x="78086" y="59423"/>
                    <a:pt x="78611" y="58829"/>
                  </a:cubicBezTo>
                  <a:cubicBezTo>
                    <a:pt x="78634" y="58784"/>
                    <a:pt x="78703" y="58715"/>
                    <a:pt x="78748" y="58715"/>
                  </a:cubicBezTo>
                  <a:cubicBezTo>
                    <a:pt x="78763" y="58710"/>
                    <a:pt x="78777" y="58708"/>
                    <a:pt x="78792" y="58708"/>
                  </a:cubicBezTo>
                  <a:cubicBezTo>
                    <a:pt x="78909" y="58708"/>
                    <a:pt x="79004" y="58864"/>
                    <a:pt x="79045" y="58966"/>
                  </a:cubicBezTo>
                  <a:cubicBezTo>
                    <a:pt x="79479" y="60062"/>
                    <a:pt x="79684" y="61226"/>
                    <a:pt x="79912" y="62367"/>
                  </a:cubicBezTo>
                  <a:cubicBezTo>
                    <a:pt x="79933" y="62450"/>
                    <a:pt x="79992" y="62553"/>
                    <a:pt x="80071" y="62553"/>
                  </a:cubicBezTo>
                  <a:cubicBezTo>
                    <a:pt x="80079" y="62553"/>
                    <a:pt x="80087" y="62552"/>
                    <a:pt x="80095" y="62550"/>
                  </a:cubicBezTo>
                  <a:cubicBezTo>
                    <a:pt x="80118" y="62527"/>
                    <a:pt x="80141" y="62504"/>
                    <a:pt x="80163" y="62481"/>
                  </a:cubicBezTo>
                  <a:cubicBezTo>
                    <a:pt x="80346" y="62230"/>
                    <a:pt x="80346" y="61888"/>
                    <a:pt x="80323" y="61568"/>
                  </a:cubicBezTo>
                  <a:cubicBezTo>
                    <a:pt x="80323" y="61020"/>
                    <a:pt x="80369" y="60473"/>
                    <a:pt x="80483" y="59948"/>
                  </a:cubicBezTo>
                  <a:cubicBezTo>
                    <a:pt x="80483" y="59879"/>
                    <a:pt x="80529" y="59788"/>
                    <a:pt x="80597" y="59788"/>
                  </a:cubicBezTo>
                  <a:cubicBezTo>
                    <a:pt x="80666" y="59788"/>
                    <a:pt x="80688" y="59834"/>
                    <a:pt x="80711" y="59879"/>
                  </a:cubicBezTo>
                  <a:cubicBezTo>
                    <a:pt x="80985" y="60336"/>
                    <a:pt x="81168" y="60838"/>
                    <a:pt x="81282" y="61363"/>
                  </a:cubicBezTo>
                  <a:cubicBezTo>
                    <a:pt x="81373" y="61751"/>
                    <a:pt x="81442" y="62162"/>
                    <a:pt x="81624" y="62504"/>
                  </a:cubicBezTo>
                  <a:cubicBezTo>
                    <a:pt x="81686" y="62586"/>
                    <a:pt x="81765" y="62667"/>
                    <a:pt x="81846" y="62667"/>
                  </a:cubicBezTo>
                  <a:cubicBezTo>
                    <a:pt x="81856" y="62667"/>
                    <a:pt x="81866" y="62666"/>
                    <a:pt x="81875" y="62664"/>
                  </a:cubicBezTo>
                  <a:cubicBezTo>
                    <a:pt x="81967" y="62641"/>
                    <a:pt x="81989" y="62527"/>
                    <a:pt x="82012" y="62436"/>
                  </a:cubicBezTo>
                  <a:cubicBezTo>
                    <a:pt x="82104" y="61796"/>
                    <a:pt x="82058" y="61157"/>
                    <a:pt x="81921" y="60564"/>
                  </a:cubicBezTo>
                  <a:cubicBezTo>
                    <a:pt x="81853" y="60313"/>
                    <a:pt x="81807" y="60062"/>
                    <a:pt x="81944" y="59856"/>
                  </a:cubicBezTo>
                  <a:cubicBezTo>
                    <a:pt x="82332" y="60473"/>
                    <a:pt x="82720" y="61066"/>
                    <a:pt x="83108" y="61682"/>
                  </a:cubicBezTo>
                  <a:cubicBezTo>
                    <a:pt x="83199" y="61796"/>
                    <a:pt x="83291" y="61933"/>
                    <a:pt x="83450" y="61933"/>
                  </a:cubicBezTo>
                  <a:cubicBezTo>
                    <a:pt x="83564" y="61933"/>
                    <a:pt x="83656" y="61796"/>
                    <a:pt x="83679" y="61682"/>
                  </a:cubicBezTo>
                  <a:cubicBezTo>
                    <a:pt x="83701" y="61545"/>
                    <a:pt x="83656" y="61431"/>
                    <a:pt x="83610" y="61317"/>
                  </a:cubicBezTo>
                  <a:cubicBezTo>
                    <a:pt x="83405" y="60632"/>
                    <a:pt x="83176" y="59925"/>
                    <a:pt x="82948" y="59240"/>
                  </a:cubicBezTo>
                  <a:cubicBezTo>
                    <a:pt x="82963" y="59239"/>
                    <a:pt x="82977" y="59238"/>
                    <a:pt x="82991" y="59238"/>
                  </a:cubicBezTo>
                  <a:cubicBezTo>
                    <a:pt x="83228" y="59238"/>
                    <a:pt x="83459" y="59410"/>
                    <a:pt x="83610" y="59582"/>
                  </a:cubicBezTo>
                  <a:cubicBezTo>
                    <a:pt x="83793" y="59788"/>
                    <a:pt x="83930" y="60016"/>
                    <a:pt x="84135" y="60153"/>
                  </a:cubicBezTo>
                  <a:cubicBezTo>
                    <a:pt x="84158" y="60176"/>
                    <a:pt x="84204" y="60199"/>
                    <a:pt x="84249" y="60199"/>
                  </a:cubicBezTo>
                  <a:cubicBezTo>
                    <a:pt x="84386" y="60199"/>
                    <a:pt x="84386" y="59993"/>
                    <a:pt x="84340" y="59856"/>
                  </a:cubicBezTo>
                  <a:cubicBezTo>
                    <a:pt x="83838" y="58418"/>
                    <a:pt x="82925" y="57117"/>
                    <a:pt x="81716" y="56181"/>
                  </a:cubicBezTo>
                  <a:cubicBezTo>
                    <a:pt x="81510" y="55999"/>
                    <a:pt x="81282" y="55839"/>
                    <a:pt x="81213" y="55588"/>
                  </a:cubicBezTo>
                  <a:cubicBezTo>
                    <a:pt x="81168" y="55451"/>
                    <a:pt x="81168" y="55314"/>
                    <a:pt x="81168" y="55177"/>
                  </a:cubicBezTo>
                  <a:cubicBezTo>
                    <a:pt x="81168" y="54698"/>
                    <a:pt x="81168" y="54219"/>
                    <a:pt x="81191" y="537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6"/>
            <p:cNvSpPr/>
            <p:nvPr/>
          </p:nvSpPr>
          <p:spPr>
            <a:xfrm>
              <a:off x="6157512" y="1602079"/>
              <a:ext cx="470591" cy="337555"/>
            </a:xfrm>
            <a:custGeom>
              <a:avLst/>
              <a:gdLst/>
              <a:ahLst/>
              <a:cxnLst/>
              <a:rect l="l" t="t" r="r" b="b"/>
              <a:pathLst>
                <a:path w="17439" h="12509" extrusionOk="0">
                  <a:moveTo>
                    <a:pt x="2169" y="1"/>
                  </a:moveTo>
                  <a:cubicBezTo>
                    <a:pt x="1484" y="777"/>
                    <a:pt x="799" y="1553"/>
                    <a:pt x="114" y="2329"/>
                  </a:cubicBezTo>
                  <a:cubicBezTo>
                    <a:pt x="69" y="2374"/>
                    <a:pt x="0" y="2443"/>
                    <a:pt x="23" y="2511"/>
                  </a:cubicBezTo>
                  <a:cubicBezTo>
                    <a:pt x="23" y="2580"/>
                    <a:pt x="69" y="2625"/>
                    <a:pt x="114" y="2648"/>
                  </a:cubicBezTo>
                  <a:cubicBezTo>
                    <a:pt x="3721" y="5981"/>
                    <a:pt x="7350" y="9268"/>
                    <a:pt x="11002" y="12509"/>
                  </a:cubicBezTo>
                  <a:cubicBezTo>
                    <a:pt x="11710" y="11641"/>
                    <a:pt x="12417" y="10774"/>
                    <a:pt x="13102" y="9907"/>
                  </a:cubicBezTo>
                  <a:cubicBezTo>
                    <a:pt x="14563" y="8103"/>
                    <a:pt x="16001" y="6277"/>
                    <a:pt x="17416" y="4429"/>
                  </a:cubicBezTo>
                  <a:cubicBezTo>
                    <a:pt x="17393" y="3767"/>
                    <a:pt x="17416" y="3105"/>
                    <a:pt x="17439" y="2466"/>
                  </a:cubicBezTo>
                  <a:lnTo>
                    <a:pt x="17439" y="2466"/>
                  </a:lnTo>
                  <a:cubicBezTo>
                    <a:pt x="17142" y="2717"/>
                    <a:pt x="16822" y="2991"/>
                    <a:pt x="16480" y="3242"/>
                  </a:cubicBezTo>
                  <a:cubicBezTo>
                    <a:pt x="14974" y="5844"/>
                    <a:pt x="13033" y="8172"/>
                    <a:pt x="11093" y="10500"/>
                  </a:cubicBezTo>
                  <a:cubicBezTo>
                    <a:pt x="7921" y="7784"/>
                    <a:pt x="4748" y="5045"/>
                    <a:pt x="1575" y="2329"/>
                  </a:cubicBezTo>
                  <a:cubicBezTo>
                    <a:pt x="1986" y="1827"/>
                    <a:pt x="2397" y="1302"/>
                    <a:pt x="2808" y="777"/>
                  </a:cubicBezTo>
                  <a:cubicBezTo>
                    <a:pt x="2602" y="526"/>
                    <a:pt x="2374" y="274"/>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6"/>
            <p:cNvSpPr/>
            <p:nvPr/>
          </p:nvSpPr>
          <p:spPr>
            <a:xfrm>
              <a:off x="6646302" y="1481178"/>
              <a:ext cx="158321" cy="207596"/>
            </a:xfrm>
            <a:custGeom>
              <a:avLst/>
              <a:gdLst/>
              <a:ahLst/>
              <a:cxnLst/>
              <a:rect l="l" t="t" r="r" b="b"/>
              <a:pathLst>
                <a:path w="5867" h="7693" extrusionOk="0">
                  <a:moveTo>
                    <a:pt x="5250" y="0"/>
                  </a:moveTo>
                  <a:cubicBezTo>
                    <a:pt x="3630" y="2192"/>
                    <a:pt x="1895" y="4269"/>
                    <a:pt x="46" y="6255"/>
                  </a:cubicBezTo>
                  <a:lnTo>
                    <a:pt x="1" y="6255"/>
                  </a:lnTo>
                  <a:cubicBezTo>
                    <a:pt x="92" y="6734"/>
                    <a:pt x="160" y="7213"/>
                    <a:pt x="252" y="7693"/>
                  </a:cubicBezTo>
                  <a:cubicBezTo>
                    <a:pt x="2123" y="5273"/>
                    <a:pt x="3995" y="2876"/>
                    <a:pt x="5867" y="457"/>
                  </a:cubicBezTo>
                  <a:cubicBezTo>
                    <a:pt x="5661" y="297"/>
                    <a:pt x="5456" y="16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6"/>
            <p:cNvSpPr/>
            <p:nvPr/>
          </p:nvSpPr>
          <p:spPr>
            <a:xfrm>
              <a:off x="6590255" y="1304399"/>
              <a:ext cx="134304" cy="123834"/>
            </a:xfrm>
            <a:custGeom>
              <a:avLst/>
              <a:gdLst/>
              <a:ahLst/>
              <a:cxnLst/>
              <a:rect l="l" t="t" r="r" b="b"/>
              <a:pathLst>
                <a:path w="4977" h="4589" extrusionOk="0">
                  <a:moveTo>
                    <a:pt x="1028" y="1"/>
                  </a:moveTo>
                  <a:cubicBezTo>
                    <a:pt x="936" y="1"/>
                    <a:pt x="868" y="46"/>
                    <a:pt x="799" y="92"/>
                  </a:cubicBezTo>
                  <a:cubicBezTo>
                    <a:pt x="685" y="160"/>
                    <a:pt x="548" y="274"/>
                    <a:pt x="434" y="389"/>
                  </a:cubicBezTo>
                  <a:cubicBezTo>
                    <a:pt x="274" y="548"/>
                    <a:pt x="137" y="731"/>
                    <a:pt x="0" y="914"/>
                  </a:cubicBezTo>
                  <a:cubicBezTo>
                    <a:pt x="1187" y="2260"/>
                    <a:pt x="2511" y="3493"/>
                    <a:pt x="3972" y="4543"/>
                  </a:cubicBezTo>
                  <a:cubicBezTo>
                    <a:pt x="4018" y="4566"/>
                    <a:pt x="4041" y="4588"/>
                    <a:pt x="4086" y="4588"/>
                  </a:cubicBezTo>
                  <a:cubicBezTo>
                    <a:pt x="4132" y="4588"/>
                    <a:pt x="4177" y="4566"/>
                    <a:pt x="4223" y="4543"/>
                  </a:cubicBezTo>
                  <a:cubicBezTo>
                    <a:pt x="4360" y="4429"/>
                    <a:pt x="4497" y="4315"/>
                    <a:pt x="4634" y="4200"/>
                  </a:cubicBezTo>
                  <a:cubicBezTo>
                    <a:pt x="4702" y="4109"/>
                    <a:pt x="4794" y="4041"/>
                    <a:pt x="4862" y="3972"/>
                  </a:cubicBezTo>
                  <a:cubicBezTo>
                    <a:pt x="4908" y="3904"/>
                    <a:pt x="4976" y="3835"/>
                    <a:pt x="4976" y="3767"/>
                  </a:cubicBezTo>
                  <a:cubicBezTo>
                    <a:pt x="4976" y="3675"/>
                    <a:pt x="4908" y="3607"/>
                    <a:pt x="4839" y="3538"/>
                  </a:cubicBezTo>
                  <a:cubicBezTo>
                    <a:pt x="3630" y="2397"/>
                    <a:pt x="2443" y="1256"/>
                    <a:pt x="1233" y="138"/>
                  </a:cubicBezTo>
                  <a:cubicBezTo>
                    <a:pt x="1165" y="69"/>
                    <a:pt x="1096" y="1"/>
                    <a:pt x="1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6"/>
            <p:cNvSpPr/>
            <p:nvPr/>
          </p:nvSpPr>
          <p:spPr>
            <a:xfrm>
              <a:off x="6200014" y="1623019"/>
              <a:ext cx="402238" cy="262429"/>
            </a:xfrm>
            <a:custGeom>
              <a:avLst/>
              <a:gdLst/>
              <a:ahLst/>
              <a:cxnLst/>
              <a:rect l="l" t="t" r="r" b="b"/>
              <a:pathLst>
                <a:path w="14906" h="9725" extrusionOk="0">
                  <a:moveTo>
                    <a:pt x="1233" y="1"/>
                  </a:moveTo>
                  <a:cubicBezTo>
                    <a:pt x="822" y="526"/>
                    <a:pt x="411" y="1051"/>
                    <a:pt x="0" y="1553"/>
                  </a:cubicBezTo>
                  <a:cubicBezTo>
                    <a:pt x="3173" y="4269"/>
                    <a:pt x="6346" y="7008"/>
                    <a:pt x="9518" y="9724"/>
                  </a:cubicBezTo>
                  <a:cubicBezTo>
                    <a:pt x="11458" y="7396"/>
                    <a:pt x="13399" y="5068"/>
                    <a:pt x="14905" y="2466"/>
                  </a:cubicBezTo>
                  <a:lnTo>
                    <a:pt x="14905" y="2466"/>
                  </a:lnTo>
                  <a:cubicBezTo>
                    <a:pt x="12896" y="4063"/>
                    <a:pt x="10682" y="5433"/>
                    <a:pt x="8354" y="6506"/>
                  </a:cubicBezTo>
                  <a:cubicBezTo>
                    <a:pt x="8172" y="6597"/>
                    <a:pt x="7989" y="6666"/>
                    <a:pt x="7806" y="6666"/>
                  </a:cubicBezTo>
                  <a:cubicBezTo>
                    <a:pt x="7624" y="6643"/>
                    <a:pt x="7464" y="6529"/>
                    <a:pt x="7304" y="6414"/>
                  </a:cubicBezTo>
                  <a:cubicBezTo>
                    <a:pt x="4908" y="4703"/>
                    <a:pt x="3082" y="2352"/>
                    <a:pt x="1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6"/>
            <p:cNvSpPr/>
            <p:nvPr/>
          </p:nvSpPr>
          <p:spPr>
            <a:xfrm>
              <a:off x="6147404" y="1253290"/>
              <a:ext cx="640597" cy="548200"/>
            </a:xfrm>
            <a:custGeom>
              <a:avLst/>
              <a:gdLst/>
              <a:ahLst/>
              <a:cxnLst/>
              <a:rect l="l" t="t" r="r" b="b"/>
              <a:pathLst>
                <a:path w="23739" h="20315" extrusionOk="0">
                  <a:moveTo>
                    <a:pt x="14585" y="0"/>
                  </a:moveTo>
                  <a:cubicBezTo>
                    <a:pt x="11162" y="4953"/>
                    <a:pt x="5866" y="8582"/>
                    <a:pt x="0" y="10020"/>
                  </a:cubicBezTo>
                  <a:cubicBezTo>
                    <a:pt x="913" y="10911"/>
                    <a:pt x="1735" y="11892"/>
                    <a:pt x="2534" y="12874"/>
                  </a:cubicBezTo>
                  <a:cubicBezTo>
                    <a:pt x="2739" y="13147"/>
                    <a:pt x="2967" y="13399"/>
                    <a:pt x="3173" y="13650"/>
                  </a:cubicBezTo>
                  <a:cubicBezTo>
                    <a:pt x="5022" y="16001"/>
                    <a:pt x="6848" y="18352"/>
                    <a:pt x="9244" y="20063"/>
                  </a:cubicBezTo>
                  <a:cubicBezTo>
                    <a:pt x="9404" y="20178"/>
                    <a:pt x="9564" y="20292"/>
                    <a:pt x="9746" y="20315"/>
                  </a:cubicBezTo>
                  <a:cubicBezTo>
                    <a:pt x="9929" y="20315"/>
                    <a:pt x="10112" y="20246"/>
                    <a:pt x="10294" y="20155"/>
                  </a:cubicBezTo>
                  <a:cubicBezTo>
                    <a:pt x="12622" y="19082"/>
                    <a:pt x="14836" y="17712"/>
                    <a:pt x="16845" y="16115"/>
                  </a:cubicBezTo>
                  <a:cubicBezTo>
                    <a:pt x="17187" y="15864"/>
                    <a:pt x="17507" y="15613"/>
                    <a:pt x="17804" y="15339"/>
                  </a:cubicBezTo>
                  <a:lnTo>
                    <a:pt x="17804" y="15316"/>
                  </a:lnTo>
                  <a:cubicBezTo>
                    <a:pt x="17827" y="14973"/>
                    <a:pt x="17872" y="14585"/>
                    <a:pt x="18101" y="14312"/>
                  </a:cubicBezTo>
                  <a:cubicBezTo>
                    <a:pt x="18140" y="14272"/>
                    <a:pt x="18213" y="14216"/>
                    <a:pt x="18291" y="14216"/>
                  </a:cubicBezTo>
                  <a:cubicBezTo>
                    <a:pt x="18304" y="14216"/>
                    <a:pt x="18316" y="14217"/>
                    <a:pt x="18329" y="14220"/>
                  </a:cubicBezTo>
                  <a:cubicBezTo>
                    <a:pt x="18397" y="14266"/>
                    <a:pt x="18420" y="14357"/>
                    <a:pt x="18443" y="14448"/>
                  </a:cubicBezTo>
                  <a:cubicBezTo>
                    <a:pt x="18466" y="14517"/>
                    <a:pt x="18466" y="14608"/>
                    <a:pt x="18489" y="14700"/>
                  </a:cubicBezTo>
                  <a:lnTo>
                    <a:pt x="18534" y="14700"/>
                  </a:lnTo>
                  <a:cubicBezTo>
                    <a:pt x="20383" y="12714"/>
                    <a:pt x="22118" y="10637"/>
                    <a:pt x="23738" y="8445"/>
                  </a:cubicBezTo>
                  <a:cubicBezTo>
                    <a:pt x="22848" y="7647"/>
                    <a:pt x="21935" y="6870"/>
                    <a:pt x="21045" y="6094"/>
                  </a:cubicBezTo>
                  <a:cubicBezTo>
                    <a:pt x="20908" y="6209"/>
                    <a:pt x="20771" y="6323"/>
                    <a:pt x="20634" y="6437"/>
                  </a:cubicBezTo>
                  <a:cubicBezTo>
                    <a:pt x="20588" y="6460"/>
                    <a:pt x="20543" y="6482"/>
                    <a:pt x="20497" y="6482"/>
                  </a:cubicBezTo>
                  <a:cubicBezTo>
                    <a:pt x="20452" y="6482"/>
                    <a:pt x="20429" y="6460"/>
                    <a:pt x="20383" y="6437"/>
                  </a:cubicBezTo>
                  <a:cubicBezTo>
                    <a:pt x="18922" y="5387"/>
                    <a:pt x="17598" y="4154"/>
                    <a:pt x="16411" y="2808"/>
                  </a:cubicBezTo>
                  <a:cubicBezTo>
                    <a:pt x="16548" y="2625"/>
                    <a:pt x="16685" y="2442"/>
                    <a:pt x="16845" y="2283"/>
                  </a:cubicBezTo>
                  <a:cubicBezTo>
                    <a:pt x="16092" y="1529"/>
                    <a:pt x="15339" y="753"/>
                    <a:pt x="14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6"/>
            <p:cNvSpPr/>
            <p:nvPr/>
          </p:nvSpPr>
          <p:spPr>
            <a:xfrm>
              <a:off x="6821219" y="1816871"/>
              <a:ext cx="1562054" cy="2972506"/>
            </a:xfrm>
            <a:custGeom>
              <a:avLst/>
              <a:gdLst/>
              <a:ahLst/>
              <a:cxnLst/>
              <a:rect l="l" t="t" r="r" b="b"/>
              <a:pathLst>
                <a:path w="57886" h="110154" extrusionOk="0">
                  <a:moveTo>
                    <a:pt x="29925" y="0"/>
                  </a:moveTo>
                  <a:cubicBezTo>
                    <a:pt x="29651" y="525"/>
                    <a:pt x="29217" y="1004"/>
                    <a:pt x="28761" y="1415"/>
                  </a:cubicBezTo>
                  <a:cubicBezTo>
                    <a:pt x="27779" y="2306"/>
                    <a:pt x="26615" y="2990"/>
                    <a:pt x="25291" y="3150"/>
                  </a:cubicBezTo>
                  <a:cubicBezTo>
                    <a:pt x="25128" y="3170"/>
                    <a:pt x="24964" y="3179"/>
                    <a:pt x="24799" y="3179"/>
                  </a:cubicBezTo>
                  <a:cubicBezTo>
                    <a:pt x="23813" y="3179"/>
                    <a:pt x="22826" y="2827"/>
                    <a:pt x="22141" y="2123"/>
                  </a:cubicBezTo>
                  <a:cubicBezTo>
                    <a:pt x="21982" y="3127"/>
                    <a:pt x="21776" y="4154"/>
                    <a:pt x="21571" y="5159"/>
                  </a:cubicBezTo>
                  <a:cubicBezTo>
                    <a:pt x="19334" y="16731"/>
                    <a:pt x="18284" y="28692"/>
                    <a:pt x="20270" y="40310"/>
                  </a:cubicBezTo>
                  <a:cubicBezTo>
                    <a:pt x="18855" y="42387"/>
                    <a:pt x="17234" y="44372"/>
                    <a:pt x="15568" y="46358"/>
                  </a:cubicBezTo>
                  <a:cubicBezTo>
                    <a:pt x="13240" y="49075"/>
                    <a:pt x="10774" y="51745"/>
                    <a:pt x="8538" y="54575"/>
                  </a:cubicBezTo>
                  <a:cubicBezTo>
                    <a:pt x="4566" y="59551"/>
                    <a:pt x="1119" y="65258"/>
                    <a:pt x="435" y="71580"/>
                  </a:cubicBezTo>
                  <a:cubicBezTo>
                    <a:pt x="1" y="75689"/>
                    <a:pt x="777" y="79843"/>
                    <a:pt x="1736" y="83860"/>
                  </a:cubicBezTo>
                  <a:cubicBezTo>
                    <a:pt x="3904" y="92831"/>
                    <a:pt x="7077" y="101573"/>
                    <a:pt x="11208" y="109881"/>
                  </a:cubicBezTo>
                  <a:cubicBezTo>
                    <a:pt x="11459" y="109972"/>
                    <a:pt x="11710" y="110041"/>
                    <a:pt x="11961" y="110086"/>
                  </a:cubicBezTo>
                  <a:cubicBezTo>
                    <a:pt x="12228" y="110131"/>
                    <a:pt x="12499" y="110154"/>
                    <a:pt x="12772" y="110154"/>
                  </a:cubicBezTo>
                  <a:cubicBezTo>
                    <a:pt x="14022" y="110154"/>
                    <a:pt x="15310" y="109688"/>
                    <a:pt x="16321" y="108808"/>
                  </a:cubicBezTo>
                  <a:cubicBezTo>
                    <a:pt x="16435" y="108717"/>
                    <a:pt x="16549" y="108603"/>
                    <a:pt x="16663" y="108511"/>
                  </a:cubicBezTo>
                  <a:cubicBezTo>
                    <a:pt x="13856" y="100842"/>
                    <a:pt x="16116" y="92009"/>
                    <a:pt x="13125" y="84431"/>
                  </a:cubicBezTo>
                  <a:cubicBezTo>
                    <a:pt x="12852" y="83723"/>
                    <a:pt x="12532" y="83038"/>
                    <a:pt x="12486" y="82285"/>
                  </a:cubicBezTo>
                  <a:cubicBezTo>
                    <a:pt x="12464" y="81509"/>
                    <a:pt x="12737" y="80733"/>
                    <a:pt x="13103" y="80026"/>
                  </a:cubicBezTo>
                  <a:cubicBezTo>
                    <a:pt x="14244" y="77720"/>
                    <a:pt x="16070" y="75803"/>
                    <a:pt x="17942" y="74045"/>
                  </a:cubicBezTo>
                  <a:cubicBezTo>
                    <a:pt x="19174" y="72881"/>
                    <a:pt x="20452" y="71786"/>
                    <a:pt x="21731" y="70667"/>
                  </a:cubicBezTo>
                  <a:cubicBezTo>
                    <a:pt x="22141" y="74570"/>
                    <a:pt x="23009" y="78496"/>
                    <a:pt x="25816" y="81121"/>
                  </a:cubicBezTo>
                  <a:cubicBezTo>
                    <a:pt x="27117" y="82308"/>
                    <a:pt x="28715" y="83107"/>
                    <a:pt x="30336" y="83860"/>
                  </a:cubicBezTo>
                  <a:cubicBezTo>
                    <a:pt x="38621" y="87672"/>
                    <a:pt x="47523" y="90183"/>
                    <a:pt x="56585" y="91324"/>
                  </a:cubicBezTo>
                  <a:cubicBezTo>
                    <a:pt x="56653" y="91233"/>
                    <a:pt x="56722" y="91141"/>
                    <a:pt x="56767" y="91050"/>
                  </a:cubicBezTo>
                  <a:cubicBezTo>
                    <a:pt x="57407" y="90069"/>
                    <a:pt x="57795" y="88927"/>
                    <a:pt x="57863" y="87786"/>
                  </a:cubicBezTo>
                  <a:cubicBezTo>
                    <a:pt x="57886" y="87581"/>
                    <a:pt x="57886" y="87375"/>
                    <a:pt x="57863" y="87170"/>
                  </a:cubicBezTo>
                  <a:cubicBezTo>
                    <a:pt x="52910" y="85504"/>
                    <a:pt x="48801" y="82194"/>
                    <a:pt x="44145" y="80071"/>
                  </a:cubicBezTo>
                  <a:cubicBezTo>
                    <a:pt x="42182" y="79181"/>
                    <a:pt x="40105" y="78519"/>
                    <a:pt x="38256" y="77423"/>
                  </a:cubicBezTo>
                  <a:cubicBezTo>
                    <a:pt x="37822" y="77150"/>
                    <a:pt x="37389" y="76853"/>
                    <a:pt x="37183" y="76396"/>
                  </a:cubicBezTo>
                  <a:cubicBezTo>
                    <a:pt x="37024" y="76008"/>
                    <a:pt x="37046" y="75552"/>
                    <a:pt x="37115" y="75118"/>
                  </a:cubicBezTo>
                  <a:cubicBezTo>
                    <a:pt x="37868" y="68453"/>
                    <a:pt x="40607" y="62108"/>
                    <a:pt x="41429" y="55466"/>
                  </a:cubicBezTo>
                  <a:lnTo>
                    <a:pt x="41429" y="55466"/>
                  </a:lnTo>
                  <a:cubicBezTo>
                    <a:pt x="41109" y="55580"/>
                    <a:pt x="40790" y="55694"/>
                    <a:pt x="40470" y="55808"/>
                  </a:cubicBezTo>
                  <a:cubicBezTo>
                    <a:pt x="35974" y="50855"/>
                    <a:pt x="32801" y="44829"/>
                    <a:pt x="31112" y="38461"/>
                  </a:cubicBezTo>
                  <a:cubicBezTo>
                    <a:pt x="29879" y="33759"/>
                    <a:pt x="29468" y="28874"/>
                    <a:pt x="29948" y="24058"/>
                  </a:cubicBezTo>
                  <a:cubicBezTo>
                    <a:pt x="30290" y="20429"/>
                    <a:pt x="31135" y="16868"/>
                    <a:pt x="31409" y="13262"/>
                  </a:cubicBezTo>
                  <a:cubicBezTo>
                    <a:pt x="31751" y="8788"/>
                    <a:pt x="31249" y="4269"/>
                    <a:pt x="29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96" name="Google Shape;1696;p66"/>
            <p:cNvSpPr/>
            <p:nvPr/>
          </p:nvSpPr>
          <p:spPr>
            <a:xfrm>
              <a:off x="6985693" y="4185777"/>
              <a:ext cx="1513400" cy="817052"/>
            </a:xfrm>
            <a:custGeom>
              <a:avLst/>
              <a:gdLst/>
              <a:ahLst/>
              <a:cxnLst/>
              <a:rect l="l" t="t" r="r" b="b"/>
              <a:pathLst>
                <a:path w="56083" h="30278" extrusionOk="0">
                  <a:moveTo>
                    <a:pt x="51768" y="0"/>
                  </a:moveTo>
                  <a:cubicBezTo>
                    <a:pt x="51700" y="1141"/>
                    <a:pt x="51312" y="2283"/>
                    <a:pt x="50672" y="3264"/>
                  </a:cubicBezTo>
                  <a:cubicBezTo>
                    <a:pt x="50992" y="3470"/>
                    <a:pt x="51266" y="3789"/>
                    <a:pt x="51426" y="4132"/>
                  </a:cubicBezTo>
                  <a:cubicBezTo>
                    <a:pt x="51654" y="4679"/>
                    <a:pt x="51700" y="5273"/>
                    <a:pt x="51677" y="5843"/>
                  </a:cubicBezTo>
                  <a:cubicBezTo>
                    <a:pt x="51654" y="7373"/>
                    <a:pt x="51334" y="8993"/>
                    <a:pt x="52065" y="10340"/>
                  </a:cubicBezTo>
                  <a:cubicBezTo>
                    <a:pt x="52156" y="10523"/>
                    <a:pt x="52293" y="10682"/>
                    <a:pt x="52476" y="10751"/>
                  </a:cubicBezTo>
                  <a:cubicBezTo>
                    <a:pt x="52513" y="10760"/>
                    <a:pt x="52549" y="10764"/>
                    <a:pt x="52585" y="10764"/>
                  </a:cubicBezTo>
                  <a:cubicBezTo>
                    <a:pt x="52920" y="10764"/>
                    <a:pt x="53176" y="10398"/>
                    <a:pt x="53320" y="10089"/>
                  </a:cubicBezTo>
                  <a:cubicBezTo>
                    <a:pt x="54644" y="7304"/>
                    <a:pt x="55991" y="4405"/>
                    <a:pt x="56059" y="1324"/>
                  </a:cubicBezTo>
                  <a:cubicBezTo>
                    <a:pt x="56082" y="1187"/>
                    <a:pt x="56059" y="1027"/>
                    <a:pt x="55991" y="913"/>
                  </a:cubicBezTo>
                  <a:cubicBezTo>
                    <a:pt x="55899" y="799"/>
                    <a:pt x="55740" y="776"/>
                    <a:pt x="55580" y="753"/>
                  </a:cubicBezTo>
                  <a:cubicBezTo>
                    <a:pt x="54325" y="502"/>
                    <a:pt x="53046" y="251"/>
                    <a:pt x="51768" y="0"/>
                  </a:cubicBezTo>
                  <a:close/>
                  <a:moveTo>
                    <a:pt x="10226" y="21022"/>
                  </a:moveTo>
                  <a:cubicBezTo>
                    <a:pt x="9215" y="21902"/>
                    <a:pt x="7927" y="22368"/>
                    <a:pt x="6677" y="22368"/>
                  </a:cubicBezTo>
                  <a:cubicBezTo>
                    <a:pt x="6404" y="22368"/>
                    <a:pt x="6133" y="22345"/>
                    <a:pt x="5866" y="22300"/>
                  </a:cubicBezTo>
                  <a:lnTo>
                    <a:pt x="5866" y="22300"/>
                  </a:lnTo>
                  <a:cubicBezTo>
                    <a:pt x="5935" y="23282"/>
                    <a:pt x="5387" y="24241"/>
                    <a:pt x="4679" y="24948"/>
                  </a:cubicBezTo>
                  <a:cubicBezTo>
                    <a:pt x="3881" y="25747"/>
                    <a:pt x="2853" y="26295"/>
                    <a:pt x="1963" y="26980"/>
                  </a:cubicBezTo>
                  <a:cubicBezTo>
                    <a:pt x="1073" y="27664"/>
                    <a:pt x="229" y="28532"/>
                    <a:pt x="46" y="29650"/>
                  </a:cubicBezTo>
                  <a:cubicBezTo>
                    <a:pt x="0" y="29787"/>
                    <a:pt x="0" y="29947"/>
                    <a:pt x="69" y="30084"/>
                  </a:cubicBezTo>
                  <a:cubicBezTo>
                    <a:pt x="183" y="30221"/>
                    <a:pt x="388" y="30266"/>
                    <a:pt x="571" y="30266"/>
                  </a:cubicBezTo>
                  <a:cubicBezTo>
                    <a:pt x="692" y="30274"/>
                    <a:pt x="812" y="30278"/>
                    <a:pt x="933" y="30278"/>
                  </a:cubicBezTo>
                  <a:cubicBezTo>
                    <a:pt x="1885" y="30278"/>
                    <a:pt x="2832" y="30050"/>
                    <a:pt x="3744" y="29787"/>
                  </a:cubicBezTo>
                  <a:cubicBezTo>
                    <a:pt x="6163" y="29125"/>
                    <a:pt x="8514" y="28258"/>
                    <a:pt x="10774" y="27162"/>
                  </a:cubicBezTo>
                  <a:cubicBezTo>
                    <a:pt x="11253" y="26934"/>
                    <a:pt x="11778" y="26660"/>
                    <a:pt x="11961" y="26158"/>
                  </a:cubicBezTo>
                  <a:cubicBezTo>
                    <a:pt x="12166" y="25633"/>
                    <a:pt x="11938" y="25085"/>
                    <a:pt x="11732" y="24560"/>
                  </a:cubicBezTo>
                  <a:cubicBezTo>
                    <a:pt x="11230" y="23396"/>
                    <a:pt x="10728" y="22209"/>
                    <a:pt x="10226" y="21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6"/>
            <p:cNvSpPr/>
            <p:nvPr/>
          </p:nvSpPr>
          <p:spPr>
            <a:xfrm>
              <a:off x="7292431" y="1002707"/>
              <a:ext cx="1278091" cy="808525"/>
            </a:xfrm>
            <a:custGeom>
              <a:avLst/>
              <a:gdLst/>
              <a:ahLst/>
              <a:cxnLst/>
              <a:rect l="l" t="t" r="r" b="b"/>
              <a:pathLst>
                <a:path w="47363" h="29962" extrusionOk="0">
                  <a:moveTo>
                    <a:pt x="25764" y="0"/>
                  </a:moveTo>
                  <a:cubicBezTo>
                    <a:pt x="23996" y="0"/>
                    <a:pt x="22183" y="892"/>
                    <a:pt x="20931" y="2210"/>
                  </a:cubicBezTo>
                  <a:cubicBezTo>
                    <a:pt x="20315" y="2849"/>
                    <a:pt x="19767" y="3603"/>
                    <a:pt x="18945" y="3945"/>
                  </a:cubicBezTo>
                  <a:cubicBezTo>
                    <a:pt x="18502" y="4145"/>
                    <a:pt x="18021" y="4193"/>
                    <a:pt x="17528" y="4193"/>
                  </a:cubicBezTo>
                  <a:cubicBezTo>
                    <a:pt x="17057" y="4193"/>
                    <a:pt x="16575" y="4149"/>
                    <a:pt x="16106" y="4149"/>
                  </a:cubicBezTo>
                  <a:cubicBezTo>
                    <a:pt x="16055" y="4149"/>
                    <a:pt x="16005" y="4149"/>
                    <a:pt x="15955" y="4150"/>
                  </a:cubicBezTo>
                  <a:cubicBezTo>
                    <a:pt x="14563" y="4173"/>
                    <a:pt x="13170" y="4721"/>
                    <a:pt x="12121" y="5611"/>
                  </a:cubicBezTo>
                  <a:cubicBezTo>
                    <a:pt x="11048" y="6524"/>
                    <a:pt x="10272" y="7825"/>
                    <a:pt x="8993" y="8396"/>
                  </a:cubicBezTo>
                  <a:cubicBezTo>
                    <a:pt x="7624" y="9012"/>
                    <a:pt x="6026" y="8647"/>
                    <a:pt x="4543" y="8921"/>
                  </a:cubicBezTo>
                  <a:cubicBezTo>
                    <a:pt x="2945" y="9195"/>
                    <a:pt x="1507" y="10268"/>
                    <a:pt x="754" y="11706"/>
                  </a:cubicBezTo>
                  <a:cubicBezTo>
                    <a:pt x="114" y="12984"/>
                    <a:pt x="0" y="14559"/>
                    <a:pt x="480" y="15905"/>
                  </a:cubicBezTo>
                  <a:cubicBezTo>
                    <a:pt x="639" y="15380"/>
                    <a:pt x="822" y="14878"/>
                    <a:pt x="1096" y="14422"/>
                  </a:cubicBezTo>
                  <a:cubicBezTo>
                    <a:pt x="1739" y="13393"/>
                    <a:pt x="2944" y="12747"/>
                    <a:pt x="4166" y="12747"/>
                  </a:cubicBezTo>
                  <a:cubicBezTo>
                    <a:pt x="4246" y="12747"/>
                    <a:pt x="4326" y="12750"/>
                    <a:pt x="4406" y="12756"/>
                  </a:cubicBezTo>
                  <a:cubicBezTo>
                    <a:pt x="5707" y="12847"/>
                    <a:pt x="6916" y="13691"/>
                    <a:pt x="7441" y="14878"/>
                  </a:cubicBezTo>
                  <a:cubicBezTo>
                    <a:pt x="7875" y="15883"/>
                    <a:pt x="7829" y="17001"/>
                    <a:pt x="8103" y="18074"/>
                  </a:cubicBezTo>
                  <a:cubicBezTo>
                    <a:pt x="8377" y="19124"/>
                    <a:pt x="9153" y="20197"/>
                    <a:pt x="10454" y="20607"/>
                  </a:cubicBezTo>
                  <a:cubicBezTo>
                    <a:pt x="10735" y="20091"/>
                    <a:pt x="11314" y="19834"/>
                    <a:pt x="11892" y="19834"/>
                  </a:cubicBezTo>
                  <a:cubicBezTo>
                    <a:pt x="12490" y="19834"/>
                    <a:pt x="13086" y="20108"/>
                    <a:pt x="13353" y="20653"/>
                  </a:cubicBezTo>
                  <a:cubicBezTo>
                    <a:pt x="13787" y="21475"/>
                    <a:pt x="13422" y="22548"/>
                    <a:pt x="12691" y="23141"/>
                  </a:cubicBezTo>
                  <a:cubicBezTo>
                    <a:pt x="11984" y="23734"/>
                    <a:pt x="11002" y="23940"/>
                    <a:pt x="10066" y="23963"/>
                  </a:cubicBezTo>
                  <a:cubicBezTo>
                    <a:pt x="10043" y="24031"/>
                    <a:pt x="10021" y="24122"/>
                    <a:pt x="9998" y="24191"/>
                  </a:cubicBezTo>
                  <a:cubicBezTo>
                    <a:pt x="9884" y="26314"/>
                    <a:pt x="11732" y="28208"/>
                    <a:pt x="13787" y="28802"/>
                  </a:cubicBezTo>
                  <a:cubicBezTo>
                    <a:pt x="14572" y="29033"/>
                    <a:pt x="15378" y="29124"/>
                    <a:pt x="16191" y="29124"/>
                  </a:cubicBezTo>
                  <a:cubicBezTo>
                    <a:pt x="17626" y="29124"/>
                    <a:pt x="19085" y="28842"/>
                    <a:pt x="20497" y="28551"/>
                  </a:cubicBezTo>
                  <a:cubicBezTo>
                    <a:pt x="21990" y="28243"/>
                    <a:pt x="23534" y="27925"/>
                    <a:pt x="25053" y="27925"/>
                  </a:cubicBezTo>
                  <a:cubicBezTo>
                    <a:pt x="25787" y="27925"/>
                    <a:pt x="26516" y="27999"/>
                    <a:pt x="27231" y="28185"/>
                  </a:cubicBezTo>
                  <a:cubicBezTo>
                    <a:pt x="28692" y="28573"/>
                    <a:pt x="30016" y="29395"/>
                    <a:pt x="31499" y="29760"/>
                  </a:cubicBezTo>
                  <a:cubicBezTo>
                    <a:pt x="32035" y="29896"/>
                    <a:pt x="32586" y="29962"/>
                    <a:pt x="33139" y="29962"/>
                  </a:cubicBezTo>
                  <a:cubicBezTo>
                    <a:pt x="34542" y="29962"/>
                    <a:pt x="35952" y="29536"/>
                    <a:pt x="37114" y="28733"/>
                  </a:cubicBezTo>
                  <a:cubicBezTo>
                    <a:pt x="38735" y="27638"/>
                    <a:pt x="39830" y="25834"/>
                    <a:pt x="40104" y="23894"/>
                  </a:cubicBezTo>
                  <a:cubicBezTo>
                    <a:pt x="40218" y="23050"/>
                    <a:pt x="40173" y="22182"/>
                    <a:pt x="40538" y="21429"/>
                  </a:cubicBezTo>
                  <a:cubicBezTo>
                    <a:pt x="41109" y="20219"/>
                    <a:pt x="42524" y="19672"/>
                    <a:pt x="43642" y="18896"/>
                  </a:cubicBezTo>
                  <a:cubicBezTo>
                    <a:pt x="46244" y="17069"/>
                    <a:pt x="47363" y="13395"/>
                    <a:pt x="46222" y="10427"/>
                  </a:cubicBezTo>
                  <a:cubicBezTo>
                    <a:pt x="45742" y="9172"/>
                    <a:pt x="44829" y="8008"/>
                    <a:pt x="43574" y="7529"/>
                  </a:cubicBezTo>
                  <a:cubicBezTo>
                    <a:pt x="42364" y="7072"/>
                    <a:pt x="40949" y="7232"/>
                    <a:pt x="39853" y="6547"/>
                  </a:cubicBezTo>
                  <a:cubicBezTo>
                    <a:pt x="38278" y="5543"/>
                    <a:pt x="38027" y="3078"/>
                    <a:pt x="36361" y="2187"/>
                  </a:cubicBezTo>
                  <a:cubicBezTo>
                    <a:pt x="35881" y="1934"/>
                    <a:pt x="35366" y="1852"/>
                    <a:pt x="34833" y="1852"/>
                  </a:cubicBezTo>
                  <a:cubicBezTo>
                    <a:pt x="33850" y="1852"/>
                    <a:pt x="32803" y="2130"/>
                    <a:pt x="31790" y="2130"/>
                  </a:cubicBezTo>
                  <a:cubicBezTo>
                    <a:pt x="31468" y="2130"/>
                    <a:pt x="31149" y="2102"/>
                    <a:pt x="30837" y="2028"/>
                  </a:cubicBezTo>
                  <a:cubicBezTo>
                    <a:pt x="29673" y="1754"/>
                    <a:pt x="28760" y="864"/>
                    <a:pt x="27665" y="384"/>
                  </a:cubicBezTo>
                  <a:cubicBezTo>
                    <a:pt x="27057" y="120"/>
                    <a:pt x="26414" y="0"/>
                    <a:pt x="25764" y="0"/>
                  </a:cubicBezTo>
                  <a:close/>
                </a:path>
              </a:pathLst>
            </a:custGeom>
            <a:solidFill>
              <a:srgbClr val="EE5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6"/>
            <p:cNvSpPr/>
            <p:nvPr/>
          </p:nvSpPr>
          <p:spPr>
            <a:xfrm>
              <a:off x="7365102" y="2854715"/>
              <a:ext cx="315401" cy="73777"/>
            </a:xfrm>
            <a:custGeom>
              <a:avLst/>
              <a:gdLst/>
              <a:ahLst/>
              <a:cxnLst/>
              <a:rect l="l" t="t" r="r" b="b"/>
              <a:pathLst>
                <a:path w="11688" h="2734" extrusionOk="0">
                  <a:moveTo>
                    <a:pt x="10957" y="1"/>
                  </a:moveTo>
                  <a:cubicBezTo>
                    <a:pt x="9171" y="939"/>
                    <a:pt x="7144" y="1439"/>
                    <a:pt x="5134" y="1439"/>
                  </a:cubicBezTo>
                  <a:cubicBezTo>
                    <a:pt x="5089" y="1439"/>
                    <a:pt x="5044" y="1439"/>
                    <a:pt x="4999" y="1439"/>
                  </a:cubicBezTo>
                  <a:cubicBezTo>
                    <a:pt x="4077" y="1439"/>
                    <a:pt x="3148" y="1345"/>
                    <a:pt x="2233" y="1345"/>
                  </a:cubicBezTo>
                  <a:cubicBezTo>
                    <a:pt x="1585" y="1345"/>
                    <a:pt x="945" y="1392"/>
                    <a:pt x="320" y="1553"/>
                  </a:cubicBezTo>
                  <a:cubicBezTo>
                    <a:pt x="252" y="1644"/>
                    <a:pt x="183" y="1735"/>
                    <a:pt x="115" y="1850"/>
                  </a:cubicBezTo>
                  <a:cubicBezTo>
                    <a:pt x="69" y="1895"/>
                    <a:pt x="46" y="1941"/>
                    <a:pt x="1" y="2009"/>
                  </a:cubicBezTo>
                  <a:cubicBezTo>
                    <a:pt x="260" y="1975"/>
                    <a:pt x="576" y="1950"/>
                    <a:pt x="943" y="1950"/>
                  </a:cubicBezTo>
                  <a:cubicBezTo>
                    <a:pt x="1545" y="1950"/>
                    <a:pt x="2286" y="2016"/>
                    <a:pt x="3151" y="2215"/>
                  </a:cubicBezTo>
                  <a:cubicBezTo>
                    <a:pt x="4519" y="2514"/>
                    <a:pt x="6681" y="2734"/>
                    <a:pt x="8628" y="2734"/>
                  </a:cubicBezTo>
                  <a:cubicBezTo>
                    <a:pt x="9798" y="2734"/>
                    <a:pt x="10891" y="2654"/>
                    <a:pt x="11687" y="2466"/>
                  </a:cubicBezTo>
                  <a:cubicBezTo>
                    <a:pt x="11436" y="1667"/>
                    <a:pt x="11185" y="822"/>
                    <a:pt x="10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6"/>
            <p:cNvSpPr/>
            <p:nvPr/>
          </p:nvSpPr>
          <p:spPr>
            <a:xfrm>
              <a:off x="6524951" y="1805781"/>
              <a:ext cx="2189104" cy="1517070"/>
            </a:xfrm>
            <a:custGeom>
              <a:avLst/>
              <a:gdLst/>
              <a:ahLst/>
              <a:cxnLst/>
              <a:rect l="l" t="t" r="r" b="b"/>
              <a:pathLst>
                <a:path w="81123" h="56219" extrusionOk="0">
                  <a:moveTo>
                    <a:pt x="33189" y="2077"/>
                  </a:moveTo>
                  <a:lnTo>
                    <a:pt x="32869" y="2351"/>
                  </a:lnTo>
                  <a:cubicBezTo>
                    <a:pt x="29948" y="4474"/>
                    <a:pt x="27414" y="7145"/>
                    <a:pt x="24493" y="9267"/>
                  </a:cubicBezTo>
                  <a:cubicBezTo>
                    <a:pt x="21853" y="11166"/>
                    <a:pt x="18693" y="12654"/>
                    <a:pt x="15510" y="12654"/>
                  </a:cubicBezTo>
                  <a:cubicBezTo>
                    <a:pt x="14867" y="12654"/>
                    <a:pt x="14223" y="12593"/>
                    <a:pt x="13582" y="12463"/>
                  </a:cubicBezTo>
                  <a:cubicBezTo>
                    <a:pt x="11231" y="11961"/>
                    <a:pt x="9131" y="10568"/>
                    <a:pt x="7556" y="8742"/>
                  </a:cubicBezTo>
                  <a:cubicBezTo>
                    <a:pt x="6461" y="7464"/>
                    <a:pt x="5616" y="5981"/>
                    <a:pt x="4954" y="4428"/>
                  </a:cubicBezTo>
                  <a:cubicBezTo>
                    <a:pt x="4680" y="3789"/>
                    <a:pt x="4452" y="3127"/>
                    <a:pt x="4224" y="2488"/>
                  </a:cubicBezTo>
                  <a:cubicBezTo>
                    <a:pt x="4132" y="2534"/>
                    <a:pt x="4018" y="2580"/>
                    <a:pt x="3927" y="2625"/>
                  </a:cubicBezTo>
                  <a:cubicBezTo>
                    <a:pt x="2717" y="3127"/>
                    <a:pt x="1485" y="3630"/>
                    <a:pt x="275" y="4155"/>
                  </a:cubicBezTo>
                  <a:cubicBezTo>
                    <a:pt x="184" y="4200"/>
                    <a:pt x="92" y="4246"/>
                    <a:pt x="1" y="4291"/>
                  </a:cubicBezTo>
                  <a:cubicBezTo>
                    <a:pt x="115" y="4908"/>
                    <a:pt x="252" y="5524"/>
                    <a:pt x="366" y="6140"/>
                  </a:cubicBezTo>
                  <a:cubicBezTo>
                    <a:pt x="1005" y="9039"/>
                    <a:pt x="1781" y="11892"/>
                    <a:pt x="3333" y="14380"/>
                  </a:cubicBezTo>
                  <a:cubicBezTo>
                    <a:pt x="4018" y="15499"/>
                    <a:pt x="4840" y="16503"/>
                    <a:pt x="5776" y="17416"/>
                  </a:cubicBezTo>
                  <a:cubicBezTo>
                    <a:pt x="8629" y="20178"/>
                    <a:pt x="12372" y="21913"/>
                    <a:pt x="16275" y="22643"/>
                  </a:cubicBezTo>
                  <a:cubicBezTo>
                    <a:pt x="17901" y="22953"/>
                    <a:pt x="19551" y="23093"/>
                    <a:pt x="21203" y="23093"/>
                  </a:cubicBezTo>
                  <a:cubicBezTo>
                    <a:pt x="23077" y="23093"/>
                    <a:pt x="24954" y="22913"/>
                    <a:pt x="26798" y="22597"/>
                  </a:cubicBezTo>
                  <a:lnTo>
                    <a:pt x="26798" y="22597"/>
                  </a:lnTo>
                  <a:cubicBezTo>
                    <a:pt x="25223" y="30541"/>
                    <a:pt x="25132" y="38780"/>
                    <a:pt x="26547" y="46769"/>
                  </a:cubicBezTo>
                  <a:cubicBezTo>
                    <a:pt x="28213" y="44783"/>
                    <a:pt x="29834" y="42798"/>
                    <a:pt x="31249" y="40721"/>
                  </a:cubicBezTo>
                  <a:cubicBezTo>
                    <a:pt x="29263" y="29103"/>
                    <a:pt x="30313" y="17142"/>
                    <a:pt x="32550" y="5570"/>
                  </a:cubicBezTo>
                  <a:cubicBezTo>
                    <a:pt x="32755" y="4565"/>
                    <a:pt x="32961" y="3538"/>
                    <a:pt x="33120" y="2534"/>
                  </a:cubicBezTo>
                  <a:lnTo>
                    <a:pt x="33189" y="2077"/>
                  </a:lnTo>
                  <a:close/>
                  <a:moveTo>
                    <a:pt x="40790" y="0"/>
                  </a:moveTo>
                  <a:lnTo>
                    <a:pt x="40927" y="411"/>
                  </a:lnTo>
                  <a:cubicBezTo>
                    <a:pt x="42228" y="4680"/>
                    <a:pt x="42730" y="9199"/>
                    <a:pt x="42388" y="13673"/>
                  </a:cubicBezTo>
                  <a:cubicBezTo>
                    <a:pt x="42114" y="17279"/>
                    <a:pt x="41269" y="20840"/>
                    <a:pt x="40927" y="24469"/>
                  </a:cubicBezTo>
                  <a:cubicBezTo>
                    <a:pt x="40447" y="29285"/>
                    <a:pt x="40858" y="34170"/>
                    <a:pt x="42091" y="38872"/>
                  </a:cubicBezTo>
                  <a:cubicBezTo>
                    <a:pt x="43780" y="45240"/>
                    <a:pt x="46953" y="51266"/>
                    <a:pt x="51449" y="56219"/>
                  </a:cubicBezTo>
                  <a:cubicBezTo>
                    <a:pt x="51769" y="56105"/>
                    <a:pt x="52088" y="55991"/>
                    <a:pt x="52408" y="55877"/>
                  </a:cubicBezTo>
                  <a:cubicBezTo>
                    <a:pt x="59758" y="53206"/>
                    <a:pt x="66377" y="48527"/>
                    <a:pt x="71262" y="42478"/>
                  </a:cubicBezTo>
                  <a:cubicBezTo>
                    <a:pt x="69824" y="37662"/>
                    <a:pt x="65441" y="34421"/>
                    <a:pt x="62634" y="30267"/>
                  </a:cubicBezTo>
                  <a:cubicBezTo>
                    <a:pt x="60351" y="26866"/>
                    <a:pt x="59141" y="22757"/>
                    <a:pt x="59210" y="18671"/>
                  </a:cubicBezTo>
                  <a:lnTo>
                    <a:pt x="59210" y="18671"/>
                  </a:lnTo>
                  <a:cubicBezTo>
                    <a:pt x="62268" y="19265"/>
                    <a:pt x="65213" y="20452"/>
                    <a:pt x="67815" y="22164"/>
                  </a:cubicBezTo>
                  <a:cubicBezTo>
                    <a:pt x="72471" y="25245"/>
                    <a:pt x="75964" y="30107"/>
                    <a:pt x="77150" y="35539"/>
                  </a:cubicBezTo>
                  <a:cubicBezTo>
                    <a:pt x="77265" y="36110"/>
                    <a:pt x="77356" y="36658"/>
                    <a:pt x="77424" y="37228"/>
                  </a:cubicBezTo>
                  <a:cubicBezTo>
                    <a:pt x="77539" y="37206"/>
                    <a:pt x="77630" y="37206"/>
                    <a:pt x="77721" y="37183"/>
                  </a:cubicBezTo>
                  <a:cubicBezTo>
                    <a:pt x="78794" y="37046"/>
                    <a:pt x="79730" y="36886"/>
                    <a:pt x="80666" y="36726"/>
                  </a:cubicBezTo>
                  <a:cubicBezTo>
                    <a:pt x="80734" y="36726"/>
                    <a:pt x="80825" y="36703"/>
                    <a:pt x="80894" y="36681"/>
                  </a:cubicBezTo>
                  <a:cubicBezTo>
                    <a:pt x="80939" y="36087"/>
                    <a:pt x="80985" y="35471"/>
                    <a:pt x="80985" y="34855"/>
                  </a:cubicBezTo>
                  <a:cubicBezTo>
                    <a:pt x="81122" y="28349"/>
                    <a:pt x="79250" y="21844"/>
                    <a:pt x="75690" y="16435"/>
                  </a:cubicBezTo>
                  <a:cubicBezTo>
                    <a:pt x="71787" y="10500"/>
                    <a:pt x="65898" y="5912"/>
                    <a:pt x="59187" y="3584"/>
                  </a:cubicBezTo>
                  <a:cubicBezTo>
                    <a:pt x="54576" y="1986"/>
                    <a:pt x="49669" y="1438"/>
                    <a:pt x="44807" y="936"/>
                  </a:cubicBezTo>
                  <a:cubicBezTo>
                    <a:pt x="43552" y="799"/>
                    <a:pt x="42251" y="662"/>
                    <a:pt x="41109" y="137"/>
                  </a:cubicBezTo>
                  <a:lnTo>
                    <a:pt x="40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6"/>
            <p:cNvSpPr/>
            <p:nvPr/>
          </p:nvSpPr>
          <p:spPr>
            <a:xfrm>
              <a:off x="7351555" y="1468738"/>
              <a:ext cx="35134" cy="52756"/>
            </a:xfrm>
            <a:custGeom>
              <a:avLst/>
              <a:gdLst/>
              <a:ahLst/>
              <a:cxnLst/>
              <a:rect l="l" t="t" r="r" b="b"/>
              <a:pathLst>
                <a:path w="1302" h="1955" extrusionOk="0">
                  <a:moveTo>
                    <a:pt x="940" y="1"/>
                  </a:moveTo>
                  <a:cubicBezTo>
                    <a:pt x="835" y="1"/>
                    <a:pt x="724" y="40"/>
                    <a:pt x="640" y="96"/>
                  </a:cubicBezTo>
                  <a:cubicBezTo>
                    <a:pt x="389" y="279"/>
                    <a:pt x="252" y="553"/>
                    <a:pt x="137" y="849"/>
                  </a:cubicBezTo>
                  <a:cubicBezTo>
                    <a:pt x="46" y="1123"/>
                    <a:pt x="1" y="1397"/>
                    <a:pt x="69" y="1694"/>
                  </a:cubicBezTo>
                  <a:cubicBezTo>
                    <a:pt x="69" y="1785"/>
                    <a:pt x="115" y="1877"/>
                    <a:pt x="183" y="1922"/>
                  </a:cubicBezTo>
                  <a:cubicBezTo>
                    <a:pt x="232" y="1938"/>
                    <a:pt x="280" y="1955"/>
                    <a:pt x="320" y="1955"/>
                  </a:cubicBezTo>
                  <a:cubicBezTo>
                    <a:pt x="337" y="1955"/>
                    <a:pt x="352" y="1952"/>
                    <a:pt x="366" y="1945"/>
                  </a:cubicBezTo>
                  <a:cubicBezTo>
                    <a:pt x="617" y="1945"/>
                    <a:pt x="799" y="1740"/>
                    <a:pt x="914" y="1534"/>
                  </a:cubicBezTo>
                  <a:cubicBezTo>
                    <a:pt x="1050" y="1352"/>
                    <a:pt x="1119" y="1146"/>
                    <a:pt x="1187" y="941"/>
                  </a:cubicBezTo>
                  <a:cubicBezTo>
                    <a:pt x="1210" y="941"/>
                    <a:pt x="1256" y="735"/>
                    <a:pt x="1279" y="553"/>
                  </a:cubicBezTo>
                  <a:cubicBezTo>
                    <a:pt x="1302" y="370"/>
                    <a:pt x="1279" y="142"/>
                    <a:pt x="1119" y="51"/>
                  </a:cubicBezTo>
                  <a:cubicBezTo>
                    <a:pt x="1067" y="16"/>
                    <a:pt x="1004" y="1"/>
                    <a:pt x="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6"/>
            <p:cNvSpPr/>
            <p:nvPr/>
          </p:nvSpPr>
          <p:spPr>
            <a:xfrm>
              <a:off x="7371254" y="1390481"/>
              <a:ext cx="67786" cy="39695"/>
            </a:xfrm>
            <a:custGeom>
              <a:avLst/>
              <a:gdLst/>
              <a:ahLst/>
              <a:cxnLst/>
              <a:rect l="l" t="t" r="r" b="b"/>
              <a:pathLst>
                <a:path w="2512" h="1471" extrusionOk="0">
                  <a:moveTo>
                    <a:pt x="1242" y="0"/>
                  </a:moveTo>
                  <a:cubicBezTo>
                    <a:pt x="1039" y="0"/>
                    <a:pt x="834" y="40"/>
                    <a:pt x="640" y="120"/>
                  </a:cubicBezTo>
                  <a:cubicBezTo>
                    <a:pt x="343" y="234"/>
                    <a:pt x="69" y="463"/>
                    <a:pt x="1" y="782"/>
                  </a:cubicBezTo>
                  <a:cubicBezTo>
                    <a:pt x="1" y="851"/>
                    <a:pt x="1" y="942"/>
                    <a:pt x="47" y="988"/>
                  </a:cubicBezTo>
                  <a:cubicBezTo>
                    <a:pt x="74" y="1029"/>
                    <a:pt x="118" y="1037"/>
                    <a:pt x="163" y="1037"/>
                  </a:cubicBezTo>
                  <a:cubicBezTo>
                    <a:pt x="194" y="1037"/>
                    <a:pt x="225" y="1033"/>
                    <a:pt x="252" y="1033"/>
                  </a:cubicBezTo>
                  <a:cubicBezTo>
                    <a:pt x="480" y="988"/>
                    <a:pt x="709" y="919"/>
                    <a:pt x="937" y="919"/>
                  </a:cubicBezTo>
                  <a:cubicBezTo>
                    <a:pt x="1165" y="919"/>
                    <a:pt x="1416" y="965"/>
                    <a:pt x="1576" y="1125"/>
                  </a:cubicBezTo>
                  <a:cubicBezTo>
                    <a:pt x="1690" y="1239"/>
                    <a:pt x="1827" y="1398"/>
                    <a:pt x="2010" y="1444"/>
                  </a:cubicBezTo>
                  <a:cubicBezTo>
                    <a:pt x="2056" y="1462"/>
                    <a:pt x="2107" y="1470"/>
                    <a:pt x="2158" y="1470"/>
                  </a:cubicBezTo>
                  <a:cubicBezTo>
                    <a:pt x="2307" y="1470"/>
                    <a:pt x="2455" y="1397"/>
                    <a:pt x="2489" y="1261"/>
                  </a:cubicBezTo>
                  <a:cubicBezTo>
                    <a:pt x="2512" y="1193"/>
                    <a:pt x="2512" y="1125"/>
                    <a:pt x="2512" y="1079"/>
                  </a:cubicBezTo>
                  <a:cubicBezTo>
                    <a:pt x="2466" y="668"/>
                    <a:pt x="2192" y="303"/>
                    <a:pt x="1827" y="120"/>
                  </a:cubicBezTo>
                  <a:cubicBezTo>
                    <a:pt x="1644" y="40"/>
                    <a:pt x="1445" y="0"/>
                    <a:pt x="1242" y="0"/>
                  </a:cubicBezTo>
                  <a:close/>
                </a:path>
              </a:pathLst>
            </a:custGeom>
            <a:solidFill>
              <a:srgbClr val="EE5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6"/>
            <p:cNvSpPr/>
            <p:nvPr/>
          </p:nvSpPr>
          <p:spPr>
            <a:xfrm>
              <a:off x="6366063" y="1276956"/>
              <a:ext cx="2347992" cy="2852180"/>
            </a:xfrm>
            <a:custGeom>
              <a:avLst/>
              <a:gdLst/>
              <a:ahLst/>
              <a:cxnLst/>
              <a:rect l="l" t="t" r="r" b="b"/>
              <a:pathLst>
                <a:path w="87011" h="105695" extrusionOk="0">
                  <a:moveTo>
                    <a:pt x="63908" y="0"/>
                  </a:moveTo>
                  <a:cubicBezTo>
                    <a:pt x="63313" y="0"/>
                    <a:pt x="62673" y="144"/>
                    <a:pt x="62039" y="424"/>
                  </a:cubicBezTo>
                  <a:cubicBezTo>
                    <a:pt x="61240" y="766"/>
                    <a:pt x="60533" y="1291"/>
                    <a:pt x="59825" y="1816"/>
                  </a:cubicBezTo>
                  <a:cubicBezTo>
                    <a:pt x="59643" y="1953"/>
                    <a:pt x="59460" y="2090"/>
                    <a:pt x="59277" y="2227"/>
                  </a:cubicBezTo>
                  <a:cubicBezTo>
                    <a:pt x="58456" y="2798"/>
                    <a:pt x="57474" y="3414"/>
                    <a:pt x="56379" y="3551"/>
                  </a:cubicBezTo>
                  <a:cubicBezTo>
                    <a:pt x="56200" y="3576"/>
                    <a:pt x="56022" y="3587"/>
                    <a:pt x="55844" y="3587"/>
                  </a:cubicBezTo>
                  <a:cubicBezTo>
                    <a:pt x="54709" y="3587"/>
                    <a:pt x="53621" y="3121"/>
                    <a:pt x="52772" y="2707"/>
                  </a:cubicBezTo>
                  <a:cubicBezTo>
                    <a:pt x="52498" y="2570"/>
                    <a:pt x="52224" y="2433"/>
                    <a:pt x="51950" y="2296"/>
                  </a:cubicBezTo>
                  <a:cubicBezTo>
                    <a:pt x="51106" y="1839"/>
                    <a:pt x="50216" y="1383"/>
                    <a:pt x="49257" y="1132"/>
                  </a:cubicBezTo>
                  <a:cubicBezTo>
                    <a:pt x="48750" y="1004"/>
                    <a:pt x="48230" y="942"/>
                    <a:pt x="47710" y="942"/>
                  </a:cubicBezTo>
                  <a:cubicBezTo>
                    <a:pt x="46004" y="942"/>
                    <a:pt x="44301" y="1608"/>
                    <a:pt x="43094" y="2798"/>
                  </a:cubicBezTo>
                  <a:cubicBezTo>
                    <a:pt x="43049" y="2844"/>
                    <a:pt x="43049" y="2935"/>
                    <a:pt x="43094" y="2958"/>
                  </a:cubicBezTo>
                  <a:cubicBezTo>
                    <a:pt x="43121" y="2984"/>
                    <a:pt x="43156" y="2996"/>
                    <a:pt x="43189" y="2996"/>
                  </a:cubicBezTo>
                  <a:cubicBezTo>
                    <a:pt x="43212" y="2996"/>
                    <a:pt x="43235" y="2990"/>
                    <a:pt x="43254" y="2981"/>
                  </a:cubicBezTo>
                  <a:cubicBezTo>
                    <a:pt x="44420" y="1815"/>
                    <a:pt x="46049" y="1167"/>
                    <a:pt x="47678" y="1167"/>
                  </a:cubicBezTo>
                  <a:cubicBezTo>
                    <a:pt x="48186" y="1167"/>
                    <a:pt x="48695" y="1230"/>
                    <a:pt x="49189" y="1360"/>
                  </a:cubicBezTo>
                  <a:cubicBezTo>
                    <a:pt x="50124" y="1588"/>
                    <a:pt x="50992" y="2045"/>
                    <a:pt x="51836" y="2501"/>
                  </a:cubicBezTo>
                  <a:cubicBezTo>
                    <a:pt x="52110" y="2638"/>
                    <a:pt x="52384" y="2775"/>
                    <a:pt x="52658" y="2912"/>
                  </a:cubicBezTo>
                  <a:cubicBezTo>
                    <a:pt x="53548" y="3346"/>
                    <a:pt x="54689" y="3825"/>
                    <a:pt x="55876" y="3825"/>
                  </a:cubicBezTo>
                  <a:cubicBezTo>
                    <a:pt x="56036" y="3825"/>
                    <a:pt x="56219" y="3802"/>
                    <a:pt x="56401" y="3779"/>
                  </a:cubicBezTo>
                  <a:cubicBezTo>
                    <a:pt x="57565" y="3642"/>
                    <a:pt x="58570" y="3003"/>
                    <a:pt x="59414" y="2410"/>
                  </a:cubicBezTo>
                  <a:cubicBezTo>
                    <a:pt x="59597" y="2273"/>
                    <a:pt x="59780" y="2136"/>
                    <a:pt x="59962" y="1999"/>
                  </a:cubicBezTo>
                  <a:cubicBezTo>
                    <a:pt x="60647" y="1497"/>
                    <a:pt x="61354" y="972"/>
                    <a:pt x="62153" y="630"/>
                  </a:cubicBezTo>
                  <a:cubicBezTo>
                    <a:pt x="62747" y="363"/>
                    <a:pt x="63340" y="232"/>
                    <a:pt x="63889" y="232"/>
                  </a:cubicBezTo>
                  <a:cubicBezTo>
                    <a:pt x="64375" y="232"/>
                    <a:pt x="64826" y="335"/>
                    <a:pt x="65212" y="538"/>
                  </a:cubicBezTo>
                  <a:cubicBezTo>
                    <a:pt x="65623" y="744"/>
                    <a:pt x="65942" y="1063"/>
                    <a:pt x="66285" y="1360"/>
                  </a:cubicBezTo>
                  <a:cubicBezTo>
                    <a:pt x="66627" y="1680"/>
                    <a:pt x="66969" y="1999"/>
                    <a:pt x="67380" y="2227"/>
                  </a:cubicBezTo>
                  <a:cubicBezTo>
                    <a:pt x="67805" y="2452"/>
                    <a:pt x="68291" y="2561"/>
                    <a:pt x="68805" y="2561"/>
                  </a:cubicBezTo>
                  <a:cubicBezTo>
                    <a:pt x="69230" y="2561"/>
                    <a:pt x="69675" y="2486"/>
                    <a:pt x="70119" y="2341"/>
                  </a:cubicBezTo>
                  <a:cubicBezTo>
                    <a:pt x="71010" y="2045"/>
                    <a:pt x="71763" y="1497"/>
                    <a:pt x="72470" y="972"/>
                  </a:cubicBezTo>
                  <a:cubicBezTo>
                    <a:pt x="72516" y="926"/>
                    <a:pt x="72516" y="858"/>
                    <a:pt x="72470" y="789"/>
                  </a:cubicBezTo>
                  <a:cubicBezTo>
                    <a:pt x="72459" y="766"/>
                    <a:pt x="72436" y="755"/>
                    <a:pt x="72408" y="755"/>
                  </a:cubicBezTo>
                  <a:cubicBezTo>
                    <a:pt x="72379" y="755"/>
                    <a:pt x="72345" y="766"/>
                    <a:pt x="72311" y="789"/>
                  </a:cubicBezTo>
                  <a:cubicBezTo>
                    <a:pt x="71649" y="1314"/>
                    <a:pt x="70895" y="1839"/>
                    <a:pt x="70028" y="2136"/>
                  </a:cubicBezTo>
                  <a:cubicBezTo>
                    <a:pt x="69627" y="2267"/>
                    <a:pt x="69225" y="2331"/>
                    <a:pt x="68841" y="2331"/>
                  </a:cubicBezTo>
                  <a:cubicBezTo>
                    <a:pt x="68352" y="2331"/>
                    <a:pt x="67891" y="2226"/>
                    <a:pt x="67494" y="2022"/>
                  </a:cubicBezTo>
                  <a:cubicBezTo>
                    <a:pt x="67106" y="1816"/>
                    <a:pt x="66764" y="1497"/>
                    <a:pt x="66422" y="1200"/>
                  </a:cubicBezTo>
                  <a:cubicBezTo>
                    <a:pt x="66102" y="881"/>
                    <a:pt x="65737" y="561"/>
                    <a:pt x="65326" y="333"/>
                  </a:cubicBezTo>
                  <a:cubicBezTo>
                    <a:pt x="64911" y="109"/>
                    <a:pt x="64427" y="0"/>
                    <a:pt x="63908" y="0"/>
                  </a:cubicBezTo>
                  <a:close/>
                  <a:moveTo>
                    <a:pt x="63164" y="2519"/>
                  </a:moveTo>
                  <a:cubicBezTo>
                    <a:pt x="63116" y="2519"/>
                    <a:pt x="63068" y="2521"/>
                    <a:pt x="63021" y="2524"/>
                  </a:cubicBezTo>
                  <a:cubicBezTo>
                    <a:pt x="61994" y="2593"/>
                    <a:pt x="61218" y="3300"/>
                    <a:pt x="60441" y="3985"/>
                  </a:cubicBezTo>
                  <a:cubicBezTo>
                    <a:pt x="60145" y="4236"/>
                    <a:pt x="59825" y="4533"/>
                    <a:pt x="59506" y="4761"/>
                  </a:cubicBezTo>
                  <a:cubicBezTo>
                    <a:pt x="58557" y="5442"/>
                    <a:pt x="57366" y="5824"/>
                    <a:pt x="56101" y="5824"/>
                  </a:cubicBezTo>
                  <a:cubicBezTo>
                    <a:pt x="55966" y="5824"/>
                    <a:pt x="55830" y="5820"/>
                    <a:pt x="55694" y="5811"/>
                  </a:cubicBezTo>
                  <a:cubicBezTo>
                    <a:pt x="54416" y="5742"/>
                    <a:pt x="53092" y="5309"/>
                    <a:pt x="51859" y="4578"/>
                  </a:cubicBezTo>
                  <a:cubicBezTo>
                    <a:pt x="51631" y="4441"/>
                    <a:pt x="51380" y="4282"/>
                    <a:pt x="51174" y="4145"/>
                  </a:cubicBezTo>
                  <a:cubicBezTo>
                    <a:pt x="50649" y="3802"/>
                    <a:pt x="50124" y="3460"/>
                    <a:pt x="49531" y="3232"/>
                  </a:cubicBezTo>
                  <a:cubicBezTo>
                    <a:pt x="48981" y="3008"/>
                    <a:pt x="48385" y="2898"/>
                    <a:pt x="47789" y="2898"/>
                  </a:cubicBezTo>
                  <a:cubicBezTo>
                    <a:pt x="46925" y="2898"/>
                    <a:pt x="46060" y="3128"/>
                    <a:pt x="45331" y="3574"/>
                  </a:cubicBezTo>
                  <a:cubicBezTo>
                    <a:pt x="45285" y="3620"/>
                    <a:pt x="45263" y="3688"/>
                    <a:pt x="45285" y="3734"/>
                  </a:cubicBezTo>
                  <a:cubicBezTo>
                    <a:pt x="45319" y="3767"/>
                    <a:pt x="45365" y="3788"/>
                    <a:pt x="45404" y="3788"/>
                  </a:cubicBezTo>
                  <a:cubicBezTo>
                    <a:pt x="45419" y="3788"/>
                    <a:pt x="45433" y="3786"/>
                    <a:pt x="45445" y="3779"/>
                  </a:cubicBezTo>
                  <a:cubicBezTo>
                    <a:pt x="46149" y="3347"/>
                    <a:pt x="46972" y="3130"/>
                    <a:pt x="47792" y="3130"/>
                  </a:cubicBezTo>
                  <a:cubicBezTo>
                    <a:pt x="48356" y="3130"/>
                    <a:pt x="48919" y="3232"/>
                    <a:pt x="49440" y="3437"/>
                  </a:cubicBezTo>
                  <a:cubicBezTo>
                    <a:pt x="50010" y="3665"/>
                    <a:pt x="50535" y="4008"/>
                    <a:pt x="51037" y="4327"/>
                  </a:cubicBezTo>
                  <a:cubicBezTo>
                    <a:pt x="51266" y="4464"/>
                    <a:pt x="51494" y="4624"/>
                    <a:pt x="51745" y="4761"/>
                  </a:cubicBezTo>
                  <a:cubicBezTo>
                    <a:pt x="53000" y="5537"/>
                    <a:pt x="54370" y="5971"/>
                    <a:pt x="55671" y="6039"/>
                  </a:cubicBezTo>
                  <a:cubicBezTo>
                    <a:pt x="55808" y="6062"/>
                    <a:pt x="55922" y="6062"/>
                    <a:pt x="56036" y="6062"/>
                  </a:cubicBezTo>
                  <a:cubicBezTo>
                    <a:pt x="57383" y="6062"/>
                    <a:pt x="58638" y="5674"/>
                    <a:pt x="59643" y="4944"/>
                  </a:cubicBezTo>
                  <a:cubicBezTo>
                    <a:pt x="59985" y="4715"/>
                    <a:pt x="60304" y="4419"/>
                    <a:pt x="60601" y="4145"/>
                  </a:cubicBezTo>
                  <a:cubicBezTo>
                    <a:pt x="61354" y="3460"/>
                    <a:pt x="62085" y="2821"/>
                    <a:pt x="63021" y="2752"/>
                  </a:cubicBezTo>
                  <a:cubicBezTo>
                    <a:pt x="63049" y="2751"/>
                    <a:pt x="63077" y="2751"/>
                    <a:pt x="63105" y="2751"/>
                  </a:cubicBezTo>
                  <a:cubicBezTo>
                    <a:pt x="63699" y="2751"/>
                    <a:pt x="64358" y="2981"/>
                    <a:pt x="65121" y="3483"/>
                  </a:cubicBezTo>
                  <a:cubicBezTo>
                    <a:pt x="65303" y="3620"/>
                    <a:pt x="65509" y="3779"/>
                    <a:pt x="65714" y="3916"/>
                  </a:cubicBezTo>
                  <a:cubicBezTo>
                    <a:pt x="66125" y="4236"/>
                    <a:pt x="66559" y="4555"/>
                    <a:pt x="67061" y="4807"/>
                  </a:cubicBezTo>
                  <a:cubicBezTo>
                    <a:pt x="67631" y="5077"/>
                    <a:pt x="68263" y="5211"/>
                    <a:pt x="68895" y="5211"/>
                  </a:cubicBezTo>
                  <a:cubicBezTo>
                    <a:pt x="69704" y="5211"/>
                    <a:pt x="70513" y="4991"/>
                    <a:pt x="71192" y="4555"/>
                  </a:cubicBezTo>
                  <a:cubicBezTo>
                    <a:pt x="71238" y="4533"/>
                    <a:pt x="71261" y="4464"/>
                    <a:pt x="71238" y="4396"/>
                  </a:cubicBezTo>
                  <a:cubicBezTo>
                    <a:pt x="71210" y="4367"/>
                    <a:pt x="71173" y="4348"/>
                    <a:pt x="71138" y="4348"/>
                  </a:cubicBezTo>
                  <a:cubicBezTo>
                    <a:pt x="71116" y="4348"/>
                    <a:pt x="71095" y="4355"/>
                    <a:pt x="71078" y="4373"/>
                  </a:cubicBezTo>
                  <a:cubicBezTo>
                    <a:pt x="70426" y="4782"/>
                    <a:pt x="69659" y="4991"/>
                    <a:pt x="68894" y="4991"/>
                  </a:cubicBezTo>
                  <a:cubicBezTo>
                    <a:pt x="68294" y="4991"/>
                    <a:pt x="67694" y="4862"/>
                    <a:pt x="67152" y="4601"/>
                  </a:cubicBezTo>
                  <a:cubicBezTo>
                    <a:pt x="66696" y="4373"/>
                    <a:pt x="66262" y="4053"/>
                    <a:pt x="65851" y="3734"/>
                  </a:cubicBezTo>
                  <a:cubicBezTo>
                    <a:pt x="65646" y="3597"/>
                    <a:pt x="65440" y="3437"/>
                    <a:pt x="65235" y="3300"/>
                  </a:cubicBezTo>
                  <a:cubicBezTo>
                    <a:pt x="64472" y="2792"/>
                    <a:pt x="63788" y="2519"/>
                    <a:pt x="63164" y="2519"/>
                  </a:cubicBezTo>
                  <a:close/>
                  <a:moveTo>
                    <a:pt x="5803" y="3086"/>
                  </a:moveTo>
                  <a:cubicBezTo>
                    <a:pt x="5764" y="3086"/>
                    <a:pt x="5723" y="3107"/>
                    <a:pt x="5706" y="3140"/>
                  </a:cubicBezTo>
                  <a:cubicBezTo>
                    <a:pt x="5684" y="3209"/>
                    <a:pt x="5706" y="3277"/>
                    <a:pt x="5752" y="3300"/>
                  </a:cubicBezTo>
                  <a:cubicBezTo>
                    <a:pt x="6140" y="3460"/>
                    <a:pt x="6437" y="3825"/>
                    <a:pt x="6733" y="4190"/>
                  </a:cubicBezTo>
                  <a:cubicBezTo>
                    <a:pt x="7076" y="4647"/>
                    <a:pt x="7464" y="5103"/>
                    <a:pt x="8057" y="5172"/>
                  </a:cubicBezTo>
                  <a:cubicBezTo>
                    <a:pt x="8080" y="5195"/>
                    <a:pt x="8126" y="5195"/>
                    <a:pt x="8171" y="5195"/>
                  </a:cubicBezTo>
                  <a:cubicBezTo>
                    <a:pt x="8286" y="5217"/>
                    <a:pt x="8400" y="5217"/>
                    <a:pt x="8468" y="5286"/>
                  </a:cubicBezTo>
                  <a:cubicBezTo>
                    <a:pt x="8560" y="5354"/>
                    <a:pt x="8560" y="5491"/>
                    <a:pt x="8560" y="5651"/>
                  </a:cubicBezTo>
                  <a:cubicBezTo>
                    <a:pt x="8582" y="5720"/>
                    <a:pt x="8582" y="5788"/>
                    <a:pt x="8582" y="5879"/>
                  </a:cubicBezTo>
                  <a:cubicBezTo>
                    <a:pt x="8651" y="6267"/>
                    <a:pt x="8970" y="6541"/>
                    <a:pt x="9290" y="6770"/>
                  </a:cubicBezTo>
                  <a:lnTo>
                    <a:pt x="11983" y="8892"/>
                  </a:lnTo>
                  <a:cubicBezTo>
                    <a:pt x="12006" y="8915"/>
                    <a:pt x="12029" y="8915"/>
                    <a:pt x="12052" y="8915"/>
                  </a:cubicBezTo>
                  <a:cubicBezTo>
                    <a:pt x="12075" y="8915"/>
                    <a:pt x="12120" y="8915"/>
                    <a:pt x="12143" y="8892"/>
                  </a:cubicBezTo>
                  <a:cubicBezTo>
                    <a:pt x="12189" y="8824"/>
                    <a:pt x="12166" y="8755"/>
                    <a:pt x="12120" y="8710"/>
                  </a:cubicBezTo>
                  <a:lnTo>
                    <a:pt x="9427" y="6610"/>
                  </a:lnTo>
                  <a:cubicBezTo>
                    <a:pt x="9130" y="6382"/>
                    <a:pt x="8879" y="6130"/>
                    <a:pt x="8811" y="5834"/>
                  </a:cubicBezTo>
                  <a:cubicBezTo>
                    <a:pt x="8811" y="5765"/>
                    <a:pt x="8811" y="5697"/>
                    <a:pt x="8788" y="5628"/>
                  </a:cubicBezTo>
                  <a:cubicBezTo>
                    <a:pt x="8788" y="5446"/>
                    <a:pt x="8788" y="5240"/>
                    <a:pt x="8605" y="5103"/>
                  </a:cubicBezTo>
                  <a:cubicBezTo>
                    <a:pt x="8491" y="4989"/>
                    <a:pt x="8331" y="4989"/>
                    <a:pt x="8194" y="4966"/>
                  </a:cubicBezTo>
                  <a:lnTo>
                    <a:pt x="8080" y="4966"/>
                  </a:lnTo>
                  <a:cubicBezTo>
                    <a:pt x="7578" y="4898"/>
                    <a:pt x="7258" y="4487"/>
                    <a:pt x="6893" y="4031"/>
                  </a:cubicBezTo>
                  <a:cubicBezTo>
                    <a:pt x="6597" y="3665"/>
                    <a:pt x="6300" y="3277"/>
                    <a:pt x="5843" y="3095"/>
                  </a:cubicBezTo>
                  <a:cubicBezTo>
                    <a:pt x="5831" y="3089"/>
                    <a:pt x="5817" y="3086"/>
                    <a:pt x="5803" y="3086"/>
                  </a:cubicBezTo>
                  <a:close/>
                  <a:moveTo>
                    <a:pt x="4332" y="4752"/>
                  </a:moveTo>
                  <a:cubicBezTo>
                    <a:pt x="4283" y="4752"/>
                    <a:pt x="4240" y="4778"/>
                    <a:pt x="4223" y="4829"/>
                  </a:cubicBezTo>
                  <a:cubicBezTo>
                    <a:pt x="4200" y="4875"/>
                    <a:pt x="4223" y="4944"/>
                    <a:pt x="4268" y="4966"/>
                  </a:cubicBezTo>
                  <a:cubicBezTo>
                    <a:pt x="4634" y="5149"/>
                    <a:pt x="4930" y="5423"/>
                    <a:pt x="5159" y="5765"/>
                  </a:cubicBezTo>
                  <a:cubicBezTo>
                    <a:pt x="5204" y="5811"/>
                    <a:pt x="5227" y="5857"/>
                    <a:pt x="5250" y="5902"/>
                  </a:cubicBezTo>
                  <a:cubicBezTo>
                    <a:pt x="5432" y="6176"/>
                    <a:pt x="5615" y="6496"/>
                    <a:pt x="5957" y="6564"/>
                  </a:cubicBezTo>
                  <a:lnTo>
                    <a:pt x="6277" y="6564"/>
                  </a:lnTo>
                  <a:cubicBezTo>
                    <a:pt x="6334" y="6553"/>
                    <a:pt x="6385" y="6547"/>
                    <a:pt x="6434" y="6547"/>
                  </a:cubicBezTo>
                  <a:cubicBezTo>
                    <a:pt x="6482" y="6547"/>
                    <a:pt x="6528" y="6553"/>
                    <a:pt x="6574" y="6564"/>
                  </a:cubicBezTo>
                  <a:cubicBezTo>
                    <a:pt x="6779" y="6655"/>
                    <a:pt x="6870" y="6906"/>
                    <a:pt x="6939" y="7135"/>
                  </a:cubicBezTo>
                  <a:cubicBezTo>
                    <a:pt x="6939" y="7180"/>
                    <a:pt x="6962" y="7203"/>
                    <a:pt x="6985" y="7249"/>
                  </a:cubicBezTo>
                  <a:cubicBezTo>
                    <a:pt x="7167" y="7842"/>
                    <a:pt x="7601" y="8322"/>
                    <a:pt x="8012" y="8778"/>
                  </a:cubicBezTo>
                  <a:cubicBezTo>
                    <a:pt x="8354" y="9166"/>
                    <a:pt x="8719" y="9577"/>
                    <a:pt x="8925" y="10034"/>
                  </a:cubicBezTo>
                  <a:cubicBezTo>
                    <a:pt x="8948" y="10079"/>
                    <a:pt x="8993" y="10102"/>
                    <a:pt x="9039" y="10102"/>
                  </a:cubicBezTo>
                  <a:lnTo>
                    <a:pt x="9084" y="10102"/>
                  </a:lnTo>
                  <a:cubicBezTo>
                    <a:pt x="9153" y="10079"/>
                    <a:pt x="9176" y="10011"/>
                    <a:pt x="9153" y="9942"/>
                  </a:cubicBezTo>
                  <a:cubicBezTo>
                    <a:pt x="8925" y="9440"/>
                    <a:pt x="8537" y="9029"/>
                    <a:pt x="8171" y="8618"/>
                  </a:cubicBezTo>
                  <a:cubicBezTo>
                    <a:pt x="7761" y="8162"/>
                    <a:pt x="7373" y="7728"/>
                    <a:pt x="7190" y="7180"/>
                  </a:cubicBezTo>
                  <a:cubicBezTo>
                    <a:pt x="7167" y="7135"/>
                    <a:pt x="7167" y="7112"/>
                    <a:pt x="7167" y="7066"/>
                  </a:cubicBezTo>
                  <a:cubicBezTo>
                    <a:pt x="7053" y="6792"/>
                    <a:pt x="6962" y="6473"/>
                    <a:pt x="6665" y="6359"/>
                  </a:cubicBezTo>
                  <a:cubicBezTo>
                    <a:pt x="6585" y="6332"/>
                    <a:pt x="6505" y="6321"/>
                    <a:pt x="6424" y="6321"/>
                  </a:cubicBezTo>
                  <a:cubicBezTo>
                    <a:pt x="6368" y="6321"/>
                    <a:pt x="6311" y="6326"/>
                    <a:pt x="6254" y="6336"/>
                  </a:cubicBezTo>
                  <a:lnTo>
                    <a:pt x="6003" y="6336"/>
                  </a:lnTo>
                  <a:cubicBezTo>
                    <a:pt x="5752" y="6290"/>
                    <a:pt x="5615" y="6039"/>
                    <a:pt x="5455" y="5788"/>
                  </a:cubicBezTo>
                  <a:cubicBezTo>
                    <a:pt x="5410" y="5720"/>
                    <a:pt x="5387" y="5674"/>
                    <a:pt x="5341" y="5628"/>
                  </a:cubicBezTo>
                  <a:cubicBezTo>
                    <a:pt x="5113" y="5263"/>
                    <a:pt x="4771" y="4966"/>
                    <a:pt x="4382" y="4761"/>
                  </a:cubicBezTo>
                  <a:cubicBezTo>
                    <a:pt x="4365" y="4755"/>
                    <a:pt x="4348" y="4752"/>
                    <a:pt x="4332" y="4752"/>
                  </a:cubicBezTo>
                  <a:close/>
                  <a:moveTo>
                    <a:pt x="2638" y="6608"/>
                  </a:moveTo>
                  <a:cubicBezTo>
                    <a:pt x="2617" y="6608"/>
                    <a:pt x="2597" y="6615"/>
                    <a:pt x="2579" y="6633"/>
                  </a:cubicBezTo>
                  <a:cubicBezTo>
                    <a:pt x="2511" y="6655"/>
                    <a:pt x="2488" y="6724"/>
                    <a:pt x="2534" y="6792"/>
                  </a:cubicBezTo>
                  <a:lnTo>
                    <a:pt x="3127" y="7797"/>
                  </a:lnTo>
                  <a:cubicBezTo>
                    <a:pt x="3196" y="7911"/>
                    <a:pt x="3333" y="8116"/>
                    <a:pt x="3538" y="8139"/>
                  </a:cubicBezTo>
                  <a:cubicBezTo>
                    <a:pt x="3675" y="8139"/>
                    <a:pt x="3812" y="8071"/>
                    <a:pt x="3926" y="8025"/>
                  </a:cubicBezTo>
                  <a:cubicBezTo>
                    <a:pt x="4025" y="7976"/>
                    <a:pt x="4088" y="7938"/>
                    <a:pt x="4132" y="7938"/>
                  </a:cubicBezTo>
                  <a:cubicBezTo>
                    <a:pt x="4150" y="7938"/>
                    <a:pt x="4164" y="7944"/>
                    <a:pt x="4177" y="7956"/>
                  </a:cubicBezTo>
                  <a:cubicBezTo>
                    <a:pt x="4223" y="8002"/>
                    <a:pt x="4200" y="8071"/>
                    <a:pt x="4154" y="8230"/>
                  </a:cubicBezTo>
                  <a:cubicBezTo>
                    <a:pt x="4109" y="8367"/>
                    <a:pt x="4063" y="8573"/>
                    <a:pt x="4154" y="8710"/>
                  </a:cubicBezTo>
                  <a:cubicBezTo>
                    <a:pt x="4246" y="8824"/>
                    <a:pt x="4360" y="8869"/>
                    <a:pt x="4451" y="8892"/>
                  </a:cubicBezTo>
                  <a:cubicBezTo>
                    <a:pt x="4474" y="8892"/>
                    <a:pt x="4519" y="8915"/>
                    <a:pt x="4542" y="8915"/>
                  </a:cubicBezTo>
                  <a:cubicBezTo>
                    <a:pt x="4702" y="8984"/>
                    <a:pt x="4793" y="9143"/>
                    <a:pt x="4907" y="9303"/>
                  </a:cubicBezTo>
                  <a:lnTo>
                    <a:pt x="4976" y="9372"/>
                  </a:lnTo>
                  <a:cubicBezTo>
                    <a:pt x="5204" y="9714"/>
                    <a:pt x="5524" y="10011"/>
                    <a:pt x="5820" y="10307"/>
                  </a:cubicBezTo>
                  <a:lnTo>
                    <a:pt x="8217" y="12636"/>
                  </a:lnTo>
                  <a:cubicBezTo>
                    <a:pt x="8240" y="12658"/>
                    <a:pt x="8286" y="12658"/>
                    <a:pt x="8308" y="12658"/>
                  </a:cubicBezTo>
                  <a:cubicBezTo>
                    <a:pt x="8331" y="12658"/>
                    <a:pt x="8354" y="12658"/>
                    <a:pt x="8377" y="12636"/>
                  </a:cubicBezTo>
                  <a:cubicBezTo>
                    <a:pt x="8423" y="12590"/>
                    <a:pt x="8423" y="12499"/>
                    <a:pt x="8377" y="12476"/>
                  </a:cubicBezTo>
                  <a:lnTo>
                    <a:pt x="5980" y="10125"/>
                  </a:lnTo>
                  <a:cubicBezTo>
                    <a:pt x="5684" y="9851"/>
                    <a:pt x="5387" y="9577"/>
                    <a:pt x="5159" y="9235"/>
                  </a:cubicBezTo>
                  <a:lnTo>
                    <a:pt x="5113" y="9166"/>
                  </a:lnTo>
                  <a:cubicBezTo>
                    <a:pt x="4976" y="9006"/>
                    <a:pt x="4839" y="8801"/>
                    <a:pt x="4634" y="8710"/>
                  </a:cubicBezTo>
                  <a:cubicBezTo>
                    <a:pt x="4588" y="8687"/>
                    <a:pt x="4565" y="8687"/>
                    <a:pt x="4519" y="8664"/>
                  </a:cubicBezTo>
                  <a:cubicBezTo>
                    <a:pt x="4451" y="8641"/>
                    <a:pt x="4382" y="8641"/>
                    <a:pt x="4360" y="8596"/>
                  </a:cubicBezTo>
                  <a:cubicBezTo>
                    <a:pt x="4314" y="8527"/>
                    <a:pt x="4337" y="8413"/>
                    <a:pt x="4382" y="8299"/>
                  </a:cubicBezTo>
                  <a:cubicBezTo>
                    <a:pt x="4428" y="8116"/>
                    <a:pt x="4497" y="7911"/>
                    <a:pt x="4314" y="7774"/>
                  </a:cubicBezTo>
                  <a:cubicBezTo>
                    <a:pt x="4259" y="7727"/>
                    <a:pt x="4202" y="7710"/>
                    <a:pt x="4145" y="7710"/>
                  </a:cubicBezTo>
                  <a:cubicBezTo>
                    <a:pt x="4035" y="7710"/>
                    <a:pt x="3925" y="7774"/>
                    <a:pt x="3835" y="7819"/>
                  </a:cubicBezTo>
                  <a:cubicBezTo>
                    <a:pt x="3743" y="7865"/>
                    <a:pt x="3652" y="7911"/>
                    <a:pt x="3561" y="7911"/>
                  </a:cubicBezTo>
                  <a:cubicBezTo>
                    <a:pt x="3469" y="7888"/>
                    <a:pt x="3401" y="7797"/>
                    <a:pt x="3333" y="7683"/>
                  </a:cubicBezTo>
                  <a:lnTo>
                    <a:pt x="2716" y="6655"/>
                  </a:lnTo>
                  <a:cubicBezTo>
                    <a:pt x="2702" y="6627"/>
                    <a:pt x="2671" y="6608"/>
                    <a:pt x="2638" y="6608"/>
                  </a:cubicBezTo>
                  <a:close/>
                  <a:moveTo>
                    <a:pt x="38164" y="11586"/>
                  </a:moveTo>
                  <a:cubicBezTo>
                    <a:pt x="38095" y="11586"/>
                    <a:pt x="38027" y="11631"/>
                    <a:pt x="38027" y="11677"/>
                  </a:cubicBezTo>
                  <a:cubicBezTo>
                    <a:pt x="37959" y="12042"/>
                    <a:pt x="37730" y="12362"/>
                    <a:pt x="37388" y="12522"/>
                  </a:cubicBezTo>
                  <a:cubicBezTo>
                    <a:pt x="37228" y="12601"/>
                    <a:pt x="37051" y="12641"/>
                    <a:pt x="36874" y="12641"/>
                  </a:cubicBezTo>
                  <a:cubicBezTo>
                    <a:pt x="36697" y="12641"/>
                    <a:pt x="36521" y="12601"/>
                    <a:pt x="36361" y="12522"/>
                  </a:cubicBezTo>
                  <a:cubicBezTo>
                    <a:pt x="36342" y="12515"/>
                    <a:pt x="36324" y="12513"/>
                    <a:pt x="36307" y="12513"/>
                  </a:cubicBezTo>
                  <a:cubicBezTo>
                    <a:pt x="36259" y="12513"/>
                    <a:pt x="36218" y="12534"/>
                    <a:pt x="36201" y="12567"/>
                  </a:cubicBezTo>
                  <a:cubicBezTo>
                    <a:pt x="36178" y="12613"/>
                    <a:pt x="36201" y="12704"/>
                    <a:pt x="36247" y="12727"/>
                  </a:cubicBezTo>
                  <a:cubicBezTo>
                    <a:pt x="36452" y="12818"/>
                    <a:pt x="36657" y="12864"/>
                    <a:pt x="36886" y="12864"/>
                  </a:cubicBezTo>
                  <a:cubicBezTo>
                    <a:pt x="37091" y="12864"/>
                    <a:pt x="37319" y="12818"/>
                    <a:pt x="37502" y="12727"/>
                  </a:cubicBezTo>
                  <a:cubicBezTo>
                    <a:pt x="37890" y="12544"/>
                    <a:pt x="38164" y="12156"/>
                    <a:pt x="38255" y="11723"/>
                  </a:cubicBezTo>
                  <a:cubicBezTo>
                    <a:pt x="38255" y="11654"/>
                    <a:pt x="38232" y="11608"/>
                    <a:pt x="38164" y="11586"/>
                  </a:cubicBezTo>
                  <a:close/>
                  <a:moveTo>
                    <a:pt x="468" y="13423"/>
                  </a:moveTo>
                  <a:cubicBezTo>
                    <a:pt x="439" y="13423"/>
                    <a:pt x="411" y="13435"/>
                    <a:pt x="388" y="13457"/>
                  </a:cubicBezTo>
                  <a:cubicBezTo>
                    <a:pt x="342" y="13480"/>
                    <a:pt x="342" y="13571"/>
                    <a:pt x="365" y="13617"/>
                  </a:cubicBezTo>
                  <a:cubicBezTo>
                    <a:pt x="639" y="13937"/>
                    <a:pt x="936" y="14256"/>
                    <a:pt x="1255" y="14553"/>
                  </a:cubicBezTo>
                  <a:cubicBezTo>
                    <a:pt x="1278" y="14576"/>
                    <a:pt x="1301" y="14576"/>
                    <a:pt x="1324" y="14576"/>
                  </a:cubicBezTo>
                  <a:cubicBezTo>
                    <a:pt x="1347" y="14576"/>
                    <a:pt x="1392" y="14553"/>
                    <a:pt x="1415" y="14530"/>
                  </a:cubicBezTo>
                  <a:cubicBezTo>
                    <a:pt x="1461" y="14484"/>
                    <a:pt x="1438" y="14416"/>
                    <a:pt x="1392" y="14370"/>
                  </a:cubicBezTo>
                  <a:cubicBezTo>
                    <a:pt x="1096" y="14096"/>
                    <a:pt x="822" y="13800"/>
                    <a:pt x="548" y="13457"/>
                  </a:cubicBezTo>
                  <a:cubicBezTo>
                    <a:pt x="525" y="13435"/>
                    <a:pt x="496" y="13423"/>
                    <a:pt x="468" y="13423"/>
                  </a:cubicBezTo>
                  <a:close/>
                  <a:moveTo>
                    <a:pt x="134" y="8307"/>
                  </a:moveTo>
                  <a:cubicBezTo>
                    <a:pt x="110" y="8307"/>
                    <a:pt x="87" y="8312"/>
                    <a:pt x="69" y="8322"/>
                  </a:cubicBezTo>
                  <a:cubicBezTo>
                    <a:pt x="23" y="8367"/>
                    <a:pt x="0" y="8436"/>
                    <a:pt x="46" y="8481"/>
                  </a:cubicBezTo>
                  <a:cubicBezTo>
                    <a:pt x="1735" y="10513"/>
                    <a:pt x="3355" y="12613"/>
                    <a:pt x="4839" y="14758"/>
                  </a:cubicBezTo>
                  <a:cubicBezTo>
                    <a:pt x="4862" y="14781"/>
                    <a:pt x="4907" y="14804"/>
                    <a:pt x="4930" y="14804"/>
                  </a:cubicBezTo>
                  <a:cubicBezTo>
                    <a:pt x="4953" y="14804"/>
                    <a:pt x="4976" y="14781"/>
                    <a:pt x="4999" y="14781"/>
                  </a:cubicBezTo>
                  <a:cubicBezTo>
                    <a:pt x="5044" y="14736"/>
                    <a:pt x="5067" y="14667"/>
                    <a:pt x="5022" y="14621"/>
                  </a:cubicBezTo>
                  <a:cubicBezTo>
                    <a:pt x="3538" y="12476"/>
                    <a:pt x="1917" y="10353"/>
                    <a:pt x="228" y="8344"/>
                  </a:cubicBezTo>
                  <a:cubicBezTo>
                    <a:pt x="202" y="8318"/>
                    <a:pt x="167" y="8307"/>
                    <a:pt x="134" y="8307"/>
                  </a:cubicBezTo>
                  <a:close/>
                  <a:moveTo>
                    <a:pt x="1609" y="14975"/>
                  </a:moveTo>
                  <a:cubicBezTo>
                    <a:pt x="1581" y="14975"/>
                    <a:pt x="1552" y="14987"/>
                    <a:pt x="1529" y="15009"/>
                  </a:cubicBezTo>
                  <a:cubicBezTo>
                    <a:pt x="1484" y="15032"/>
                    <a:pt x="1484" y="15124"/>
                    <a:pt x="1506" y="15169"/>
                  </a:cubicBezTo>
                  <a:lnTo>
                    <a:pt x="2031" y="15740"/>
                  </a:lnTo>
                  <a:cubicBezTo>
                    <a:pt x="2054" y="15763"/>
                    <a:pt x="2077" y="15763"/>
                    <a:pt x="2100" y="15763"/>
                  </a:cubicBezTo>
                  <a:cubicBezTo>
                    <a:pt x="2146" y="15763"/>
                    <a:pt x="2168" y="15763"/>
                    <a:pt x="2191" y="15740"/>
                  </a:cubicBezTo>
                  <a:cubicBezTo>
                    <a:pt x="2237" y="15694"/>
                    <a:pt x="2237" y="15626"/>
                    <a:pt x="2191" y="15580"/>
                  </a:cubicBezTo>
                  <a:lnTo>
                    <a:pt x="1689" y="15009"/>
                  </a:lnTo>
                  <a:cubicBezTo>
                    <a:pt x="1666" y="14987"/>
                    <a:pt x="1638" y="14975"/>
                    <a:pt x="1609" y="14975"/>
                  </a:cubicBezTo>
                  <a:close/>
                  <a:moveTo>
                    <a:pt x="5892" y="23768"/>
                  </a:moveTo>
                  <a:cubicBezTo>
                    <a:pt x="5883" y="23768"/>
                    <a:pt x="5874" y="23770"/>
                    <a:pt x="5866" y="23774"/>
                  </a:cubicBezTo>
                  <a:cubicBezTo>
                    <a:pt x="5798" y="23774"/>
                    <a:pt x="5752" y="23843"/>
                    <a:pt x="5775" y="23911"/>
                  </a:cubicBezTo>
                  <a:cubicBezTo>
                    <a:pt x="5889" y="24459"/>
                    <a:pt x="6003" y="25121"/>
                    <a:pt x="6163" y="25760"/>
                  </a:cubicBezTo>
                  <a:cubicBezTo>
                    <a:pt x="6756" y="28568"/>
                    <a:pt x="7532" y="31489"/>
                    <a:pt x="9107" y="34046"/>
                  </a:cubicBezTo>
                  <a:cubicBezTo>
                    <a:pt x="9792" y="35119"/>
                    <a:pt x="10614" y="36146"/>
                    <a:pt x="11595" y="37104"/>
                  </a:cubicBezTo>
                  <a:cubicBezTo>
                    <a:pt x="14334" y="39752"/>
                    <a:pt x="17964" y="41578"/>
                    <a:pt x="22141" y="42354"/>
                  </a:cubicBezTo>
                  <a:cubicBezTo>
                    <a:pt x="23716" y="42651"/>
                    <a:pt x="25382" y="42811"/>
                    <a:pt x="27094" y="42811"/>
                  </a:cubicBezTo>
                  <a:cubicBezTo>
                    <a:pt x="28897" y="42811"/>
                    <a:pt x="30769" y="42651"/>
                    <a:pt x="32709" y="42308"/>
                  </a:cubicBezTo>
                  <a:cubicBezTo>
                    <a:pt x="33120" y="42240"/>
                    <a:pt x="33553" y="42149"/>
                    <a:pt x="33987" y="42057"/>
                  </a:cubicBezTo>
                  <a:cubicBezTo>
                    <a:pt x="34055" y="42057"/>
                    <a:pt x="34101" y="41989"/>
                    <a:pt x="34078" y="41920"/>
                  </a:cubicBezTo>
                  <a:cubicBezTo>
                    <a:pt x="34078" y="41875"/>
                    <a:pt x="34010" y="41829"/>
                    <a:pt x="33941" y="41829"/>
                  </a:cubicBezTo>
                  <a:cubicBezTo>
                    <a:pt x="33508" y="41920"/>
                    <a:pt x="33074" y="42012"/>
                    <a:pt x="32663" y="42080"/>
                  </a:cubicBezTo>
                  <a:cubicBezTo>
                    <a:pt x="30752" y="42408"/>
                    <a:pt x="28889" y="42574"/>
                    <a:pt x="27093" y="42574"/>
                  </a:cubicBezTo>
                  <a:cubicBezTo>
                    <a:pt x="25392" y="42574"/>
                    <a:pt x="23752" y="42426"/>
                    <a:pt x="22186" y="42126"/>
                  </a:cubicBezTo>
                  <a:cubicBezTo>
                    <a:pt x="18055" y="41350"/>
                    <a:pt x="14448" y="39547"/>
                    <a:pt x="11755" y="36922"/>
                  </a:cubicBezTo>
                  <a:cubicBezTo>
                    <a:pt x="10796" y="36009"/>
                    <a:pt x="9975" y="34982"/>
                    <a:pt x="9313" y="33932"/>
                  </a:cubicBezTo>
                  <a:cubicBezTo>
                    <a:pt x="7761" y="31444"/>
                    <a:pt x="6985" y="28568"/>
                    <a:pt x="6391" y="25829"/>
                  </a:cubicBezTo>
                  <a:cubicBezTo>
                    <a:pt x="7144" y="25600"/>
                    <a:pt x="7898" y="25372"/>
                    <a:pt x="8696" y="25098"/>
                  </a:cubicBezTo>
                  <a:cubicBezTo>
                    <a:pt x="9381" y="24870"/>
                    <a:pt x="10226" y="24596"/>
                    <a:pt x="10911" y="24117"/>
                  </a:cubicBezTo>
                  <a:cubicBezTo>
                    <a:pt x="10956" y="24094"/>
                    <a:pt x="10979" y="24003"/>
                    <a:pt x="10933" y="23957"/>
                  </a:cubicBezTo>
                  <a:cubicBezTo>
                    <a:pt x="10919" y="23929"/>
                    <a:pt x="10888" y="23909"/>
                    <a:pt x="10849" y="23909"/>
                  </a:cubicBezTo>
                  <a:cubicBezTo>
                    <a:pt x="10826" y="23909"/>
                    <a:pt x="10800" y="23917"/>
                    <a:pt x="10774" y="23934"/>
                  </a:cubicBezTo>
                  <a:cubicBezTo>
                    <a:pt x="10112" y="24391"/>
                    <a:pt x="9290" y="24665"/>
                    <a:pt x="8628" y="24893"/>
                  </a:cubicBezTo>
                  <a:cubicBezTo>
                    <a:pt x="7829" y="25144"/>
                    <a:pt x="7076" y="25372"/>
                    <a:pt x="6345" y="25600"/>
                  </a:cubicBezTo>
                  <a:cubicBezTo>
                    <a:pt x="6209" y="24984"/>
                    <a:pt x="6094" y="24391"/>
                    <a:pt x="5980" y="23866"/>
                  </a:cubicBezTo>
                  <a:cubicBezTo>
                    <a:pt x="5980" y="23809"/>
                    <a:pt x="5934" y="23768"/>
                    <a:pt x="5892" y="23768"/>
                  </a:cubicBezTo>
                  <a:close/>
                  <a:moveTo>
                    <a:pt x="59859" y="37633"/>
                  </a:moveTo>
                  <a:cubicBezTo>
                    <a:pt x="58594" y="37633"/>
                    <a:pt x="57324" y="37722"/>
                    <a:pt x="56059" y="37903"/>
                  </a:cubicBezTo>
                  <a:cubicBezTo>
                    <a:pt x="55991" y="37903"/>
                    <a:pt x="55968" y="37972"/>
                    <a:pt x="55968" y="38040"/>
                  </a:cubicBezTo>
                  <a:cubicBezTo>
                    <a:pt x="55968" y="38086"/>
                    <a:pt x="56036" y="38131"/>
                    <a:pt x="56105" y="38131"/>
                  </a:cubicBezTo>
                  <a:cubicBezTo>
                    <a:pt x="57351" y="37951"/>
                    <a:pt x="58605" y="37861"/>
                    <a:pt x="59858" y="37861"/>
                  </a:cubicBezTo>
                  <a:cubicBezTo>
                    <a:pt x="61610" y="37861"/>
                    <a:pt x="63358" y="38036"/>
                    <a:pt x="65075" y="38383"/>
                  </a:cubicBezTo>
                  <a:cubicBezTo>
                    <a:pt x="68225" y="38999"/>
                    <a:pt x="71101" y="40163"/>
                    <a:pt x="73657" y="41852"/>
                  </a:cubicBezTo>
                  <a:cubicBezTo>
                    <a:pt x="78382" y="44979"/>
                    <a:pt x="81760" y="49841"/>
                    <a:pt x="82924" y="55159"/>
                  </a:cubicBezTo>
                  <a:cubicBezTo>
                    <a:pt x="83038" y="55707"/>
                    <a:pt x="83130" y="56278"/>
                    <a:pt x="83198" y="56825"/>
                  </a:cubicBezTo>
                  <a:cubicBezTo>
                    <a:pt x="83221" y="56894"/>
                    <a:pt x="83267" y="56939"/>
                    <a:pt x="83312" y="56939"/>
                  </a:cubicBezTo>
                  <a:lnTo>
                    <a:pt x="83335" y="56939"/>
                  </a:lnTo>
                  <a:cubicBezTo>
                    <a:pt x="83404" y="56917"/>
                    <a:pt x="83449" y="56871"/>
                    <a:pt x="83427" y="56803"/>
                  </a:cubicBezTo>
                  <a:cubicBezTo>
                    <a:pt x="83358" y="56278"/>
                    <a:pt x="83267" y="55753"/>
                    <a:pt x="83175" y="55228"/>
                  </a:cubicBezTo>
                  <a:cubicBezTo>
                    <a:pt x="84431" y="55068"/>
                    <a:pt x="85686" y="54840"/>
                    <a:pt x="86896" y="54566"/>
                  </a:cubicBezTo>
                  <a:cubicBezTo>
                    <a:pt x="86964" y="54543"/>
                    <a:pt x="87010" y="54474"/>
                    <a:pt x="86987" y="54429"/>
                  </a:cubicBezTo>
                  <a:cubicBezTo>
                    <a:pt x="86987" y="54372"/>
                    <a:pt x="86941" y="54331"/>
                    <a:pt x="86886" y="54331"/>
                  </a:cubicBezTo>
                  <a:cubicBezTo>
                    <a:pt x="86875" y="54331"/>
                    <a:pt x="86862" y="54333"/>
                    <a:pt x="86850" y="54337"/>
                  </a:cubicBezTo>
                  <a:cubicBezTo>
                    <a:pt x="85641" y="54611"/>
                    <a:pt x="84385" y="54840"/>
                    <a:pt x="83107" y="55022"/>
                  </a:cubicBezTo>
                  <a:cubicBezTo>
                    <a:pt x="81920" y="49658"/>
                    <a:pt x="78519" y="44796"/>
                    <a:pt x="73771" y="41669"/>
                  </a:cubicBezTo>
                  <a:cubicBezTo>
                    <a:pt x="71192" y="39957"/>
                    <a:pt x="68293" y="38771"/>
                    <a:pt x="65121" y="38154"/>
                  </a:cubicBezTo>
                  <a:cubicBezTo>
                    <a:pt x="63390" y="37808"/>
                    <a:pt x="61629" y="37633"/>
                    <a:pt x="59859" y="37633"/>
                  </a:cubicBezTo>
                  <a:close/>
                  <a:moveTo>
                    <a:pt x="51391" y="77354"/>
                  </a:moveTo>
                  <a:cubicBezTo>
                    <a:pt x="51356" y="77354"/>
                    <a:pt x="51317" y="77370"/>
                    <a:pt x="51288" y="77414"/>
                  </a:cubicBezTo>
                  <a:cubicBezTo>
                    <a:pt x="48298" y="82184"/>
                    <a:pt x="43916" y="85950"/>
                    <a:pt x="39670" y="89602"/>
                  </a:cubicBezTo>
                  <a:cubicBezTo>
                    <a:pt x="39282" y="89922"/>
                    <a:pt x="38894" y="90264"/>
                    <a:pt x="38529" y="90584"/>
                  </a:cubicBezTo>
                  <a:cubicBezTo>
                    <a:pt x="38483" y="90630"/>
                    <a:pt x="38461" y="90698"/>
                    <a:pt x="38506" y="90744"/>
                  </a:cubicBezTo>
                  <a:cubicBezTo>
                    <a:pt x="38529" y="90766"/>
                    <a:pt x="38575" y="90789"/>
                    <a:pt x="38598" y="90789"/>
                  </a:cubicBezTo>
                  <a:cubicBezTo>
                    <a:pt x="38620" y="90789"/>
                    <a:pt x="38643" y="90789"/>
                    <a:pt x="38666" y="90766"/>
                  </a:cubicBezTo>
                  <a:cubicBezTo>
                    <a:pt x="39054" y="90424"/>
                    <a:pt x="39442" y="90105"/>
                    <a:pt x="39807" y="89785"/>
                  </a:cubicBezTo>
                  <a:cubicBezTo>
                    <a:pt x="44076" y="86110"/>
                    <a:pt x="48481" y="82344"/>
                    <a:pt x="51494" y="77528"/>
                  </a:cubicBezTo>
                  <a:cubicBezTo>
                    <a:pt x="51517" y="77482"/>
                    <a:pt x="51517" y="77414"/>
                    <a:pt x="51448" y="77368"/>
                  </a:cubicBezTo>
                  <a:cubicBezTo>
                    <a:pt x="51432" y="77360"/>
                    <a:pt x="51412" y="77354"/>
                    <a:pt x="51391" y="77354"/>
                  </a:cubicBezTo>
                  <a:close/>
                  <a:moveTo>
                    <a:pt x="21611" y="76971"/>
                  </a:moveTo>
                  <a:cubicBezTo>
                    <a:pt x="21561" y="76971"/>
                    <a:pt x="21519" y="76997"/>
                    <a:pt x="21501" y="77049"/>
                  </a:cubicBezTo>
                  <a:cubicBezTo>
                    <a:pt x="19858" y="80244"/>
                    <a:pt x="18146" y="83691"/>
                    <a:pt x="17005" y="87251"/>
                  </a:cubicBezTo>
                  <a:cubicBezTo>
                    <a:pt x="15749" y="91223"/>
                    <a:pt x="15339" y="94921"/>
                    <a:pt x="15772" y="98276"/>
                  </a:cubicBezTo>
                  <a:cubicBezTo>
                    <a:pt x="15772" y="98344"/>
                    <a:pt x="15818" y="98390"/>
                    <a:pt x="15886" y="98390"/>
                  </a:cubicBezTo>
                  <a:cubicBezTo>
                    <a:pt x="15955" y="98367"/>
                    <a:pt x="16001" y="98322"/>
                    <a:pt x="16001" y="98253"/>
                  </a:cubicBezTo>
                  <a:cubicBezTo>
                    <a:pt x="15567" y="94921"/>
                    <a:pt x="15978" y="91246"/>
                    <a:pt x="17233" y="87320"/>
                  </a:cubicBezTo>
                  <a:cubicBezTo>
                    <a:pt x="18374" y="83759"/>
                    <a:pt x="20063" y="80335"/>
                    <a:pt x="21707" y="77140"/>
                  </a:cubicBezTo>
                  <a:cubicBezTo>
                    <a:pt x="21730" y="77094"/>
                    <a:pt x="21707" y="77026"/>
                    <a:pt x="21661" y="76980"/>
                  </a:cubicBezTo>
                  <a:cubicBezTo>
                    <a:pt x="21644" y="76974"/>
                    <a:pt x="21627" y="76971"/>
                    <a:pt x="21611" y="76971"/>
                  </a:cubicBezTo>
                  <a:close/>
                  <a:moveTo>
                    <a:pt x="57003" y="89411"/>
                  </a:moveTo>
                  <a:cubicBezTo>
                    <a:pt x="56963" y="89411"/>
                    <a:pt x="56921" y="89437"/>
                    <a:pt x="56904" y="89488"/>
                  </a:cubicBezTo>
                  <a:cubicBezTo>
                    <a:pt x="56424" y="90538"/>
                    <a:pt x="55922" y="91748"/>
                    <a:pt x="55945" y="93003"/>
                  </a:cubicBezTo>
                  <a:cubicBezTo>
                    <a:pt x="55945" y="94396"/>
                    <a:pt x="56607" y="95834"/>
                    <a:pt x="57725" y="96998"/>
                  </a:cubicBezTo>
                  <a:cubicBezTo>
                    <a:pt x="58615" y="97911"/>
                    <a:pt x="59825" y="98687"/>
                    <a:pt x="61446" y="99349"/>
                  </a:cubicBezTo>
                  <a:cubicBezTo>
                    <a:pt x="61446" y="99372"/>
                    <a:pt x="61469" y="99372"/>
                    <a:pt x="61491" y="99372"/>
                  </a:cubicBezTo>
                  <a:cubicBezTo>
                    <a:pt x="61514" y="99372"/>
                    <a:pt x="61560" y="99349"/>
                    <a:pt x="61583" y="99303"/>
                  </a:cubicBezTo>
                  <a:cubicBezTo>
                    <a:pt x="61606" y="99235"/>
                    <a:pt x="61583" y="99166"/>
                    <a:pt x="61514" y="99143"/>
                  </a:cubicBezTo>
                  <a:cubicBezTo>
                    <a:pt x="59962" y="98481"/>
                    <a:pt x="58775" y="97728"/>
                    <a:pt x="57885" y="96838"/>
                  </a:cubicBezTo>
                  <a:cubicBezTo>
                    <a:pt x="56812" y="95720"/>
                    <a:pt x="56173" y="94327"/>
                    <a:pt x="56173" y="93003"/>
                  </a:cubicBezTo>
                  <a:cubicBezTo>
                    <a:pt x="56150" y="91794"/>
                    <a:pt x="56652" y="90607"/>
                    <a:pt x="57109" y="89580"/>
                  </a:cubicBezTo>
                  <a:cubicBezTo>
                    <a:pt x="57132" y="89511"/>
                    <a:pt x="57109" y="89443"/>
                    <a:pt x="57040" y="89420"/>
                  </a:cubicBezTo>
                  <a:cubicBezTo>
                    <a:pt x="57029" y="89414"/>
                    <a:pt x="57016" y="89411"/>
                    <a:pt x="57003" y="89411"/>
                  </a:cubicBezTo>
                  <a:close/>
                  <a:moveTo>
                    <a:pt x="63310" y="99689"/>
                  </a:moveTo>
                  <a:cubicBezTo>
                    <a:pt x="63272" y="99689"/>
                    <a:pt x="63240" y="99709"/>
                    <a:pt x="63226" y="99737"/>
                  </a:cubicBezTo>
                  <a:cubicBezTo>
                    <a:pt x="63180" y="99805"/>
                    <a:pt x="63203" y="99874"/>
                    <a:pt x="63249" y="99897"/>
                  </a:cubicBezTo>
                  <a:cubicBezTo>
                    <a:pt x="64025" y="100444"/>
                    <a:pt x="64870" y="100947"/>
                    <a:pt x="65714" y="101380"/>
                  </a:cubicBezTo>
                  <a:cubicBezTo>
                    <a:pt x="65737" y="101380"/>
                    <a:pt x="65737" y="101403"/>
                    <a:pt x="65760" y="101403"/>
                  </a:cubicBezTo>
                  <a:cubicBezTo>
                    <a:pt x="65805" y="101403"/>
                    <a:pt x="65851" y="101380"/>
                    <a:pt x="65874" y="101335"/>
                  </a:cubicBezTo>
                  <a:cubicBezTo>
                    <a:pt x="65897" y="101266"/>
                    <a:pt x="65874" y="101198"/>
                    <a:pt x="65828" y="101175"/>
                  </a:cubicBezTo>
                  <a:cubicBezTo>
                    <a:pt x="64984" y="100741"/>
                    <a:pt x="64162" y="100239"/>
                    <a:pt x="63386" y="99714"/>
                  </a:cubicBezTo>
                  <a:cubicBezTo>
                    <a:pt x="63360" y="99697"/>
                    <a:pt x="63334" y="99689"/>
                    <a:pt x="63310" y="99689"/>
                  </a:cubicBezTo>
                  <a:close/>
                  <a:moveTo>
                    <a:pt x="16092" y="100193"/>
                  </a:moveTo>
                  <a:cubicBezTo>
                    <a:pt x="16023" y="100193"/>
                    <a:pt x="15978" y="100239"/>
                    <a:pt x="15978" y="100307"/>
                  </a:cubicBezTo>
                  <a:cubicBezTo>
                    <a:pt x="16001" y="102133"/>
                    <a:pt x="16320" y="103914"/>
                    <a:pt x="16936" y="105626"/>
                  </a:cubicBezTo>
                  <a:cubicBezTo>
                    <a:pt x="16936" y="105671"/>
                    <a:pt x="16982" y="105694"/>
                    <a:pt x="17028" y="105694"/>
                  </a:cubicBezTo>
                  <a:lnTo>
                    <a:pt x="17073" y="105694"/>
                  </a:lnTo>
                  <a:cubicBezTo>
                    <a:pt x="17142" y="105671"/>
                    <a:pt x="17165" y="105603"/>
                    <a:pt x="17142" y="105557"/>
                  </a:cubicBezTo>
                  <a:cubicBezTo>
                    <a:pt x="16548" y="103868"/>
                    <a:pt x="16229" y="102111"/>
                    <a:pt x="16206" y="100307"/>
                  </a:cubicBezTo>
                  <a:cubicBezTo>
                    <a:pt x="16206" y="100239"/>
                    <a:pt x="16160" y="100193"/>
                    <a:pt x="16092" y="1001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6"/>
            <p:cNvSpPr/>
            <p:nvPr/>
          </p:nvSpPr>
          <p:spPr>
            <a:xfrm>
              <a:off x="7426709" y="1567071"/>
              <a:ext cx="206354" cy="238116"/>
            </a:xfrm>
            <a:custGeom>
              <a:avLst/>
              <a:gdLst/>
              <a:ahLst/>
              <a:cxnLst/>
              <a:rect l="l" t="t" r="r" b="b"/>
              <a:pathLst>
                <a:path w="7647" h="8824" extrusionOk="0">
                  <a:moveTo>
                    <a:pt x="7030" y="0"/>
                  </a:moveTo>
                  <a:cubicBezTo>
                    <a:pt x="6970" y="0"/>
                    <a:pt x="6909" y="5"/>
                    <a:pt x="6848" y="13"/>
                  </a:cubicBezTo>
                  <a:cubicBezTo>
                    <a:pt x="6300" y="104"/>
                    <a:pt x="5821" y="538"/>
                    <a:pt x="5684" y="1086"/>
                  </a:cubicBezTo>
                  <a:cubicBezTo>
                    <a:pt x="5684" y="1059"/>
                    <a:pt x="5682" y="1048"/>
                    <a:pt x="5679" y="1048"/>
                  </a:cubicBezTo>
                  <a:cubicBezTo>
                    <a:pt x="5672" y="1048"/>
                    <a:pt x="5661" y="1112"/>
                    <a:pt x="5661" y="1177"/>
                  </a:cubicBezTo>
                  <a:cubicBezTo>
                    <a:pt x="5638" y="1268"/>
                    <a:pt x="5684" y="1382"/>
                    <a:pt x="5775" y="1428"/>
                  </a:cubicBezTo>
                  <a:cubicBezTo>
                    <a:pt x="5814" y="1454"/>
                    <a:pt x="5855" y="1465"/>
                    <a:pt x="5896" y="1465"/>
                  </a:cubicBezTo>
                  <a:cubicBezTo>
                    <a:pt x="6000" y="1465"/>
                    <a:pt x="6104" y="1396"/>
                    <a:pt x="6186" y="1314"/>
                  </a:cubicBezTo>
                  <a:cubicBezTo>
                    <a:pt x="6277" y="1200"/>
                    <a:pt x="6323" y="1063"/>
                    <a:pt x="6414" y="949"/>
                  </a:cubicBezTo>
                  <a:cubicBezTo>
                    <a:pt x="6574" y="766"/>
                    <a:pt x="6802" y="629"/>
                    <a:pt x="7030" y="629"/>
                  </a:cubicBezTo>
                  <a:cubicBezTo>
                    <a:pt x="7158" y="629"/>
                    <a:pt x="7271" y="658"/>
                    <a:pt x="7393" y="658"/>
                  </a:cubicBezTo>
                  <a:cubicBezTo>
                    <a:pt x="7424" y="658"/>
                    <a:pt x="7455" y="657"/>
                    <a:pt x="7487" y="652"/>
                  </a:cubicBezTo>
                  <a:cubicBezTo>
                    <a:pt x="7533" y="652"/>
                    <a:pt x="7601" y="629"/>
                    <a:pt x="7624" y="584"/>
                  </a:cubicBezTo>
                  <a:cubicBezTo>
                    <a:pt x="7647" y="561"/>
                    <a:pt x="7647" y="515"/>
                    <a:pt x="7647" y="492"/>
                  </a:cubicBezTo>
                  <a:cubicBezTo>
                    <a:pt x="7647" y="310"/>
                    <a:pt x="7533" y="150"/>
                    <a:pt x="7373" y="81"/>
                  </a:cubicBezTo>
                  <a:cubicBezTo>
                    <a:pt x="7266" y="21"/>
                    <a:pt x="7150" y="0"/>
                    <a:pt x="7030" y="0"/>
                  </a:cubicBezTo>
                  <a:close/>
                  <a:moveTo>
                    <a:pt x="2123" y="7363"/>
                  </a:moveTo>
                  <a:cubicBezTo>
                    <a:pt x="1438" y="7568"/>
                    <a:pt x="731" y="7751"/>
                    <a:pt x="46" y="7888"/>
                  </a:cubicBezTo>
                  <a:cubicBezTo>
                    <a:pt x="23" y="8207"/>
                    <a:pt x="23" y="8504"/>
                    <a:pt x="0" y="8824"/>
                  </a:cubicBezTo>
                  <a:cubicBezTo>
                    <a:pt x="776" y="8435"/>
                    <a:pt x="1529" y="7979"/>
                    <a:pt x="2123" y="7363"/>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6"/>
            <p:cNvSpPr/>
            <p:nvPr/>
          </p:nvSpPr>
          <p:spPr>
            <a:xfrm>
              <a:off x="7813512" y="2690268"/>
              <a:ext cx="282128" cy="242568"/>
            </a:xfrm>
            <a:custGeom>
              <a:avLst/>
              <a:gdLst/>
              <a:ahLst/>
              <a:cxnLst/>
              <a:rect l="l" t="t" r="r" b="b"/>
              <a:pathLst>
                <a:path w="10455" h="8989" extrusionOk="0">
                  <a:moveTo>
                    <a:pt x="8492" y="0"/>
                  </a:moveTo>
                  <a:cubicBezTo>
                    <a:pt x="5547" y="1644"/>
                    <a:pt x="2740" y="3333"/>
                    <a:pt x="0" y="5159"/>
                  </a:cubicBezTo>
                  <a:cubicBezTo>
                    <a:pt x="571" y="6163"/>
                    <a:pt x="1096" y="7236"/>
                    <a:pt x="1986" y="7966"/>
                  </a:cubicBezTo>
                  <a:cubicBezTo>
                    <a:pt x="2836" y="8679"/>
                    <a:pt x="3925" y="8989"/>
                    <a:pt x="5030" y="8989"/>
                  </a:cubicBezTo>
                  <a:cubicBezTo>
                    <a:pt x="5764" y="8989"/>
                    <a:pt x="6507" y="8852"/>
                    <a:pt x="7190" y="8606"/>
                  </a:cubicBezTo>
                  <a:cubicBezTo>
                    <a:pt x="8035" y="8286"/>
                    <a:pt x="8834" y="7807"/>
                    <a:pt x="9405" y="7122"/>
                  </a:cubicBezTo>
                  <a:cubicBezTo>
                    <a:pt x="10226" y="6118"/>
                    <a:pt x="10454" y="4702"/>
                    <a:pt x="10203" y="3447"/>
                  </a:cubicBezTo>
                  <a:cubicBezTo>
                    <a:pt x="9975" y="2169"/>
                    <a:pt x="9313" y="1005"/>
                    <a:pt x="8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6"/>
            <p:cNvSpPr/>
            <p:nvPr/>
          </p:nvSpPr>
          <p:spPr>
            <a:xfrm>
              <a:off x="7284417" y="1925891"/>
              <a:ext cx="530957" cy="391768"/>
            </a:xfrm>
            <a:custGeom>
              <a:avLst/>
              <a:gdLst/>
              <a:ahLst/>
              <a:cxnLst/>
              <a:rect l="l" t="t" r="r" b="b"/>
              <a:pathLst>
                <a:path w="19676" h="14518" extrusionOk="0">
                  <a:moveTo>
                    <a:pt x="3310" y="1096"/>
                  </a:moveTo>
                  <a:lnTo>
                    <a:pt x="3310" y="1096"/>
                  </a:lnTo>
                  <a:cubicBezTo>
                    <a:pt x="2283" y="2488"/>
                    <a:pt x="1256" y="3812"/>
                    <a:pt x="206" y="5113"/>
                  </a:cubicBezTo>
                  <a:cubicBezTo>
                    <a:pt x="662" y="5570"/>
                    <a:pt x="1119" y="6026"/>
                    <a:pt x="1576" y="6460"/>
                  </a:cubicBezTo>
                  <a:cubicBezTo>
                    <a:pt x="1644" y="6528"/>
                    <a:pt x="1690" y="6574"/>
                    <a:pt x="1690" y="6642"/>
                  </a:cubicBezTo>
                  <a:cubicBezTo>
                    <a:pt x="1690" y="6711"/>
                    <a:pt x="1644" y="6757"/>
                    <a:pt x="1621" y="6802"/>
                  </a:cubicBezTo>
                  <a:cubicBezTo>
                    <a:pt x="1142" y="7418"/>
                    <a:pt x="640" y="8058"/>
                    <a:pt x="160" y="8697"/>
                  </a:cubicBezTo>
                  <a:cubicBezTo>
                    <a:pt x="92" y="8788"/>
                    <a:pt x="23" y="8902"/>
                    <a:pt x="1" y="9016"/>
                  </a:cubicBezTo>
                  <a:cubicBezTo>
                    <a:pt x="1" y="9108"/>
                    <a:pt x="46" y="9199"/>
                    <a:pt x="92" y="9267"/>
                  </a:cubicBezTo>
                  <a:cubicBezTo>
                    <a:pt x="731" y="10705"/>
                    <a:pt x="1393" y="12143"/>
                    <a:pt x="2055" y="13558"/>
                  </a:cubicBezTo>
                  <a:cubicBezTo>
                    <a:pt x="1735" y="12280"/>
                    <a:pt x="1439" y="10979"/>
                    <a:pt x="1119" y="9701"/>
                  </a:cubicBezTo>
                  <a:cubicBezTo>
                    <a:pt x="1073" y="9564"/>
                    <a:pt x="1051" y="9427"/>
                    <a:pt x="1073" y="9290"/>
                  </a:cubicBezTo>
                  <a:cubicBezTo>
                    <a:pt x="1096" y="9108"/>
                    <a:pt x="1187" y="8948"/>
                    <a:pt x="1279" y="8788"/>
                  </a:cubicBezTo>
                  <a:lnTo>
                    <a:pt x="2854" y="6300"/>
                  </a:lnTo>
                  <a:cubicBezTo>
                    <a:pt x="2899" y="6254"/>
                    <a:pt x="2922" y="6186"/>
                    <a:pt x="2922" y="6117"/>
                  </a:cubicBezTo>
                  <a:cubicBezTo>
                    <a:pt x="2922" y="6026"/>
                    <a:pt x="2831" y="5980"/>
                    <a:pt x="2762" y="5912"/>
                  </a:cubicBezTo>
                  <a:cubicBezTo>
                    <a:pt x="2466" y="5707"/>
                    <a:pt x="2146" y="5501"/>
                    <a:pt x="1849" y="5273"/>
                  </a:cubicBezTo>
                  <a:cubicBezTo>
                    <a:pt x="1781" y="5227"/>
                    <a:pt x="1712" y="5182"/>
                    <a:pt x="1690" y="5090"/>
                  </a:cubicBezTo>
                  <a:cubicBezTo>
                    <a:pt x="1667" y="5022"/>
                    <a:pt x="1690" y="4931"/>
                    <a:pt x="1735" y="4862"/>
                  </a:cubicBezTo>
                  <a:cubicBezTo>
                    <a:pt x="2260" y="3607"/>
                    <a:pt x="2785" y="2351"/>
                    <a:pt x="3310" y="1096"/>
                  </a:cubicBezTo>
                  <a:close/>
                  <a:moveTo>
                    <a:pt x="16229" y="0"/>
                  </a:moveTo>
                  <a:lnTo>
                    <a:pt x="16229" y="0"/>
                  </a:lnTo>
                  <a:cubicBezTo>
                    <a:pt x="16823" y="845"/>
                    <a:pt x="17439" y="1667"/>
                    <a:pt x="18055" y="2488"/>
                  </a:cubicBezTo>
                  <a:cubicBezTo>
                    <a:pt x="18101" y="2557"/>
                    <a:pt x="18147" y="2625"/>
                    <a:pt x="18147" y="2716"/>
                  </a:cubicBezTo>
                  <a:cubicBezTo>
                    <a:pt x="18170" y="2808"/>
                    <a:pt x="18101" y="2899"/>
                    <a:pt x="18055" y="2990"/>
                  </a:cubicBezTo>
                  <a:cubicBezTo>
                    <a:pt x="17576" y="3744"/>
                    <a:pt x="17074" y="4497"/>
                    <a:pt x="16595" y="5227"/>
                  </a:cubicBezTo>
                  <a:lnTo>
                    <a:pt x="18421" y="6893"/>
                  </a:lnTo>
                  <a:cubicBezTo>
                    <a:pt x="18443" y="6916"/>
                    <a:pt x="18466" y="6939"/>
                    <a:pt x="18489" y="6985"/>
                  </a:cubicBezTo>
                  <a:cubicBezTo>
                    <a:pt x="18512" y="7053"/>
                    <a:pt x="18466" y="7122"/>
                    <a:pt x="18421" y="7190"/>
                  </a:cubicBezTo>
                  <a:cubicBezTo>
                    <a:pt x="16891" y="9313"/>
                    <a:pt x="16047" y="11915"/>
                    <a:pt x="16024" y="14517"/>
                  </a:cubicBezTo>
                  <a:cubicBezTo>
                    <a:pt x="16389" y="13193"/>
                    <a:pt x="16754" y="11847"/>
                    <a:pt x="17325" y="10591"/>
                  </a:cubicBezTo>
                  <a:cubicBezTo>
                    <a:pt x="17873" y="9313"/>
                    <a:pt x="18626" y="8126"/>
                    <a:pt x="19676" y="7213"/>
                  </a:cubicBezTo>
                  <a:cubicBezTo>
                    <a:pt x="19083" y="6688"/>
                    <a:pt x="18512" y="6117"/>
                    <a:pt x="17987" y="5524"/>
                  </a:cubicBezTo>
                  <a:cubicBezTo>
                    <a:pt x="17850" y="5364"/>
                    <a:pt x="17690" y="5204"/>
                    <a:pt x="17713" y="4999"/>
                  </a:cubicBezTo>
                  <a:cubicBezTo>
                    <a:pt x="17713" y="4839"/>
                    <a:pt x="17804" y="4702"/>
                    <a:pt x="17896" y="4565"/>
                  </a:cubicBezTo>
                  <a:lnTo>
                    <a:pt x="18740" y="3333"/>
                  </a:lnTo>
                  <a:cubicBezTo>
                    <a:pt x="18831" y="3219"/>
                    <a:pt x="18923" y="3082"/>
                    <a:pt x="18900" y="2922"/>
                  </a:cubicBezTo>
                  <a:cubicBezTo>
                    <a:pt x="18900" y="2808"/>
                    <a:pt x="18809" y="2694"/>
                    <a:pt x="18740" y="2580"/>
                  </a:cubicBezTo>
                  <a:cubicBezTo>
                    <a:pt x="18033" y="1667"/>
                    <a:pt x="17234" y="845"/>
                    <a:pt x="16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6"/>
            <p:cNvSpPr/>
            <p:nvPr/>
          </p:nvSpPr>
          <p:spPr>
            <a:xfrm>
              <a:off x="7944092" y="2013349"/>
              <a:ext cx="240868" cy="223004"/>
            </a:xfrm>
            <a:custGeom>
              <a:avLst/>
              <a:gdLst/>
              <a:ahLst/>
              <a:cxnLst/>
              <a:rect l="l" t="t" r="r" b="b"/>
              <a:pathLst>
                <a:path w="8926" h="8264" extrusionOk="0">
                  <a:moveTo>
                    <a:pt x="2443" y="0"/>
                  </a:moveTo>
                  <a:lnTo>
                    <a:pt x="2443" y="320"/>
                  </a:lnTo>
                  <a:cubicBezTo>
                    <a:pt x="4041" y="388"/>
                    <a:pt x="5638" y="617"/>
                    <a:pt x="7190" y="1050"/>
                  </a:cubicBezTo>
                  <a:cubicBezTo>
                    <a:pt x="7601" y="1165"/>
                    <a:pt x="8012" y="1301"/>
                    <a:pt x="8263" y="1598"/>
                  </a:cubicBezTo>
                  <a:cubicBezTo>
                    <a:pt x="8537" y="1918"/>
                    <a:pt x="8606" y="2397"/>
                    <a:pt x="8469" y="2899"/>
                  </a:cubicBezTo>
                  <a:cubicBezTo>
                    <a:pt x="8355" y="3356"/>
                    <a:pt x="8081" y="3767"/>
                    <a:pt x="7807" y="4177"/>
                  </a:cubicBezTo>
                  <a:lnTo>
                    <a:pt x="8058" y="4337"/>
                  </a:lnTo>
                  <a:cubicBezTo>
                    <a:pt x="8332" y="3926"/>
                    <a:pt x="8628" y="3493"/>
                    <a:pt x="8765" y="2968"/>
                  </a:cubicBezTo>
                  <a:cubicBezTo>
                    <a:pt x="8925" y="2374"/>
                    <a:pt x="8834" y="1781"/>
                    <a:pt x="8514" y="1393"/>
                  </a:cubicBezTo>
                  <a:cubicBezTo>
                    <a:pt x="8195" y="1028"/>
                    <a:pt x="7693" y="868"/>
                    <a:pt x="7259" y="754"/>
                  </a:cubicBezTo>
                  <a:cubicBezTo>
                    <a:pt x="5707" y="320"/>
                    <a:pt x="4086" y="69"/>
                    <a:pt x="2443" y="0"/>
                  </a:cubicBezTo>
                  <a:close/>
                  <a:moveTo>
                    <a:pt x="229" y="4429"/>
                  </a:moveTo>
                  <a:lnTo>
                    <a:pt x="0" y="4611"/>
                  </a:lnTo>
                  <a:cubicBezTo>
                    <a:pt x="1028" y="5821"/>
                    <a:pt x="2237" y="6871"/>
                    <a:pt x="3561" y="7715"/>
                  </a:cubicBezTo>
                  <a:cubicBezTo>
                    <a:pt x="3995" y="7989"/>
                    <a:pt x="4474" y="8263"/>
                    <a:pt x="4976" y="8263"/>
                  </a:cubicBezTo>
                  <a:cubicBezTo>
                    <a:pt x="5068" y="8263"/>
                    <a:pt x="5159" y="8240"/>
                    <a:pt x="5250" y="8218"/>
                  </a:cubicBezTo>
                  <a:cubicBezTo>
                    <a:pt x="5958" y="8103"/>
                    <a:pt x="6392" y="7487"/>
                    <a:pt x="6757" y="6894"/>
                  </a:cubicBezTo>
                  <a:lnTo>
                    <a:pt x="6506" y="6711"/>
                  </a:lnTo>
                  <a:cubicBezTo>
                    <a:pt x="6163" y="7282"/>
                    <a:pt x="5775" y="7807"/>
                    <a:pt x="5205" y="7921"/>
                  </a:cubicBezTo>
                  <a:cubicBezTo>
                    <a:pt x="5125" y="7939"/>
                    <a:pt x="5044" y="7947"/>
                    <a:pt x="4964" y="7947"/>
                  </a:cubicBezTo>
                  <a:cubicBezTo>
                    <a:pt x="4537" y="7947"/>
                    <a:pt x="4105" y="7714"/>
                    <a:pt x="3721" y="7464"/>
                  </a:cubicBezTo>
                  <a:cubicBezTo>
                    <a:pt x="2420" y="6620"/>
                    <a:pt x="1233" y="5615"/>
                    <a:pt x="229" y="44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6"/>
            <p:cNvSpPr/>
            <p:nvPr/>
          </p:nvSpPr>
          <p:spPr>
            <a:xfrm>
              <a:off x="7139048" y="1752188"/>
              <a:ext cx="784751" cy="492044"/>
            </a:xfrm>
            <a:custGeom>
              <a:avLst/>
              <a:gdLst/>
              <a:ahLst/>
              <a:cxnLst/>
              <a:rect l="l" t="t" r="r" b="b"/>
              <a:pathLst>
                <a:path w="29081" h="18234" extrusionOk="0">
                  <a:moveTo>
                    <a:pt x="16047" y="1"/>
                  </a:moveTo>
                  <a:lnTo>
                    <a:pt x="16047" y="1"/>
                  </a:lnTo>
                  <a:cubicBezTo>
                    <a:pt x="16138" y="183"/>
                    <a:pt x="16252" y="343"/>
                    <a:pt x="16367" y="526"/>
                  </a:cubicBezTo>
                  <a:cubicBezTo>
                    <a:pt x="17074" y="662"/>
                    <a:pt x="17759" y="1028"/>
                    <a:pt x="18352" y="1370"/>
                  </a:cubicBezTo>
                  <a:cubicBezTo>
                    <a:pt x="19859" y="2283"/>
                    <a:pt x="21274" y="3356"/>
                    <a:pt x="22507" y="4611"/>
                  </a:cubicBezTo>
                  <a:cubicBezTo>
                    <a:pt x="23214" y="5296"/>
                    <a:pt x="23853" y="6049"/>
                    <a:pt x="24492" y="6780"/>
                  </a:cubicBezTo>
                  <a:cubicBezTo>
                    <a:pt x="25793" y="8263"/>
                    <a:pt x="27140" y="9793"/>
                    <a:pt x="28829" y="10888"/>
                  </a:cubicBezTo>
                  <a:lnTo>
                    <a:pt x="29080" y="10500"/>
                  </a:lnTo>
                  <a:cubicBezTo>
                    <a:pt x="27437" y="9427"/>
                    <a:pt x="26136" y="7921"/>
                    <a:pt x="24858" y="6483"/>
                  </a:cubicBezTo>
                  <a:cubicBezTo>
                    <a:pt x="24196" y="5730"/>
                    <a:pt x="23534" y="4976"/>
                    <a:pt x="22826" y="4292"/>
                  </a:cubicBezTo>
                  <a:cubicBezTo>
                    <a:pt x="21548" y="3013"/>
                    <a:pt x="20133" y="1895"/>
                    <a:pt x="18581" y="982"/>
                  </a:cubicBezTo>
                  <a:cubicBezTo>
                    <a:pt x="17850" y="548"/>
                    <a:pt x="16983" y="115"/>
                    <a:pt x="16047" y="1"/>
                  </a:cubicBezTo>
                  <a:close/>
                  <a:moveTo>
                    <a:pt x="10546" y="3128"/>
                  </a:moveTo>
                  <a:cubicBezTo>
                    <a:pt x="8857" y="4086"/>
                    <a:pt x="7305" y="5547"/>
                    <a:pt x="5958" y="7419"/>
                  </a:cubicBezTo>
                  <a:cubicBezTo>
                    <a:pt x="4520" y="9450"/>
                    <a:pt x="3447" y="11756"/>
                    <a:pt x="2420" y="14107"/>
                  </a:cubicBezTo>
                  <a:cubicBezTo>
                    <a:pt x="2260" y="14107"/>
                    <a:pt x="2124" y="14129"/>
                    <a:pt x="1964" y="14175"/>
                  </a:cubicBezTo>
                  <a:cubicBezTo>
                    <a:pt x="1507" y="14266"/>
                    <a:pt x="1096" y="14540"/>
                    <a:pt x="754" y="14883"/>
                  </a:cubicBezTo>
                  <a:cubicBezTo>
                    <a:pt x="320" y="15316"/>
                    <a:pt x="1" y="15910"/>
                    <a:pt x="1" y="16526"/>
                  </a:cubicBezTo>
                  <a:cubicBezTo>
                    <a:pt x="24" y="17348"/>
                    <a:pt x="731" y="18078"/>
                    <a:pt x="1553" y="18215"/>
                  </a:cubicBezTo>
                  <a:cubicBezTo>
                    <a:pt x="1641" y="18227"/>
                    <a:pt x="1730" y="18233"/>
                    <a:pt x="1818" y="18233"/>
                  </a:cubicBezTo>
                  <a:cubicBezTo>
                    <a:pt x="2556" y="18233"/>
                    <a:pt x="3291" y="17822"/>
                    <a:pt x="3698" y="17211"/>
                  </a:cubicBezTo>
                  <a:cubicBezTo>
                    <a:pt x="3995" y="16777"/>
                    <a:pt x="4109" y="15978"/>
                    <a:pt x="3881" y="15271"/>
                  </a:cubicBezTo>
                  <a:cubicBezTo>
                    <a:pt x="3790" y="14928"/>
                    <a:pt x="3607" y="14632"/>
                    <a:pt x="3333" y="14403"/>
                  </a:cubicBezTo>
                  <a:cubicBezTo>
                    <a:pt x="3196" y="14312"/>
                    <a:pt x="3037" y="14243"/>
                    <a:pt x="2900" y="14198"/>
                  </a:cubicBezTo>
                  <a:cubicBezTo>
                    <a:pt x="3904" y="11892"/>
                    <a:pt x="4931" y="9656"/>
                    <a:pt x="6323" y="7693"/>
                  </a:cubicBezTo>
                  <a:cubicBezTo>
                    <a:pt x="7556" y="5981"/>
                    <a:pt x="8971" y="4611"/>
                    <a:pt x="10478" y="3698"/>
                  </a:cubicBezTo>
                  <a:cubicBezTo>
                    <a:pt x="10500" y="3493"/>
                    <a:pt x="10523" y="3310"/>
                    <a:pt x="10546" y="3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6"/>
            <p:cNvSpPr/>
            <p:nvPr/>
          </p:nvSpPr>
          <p:spPr>
            <a:xfrm>
              <a:off x="7171080" y="2007520"/>
              <a:ext cx="994019" cy="197827"/>
            </a:xfrm>
            <a:custGeom>
              <a:avLst/>
              <a:gdLst/>
              <a:ahLst/>
              <a:cxnLst/>
              <a:rect l="l" t="t" r="r" b="b"/>
              <a:pathLst>
                <a:path w="36836" h="7331" extrusionOk="0">
                  <a:moveTo>
                    <a:pt x="30538" y="1"/>
                  </a:moveTo>
                  <a:cubicBezTo>
                    <a:pt x="29715" y="1"/>
                    <a:pt x="28890" y="272"/>
                    <a:pt x="28213" y="764"/>
                  </a:cubicBezTo>
                  <a:cubicBezTo>
                    <a:pt x="27893" y="1015"/>
                    <a:pt x="27596" y="1312"/>
                    <a:pt x="27437" y="1700"/>
                  </a:cubicBezTo>
                  <a:cubicBezTo>
                    <a:pt x="27072" y="2499"/>
                    <a:pt x="27391" y="3458"/>
                    <a:pt x="27848" y="4211"/>
                  </a:cubicBezTo>
                  <a:cubicBezTo>
                    <a:pt x="28053" y="4576"/>
                    <a:pt x="28304" y="4918"/>
                    <a:pt x="28692" y="5101"/>
                  </a:cubicBezTo>
                  <a:cubicBezTo>
                    <a:pt x="28757" y="5133"/>
                    <a:pt x="28842" y="5156"/>
                    <a:pt x="28925" y="5156"/>
                  </a:cubicBezTo>
                  <a:cubicBezTo>
                    <a:pt x="29019" y="5156"/>
                    <a:pt x="29111" y="5128"/>
                    <a:pt x="29171" y="5055"/>
                  </a:cubicBezTo>
                  <a:cubicBezTo>
                    <a:pt x="29263" y="4918"/>
                    <a:pt x="29194" y="4736"/>
                    <a:pt x="29126" y="4599"/>
                  </a:cubicBezTo>
                  <a:cubicBezTo>
                    <a:pt x="28806" y="3960"/>
                    <a:pt x="28190" y="3412"/>
                    <a:pt x="28167" y="2704"/>
                  </a:cubicBezTo>
                  <a:cubicBezTo>
                    <a:pt x="28167" y="2316"/>
                    <a:pt x="28373" y="1951"/>
                    <a:pt x="28646" y="1677"/>
                  </a:cubicBezTo>
                  <a:cubicBezTo>
                    <a:pt x="28943" y="1403"/>
                    <a:pt x="29286" y="1221"/>
                    <a:pt x="29651" y="1084"/>
                  </a:cubicBezTo>
                  <a:cubicBezTo>
                    <a:pt x="30221" y="878"/>
                    <a:pt x="30815" y="764"/>
                    <a:pt x="31408" y="764"/>
                  </a:cubicBezTo>
                  <a:cubicBezTo>
                    <a:pt x="31659" y="559"/>
                    <a:pt x="31568" y="308"/>
                    <a:pt x="31408" y="171"/>
                  </a:cubicBezTo>
                  <a:cubicBezTo>
                    <a:pt x="31249" y="57"/>
                    <a:pt x="31043" y="11"/>
                    <a:pt x="30815" y="11"/>
                  </a:cubicBezTo>
                  <a:cubicBezTo>
                    <a:pt x="30723" y="4"/>
                    <a:pt x="30630" y="1"/>
                    <a:pt x="30538" y="1"/>
                  </a:cubicBezTo>
                  <a:close/>
                  <a:moveTo>
                    <a:pt x="36419" y="4393"/>
                  </a:moveTo>
                  <a:cubicBezTo>
                    <a:pt x="36355" y="4393"/>
                    <a:pt x="36292" y="4418"/>
                    <a:pt x="36247" y="4462"/>
                  </a:cubicBezTo>
                  <a:cubicBezTo>
                    <a:pt x="36202" y="4508"/>
                    <a:pt x="36202" y="4576"/>
                    <a:pt x="36156" y="4622"/>
                  </a:cubicBezTo>
                  <a:cubicBezTo>
                    <a:pt x="36110" y="4667"/>
                    <a:pt x="36019" y="4690"/>
                    <a:pt x="35951" y="4690"/>
                  </a:cubicBezTo>
                  <a:cubicBezTo>
                    <a:pt x="35882" y="4713"/>
                    <a:pt x="35814" y="4759"/>
                    <a:pt x="35791" y="4827"/>
                  </a:cubicBezTo>
                  <a:cubicBezTo>
                    <a:pt x="35768" y="4896"/>
                    <a:pt x="35836" y="4964"/>
                    <a:pt x="35882" y="5010"/>
                  </a:cubicBezTo>
                  <a:cubicBezTo>
                    <a:pt x="36042" y="5147"/>
                    <a:pt x="36247" y="5192"/>
                    <a:pt x="36430" y="5238"/>
                  </a:cubicBezTo>
                  <a:cubicBezTo>
                    <a:pt x="36462" y="5254"/>
                    <a:pt x="36494" y="5270"/>
                    <a:pt x="36527" y="5270"/>
                  </a:cubicBezTo>
                  <a:cubicBezTo>
                    <a:pt x="36540" y="5270"/>
                    <a:pt x="36553" y="5268"/>
                    <a:pt x="36567" y="5261"/>
                  </a:cubicBezTo>
                  <a:cubicBezTo>
                    <a:pt x="36612" y="5261"/>
                    <a:pt x="36658" y="5215"/>
                    <a:pt x="36681" y="5170"/>
                  </a:cubicBezTo>
                  <a:cubicBezTo>
                    <a:pt x="36681" y="5124"/>
                    <a:pt x="36658" y="5101"/>
                    <a:pt x="36658" y="5055"/>
                  </a:cubicBezTo>
                  <a:cubicBezTo>
                    <a:pt x="36658" y="4987"/>
                    <a:pt x="36727" y="4964"/>
                    <a:pt x="36749" y="4896"/>
                  </a:cubicBezTo>
                  <a:cubicBezTo>
                    <a:pt x="36836" y="4787"/>
                    <a:pt x="36799" y="4597"/>
                    <a:pt x="36776" y="4597"/>
                  </a:cubicBezTo>
                  <a:lnTo>
                    <a:pt x="36776" y="4597"/>
                  </a:lnTo>
                  <a:cubicBezTo>
                    <a:pt x="36775" y="4597"/>
                    <a:pt x="36773" y="4598"/>
                    <a:pt x="36772" y="4599"/>
                  </a:cubicBezTo>
                  <a:cubicBezTo>
                    <a:pt x="36704" y="4508"/>
                    <a:pt x="36612" y="4439"/>
                    <a:pt x="36521" y="4416"/>
                  </a:cubicBezTo>
                  <a:cubicBezTo>
                    <a:pt x="36489" y="4400"/>
                    <a:pt x="36454" y="4393"/>
                    <a:pt x="36419" y="4393"/>
                  </a:cubicBezTo>
                  <a:close/>
                  <a:moveTo>
                    <a:pt x="35220" y="6174"/>
                  </a:moveTo>
                  <a:cubicBezTo>
                    <a:pt x="35175" y="6174"/>
                    <a:pt x="35106" y="6174"/>
                    <a:pt x="35083" y="6219"/>
                  </a:cubicBezTo>
                  <a:cubicBezTo>
                    <a:pt x="35083" y="6265"/>
                    <a:pt x="35129" y="6311"/>
                    <a:pt x="35152" y="6334"/>
                  </a:cubicBezTo>
                  <a:cubicBezTo>
                    <a:pt x="35175" y="6402"/>
                    <a:pt x="35152" y="6493"/>
                    <a:pt x="35129" y="6562"/>
                  </a:cubicBezTo>
                  <a:cubicBezTo>
                    <a:pt x="35083" y="6608"/>
                    <a:pt x="35038" y="6676"/>
                    <a:pt x="35015" y="6744"/>
                  </a:cubicBezTo>
                  <a:cubicBezTo>
                    <a:pt x="34992" y="6813"/>
                    <a:pt x="35015" y="6904"/>
                    <a:pt x="35060" y="6904"/>
                  </a:cubicBezTo>
                  <a:cubicBezTo>
                    <a:pt x="35129" y="6973"/>
                    <a:pt x="35197" y="7018"/>
                    <a:pt x="35289" y="7064"/>
                  </a:cubicBezTo>
                  <a:cubicBezTo>
                    <a:pt x="35326" y="7073"/>
                    <a:pt x="35364" y="7079"/>
                    <a:pt x="35400" y="7079"/>
                  </a:cubicBezTo>
                  <a:cubicBezTo>
                    <a:pt x="35452" y="7079"/>
                    <a:pt x="35500" y="7068"/>
                    <a:pt x="35540" y="7041"/>
                  </a:cubicBezTo>
                  <a:cubicBezTo>
                    <a:pt x="35608" y="6996"/>
                    <a:pt x="35631" y="6927"/>
                    <a:pt x="35677" y="6881"/>
                  </a:cubicBezTo>
                  <a:cubicBezTo>
                    <a:pt x="35745" y="6790"/>
                    <a:pt x="35814" y="6767"/>
                    <a:pt x="35905" y="6722"/>
                  </a:cubicBezTo>
                  <a:cubicBezTo>
                    <a:pt x="35928" y="6699"/>
                    <a:pt x="35973" y="6676"/>
                    <a:pt x="35996" y="6630"/>
                  </a:cubicBezTo>
                  <a:cubicBezTo>
                    <a:pt x="35996" y="6585"/>
                    <a:pt x="35996" y="6539"/>
                    <a:pt x="35973" y="6493"/>
                  </a:cubicBezTo>
                  <a:cubicBezTo>
                    <a:pt x="35928" y="6448"/>
                    <a:pt x="35905" y="6425"/>
                    <a:pt x="35859" y="6402"/>
                  </a:cubicBezTo>
                  <a:cubicBezTo>
                    <a:pt x="35677" y="6288"/>
                    <a:pt x="35448" y="6197"/>
                    <a:pt x="35220" y="6174"/>
                  </a:cubicBezTo>
                  <a:close/>
                  <a:moveTo>
                    <a:pt x="815" y="5918"/>
                  </a:moveTo>
                  <a:cubicBezTo>
                    <a:pt x="616" y="5918"/>
                    <a:pt x="414" y="5999"/>
                    <a:pt x="275" y="6151"/>
                  </a:cubicBezTo>
                  <a:cubicBezTo>
                    <a:pt x="69" y="6356"/>
                    <a:pt x="1" y="6699"/>
                    <a:pt x="115" y="6950"/>
                  </a:cubicBezTo>
                  <a:cubicBezTo>
                    <a:pt x="211" y="7181"/>
                    <a:pt x="454" y="7331"/>
                    <a:pt x="705" y="7331"/>
                  </a:cubicBezTo>
                  <a:cubicBezTo>
                    <a:pt x="752" y="7331"/>
                    <a:pt x="799" y="7326"/>
                    <a:pt x="845" y="7315"/>
                  </a:cubicBezTo>
                  <a:cubicBezTo>
                    <a:pt x="1073" y="7269"/>
                    <a:pt x="1233" y="7087"/>
                    <a:pt x="1393" y="6904"/>
                  </a:cubicBezTo>
                  <a:cubicBezTo>
                    <a:pt x="1507" y="6767"/>
                    <a:pt x="1553" y="6311"/>
                    <a:pt x="1256" y="6083"/>
                  </a:cubicBezTo>
                  <a:cubicBezTo>
                    <a:pt x="1134" y="5971"/>
                    <a:pt x="975" y="5918"/>
                    <a:pt x="815" y="59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6"/>
            <p:cNvSpPr/>
            <p:nvPr/>
          </p:nvSpPr>
          <p:spPr>
            <a:xfrm>
              <a:off x="7412541" y="1502118"/>
              <a:ext cx="80712" cy="80712"/>
            </a:xfrm>
            <a:custGeom>
              <a:avLst/>
              <a:gdLst/>
              <a:ahLst/>
              <a:cxnLst/>
              <a:rect l="l" t="t" r="r" b="b"/>
              <a:pathLst>
                <a:path w="2991" h="2991" extrusionOk="0">
                  <a:moveTo>
                    <a:pt x="1507" y="0"/>
                  </a:moveTo>
                  <a:cubicBezTo>
                    <a:pt x="662" y="0"/>
                    <a:pt x="0" y="662"/>
                    <a:pt x="0" y="1507"/>
                  </a:cubicBezTo>
                  <a:cubicBezTo>
                    <a:pt x="0" y="2329"/>
                    <a:pt x="662" y="2991"/>
                    <a:pt x="1507" y="2991"/>
                  </a:cubicBezTo>
                  <a:cubicBezTo>
                    <a:pt x="2328" y="2991"/>
                    <a:pt x="2990" y="2329"/>
                    <a:pt x="2990" y="1507"/>
                  </a:cubicBezTo>
                  <a:cubicBezTo>
                    <a:pt x="2990"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6"/>
            <p:cNvSpPr/>
            <p:nvPr/>
          </p:nvSpPr>
          <p:spPr>
            <a:xfrm>
              <a:off x="7431620" y="1525730"/>
              <a:ext cx="42528" cy="29387"/>
            </a:xfrm>
            <a:custGeom>
              <a:avLst/>
              <a:gdLst/>
              <a:ahLst/>
              <a:cxnLst/>
              <a:rect l="l" t="t" r="r" b="b"/>
              <a:pathLst>
                <a:path w="1576" h="1089" extrusionOk="0">
                  <a:moveTo>
                    <a:pt x="1174" y="1"/>
                  </a:moveTo>
                  <a:cubicBezTo>
                    <a:pt x="1157" y="1"/>
                    <a:pt x="1138" y="6"/>
                    <a:pt x="1119" y="16"/>
                  </a:cubicBezTo>
                  <a:cubicBezTo>
                    <a:pt x="731" y="244"/>
                    <a:pt x="366" y="541"/>
                    <a:pt x="24" y="883"/>
                  </a:cubicBezTo>
                  <a:cubicBezTo>
                    <a:pt x="1" y="906"/>
                    <a:pt x="1" y="952"/>
                    <a:pt x="24" y="974"/>
                  </a:cubicBezTo>
                  <a:cubicBezTo>
                    <a:pt x="46" y="997"/>
                    <a:pt x="69" y="997"/>
                    <a:pt x="92" y="997"/>
                  </a:cubicBezTo>
                  <a:cubicBezTo>
                    <a:pt x="92" y="997"/>
                    <a:pt x="115" y="997"/>
                    <a:pt x="138" y="974"/>
                  </a:cubicBezTo>
                  <a:cubicBezTo>
                    <a:pt x="457" y="655"/>
                    <a:pt x="823" y="381"/>
                    <a:pt x="1211" y="130"/>
                  </a:cubicBezTo>
                  <a:cubicBezTo>
                    <a:pt x="1233" y="107"/>
                    <a:pt x="1256" y="61"/>
                    <a:pt x="1233" y="38"/>
                  </a:cubicBezTo>
                  <a:cubicBezTo>
                    <a:pt x="1220" y="12"/>
                    <a:pt x="1199" y="1"/>
                    <a:pt x="1174" y="1"/>
                  </a:cubicBezTo>
                  <a:close/>
                  <a:moveTo>
                    <a:pt x="1494" y="320"/>
                  </a:moveTo>
                  <a:cubicBezTo>
                    <a:pt x="1477" y="320"/>
                    <a:pt x="1458" y="326"/>
                    <a:pt x="1439" y="335"/>
                  </a:cubicBezTo>
                  <a:lnTo>
                    <a:pt x="617" y="952"/>
                  </a:lnTo>
                  <a:cubicBezTo>
                    <a:pt x="571" y="974"/>
                    <a:pt x="571" y="1020"/>
                    <a:pt x="594" y="1066"/>
                  </a:cubicBezTo>
                  <a:cubicBezTo>
                    <a:pt x="617" y="1088"/>
                    <a:pt x="640" y="1088"/>
                    <a:pt x="663" y="1088"/>
                  </a:cubicBezTo>
                  <a:cubicBezTo>
                    <a:pt x="663" y="1088"/>
                    <a:pt x="686" y="1088"/>
                    <a:pt x="708" y="1066"/>
                  </a:cubicBezTo>
                  <a:lnTo>
                    <a:pt x="1530" y="449"/>
                  </a:lnTo>
                  <a:cubicBezTo>
                    <a:pt x="1576" y="427"/>
                    <a:pt x="1576" y="381"/>
                    <a:pt x="1553" y="358"/>
                  </a:cubicBezTo>
                  <a:cubicBezTo>
                    <a:pt x="1540" y="331"/>
                    <a:pt x="1518" y="320"/>
                    <a:pt x="1494" y="320"/>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66"/>
          <p:cNvSpPr/>
          <p:nvPr/>
        </p:nvSpPr>
        <p:spPr>
          <a:xfrm>
            <a:off x="3578198" y="7723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6"/>
          <p:cNvGrpSpPr/>
          <p:nvPr/>
        </p:nvGrpSpPr>
        <p:grpSpPr>
          <a:xfrm>
            <a:off x="5610012" y="3715182"/>
            <a:ext cx="186655" cy="149254"/>
            <a:chOff x="2858987" y="3108507"/>
            <a:chExt cx="186655" cy="149254"/>
          </a:xfrm>
        </p:grpSpPr>
        <p:sp>
          <p:nvSpPr>
            <p:cNvPr id="1713" name="Google Shape;1713;p66"/>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6"/>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6"/>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66"/>
          <p:cNvGrpSpPr/>
          <p:nvPr/>
        </p:nvGrpSpPr>
        <p:grpSpPr>
          <a:xfrm flipH="1">
            <a:off x="3090045" y="4184499"/>
            <a:ext cx="488155" cy="457809"/>
            <a:chOff x="3089978" y="4184399"/>
            <a:chExt cx="388071" cy="363947"/>
          </a:xfrm>
        </p:grpSpPr>
        <p:sp>
          <p:nvSpPr>
            <p:cNvPr id="1717" name="Google Shape;1717;p66"/>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6"/>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6"/>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67"/>
          <p:cNvSpPr/>
          <p:nvPr/>
        </p:nvSpPr>
        <p:spPr>
          <a:xfrm>
            <a:off x="3592675" y="1174100"/>
            <a:ext cx="1869503" cy="4166250"/>
          </a:xfrm>
          <a:custGeom>
            <a:avLst/>
            <a:gdLst/>
            <a:ahLst/>
            <a:cxnLst/>
            <a:rect l="l" t="t" r="r" b="b"/>
            <a:pathLst>
              <a:path w="86451" h="166650" extrusionOk="0">
                <a:moveTo>
                  <a:pt x="4807" y="159995"/>
                </a:moveTo>
                <a:cubicBezTo>
                  <a:pt x="13160" y="168778"/>
                  <a:pt x="39618" y="167242"/>
                  <a:pt x="52560" y="164534"/>
                </a:cubicBezTo>
                <a:cubicBezTo>
                  <a:pt x="65503" y="161826"/>
                  <a:pt x="77553" y="165769"/>
                  <a:pt x="82462" y="143746"/>
                </a:cubicBezTo>
                <a:cubicBezTo>
                  <a:pt x="87371" y="121723"/>
                  <a:pt x="88332" y="55908"/>
                  <a:pt x="82016" y="32398"/>
                </a:cubicBezTo>
                <a:cubicBezTo>
                  <a:pt x="75700" y="8888"/>
                  <a:pt x="57656" y="5790"/>
                  <a:pt x="44565" y="2684"/>
                </a:cubicBezTo>
                <a:cubicBezTo>
                  <a:pt x="31474" y="-422"/>
                  <a:pt x="10488" y="-4431"/>
                  <a:pt x="3468" y="13761"/>
                </a:cubicBezTo>
                <a:cubicBezTo>
                  <a:pt x="-3552" y="31953"/>
                  <a:pt x="2221" y="87462"/>
                  <a:pt x="2444" y="111834"/>
                </a:cubicBezTo>
                <a:cubicBezTo>
                  <a:pt x="2667" y="136206"/>
                  <a:pt x="-3546" y="151212"/>
                  <a:pt x="4807" y="159995"/>
                </a:cubicBezTo>
                <a:close/>
              </a:path>
            </a:pathLst>
          </a:custGeom>
          <a:solidFill>
            <a:srgbClr val="FFFCF2">
              <a:alpha val="40240"/>
            </a:srgbClr>
          </a:solidFill>
          <a:ln>
            <a:noFill/>
          </a:ln>
        </p:spPr>
      </p:sp>
      <p:grpSp>
        <p:nvGrpSpPr>
          <p:cNvPr id="1725" name="Google Shape;1725;p67"/>
          <p:cNvGrpSpPr/>
          <p:nvPr/>
        </p:nvGrpSpPr>
        <p:grpSpPr>
          <a:xfrm>
            <a:off x="3919213" y="1605017"/>
            <a:ext cx="1035189" cy="3635770"/>
            <a:chOff x="3919213" y="1605017"/>
            <a:chExt cx="1035189" cy="3635770"/>
          </a:xfrm>
        </p:grpSpPr>
        <p:grpSp>
          <p:nvGrpSpPr>
            <p:cNvPr id="1726" name="Google Shape;1726;p67"/>
            <p:cNvGrpSpPr/>
            <p:nvPr/>
          </p:nvGrpSpPr>
          <p:grpSpPr>
            <a:xfrm>
              <a:off x="3919213" y="1605017"/>
              <a:ext cx="1035189" cy="3635770"/>
              <a:chOff x="3919213" y="1605017"/>
              <a:chExt cx="1035189" cy="3635770"/>
            </a:xfrm>
          </p:grpSpPr>
          <p:sp>
            <p:nvSpPr>
              <p:cNvPr id="1727" name="Google Shape;1727;p67"/>
              <p:cNvSpPr/>
              <p:nvPr/>
            </p:nvSpPr>
            <p:spPr>
              <a:xfrm>
                <a:off x="4339977" y="4742546"/>
                <a:ext cx="240360" cy="498240"/>
              </a:xfrm>
              <a:custGeom>
                <a:avLst/>
                <a:gdLst/>
                <a:ahLst/>
                <a:cxnLst/>
                <a:rect l="l" t="t" r="r" b="b"/>
                <a:pathLst>
                  <a:path w="4061" h="8418" extrusionOk="0">
                    <a:moveTo>
                      <a:pt x="3108" y="0"/>
                    </a:moveTo>
                    <a:cubicBezTo>
                      <a:pt x="2253" y="0"/>
                      <a:pt x="936" y="155"/>
                      <a:pt x="1050" y="1122"/>
                    </a:cubicBezTo>
                    <a:cubicBezTo>
                      <a:pt x="1218" y="2543"/>
                      <a:pt x="2556" y="6641"/>
                      <a:pt x="2556" y="6641"/>
                    </a:cubicBezTo>
                    <a:cubicBezTo>
                      <a:pt x="379" y="7990"/>
                      <a:pt x="0" y="8418"/>
                      <a:pt x="394" y="8418"/>
                    </a:cubicBezTo>
                    <a:cubicBezTo>
                      <a:pt x="1075" y="8418"/>
                      <a:pt x="4061" y="7143"/>
                      <a:pt x="4061" y="7143"/>
                    </a:cubicBezTo>
                    <a:lnTo>
                      <a:pt x="3810" y="35"/>
                    </a:lnTo>
                    <a:cubicBezTo>
                      <a:pt x="3810" y="35"/>
                      <a:pt x="3510" y="0"/>
                      <a:pt x="3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7"/>
              <p:cNvSpPr/>
              <p:nvPr/>
            </p:nvSpPr>
            <p:spPr>
              <a:xfrm>
                <a:off x="4395376" y="4742546"/>
                <a:ext cx="180699" cy="329793"/>
              </a:xfrm>
              <a:custGeom>
                <a:avLst/>
                <a:gdLst/>
                <a:ahLst/>
                <a:cxnLst/>
                <a:rect l="l" t="t" r="r" b="b"/>
                <a:pathLst>
                  <a:path w="3053" h="5572" extrusionOk="0">
                    <a:moveTo>
                      <a:pt x="2172" y="0"/>
                    </a:moveTo>
                    <a:cubicBezTo>
                      <a:pt x="1318" y="0"/>
                      <a:pt x="1" y="155"/>
                      <a:pt x="114" y="1122"/>
                    </a:cubicBezTo>
                    <a:cubicBezTo>
                      <a:pt x="227" y="2081"/>
                      <a:pt x="873" y="4256"/>
                      <a:pt x="1281" y="5572"/>
                    </a:cubicBezTo>
                    <a:cubicBezTo>
                      <a:pt x="1834" y="5335"/>
                      <a:pt x="2438" y="5202"/>
                      <a:pt x="3053" y="5110"/>
                    </a:cubicBezTo>
                    <a:lnTo>
                      <a:pt x="2874" y="35"/>
                    </a:lnTo>
                    <a:cubicBezTo>
                      <a:pt x="2874" y="35"/>
                      <a:pt x="2574" y="0"/>
                      <a:pt x="2172" y="0"/>
                    </a:cubicBezTo>
                    <a:close/>
                  </a:path>
                </a:pathLst>
              </a:custGeom>
              <a:solidFill>
                <a:srgbClr val="000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7"/>
              <p:cNvSpPr/>
              <p:nvPr/>
            </p:nvSpPr>
            <p:spPr>
              <a:xfrm>
                <a:off x="4547015" y="4732484"/>
                <a:ext cx="295405" cy="475335"/>
              </a:xfrm>
              <a:custGeom>
                <a:avLst/>
                <a:gdLst/>
                <a:ahLst/>
                <a:cxnLst/>
                <a:rect l="l" t="t" r="r" b="b"/>
                <a:pathLst>
                  <a:path w="4991" h="8031" extrusionOk="0">
                    <a:moveTo>
                      <a:pt x="1459" y="1"/>
                    </a:moveTo>
                    <a:cubicBezTo>
                      <a:pt x="733" y="1"/>
                      <a:pt x="1" y="189"/>
                      <a:pt x="1" y="189"/>
                    </a:cubicBezTo>
                    <a:lnTo>
                      <a:pt x="730" y="7264"/>
                    </a:lnTo>
                    <a:cubicBezTo>
                      <a:pt x="730" y="7264"/>
                      <a:pt x="3545" y="8030"/>
                      <a:pt x="4413" y="8030"/>
                    </a:cubicBezTo>
                    <a:cubicBezTo>
                      <a:pt x="4990" y="8030"/>
                      <a:pt x="4705" y="7691"/>
                      <a:pt x="2152" y="6561"/>
                    </a:cubicBezTo>
                    <a:cubicBezTo>
                      <a:pt x="2152" y="6561"/>
                      <a:pt x="2914" y="2318"/>
                      <a:pt x="2884" y="886"/>
                    </a:cubicBezTo>
                    <a:cubicBezTo>
                      <a:pt x="2869" y="180"/>
                      <a:pt x="2167" y="1"/>
                      <a:pt x="1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7"/>
              <p:cNvSpPr/>
              <p:nvPr/>
            </p:nvSpPr>
            <p:spPr>
              <a:xfrm>
                <a:off x="4547015" y="4732484"/>
                <a:ext cx="171881" cy="322868"/>
              </a:xfrm>
              <a:custGeom>
                <a:avLst/>
                <a:gdLst/>
                <a:ahLst/>
                <a:cxnLst/>
                <a:rect l="l" t="t" r="r" b="b"/>
                <a:pathLst>
                  <a:path w="2904" h="5455" extrusionOk="0">
                    <a:moveTo>
                      <a:pt x="1459" y="1"/>
                    </a:moveTo>
                    <a:cubicBezTo>
                      <a:pt x="733" y="1"/>
                      <a:pt x="1" y="189"/>
                      <a:pt x="1" y="189"/>
                    </a:cubicBezTo>
                    <a:lnTo>
                      <a:pt x="521" y="5241"/>
                    </a:lnTo>
                    <a:cubicBezTo>
                      <a:pt x="1144" y="5246"/>
                      <a:pt x="1761" y="5296"/>
                      <a:pt x="2340" y="5454"/>
                    </a:cubicBezTo>
                    <a:cubicBezTo>
                      <a:pt x="2564" y="4095"/>
                      <a:pt x="2904" y="1852"/>
                      <a:pt x="2884" y="886"/>
                    </a:cubicBezTo>
                    <a:cubicBezTo>
                      <a:pt x="2869" y="180"/>
                      <a:pt x="2167" y="1"/>
                      <a:pt x="1459" y="1"/>
                    </a:cubicBezTo>
                    <a:close/>
                  </a:path>
                </a:pathLst>
              </a:custGeom>
              <a:solidFill>
                <a:srgbClr val="000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7"/>
              <p:cNvSpPr/>
              <p:nvPr/>
            </p:nvSpPr>
            <p:spPr>
              <a:xfrm>
                <a:off x="4309614" y="3018296"/>
                <a:ext cx="598682" cy="2004266"/>
              </a:xfrm>
              <a:custGeom>
                <a:avLst/>
                <a:gdLst/>
                <a:ahLst/>
                <a:cxnLst/>
                <a:rect l="l" t="t" r="r" b="b"/>
                <a:pathLst>
                  <a:path w="10115" h="33863" extrusionOk="0">
                    <a:moveTo>
                      <a:pt x="6870" y="0"/>
                    </a:moveTo>
                    <a:cubicBezTo>
                      <a:pt x="5492" y="1930"/>
                      <a:pt x="3760" y="3652"/>
                      <a:pt x="2310" y="5494"/>
                    </a:cubicBezTo>
                    <a:cubicBezTo>
                      <a:pt x="1524" y="6495"/>
                      <a:pt x="748" y="7508"/>
                      <a:pt x="0" y="8539"/>
                    </a:cubicBezTo>
                    <a:lnTo>
                      <a:pt x="1672" y="8846"/>
                    </a:lnTo>
                    <a:lnTo>
                      <a:pt x="4473" y="33796"/>
                    </a:lnTo>
                    <a:lnTo>
                      <a:pt x="6851" y="33863"/>
                    </a:lnTo>
                    <a:cubicBezTo>
                      <a:pt x="6851" y="33863"/>
                      <a:pt x="7597" y="30368"/>
                      <a:pt x="8120" y="27077"/>
                    </a:cubicBezTo>
                    <a:cubicBezTo>
                      <a:pt x="8642" y="23786"/>
                      <a:pt x="6518" y="19198"/>
                      <a:pt x="6518" y="19198"/>
                    </a:cubicBezTo>
                    <a:cubicBezTo>
                      <a:pt x="6518" y="19198"/>
                      <a:pt x="10114" y="12149"/>
                      <a:pt x="10095" y="7501"/>
                    </a:cubicBezTo>
                    <a:cubicBezTo>
                      <a:pt x="10082" y="4031"/>
                      <a:pt x="7950" y="1207"/>
                      <a:pt x="6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7"/>
              <p:cNvSpPr/>
              <p:nvPr/>
            </p:nvSpPr>
            <p:spPr>
              <a:xfrm>
                <a:off x="3981360" y="2938748"/>
                <a:ext cx="920780" cy="2097901"/>
              </a:xfrm>
              <a:custGeom>
                <a:avLst/>
                <a:gdLst/>
                <a:ahLst/>
                <a:cxnLst/>
                <a:rect l="l" t="t" r="r" b="b"/>
                <a:pathLst>
                  <a:path w="15557" h="35445" extrusionOk="0">
                    <a:moveTo>
                      <a:pt x="8961" y="0"/>
                    </a:moveTo>
                    <a:cubicBezTo>
                      <a:pt x="6138" y="0"/>
                      <a:pt x="3262" y="1239"/>
                      <a:pt x="3262" y="1239"/>
                    </a:cubicBezTo>
                    <a:cubicBezTo>
                      <a:pt x="3262" y="1239"/>
                      <a:pt x="0" y="5253"/>
                      <a:pt x="669" y="9853"/>
                    </a:cubicBezTo>
                    <a:cubicBezTo>
                      <a:pt x="1338" y="14453"/>
                      <a:pt x="5938" y="20892"/>
                      <a:pt x="5938" y="20892"/>
                    </a:cubicBezTo>
                    <a:cubicBezTo>
                      <a:pt x="5938" y="20892"/>
                      <a:pt x="4516" y="25743"/>
                      <a:pt x="5520" y="28921"/>
                    </a:cubicBezTo>
                    <a:cubicBezTo>
                      <a:pt x="6524" y="32099"/>
                      <a:pt x="7778" y="35445"/>
                      <a:pt x="7778" y="35445"/>
                    </a:cubicBezTo>
                    <a:lnTo>
                      <a:pt x="10120" y="35027"/>
                    </a:lnTo>
                    <a:lnTo>
                      <a:pt x="9032" y="11191"/>
                    </a:lnTo>
                    <a:lnTo>
                      <a:pt x="15556" y="7762"/>
                    </a:lnTo>
                    <a:cubicBezTo>
                      <a:pt x="15556" y="7762"/>
                      <a:pt x="15222" y="2409"/>
                      <a:pt x="11960" y="653"/>
                    </a:cubicBezTo>
                    <a:cubicBezTo>
                      <a:pt x="11070" y="174"/>
                      <a:pt x="10019" y="0"/>
                      <a:pt x="8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7"/>
              <p:cNvSpPr/>
              <p:nvPr/>
            </p:nvSpPr>
            <p:spPr>
              <a:xfrm>
                <a:off x="4072568" y="2938748"/>
                <a:ext cx="715103" cy="250245"/>
              </a:xfrm>
              <a:custGeom>
                <a:avLst/>
                <a:gdLst/>
                <a:ahLst/>
                <a:cxnLst/>
                <a:rect l="l" t="t" r="r" b="b"/>
                <a:pathLst>
                  <a:path w="12082" h="4228" extrusionOk="0">
                    <a:moveTo>
                      <a:pt x="7420" y="0"/>
                    </a:moveTo>
                    <a:cubicBezTo>
                      <a:pt x="4597" y="0"/>
                      <a:pt x="1721" y="1239"/>
                      <a:pt x="1721" y="1239"/>
                    </a:cubicBezTo>
                    <a:cubicBezTo>
                      <a:pt x="1721" y="1239"/>
                      <a:pt x="770" y="2411"/>
                      <a:pt x="1" y="4210"/>
                    </a:cubicBezTo>
                    <a:cubicBezTo>
                      <a:pt x="479" y="4221"/>
                      <a:pt x="959" y="4227"/>
                      <a:pt x="1437" y="4227"/>
                    </a:cubicBezTo>
                    <a:cubicBezTo>
                      <a:pt x="5148" y="4227"/>
                      <a:pt x="8830" y="3846"/>
                      <a:pt x="12081" y="2117"/>
                    </a:cubicBezTo>
                    <a:cubicBezTo>
                      <a:pt x="11636" y="1530"/>
                      <a:pt x="11090" y="1014"/>
                      <a:pt x="10419" y="653"/>
                    </a:cubicBezTo>
                    <a:cubicBezTo>
                      <a:pt x="9529" y="174"/>
                      <a:pt x="8478" y="0"/>
                      <a:pt x="74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7"/>
              <p:cNvSpPr/>
              <p:nvPr/>
            </p:nvSpPr>
            <p:spPr>
              <a:xfrm>
                <a:off x="4376555" y="1786959"/>
                <a:ext cx="336185" cy="635851"/>
              </a:xfrm>
              <a:custGeom>
                <a:avLst/>
                <a:gdLst/>
                <a:ahLst/>
                <a:cxnLst/>
                <a:rect l="l" t="t" r="r" b="b"/>
                <a:pathLst>
                  <a:path w="5680" h="10743" extrusionOk="0">
                    <a:moveTo>
                      <a:pt x="1920" y="0"/>
                    </a:moveTo>
                    <a:cubicBezTo>
                      <a:pt x="1920" y="1"/>
                      <a:pt x="0" y="9989"/>
                      <a:pt x="2742" y="10655"/>
                    </a:cubicBezTo>
                    <a:cubicBezTo>
                      <a:pt x="2991" y="10715"/>
                      <a:pt x="3220" y="10743"/>
                      <a:pt x="3428" y="10743"/>
                    </a:cubicBezTo>
                    <a:cubicBezTo>
                      <a:pt x="5518" y="10743"/>
                      <a:pt x="5680" y="7991"/>
                      <a:pt x="5680" y="7991"/>
                    </a:cubicBezTo>
                    <a:lnTo>
                      <a:pt x="3408" y="235"/>
                    </a:lnTo>
                    <a:lnTo>
                      <a:pt x="1920" y="0"/>
                    </a:lnTo>
                    <a:close/>
                  </a:path>
                </a:pathLst>
              </a:custGeom>
              <a:solidFill>
                <a:srgbClr val="004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7"/>
              <p:cNvSpPr/>
              <p:nvPr/>
            </p:nvSpPr>
            <p:spPr>
              <a:xfrm>
                <a:off x="3988344" y="1672313"/>
                <a:ext cx="552870" cy="811401"/>
              </a:xfrm>
              <a:custGeom>
                <a:avLst/>
                <a:gdLst/>
                <a:ahLst/>
                <a:cxnLst/>
                <a:rect l="l" t="t" r="r" b="b"/>
                <a:pathLst>
                  <a:path w="9341" h="13709" extrusionOk="0">
                    <a:moveTo>
                      <a:pt x="5168" y="1"/>
                    </a:moveTo>
                    <a:cubicBezTo>
                      <a:pt x="4502" y="1"/>
                      <a:pt x="3728" y="299"/>
                      <a:pt x="3191" y="1428"/>
                    </a:cubicBezTo>
                    <a:cubicBezTo>
                      <a:pt x="2056" y="3818"/>
                      <a:pt x="3465" y="6795"/>
                      <a:pt x="1547" y="9928"/>
                    </a:cubicBezTo>
                    <a:cubicBezTo>
                      <a:pt x="1" y="12451"/>
                      <a:pt x="2134" y="13708"/>
                      <a:pt x="4391" y="13708"/>
                    </a:cubicBezTo>
                    <a:cubicBezTo>
                      <a:pt x="5237" y="13708"/>
                      <a:pt x="6100" y="13532"/>
                      <a:pt x="6794" y="13179"/>
                    </a:cubicBezTo>
                    <a:cubicBezTo>
                      <a:pt x="9340" y="11887"/>
                      <a:pt x="6520" y="371"/>
                      <a:pt x="6520" y="371"/>
                    </a:cubicBezTo>
                    <a:cubicBezTo>
                      <a:pt x="6520" y="371"/>
                      <a:pt x="5911" y="1"/>
                      <a:pt x="5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7"/>
              <p:cNvSpPr/>
              <p:nvPr/>
            </p:nvSpPr>
            <p:spPr>
              <a:xfrm>
                <a:off x="4376555" y="1786959"/>
                <a:ext cx="336185" cy="635851"/>
              </a:xfrm>
              <a:custGeom>
                <a:avLst/>
                <a:gdLst/>
                <a:ahLst/>
                <a:cxnLst/>
                <a:rect l="l" t="t" r="r" b="b"/>
                <a:pathLst>
                  <a:path w="5680" h="10743" extrusionOk="0">
                    <a:moveTo>
                      <a:pt x="1920" y="0"/>
                    </a:moveTo>
                    <a:cubicBezTo>
                      <a:pt x="1920" y="1"/>
                      <a:pt x="0" y="9989"/>
                      <a:pt x="2742" y="10655"/>
                    </a:cubicBezTo>
                    <a:cubicBezTo>
                      <a:pt x="2991" y="10715"/>
                      <a:pt x="3220" y="10743"/>
                      <a:pt x="3428" y="10743"/>
                    </a:cubicBezTo>
                    <a:cubicBezTo>
                      <a:pt x="5518" y="10743"/>
                      <a:pt x="5680" y="7991"/>
                      <a:pt x="5680" y="7991"/>
                    </a:cubicBezTo>
                    <a:lnTo>
                      <a:pt x="3408" y="235"/>
                    </a:lnTo>
                    <a:lnTo>
                      <a:pt x="1920" y="0"/>
                    </a:lnTo>
                    <a:close/>
                  </a:path>
                </a:pathLst>
              </a:custGeom>
              <a:solidFill>
                <a:srgbClr val="003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7"/>
              <p:cNvSpPr/>
              <p:nvPr/>
            </p:nvSpPr>
            <p:spPr>
              <a:xfrm>
                <a:off x="3988344" y="1708891"/>
                <a:ext cx="482733" cy="774824"/>
              </a:xfrm>
              <a:custGeom>
                <a:avLst/>
                <a:gdLst/>
                <a:ahLst/>
                <a:cxnLst/>
                <a:rect l="l" t="t" r="r" b="b"/>
                <a:pathLst>
                  <a:path w="8156" h="13091" extrusionOk="0">
                    <a:moveTo>
                      <a:pt x="3736" y="1"/>
                    </a:moveTo>
                    <a:cubicBezTo>
                      <a:pt x="3539" y="204"/>
                      <a:pt x="3354" y="468"/>
                      <a:pt x="3191" y="810"/>
                    </a:cubicBezTo>
                    <a:cubicBezTo>
                      <a:pt x="2056" y="3200"/>
                      <a:pt x="3465" y="6177"/>
                      <a:pt x="1545" y="9310"/>
                    </a:cubicBezTo>
                    <a:cubicBezTo>
                      <a:pt x="0" y="11833"/>
                      <a:pt x="2133" y="13090"/>
                      <a:pt x="4390" y="13090"/>
                    </a:cubicBezTo>
                    <a:cubicBezTo>
                      <a:pt x="5237" y="13090"/>
                      <a:pt x="6100" y="12914"/>
                      <a:pt x="6794" y="12561"/>
                    </a:cubicBezTo>
                    <a:cubicBezTo>
                      <a:pt x="8156" y="11870"/>
                      <a:pt x="7982" y="8256"/>
                      <a:pt x="7527" y="5042"/>
                    </a:cubicBezTo>
                    <a:cubicBezTo>
                      <a:pt x="6738" y="4623"/>
                      <a:pt x="6010" y="4103"/>
                      <a:pt x="5413" y="3433"/>
                    </a:cubicBezTo>
                    <a:cubicBezTo>
                      <a:pt x="4771" y="2711"/>
                      <a:pt x="4287" y="1892"/>
                      <a:pt x="3967" y="982"/>
                    </a:cubicBezTo>
                    <a:cubicBezTo>
                      <a:pt x="3854" y="659"/>
                      <a:pt x="3782" y="332"/>
                      <a:pt x="3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7"/>
              <p:cNvSpPr/>
              <p:nvPr/>
            </p:nvSpPr>
            <p:spPr>
              <a:xfrm>
                <a:off x="4065051" y="2026965"/>
                <a:ext cx="791337" cy="643250"/>
              </a:xfrm>
              <a:custGeom>
                <a:avLst/>
                <a:gdLst/>
                <a:ahLst/>
                <a:cxnLst/>
                <a:rect l="l" t="t" r="r" b="b"/>
                <a:pathLst>
                  <a:path w="13370" h="10868" extrusionOk="0">
                    <a:moveTo>
                      <a:pt x="9165" y="1"/>
                    </a:moveTo>
                    <a:lnTo>
                      <a:pt x="4817" y="963"/>
                    </a:lnTo>
                    <a:cubicBezTo>
                      <a:pt x="4817" y="963"/>
                      <a:pt x="5695" y="4935"/>
                      <a:pt x="4733" y="5604"/>
                    </a:cubicBezTo>
                    <a:cubicBezTo>
                      <a:pt x="4542" y="5737"/>
                      <a:pt x="4232" y="5773"/>
                      <a:pt x="3863" y="5773"/>
                    </a:cubicBezTo>
                    <a:cubicBezTo>
                      <a:pt x="3443" y="5773"/>
                      <a:pt x="2946" y="5727"/>
                      <a:pt x="2455" y="5727"/>
                    </a:cubicBezTo>
                    <a:cubicBezTo>
                      <a:pt x="1208" y="5727"/>
                      <a:pt x="1" y="6022"/>
                      <a:pt x="217" y="8113"/>
                    </a:cubicBezTo>
                    <a:cubicBezTo>
                      <a:pt x="442" y="10286"/>
                      <a:pt x="3666" y="10867"/>
                      <a:pt x="6262" y="10867"/>
                    </a:cubicBezTo>
                    <a:cubicBezTo>
                      <a:pt x="7611" y="10867"/>
                      <a:pt x="8791" y="10710"/>
                      <a:pt x="9292" y="10539"/>
                    </a:cubicBezTo>
                    <a:cubicBezTo>
                      <a:pt x="10755" y="10036"/>
                      <a:pt x="13369" y="8861"/>
                      <a:pt x="13222" y="6901"/>
                    </a:cubicBezTo>
                    <a:cubicBezTo>
                      <a:pt x="13128" y="5656"/>
                      <a:pt x="12404" y="5367"/>
                      <a:pt x="11529" y="5367"/>
                    </a:cubicBezTo>
                    <a:cubicBezTo>
                      <a:pt x="10768" y="5367"/>
                      <a:pt x="9892" y="5586"/>
                      <a:pt x="9219" y="5586"/>
                    </a:cubicBezTo>
                    <a:cubicBezTo>
                      <a:pt x="8587" y="5586"/>
                      <a:pt x="8133" y="5393"/>
                      <a:pt x="8120" y="4642"/>
                    </a:cubicBezTo>
                    <a:cubicBezTo>
                      <a:pt x="8079" y="2209"/>
                      <a:pt x="9165" y="1"/>
                      <a:pt x="9165"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7"/>
              <p:cNvSpPr/>
              <p:nvPr/>
            </p:nvSpPr>
            <p:spPr>
              <a:xfrm>
                <a:off x="4350157" y="2026965"/>
                <a:ext cx="257406" cy="296115"/>
              </a:xfrm>
              <a:custGeom>
                <a:avLst/>
                <a:gdLst/>
                <a:ahLst/>
                <a:cxnLst/>
                <a:rect l="l" t="t" r="r" b="b"/>
                <a:pathLst>
                  <a:path w="4349" h="5003" extrusionOk="0">
                    <a:moveTo>
                      <a:pt x="4348" y="1"/>
                    </a:moveTo>
                    <a:lnTo>
                      <a:pt x="0" y="963"/>
                    </a:lnTo>
                    <a:cubicBezTo>
                      <a:pt x="0" y="963"/>
                      <a:pt x="602" y="3687"/>
                      <a:pt x="262" y="5002"/>
                    </a:cubicBezTo>
                    <a:cubicBezTo>
                      <a:pt x="1300" y="4818"/>
                      <a:pt x="2367" y="4584"/>
                      <a:pt x="3309" y="4168"/>
                    </a:cubicBezTo>
                    <a:cubicBezTo>
                      <a:pt x="3400" y="1929"/>
                      <a:pt x="4348" y="1"/>
                      <a:pt x="4348" y="1"/>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7"/>
              <p:cNvSpPr/>
              <p:nvPr/>
            </p:nvSpPr>
            <p:spPr>
              <a:xfrm>
                <a:off x="4213020" y="1737183"/>
                <a:ext cx="448760" cy="514458"/>
              </a:xfrm>
              <a:custGeom>
                <a:avLst/>
                <a:gdLst/>
                <a:ahLst/>
                <a:cxnLst/>
                <a:rect l="l" t="t" r="r" b="b"/>
                <a:pathLst>
                  <a:path w="7582" h="8692" extrusionOk="0">
                    <a:moveTo>
                      <a:pt x="3696" y="0"/>
                    </a:moveTo>
                    <a:cubicBezTo>
                      <a:pt x="3548" y="0"/>
                      <a:pt x="3399" y="19"/>
                      <a:pt x="3250" y="58"/>
                    </a:cubicBezTo>
                    <a:cubicBezTo>
                      <a:pt x="3250" y="58"/>
                      <a:pt x="3247" y="58"/>
                      <a:pt x="3242" y="58"/>
                    </a:cubicBezTo>
                    <a:cubicBezTo>
                      <a:pt x="3070" y="58"/>
                      <a:pt x="1" y="123"/>
                      <a:pt x="407" y="4730"/>
                    </a:cubicBezTo>
                    <a:cubicBezTo>
                      <a:pt x="621" y="7148"/>
                      <a:pt x="2156" y="8692"/>
                      <a:pt x="3652" y="8692"/>
                    </a:cubicBezTo>
                    <a:cubicBezTo>
                      <a:pt x="4523" y="8692"/>
                      <a:pt x="5380" y="8168"/>
                      <a:pt x="5955" y="6987"/>
                    </a:cubicBezTo>
                    <a:cubicBezTo>
                      <a:pt x="7582" y="3646"/>
                      <a:pt x="5749" y="0"/>
                      <a:pt x="3696"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7"/>
              <p:cNvSpPr/>
              <p:nvPr/>
            </p:nvSpPr>
            <p:spPr>
              <a:xfrm>
                <a:off x="4282979" y="1605017"/>
                <a:ext cx="451423" cy="759553"/>
              </a:xfrm>
              <a:custGeom>
                <a:avLst/>
                <a:gdLst/>
                <a:ahLst/>
                <a:cxnLst/>
                <a:rect l="l" t="t" r="r" b="b"/>
                <a:pathLst>
                  <a:path w="7627" h="12833" extrusionOk="0">
                    <a:moveTo>
                      <a:pt x="2701" y="0"/>
                    </a:moveTo>
                    <a:cubicBezTo>
                      <a:pt x="1305" y="0"/>
                      <a:pt x="0" y="725"/>
                      <a:pt x="446" y="2331"/>
                    </a:cubicBezTo>
                    <a:cubicBezTo>
                      <a:pt x="446" y="2331"/>
                      <a:pt x="1062" y="5112"/>
                      <a:pt x="4832" y="5464"/>
                    </a:cubicBezTo>
                    <a:lnTo>
                      <a:pt x="4573" y="4798"/>
                    </a:lnTo>
                    <a:lnTo>
                      <a:pt x="4573" y="4798"/>
                    </a:lnTo>
                    <a:cubicBezTo>
                      <a:pt x="4573" y="4798"/>
                      <a:pt x="5860" y="5792"/>
                      <a:pt x="4898" y="8635"/>
                    </a:cubicBezTo>
                    <a:cubicBezTo>
                      <a:pt x="3900" y="11585"/>
                      <a:pt x="3937" y="12649"/>
                      <a:pt x="5591" y="12828"/>
                    </a:cubicBezTo>
                    <a:cubicBezTo>
                      <a:pt x="5617" y="12831"/>
                      <a:pt x="5643" y="12832"/>
                      <a:pt x="5667" y="12832"/>
                    </a:cubicBezTo>
                    <a:cubicBezTo>
                      <a:pt x="6396" y="12832"/>
                      <a:pt x="6078" y="11579"/>
                      <a:pt x="6847" y="11579"/>
                    </a:cubicBezTo>
                    <a:cubicBezTo>
                      <a:pt x="6945" y="11579"/>
                      <a:pt x="7060" y="11600"/>
                      <a:pt x="7198" y="11646"/>
                    </a:cubicBezTo>
                    <a:cubicBezTo>
                      <a:pt x="7198" y="11646"/>
                      <a:pt x="7099" y="10008"/>
                      <a:pt x="7363" y="6012"/>
                    </a:cubicBezTo>
                    <a:cubicBezTo>
                      <a:pt x="7627" y="2017"/>
                      <a:pt x="5704" y="804"/>
                      <a:pt x="4008" y="215"/>
                    </a:cubicBezTo>
                    <a:cubicBezTo>
                      <a:pt x="3598" y="73"/>
                      <a:pt x="3145" y="0"/>
                      <a:pt x="27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7"/>
              <p:cNvSpPr/>
              <p:nvPr/>
            </p:nvSpPr>
            <p:spPr>
              <a:xfrm>
                <a:off x="4429942" y="1671899"/>
                <a:ext cx="353409" cy="692849"/>
              </a:xfrm>
              <a:custGeom>
                <a:avLst/>
                <a:gdLst/>
                <a:ahLst/>
                <a:cxnLst/>
                <a:rect l="l" t="t" r="r" b="b"/>
                <a:pathLst>
                  <a:path w="5971" h="11706" extrusionOk="0">
                    <a:moveTo>
                      <a:pt x="3254" y="0"/>
                    </a:moveTo>
                    <a:cubicBezTo>
                      <a:pt x="3175" y="541"/>
                      <a:pt x="3007" y="1047"/>
                      <a:pt x="2768" y="1439"/>
                    </a:cubicBezTo>
                    <a:cubicBezTo>
                      <a:pt x="2194" y="2376"/>
                      <a:pt x="1351" y="3311"/>
                      <a:pt x="247" y="3600"/>
                    </a:cubicBezTo>
                    <a:cubicBezTo>
                      <a:pt x="164" y="3621"/>
                      <a:pt x="83" y="3637"/>
                      <a:pt x="0" y="3655"/>
                    </a:cubicBezTo>
                    <a:cubicBezTo>
                      <a:pt x="600" y="3985"/>
                      <a:pt x="1366" y="4242"/>
                      <a:pt x="2349" y="4334"/>
                    </a:cubicBezTo>
                    <a:lnTo>
                      <a:pt x="2090" y="3668"/>
                    </a:lnTo>
                    <a:lnTo>
                      <a:pt x="2090" y="3668"/>
                    </a:lnTo>
                    <a:cubicBezTo>
                      <a:pt x="2090" y="3668"/>
                      <a:pt x="3377" y="4662"/>
                      <a:pt x="2415" y="7505"/>
                    </a:cubicBezTo>
                    <a:cubicBezTo>
                      <a:pt x="1417" y="10455"/>
                      <a:pt x="1454" y="11520"/>
                      <a:pt x="3108" y="11698"/>
                    </a:cubicBezTo>
                    <a:cubicBezTo>
                      <a:pt x="3153" y="11703"/>
                      <a:pt x="3197" y="11705"/>
                      <a:pt x="3241" y="11705"/>
                    </a:cubicBezTo>
                    <a:cubicBezTo>
                      <a:pt x="3945" y="11705"/>
                      <a:pt x="4521" y="11123"/>
                      <a:pt x="5356" y="11123"/>
                    </a:cubicBezTo>
                    <a:cubicBezTo>
                      <a:pt x="5546" y="11123"/>
                      <a:pt x="5749" y="11154"/>
                      <a:pt x="5970" y="11227"/>
                    </a:cubicBezTo>
                    <a:cubicBezTo>
                      <a:pt x="5970" y="11227"/>
                      <a:pt x="4616" y="8878"/>
                      <a:pt x="4880" y="4882"/>
                    </a:cubicBezTo>
                    <a:cubicBezTo>
                      <a:pt x="5053" y="2259"/>
                      <a:pt x="4283" y="835"/>
                      <a:pt x="3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7"/>
              <p:cNvSpPr/>
              <p:nvPr/>
            </p:nvSpPr>
            <p:spPr>
              <a:xfrm>
                <a:off x="4255753" y="1914508"/>
                <a:ext cx="114883" cy="42082"/>
              </a:xfrm>
              <a:custGeom>
                <a:avLst/>
                <a:gdLst/>
                <a:ahLst/>
                <a:cxnLst/>
                <a:rect l="l" t="t" r="r" b="b"/>
                <a:pathLst>
                  <a:path w="1941" h="711" extrusionOk="0">
                    <a:moveTo>
                      <a:pt x="922" y="1"/>
                    </a:moveTo>
                    <a:cubicBezTo>
                      <a:pt x="887" y="1"/>
                      <a:pt x="852" y="3"/>
                      <a:pt x="816" y="7"/>
                    </a:cubicBezTo>
                    <a:cubicBezTo>
                      <a:pt x="549" y="37"/>
                      <a:pt x="302" y="187"/>
                      <a:pt x="142" y="398"/>
                    </a:cubicBezTo>
                    <a:cubicBezTo>
                      <a:pt x="81" y="479"/>
                      <a:pt x="29" y="567"/>
                      <a:pt x="1" y="666"/>
                    </a:cubicBezTo>
                    <a:cubicBezTo>
                      <a:pt x="337" y="452"/>
                      <a:pt x="605" y="330"/>
                      <a:pt x="896" y="330"/>
                    </a:cubicBezTo>
                    <a:cubicBezTo>
                      <a:pt x="1097" y="330"/>
                      <a:pt x="1308" y="388"/>
                      <a:pt x="1560" y="513"/>
                    </a:cubicBezTo>
                    <a:cubicBezTo>
                      <a:pt x="1596" y="531"/>
                      <a:pt x="1646" y="557"/>
                      <a:pt x="1683" y="576"/>
                    </a:cubicBezTo>
                    <a:cubicBezTo>
                      <a:pt x="1719" y="596"/>
                      <a:pt x="1771" y="623"/>
                      <a:pt x="1809" y="642"/>
                    </a:cubicBezTo>
                    <a:cubicBezTo>
                      <a:pt x="1851" y="667"/>
                      <a:pt x="1894" y="689"/>
                      <a:pt x="1941" y="710"/>
                    </a:cubicBezTo>
                    <a:cubicBezTo>
                      <a:pt x="1902" y="618"/>
                      <a:pt x="1848" y="534"/>
                      <a:pt x="1789" y="452"/>
                    </a:cubicBezTo>
                    <a:cubicBezTo>
                      <a:pt x="1579" y="184"/>
                      <a:pt x="1264"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7"/>
              <p:cNvSpPr/>
              <p:nvPr/>
            </p:nvSpPr>
            <p:spPr>
              <a:xfrm>
                <a:off x="4425621" y="1907583"/>
                <a:ext cx="148383" cy="50191"/>
              </a:xfrm>
              <a:custGeom>
                <a:avLst/>
                <a:gdLst/>
                <a:ahLst/>
                <a:cxnLst/>
                <a:rect l="l" t="t" r="r" b="b"/>
                <a:pathLst>
                  <a:path w="2507" h="848" extrusionOk="0">
                    <a:moveTo>
                      <a:pt x="1321" y="1"/>
                    </a:moveTo>
                    <a:cubicBezTo>
                      <a:pt x="1030" y="1"/>
                      <a:pt x="737" y="94"/>
                      <a:pt x="481" y="281"/>
                    </a:cubicBezTo>
                    <a:cubicBezTo>
                      <a:pt x="279" y="430"/>
                      <a:pt x="104" y="618"/>
                      <a:pt x="0" y="848"/>
                    </a:cubicBezTo>
                    <a:cubicBezTo>
                      <a:pt x="453" y="551"/>
                      <a:pt x="893" y="328"/>
                      <a:pt x="1378" y="328"/>
                    </a:cubicBezTo>
                    <a:cubicBezTo>
                      <a:pt x="1583" y="328"/>
                      <a:pt x="1797" y="368"/>
                      <a:pt x="2023" y="459"/>
                    </a:cubicBezTo>
                    <a:cubicBezTo>
                      <a:pt x="2190" y="520"/>
                      <a:pt x="2344" y="605"/>
                      <a:pt x="2506" y="680"/>
                    </a:cubicBezTo>
                    <a:cubicBezTo>
                      <a:pt x="2441" y="575"/>
                      <a:pt x="2363" y="476"/>
                      <a:pt x="2272" y="391"/>
                    </a:cubicBezTo>
                    <a:cubicBezTo>
                      <a:pt x="2004" y="131"/>
                      <a:pt x="1664" y="1"/>
                      <a:pt x="1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7"/>
              <p:cNvSpPr/>
              <p:nvPr/>
            </p:nvSpPr>
            <p:spPr>
              <a:xfrm>
                <a:off x="4342640" y="1975886"/>
                <a:ext cx="52914" cy="115475"/>
              </a:xfrm>
              <a:custGeom>
                <a:avLst/>
                <a:gdLst/>
                <a:ahLst/>
                <a:cxnLst/>
                <a:rect l="l" t="t" r="r" b="b"/>
                <a:pathLst>
                  <a:path w="894" h="1951" extrusionOk="0">
                    <a:moveTo>
                      <a:pt x="587" y="0"/>
                    </a:moveTo>
                    <a:cubicBezTo>
                      <a:pt x="525" y="468"/>
                      <a:pt x="460" y="941"/>
                      <a:pt x="289" y="1380"/>
                    </a:cubicBezTo>
                    <a:cubicBezTo>
                      <a:pt x="246" y="1487"/>
                      <a:pt x="198" y="1591"/>
                      <a:pt x="135" y="1687"/>
                    </a:cubicBezTo>
                    <a:cubicBezTo>
                      <a:pt x="100" y="1745"/>
                      <a:pt x="40" y="1826"/>
                      <a:pt x="1" y="1883"/>
                    </a:cubicBezTo>
                    <a:lnTo>
                      <a:pt x="116" y="1896"/>
                    </a:lnTo>
                    <a:cubicBezTo>
                      <a:pt x="309" y="1919"/>
                      <a:pt x="503" y="1936"/>
                      <a:pt x="698" y="1945"/>
                    </a:cubicBezTo>
                    <a:cubicBezTo>
                      <a:pt x="762" y="1949"/>
                      <a:pt x="828" y="1951"/>
                      <a:pt x="893" y="1951"/>
                    </a:cubicBezTo>
                    <a:cubicBezTo>
                      <a:pt x="770" y="1910"/>
                      <a:pt x="644" y="1876"/>
                      <a:pt x="517" y="1844"/>
                    </a:cubicBezTo>
                    <a:cubicBezTo>
                      <a:pt x="431" y="1821"/>
                      <a:pt x="343" y="1800"/>
                      <a:pt x="255" y="1781"/>
                    </a:cubicBezTo>
                    <a:lnTo>
                      <a:pt x="255" y="1781"/>
                    </a:lnTo>
                    <a:cubicBezTo>
                      <a:pt x="257" y="1778"/>
                      <a:pt x="259" y="1775"/>
                      <a:pt x="261" y="1772"/>
                    </a:cubicBezTo>
                    <a:cubicBezTo>
                      <a:pt x="601" y="1300"/>
                      <a:pt x="685" y="562"/>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7"/>
              <p:cNvSpPr/>
              <p:nvPr/>
            </p:nvSpPr>
            <p:spPr>
              <a:xfrm>
                <a:off x="4336071" y="2129300"/>
                <a:ext cx="145305" cy="25155"/>
              </a:xfrm>
              <a:custGeom>
                <a:avLst/>
                <a:gdLst/>
                <a:ahLst/>
                <a:cxnLst/>
                <a:rect l="l" t="t" r="r" b="b"/>
                <a:pathLst>
                  <a:path w="2455" h="425" extrusionOk="0">
                    <a:moveTo>
                      <a:pt x="2454" y="0"/>
                    </a:moveTo>
                    <a:cubicBezTo>
                      <a:pt x="2328" y="47"/>
                      <a:pt x="2207" y="94"/>
                      <a:pt x="2079" y="129"/>
                    </a:cubicBezTo>
                    <a:cubicBezTo>
                      <a:pt x="1774" y="219"/>
                      <a:pt x="1460" y="258"/>
                      <a:pt x="1145" y="258"/>
                    </a:cubicBezTo>
                    <a:cubicBezTo>
                      <a:pt x="761" y="258"/>
                      <a:pt x="375" y="201"/>
                      <a:pt x="1" y="112"/>
                    </a:cubicBezTo>
                    <a:lnTo>
                      <a:pt x="1" y="112"/>
                    </a:lnTo>
                    <a:cubicBezTo>
                      <a:pt x="184" y="227"/>
                      <a:pt x="390" y="301"/>
                      <a:pt x="598" y="354"/>
                    </a:cubicBezTo>
                    <a:cubicBezTo>
                      <a:pt x="789" y="400"/>
                      <a:pt x="988" y="425"/>
                      <a:pt x="1186" y="425"/>
                    </a:cubicBezTo>
                    <a:cubicBezTo>
                      <a:pt x="1561" y="425"/>
                      <a:pt x="1936" y="337"/>
                      <a:pt x="2257" y="142"/>
                    </a:cubicBezTo>
                    <a:cubicBezTo>
                      <a:pt x="2302" y="113"/>
                      <a:pt x="2349" y="84"/>
                      <a:pt x="2391" y="50"/>
                    </a:cubicBezTo>
                    <a:cubicBezTo>
                      <a:pt x="2413" y="34"/>
                      <a:pt x="2434" y="18"/>
                      <a:pt x="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7"/>
              <p:cNvSpPr/>
              <p:nvPr/>
            </p:nvSpPr>
            <p:spPr>
              <a:xfrm>
                <a:off x="4458301" y="1993075"/>
                <a:ext cx="66174" cy="38452"/>
              </a:xfrm>
              <a:custGeom>
                <a:avLst/>
                <a:gdLst/>
                <a:ahLst/>
                <a:cxnLst/>
                <a:rect l="l" t="t" r="r" b="b"/>
                <a:pathLst>
                  <a:path w="1118" h="875" extrusionOk="0">
                    <a:moveTo>
                      <a:pt x="572" y="0"/>
                    </a:moveTo>
                    <a:cubicBezTo>
                      <a:pt x="484" y="0"/>
                      <a:pt x="396" y="25"/>
                      <a:pt x="318" y="65"/>
                    </a:cubicBezTo>
                    <a:cubicBezTo>
                      <a:pt x="205" y="121"/>
                      <a:pt x="114" y="223"/>
                      <a:pt x="70" y="336"/>
                    </a:cubicBezTo>
                    <a:cubicBezTo>
                      <a:pt x="1" y="511"/>
                      <a:pt x="7" y="700"/>
                      <a:pt x="65" y="875"/>
                    </a:cubicBezTo>
                    <a:cubicBezTo>
                      <a:pt x="87" y="556"/>
                      <a:pt x="180" y="204"/>
                      <a:pt x="547" y="169"/>
                    </a:cubicBezTo>
                    <a:cubicBezTo>
                      <a:pt x="557" y="168"/>
                      <a:pt x="567" y="167"/>
                      <a:pt x="577" y="167"/>
                    </a:cubicBezTo>
                    <a:cubicBezTo>
                      <a:pt x="873" y="167"/>
                      <a:pt x="1014" y="613"/>
                      <a:pt x="1096" y="847"/>
                    </a:cubicBezTo>
                    <a:lnTo>
                      <a:pt x="1096" y="845"/>
                    </a:lnTo>
                    <a:cubicBezTo>
                      <a:pt x="1117" y="557"/>
                      <a:pt x="1025" y="150"/>
                      <a:pt x="728" y="29"/>
                    </a:cubicBezTo>
                    <a:cubicBezTo>
                      <a:pt x="677" y="9"/>
                      <a:pt x="624"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7"/>
              <p:cNvSpPr/>
              <p:nvPr/>
            </p:nvSpPr>
            <p:spPr>
              <a:xfrm>
                <a:off x="4290025" y="1996767"/>
                <a:ext cx="66174" cy="38408"/>
              </a:xfrm>
              <a:custGeom>
                <a:avLst/>
                <a:gdLst/>
                <a:ahLst/>
                <a:cxnLst/>
                <a:rect l="l" t="t" r="r" b="b"/>
                <a:pathLst>
                  <a:path w="1118" h="874" extrusionOk="0">
                    <a:moveTo>
                      <a:pt x="571" y="0"/>
                    </a:moveTo>
                    <a:cubicBezTo>
                      <a:pt x="483" y="0"/>
                      <a:pt x="396" y="24"/>
                      <a:pt x="317" y="63"/>
                    </a:cubicBezTo>
                    <a:cubicBezTo>
                      <a:pt x="204" y="119"/>
                      <a:pt x="114" y="223"/>
                      <a:pt x="70" y="335"/>
                    </a:cubicBezTo>
                    <a:cubicBezTo>
                      <a:pt x="0" y="511"/>
                      <a:pt x="6" y="700"/>
                      <a:pt x="64" y="873"/>
                    </a:cubicBezTo>
                    <a:cubicBezTo>
                      <a:pt x="86" y="556"/>
                      <a:pt x="179" y="204"/>
                      <a:pt x="546" y="169"/>
                    </a:cubicBezTo>
                    <a:cubicBezTo>
                      <a:pt x="557" y="167"/>
                      <a:pt x="567" y="167"/>
                      <a:pt x="577" y="167"/>
                    </a:cubicBezTo>
                    <a:cubicBezTo>
                      <a:pt x="873" y="167"/>
                      <a:pt x="1013" y="612"/>
                      <a:pt x="1095" y="845"/>
                    </a:cubicBezTo>
                    <a:cubicBezTo>
                      <a:pt x="1118" y="557"/>
                      <a:pt x="1025" y="150"/>
                      <a:pt x="727" y="29"/>
                    </a:cubicBezTo>
                    <a:cubicBezTo>
                      <a:pt x="676" y="9"/>
                      <a:pt x="624"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7"/>
              <p:cNvSpPr/>
              <p:nvPr/>
            </p:nvSpPr>
            <p:spPr>
              <a:xfrm>
                <a:off x="3981434" y="2936266"/>
                <a:ext cx="920780" cy="2097901"/>
              </a:xfrm>
              <a:custGeom>
                <a:avLst/>
                <a:gdLst/>
                <a:ahLst/>
                <a:cxnLst/>
                <a:rect l="l" t="t" r="r" b="b"/>
                <a:pathLst>
                  <a:path w="15557" h="35445" extrusionOk="0">
                    <a:moveTo>
                      <a:pt x="8961" y="0"/>
                    </a:moveTo>
                    <a:cubicBezTo>
                      <a:pt x="6138" y="0"/>
                      <a:pt x="3262" y="1239"/>
                      <a:pt x="3262" y="1239"/>
                    </a:cubicBezTo>
                    <a:cubicBezTo>
                      <a:pt x="3262" y="1239"/>
                      <a:pt x="0" y="5253"/>
                      <a:pt x="669" y="9853"/>
                    </a:cubicBezTo>
                    <a:cubicBezTo>
                      <a:pt x="1338" y="14453"/>
                      <a:pt x="5938" y="20892"/>
                      <a:pt x="5938" y="20892"/>
                    </a:cubicBezTo>
                    <a:cubicBezTo>
                      <a:pt x="5938" y="20892"/>
                      <a:pt x="4516" y="25743"/>
                      <a:pt x="5520" y="28921"/>
                    </a:cubicBezTo>
                    <a:cubicBezTo>
                      <a:pt x="6524" y="32099"/>
                      <a:pt x="7778" y="35445"/>
                      <a:pt x="7778" y="35445"/>
                    </a:cubicBezTo>
                    <a:lnTo>
                      <a:pt x="10120" y="35027"/>
                    </a:lnTo>
                    <a:lnTo>
                      <a:pt x="9032" y="11191"/>
                    </a:lnTo>
                    <a:lnTo>
                      <a:pt x="15556" y="7762"/>
                    </a:lnTo>
                    <a:cubicBezTo>
                      <a:pt x="15556" y="7762"/>
                      <a:pt x="15222" y="2409"/>
                      <a:pt x="11960" y="653"/>
                    </a:cubicBezTo>
                    <a:cubicBezTo>
                      <a:pt x="11070" y="174"/>
                      <a:pt x="10019" y="0"/>
                      <a:pt x="8961" y="0"/>
                    </a:cubicBez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7"/>
              <p:cNvSpPr/>
              <p:nvPr/>
            </p:nvSpPr>
            <p:spPr>
              <a:xfrm>
                <a:off x="3988877" y="2326927"/>
                <a:ext cx="881065" cy="705989"/>
              </a:xfrm>
              <a:custGeom>
                <a:avLst/>
                <a:gdLst/>
                <a:ahLst/>
                <a:cxnLst/>
                <a:rect l="l" t="t" r="r" b="b"/>
                <a:pathLst>
                  <a:path w="14886" h="11928" extrusionOk="0">
                    <a:moveTo>
                      <a:pt x="12440" y="0"/>
                    </a:moveTo>
                    <a:cubicBezTo>
                      <a:pt x="11704" y="0"/>
                      <a:pt x="11038" y="286"/>
                      <a:pt x="11038" y="286"/>
                    </a:cubicBezTo>
                    <a:cubicBezTo>
                      <a:pt x="11038" y="286"/>
                      <a:pt x="10495" y="3254"/>
                      <a:pt x="7442" y="3421"/>
                    </a:cubicBezTo>
                    <a:cubicBezTo>
                      <a:pt x="7376" y="3425"/>
                      <a:pt x="7312" y="3427"/>
                      <a:pt x="7248" y="3427"/>
                    </a:cubicBezTo>
                    <a:cubicBezTo>
                      <a:pt x="4677" y="3427"/>
                      <a:pt x="3763" y="536"/>
                      <a:pt x="3763" y="536"/>
                    </a:cubicBezTo>
                    <a:cubicBezTo>
                      <a:pt x="3763" y="536"/>
                      <a:pt x="3505" y="463"/>
                      <a:pt x="3132" y="463"/>
                    </a:cubicBezTo>
                    <a:cubicBezTo>
                      <a:pt x="2452" y="463"/>
                      <a:pt x="1387" y="707"/>
                      <a:pt x="794" y="2083"/>
                    </a:cubicBezTo>
                    <a:cubicBezTo>
                      <a:pt x="1" y="3921"/>
                      <a:pt x="3303" y="11199"/>
                      <a:pt x="3303" y="11199"/>
                    </a:cubicBezTo>
                    <a:cubicBezTo>
                      <a:pt x="4670" y="11752"/>
                      <a:pt x="6138" y="11927"/>
                      <a:pt x="7449" y="11927"/>
                    </a:cubicBezTo>
                    <a:cubicBezTo>
                      <a:pt x="9707" y="11927"/>
                      <a:pt x="11498" y="11408"/>
                      <a:pt x="11498" y="11408"/>
                    </a:cubicBezTo>
                    <a:cubicBezTo>
                      <a:pt x="11498" y="11408"/>
                      <a:pt x="14886" y="2795"/>
                      <a:pt x="14133" y="1038"/>
                    </a:cubicBezTo>
                    <a:cubicBezTo>
                      <a:pt x="13781" y="219"/>
                      <a:pt x="13084" y="0"/>
                      <a:pt x="12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7"/>
              <p:cNvSpPr/>
              <p:nvPr/>
            </p:nvSpPr>
            <p:spPr>
              <a:xfrm>
                <a:off x="4038594" y="2511178"/>
                <a:ext cx="784412" cy="521738"/>
              </a:xfrm>
              <a:custGeom>
                <a:avLst/>
                <a:gdLst/>
                <a:ahLst/>
                <a:cxnLst/>
                <a:rect l="l" t="t" r="r" b="b"/>
                <a:pathLst>
                  <a:path w="13253" h="8815" extrusionOk="0">
                    <a:moveTo>
                      <a:pt x="13252" y="1"/>
                    </a:moveTo>
                    <a:lnTo>
                      <a:pt x="13252" y="1"/>
                    </a:lnTo>
                    <a:cubicBezTo>
                      <a:pt x="11845" y="2203"/>
                      <a:pt x="9137" y="3647"/>
                      <a:pt x="6520" y="3647"/>
                    </a:cubicBezTo>
                    <a:cubicBezTo>
                      <a:pt x="6225" y="3647"/>
                      <a:pt x="5931" y="3629"/>
                      <a:pt x="5641" y="3591"/>
                    </a:cubicBezTo>
                    <a:cubicBezTo>
                      <a:pt x="3501" y="3314"/>
                      <a:pt x="1697" y="2322"/>
                      <a:pt x="1" y="1117"/>
                    </a:cubicBezTo>
                    <a:lnTo>
                      <a:pt x="1" y="1117"/>
                    </a:lnTo>
                    <a:cubicBezTo>
                      <a:pt x="582" y="3940"/>
                      <a:pt x="2463" y="8086"/>
                      <a:pt x="2463" y="8086"/>
                    </a:cubicBezTo>
                    <a:cubicBezTo>
                      <a:pt x="3830" y="8639"/>
                      <a:pt x="5298" y="8814"/>
                      <a:pt x="6609" y="8814"/>
                    </a:cubicBezTo>
                    <a:cubicBezTo>
                      <a:pt x="8867" y="8814"/>
                      <a:pt x="10658" y="8295"/>
                      <a:pt x="10658" y="8295"/>
                    </a:cubicBezTo>
                    <a:cubicBezTo>
                      <a:pt x="10658" y="8295"/>
                      <a:pt x="12682" y="3148"/>
                      <a:pt x="13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7"/>
              <p:cNvSpPr/>
              <p:nvPr/>
            </p:nvSpPr>
            <p:spPr>
              <a:xfrm>
                <a:off x="4035221" y="2676843"/>
                <a:ext cx="533161" cy="1082835"/>
              </a:xfrm>
              <a:custGeom>
                <a:avLst/>
                <a:gdLst/>
                <a:ahLst/>
                <a:cxnLst/>
                <a:rect l="l" t="t" r="r" b="b"/>
                <a:pathLst>
                  <a:path w="9008" h="18295" extrusionOk="0">
                    <a:moveTo>
                      <a:pt x="3496" y="0"/>
                    </a:moveTo>
                    <a:lnTo>
                      <a:pt x="1" y="820"/>
                    </a:lnTo>
                    <a:cubicBezTo>
                      <a:pt x="275" y="2963"/>
                      <a:pt x="4367" y="13454"/>
                      <a:pt x="6243" y="16604"/>
                    </a:cubicBezTo>
                    <a:cubicBezTo>
                      <a:pt x="6888" y="17686"/>
                      <a:pt x="7163" y="18041"/>
                      <a:pt x="7246" y="18041"/>
                    </a:cubicBezTo>
                    <a:cubicBezTo>
                      <a:pt x="7405" y="18041"/>
                      <a:pt x="6866" y="16748"/>
                      <a:pt x="6866" y="16747"/>
                    </a:cubicBezTo>
                    <a:lnTo>
                      <a:pt x="6866" y="16747"/>
                    </a:lnTo>
                    <a:cubicBezTo>
                      <a:pt x="7438" y="17906"/>
                      <a:pt x="7689" y="18294"/>
                      <a:pt x="7767" y="18294"/>
                    </a:cubicBezTo>
                    <a:cubicBezTo>
                      <a:pt x="7926" y="18294"/>
                      <a:pt x="7371" y="16678"/>
                      <a:pt x="7370" y="16678"/>
                    </a:cubicBezTo>
                    <a:lnTo>
                      <a:pt x="7370" y="16678"/>
                    </a:lnTo>
                    <a:cubicBezTo>
                      <a:pt x="7939" y="17830"/>
                      <a:pt x="8196" y="18222"/>
                      <a:pt x="8282" y="18222"/>
                    </a:cubicBezTo>
                    <a:cubicBezTo>
                      <a:pt x="8467" y="18222"/>
                      <a:pt x="7878" y="16442"/>
                      <a:pt x="7878" y="16442"/>
                    </a:cubicBezTo>
                    <a:lnTo>
                      <a:pt x="7878" y="16442"/>
                    </a:lnTo>
                    <a:cubicBezTo>
                      <a:pt x="8200" y="17161"/>
                      <a:pt x="8384" y="17478"/>
                      <a:pt x="8458" y="17478"/>
                    </a:cubicBezTo>
                    <a:cubicBezTo>
                      <a:pt x="9008" y="17478"/>
                      <a:pt x="3496" y="0"/>
                      <a:pt x="3496"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7"/>
              <p:cNvSpPr/>
              <p:nvPr/>
            </p:nvSpPr>
            <p:spPr>
              <a:xfrm>
                <a:off x="4035221" y="2676843"/>
                <a:ext cx="232844" cy="141754"/>
              </a:xfrm>
              <a:custGeom>
                <a:avLst/>
                <a:gdLst/>
                <a:ahLst/>
                <a:cxnLst/>
                <a:rect l="l" t="t" r="r" b="b"/>
                <a:pathLst>
                  <a:path w="3934" h="2395" extrusionOk="0">
                    <a:moveTo>
                      <a:pt x="3496" y="0"/>
                    </a:moveTo>
                    <a:lnTo>
                      <a:pt x="1" y="820"/>
                    </a:lnTo>
                    <a:cubicBezTo>
                      <a:pt x="44" y="1158"/>
                      <a:pt x="182" y="1703"/>
                      <a:pt x="391" y="2394"/>
                    </a:cubicBezTo>
                    <a:cubicBezTo>
                      <a:pt x="1581" y="2092"/>
                      <a:pt x="2765" y="1769"/>
                      <a:pt x="3934" y="1397"/>
                    </a:cubicBezTo>
                    <a:cubicBezTo>
                      <a:pt x="3663" y="527"/>
                      <a:pt x="3496" y="0"/>
                      <a:pt x="3496" y="0"/>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7"/>
              <p:cNvSpPr/>
              <p:nvPr/>
            </p:nvSpPr>
            <p:spPr>
              <a:xfrm>
                <a:off x="3919213" y="2354508"/>
                <a:ext cx="356072" cy="430175"/>
              </a:xfrm>
              <a:custGeom>
                <a:avLst/>
                <a:gdLst/>
                <a:ahLst/>
                <a:cxnLst/>
                <a:rect l="l" t="t" r="r" b="b"/>
                <a:pathLst>
                  <a:path w="6016" h="7268" extrusionOk="0">
                    <a:moveTo>
                      <a:pt x="4157" y="1"/>
                    </a:moveTo>
                    <a:cubicBezTo>
                      <a:pt x="1" y="1"/>
                      <a:pt x="1849" y="7268"/>
                      <a:pt x="1849" y="7268"/>
                    </a:cubicBezTo>
                    <a:lnTo>
                      <a:pt x="6016" y="6383"/>
                    </a:lnTo>
                    <a:lnTo>
                      <a:pt x="4941" y="77"/>
                    </a:lnTo>
                    <a:cubicBezTo>
                      <a:pt x="4658" y="25"/>
                      <a:pt x="4397" y="1"/>
                      <a:pt x="4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7"/>
              <p:cNvSpPr/>
              <p:nvPr/>
            </p:nvSpPr>
            <p:spPr>
              <a:xfrm>
                <a:off x="4390405" y="2653405"/>
                <a:ext cx="473026" cy="1095916"/>
              </a:xfrm>
              <a:custGeom>
                <a:avLst/>
                <a:gdLst/>
                <a:ahLst/>
                <a:cxnLst/>
                <a:rect l="l" t="t" r="r" b="b"/>
                <a:pathLst>
                  <a:path w="7992" h="18516" extrusionOk="0">
                    <a:moveTo>
                      <a:pt x="4454" y="0"/>
                    </a:moveTo>
                    <a:cubicBezTo>
                      <a:pt x="4454" y="0"/>
                      <a:pt x="1" y="17741"/>
                      <a:pt x="540" y="17741"/>
                    </a:cubicBezTo>
                    <a:cubicBezTo>
                      <a:pt x="613" y="17741"/>
                      <a:pt x="778" y="17414"/>
                      <a:pt x="1058" y="16672"/>
                    </a:cubicBezTo>
                    <a:lnTo>
                      <a:pt x="1058" y="16672"/>
                    </a:lnTo>
                    <a:cubicBezTo>
                      <a:pt x="1058" y="16673"/>
                      <a:pt x="580" y="18473"/>
                      <a:pt x="760" y="18473"/>
                    </a:cubicBezTo>
                    <a:cubicBezTo>
                      <a:pt x="845" y="18473"/>
                      <a:pt x="1078" y="18069"/>
                      <a:pt x="1580" y="16878"/>
                    </a:cubicBezTo>
                    <a:lnTo>
                      <a:pt x="1580" y="16878"/>
                    </a:lnTo>
                    <a:cubicBezTo>
                      <a:pt x="1580" y="16878"/>
                      <a:pt x="1124" y="18515"/>
                      <a:pt x="1279" y="18515"/>
                    </a:cubicBezTo>
                    <a:cubicBezTo>
                      <a:pt x="1356" y="18515"/>
                      <a:pt x="1582" y="18115"/>
                      <a:pt x="2088" y="16917"/>
                    </a:cubicBezTo>
                    <a:lnTo>
                      <a:pt x="2088" y="16917"/>
                    </a:lnTo>
                    <a:cubicBezTo>
                      <a:pt x="2087" y="16918"/>
                      <a:pt x="1629" y="18232"/>
                      <a:pt x="1783" y="18232"/>
                    </a:cubicBezTo>
                    <a:cubicBezTo>
                      <a:pt x="1865" y="18232"/>
                      <a:pt x="2118" y="17864"/>
                      <a:pt x="2701" y="16737"/>
                    </a:cubicBezTo>
                    <a:cubicBezTo>
                      <a:pt x="4386" y="13482"/>
                      <a:pt x="7847" y="2765"/>
                      <a:pt x="7992" y="610"/>
                    </a:cubicBezTo>
                    <a:lnTo>
                      <a:pt x="4454" y="0"/>
                    </a:ln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7"/>
              <p:cNvSpPr/>
              <p:nvPr/>
            </p:nvSpPr>
            <p:spPr>
              <a:xfrm>
                <a:off x="4633073" y="2653405"/>
                <a:ext cx="230358" cy="130508"/>
              </a:xfrm>
              <a:custGeom>
                <a:avLst/>
                <a:gdLst/>
                <a:ahLst/>
                <a:cxnLst/>
                <a:rect l="l" t="t" r="r" b="b"/>
                <a:pathLst>
                  <a:path w="3892" h="2205" extrusionOk="0">
                    <a:moveTo>
                      <a:pt x="354" y="0"/>
                    </a:moveTo>
                    <a:cubicBezTo>
                      <a:pt x="354" y="0"/>
                      <a:pt x="219" y="535"/>
                      <a:pt x="0" y="1419"/>
                    </a:cubicBezTo>
                    <a:cubicBezTo>
                      <a:pt x="1189" y="1722"/>
                      <a:pt x="2391" y="1974"/>
                      <a:pt x="3596" y="2204"/>
                    </a:cubicBezTo>
                    <a:cubicBezTo>
                      <a:pt x="3763" y="1503"/>
                      <a:pt x="3868" y="950"/>
                      <a:pt x="3892" y="610"/>
                    </a:cubicBezTo>
                    <a:lnTo>
                      <a:pt x="354" y="0"/>
                    </a:ln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7"/>
              <p:cNvSpPr/>
              <p:nvPr/>
            </p:nvSpPr>
            <p:spPr>
              <a:xfrm>
                <a:off x="4624255" y="2326690"/>
                <a:ext cx="330148" cy="421593"/>
              </a:xfrm>
              <a:custGeom>
                <a:avLst/>
                <a:gdLst/>
                <a:ahLst/>
                <a:cxnLst/>
                <a:rect l="l" t="t" r="r" b="b"/>
                <a:pathLst>
                  <a:path w="5578" h="7123" extrusionOk="0">
                    <a:moveTo>
                      <a:pt x="1677" y="1"/>
                    </a:moveTo>
                    <a:cubicBezTo>
                      <a:pt x="1382" y="1"/>
                      <a:pt x="1056" y="42"/>
                      <a:pt x="697" y="130"/>
                    </a:cubicBezTo>
                    <a:lnTo>
                      <a:pt x="0" y="6488"/>
                    </a:lnTo>
                    <a:lnTo>
                      <a:pt x="4212" y="7122"/>
                    </a:lnTo>
                    <a:cubicBezTo>
                      <a:pt x="4212" y="7122"/>
                      <a:pt x="5577" y="1"/>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7"/>
              <p:cNvSpPr/>
              <p:nvPr/>
            </p:nvSpPr>
            <p:spPr>
              <a:xfrm rot="2912381">
                <a:off x="4478711" y="2481899"/>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9" name="Google Shape;1759;p67"/>
            <p:cNvSpPr/>
            <p:nvPr/>
          </p:nvSpPr>
          <p:spPr>
            <a:xfrm>
              <a:off x="4481913" y="2041975"/>
              <a:ext cx="77100" cy="77100"/>
            </a:xfrm>
            <a:prstGeom prst="ellipse">
              <a:avLst/>
            </a:pr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7"/>
            <p:cNvSpPr/>
            <p:nvPr/>
          </p:nvSpPr>
          <p:spPr>
            <a:xfrm>
              <a:off x="4251400" y="2041975"/>
              <a:ext cx="77100" cy="77100"/>
            </a:xfrm>
            <a:prstGeom prst="ellipse">
              <a:avLst/>
            </a:pr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PATIENT CLASSIFICATION</a:t>
            </a:r>
            <a:endParaRPr/>
          </a:p>
        </p:txBody>
      </p:sp>
      <p:sp>
        <p:nvSpPr>
          <p:cNvPr id="1762" name="Google Shape;1762;p67"/>
          <p:cNvSpPr txBox="1"/>
          <p:nvPr/>
        </p:nvSpPr>
        <p:spPr>
          <a:xfrm flipH="1">
            <a:off x="1285636" y="2109433"/>
            <a:ext cx="16617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latin typeface="Comfortaa"/>
              <a:ea typeface="Comfortaa"/>
              <a:cs typeface="Comfortaa"/>
              <a:sym typeface="Comfortaa"/>
            </a:endParaRPr>
          </a:p>
        </p:txBody>
      </p:sp>
      <p:sp>
        <p:nvSpPr>
          <p:cNvPr id="1763" name="Google Shape;1763;p67"/>
          <p:cNvSpPr txBox="1"/>
          <p:nvPr/>
        </p:nvSpPr>
        <p:spPr>
          <a:xfrm flipH="1">
            <a:off x="1285636" y="3577125"/>
            <a:ext cx="16617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latin typeface="Comfortaa"/>
              <a:ea typeface="Comfortaa"/>
              <a:cs typeface="Comfortaa"/>
              <a:sym typeface="Comfortaa"/>
            </a:endParaRPr>
          </a:p>
        </p:txBody>
      </p:sp>
      <p:sp>
        <p:nvSpPr>
          <p:cNvPr id="1764" name="Google Shape;1764;p67"/>
          <p:cNvSpPr txBox="1"/>
          <p:nvPr/>
        </p:nvSpPr>
        <p:spPr>
          <a:xfrm flipH="1">
            <a:off x="1286464" y="1539700"/>
            <a:ext cx="1661700" cy="724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accent2"/>
                </a:solidFill>
                <a:latin typeface="Archivo Black"/>
                <a:ea typeface="Archivo Black"/>
                <a:cs typeface="Archivo Black"/>
                <a:sym typeface="Archivo Black"/>
              </a:rPr>
              <a:t>VITAL SIGNS</a:t>
            </a:r>
            <a:endParaRPr sz="2000">
              <a:solidFill>
                <a:schemeClr val="accent2"/>
              </a:solidFill>
              <a:latin typeface="Archivo Black"/>
              <a:ea typeface="Archivo Black"/>
              <a:cs typeface="Archivo Black"/>
              <a:sym typeface="Archivo Black"/>
            </a:endParaRPr>
          </a:p>
        </p:txBody>
      </p:sp>
      <p:sp>
        <p:nvSpPr>
          <p:cNvPr id="1765" name="Google Shape;1765;p67"/>
          <p:cNvSpPr txBox="1"/>
          <p:nvPr/>
        </p:nvSpPr>
        <p:spPr>
          <a:xfrm flipH="1">
            <a:off x="1286465" y="3002783"/>
            <a:ext cx="1661700" cy="724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accent2"/>
                </a:solidFill>
                <a:latin typeface="Archivo Black"/>
                <a:ea typeface="Archivo Black"/>
                <a:cs typeface="Archivo Black"/>
                <a:sym typeface="Archivo Black"/>
              </a:rPr>
              <a:t>WEIGHT &amp; HEIGHT</a:t>
            </a:r>
            <a:endParaRPr sz="2000">
              <a:solidFill>
                <a:schemeClr val="accent2"/>
              </a:solidFill>
              <a:latin typeface="Archivo Black"/>
              <a:ea typeface="Archivo Black"/>
              <a:cs typeface="Archivo Black"/>
              <a:sym typeface="Archivo Black"/>
            </a:endParaRPr>
          </a:p>
        </p:txBody>
      </p:sp>
      <p:sp>
        <p:nvSpPr>
          <p:cNvPr id="1766" name="Google Shape;1766;p67"/>
          <p:cNvSpPr txBox="1"/>
          <p:nvPr/>
        </p:nvSpPr>
        <p:spPr>
          <a:xfrm flipH="1">
            <a:off x="6196737" y="2109433"/>
            <a:ext cx="1660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p:txBody>
      </p:sp>
      <p:sp>
        <p:nvSpPr>
          <p:cNvPr id="1767" name="Google Shape;1767;p67"/>
          <p:cNvSpPr txBox="1"/>
          <p:nvPr/>
        </p:nvSpPr>
        <p:spPr>
          <a:xfrm flipH="1">
            <a:off x="6196737" y="3577125"/>
            <a:ext cx="1660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Jupiter is the biggest planet</a:t>
            </a:r>
            <a:endParaRPr>
              <a:solidFill>
                <a:schemeClr val="dk1"/>
              </a:solidFill>
              <a:latin typeface="Comfortaa"/>
              <a:ea typeface="Comfortaa"/>
              <a:cs typeface="Comfortaa"/>
              <a:sym typeface="Comfortaa"/>
            </a:endParaRPr>
          </a:p>
        </p:txBody>
      </p:sp>
      <p:sp>
        <p:nvSpPr>
          <p:cNvPr id="1768" name="Google Shape;1768;p67"/>
          <p:cNvSpPr txBox="1"/>
          <p:nvPr/>
        </p:nvSpPr>
        <p:spPr>
          <a:xfrm flipH="1">
            <a:off x="6197564" y="1539700"/>
            <a:ext cx="1660800" cy="7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PATIENT PROFILE</a:t>
            </a:r>
            <a:endParaRPr sz="2000">
              <a:solidFill>
                <a:schemeClr val="accent2"/>
              </a:solidFill>
              <a:latin typeface="Archivo Black"/>
              <a:ea typeface="Archivo Black"/>
              <a:cs typeface="Archivo Black"/>
              <a:sym typeface="Archivo Black"/>
            </a:endParaRPr>
          </a:p>
        </p:txBody>
      </p:sp>
      <p:sp>
        <p:nvSpPr>
          <p:cNvPr id="1769" name="Google Shape;1769;p67"/>
          <p:cNvSpPr txBox="1"/>
          <p:nvPr/>
        </p:nvSpPr>
        <p:spPr>
          <a:xfrm flipH="1">
            <a:off x="6196739" y="3002783"/>
            <a:ext cx="1660800" cy="7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MEDICAL RECORD</a:t>
            </a:r>
            <a:endParaRPr sz="2000">
              <a:solidFill>
                <a:schemeClr val="accent2"/>
              </a:solidFill>
              <a:latin typeface="Archivo Black"/>
              <a:ea typeface="Archivo Black"/>
              <a:cs typeface="Archivo Black"/>
              <a:sym typeface="Archivo Black"/>
            </a:endParaRPr>
          </a:p>
        </p:txBody>
      </p:sp>
      <p:sp>
        <p:nvSpPr>
          <p:cNvPr id="1770" name="Google Shape;1770;p67"/>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771" name="Google Shape;1771;p67"/>
          <p:cNvSpPr/>
          <p:nvPr/>
        </p:nvSpPr>
        <p:spPr>
          <a:xfrm rot="9122142">
            <a:off x="4905313" y="1306789"/>
            <a:ext cx="260813" cy="141719"/>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67"/>
          <p:cNvGrpSpPr/>
          <p:nvPr/>
        </p:nvGrpSpPr>
        <p:grpSpPr>
          <a:xfrm flipH="1">
            <a:off x="3450052" y="1382582"/>
            <a:ext cx="355216" cy="305683"/>
            <a:chOff x="2581492" y="1663973"/>
            <a:chExt cx="447094" cy="384748"/>
          </a:xfrm>
        </p:grpSpPr>
        <p:sp>
          <p:nvSpPr>
            <p:cNvPr id="1773" name="Google Shape;1773;p67"/>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7"/>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7"/>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7"/>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67"/>
          <p:cNvGrpSpPr/>
          <p:nvPr/>
        </p:nvGrpSpPr>
        <p:grpSpPr>
          <a:xfrm rot="-3516460">
            <a:off x="4840480" y="3734897"/>
            <a:ext cx="721255" cy="626452"/>
            <a:chOff x="3338300" y="3103725"/>
            <a:chExt cx="374500" cy="325275"/>
          </a:xfrm>
        </p:grpSpPr>
        <p:sp>
          <p:nvSpPr>
            <p:cNvPr id="1778" name="Google Shape;1778;p67"/>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7"/>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7"/>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67"/>
          <p:cNvGrpSpPr/>
          <p:nvPr/>
        </p:nvGrpSpPr>
        <p:grpSpPr>
          <a:xfrm>
            <a:off x="3257552" y="3047699"/>
            <a:ext cx="150927" cy="143533"/>
            <a:chOff x="3716290" y="4256524"/>
            <a:chExt cx="150927" cy="143533"/>
          </a:xfrm>
        </p:grpSpPr>
        <p:sp>
          <p:nvSpPr>
            <p:cNvPr id="1782" name="Google Shape;1782;p6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7"/>
          <p:cNvSpPr/>
          <p:nvPr/>
        </p:nvSpPr>
        <p:spPr>
          <a:xfrm rot="3716763">
            <a:off x="5773562" y="2285600"/>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7"/>
          <p:cNvSpPr/>
          <p:nvPr/>
        </p:nvSpPr>
        <p:spPr>
          <a:xfrm rot="8517656" flipH="1">
            <a:off x="3516684" y="38814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7"/>
          <p:cNvSpPr/>
          <p:nvPr/>
        </p:nvSpPr>
        <p:spPr>
          <a:xfrm flipH="1">
            <a:off x="258217" y="525762"/>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8" name="Google Shape;1788;p67"/>
          <p:cNvCxnSpPr>
            <a:stCxn id="1764" idx="1"/>
          </p:cNvCxnSpPr>
          <p:nvPr/>
        </p:nvCxnSpPr>
        <p:spPr>
          <a:xfrm>
            <a:off x="2948164" y="1901950"/>
            <a:ext cx="1579800" cy="660000"/>
          </a:xfrm>
          <a:prstGeom prst="curvedConnector3">
            <a:avLst>
              <a:gd name="adj1" fmla="val 50000"/>
            </a:avLst>
          </a:prstGeom>
          <a:noFill/>
          <a:ln w="9525" cap="flat" cmpd="sng">
            <a:solidFill>
              <a:schemeClr val="dk1"/>
            </a:solidFill>
            <a:prstDash val="solid"/>
            <a:round/>
            <a:headEnd type="none" w="med" len="med"/>
            <a:tailEnd type="oval" w="med" len="med"/>
          </a:ln>
        </p:spPr>
      </p:cxnSp>
      <p:cxnSp>
        <p:nvCxnSpPr>
          <p:cNvPr id="1789" name="Google Shape;1789;p67"/>
          <p:cNvCxnSpPr>
            <a:stCxn id="1765" idx="1"/>
          </p:cNvCxnSpPr>
          <p:nvPr/>
        </p:nvCxnSpPr>
        <p:spPr>
          <a:xfrm rot="10800000" flipH="1">
            <a:off x="2948165" y="3185633"/>
            <a:ext cx="1137000" cy="179400"/>
          </a:xfrm>
          <a:prstGeom prst="curvedConnector3">
            <a:avLst>
              <a:gd name="adj1" fmla="val 50000"/>
            </a:avLst>
          </a:prstGeom>
          <a:noFill/>
          <a:ln w="9525" cap="flat" cmpd="sng">
            <a:solidFill>
              <a:schemeClr val="dk1"/>
            </a:solidFill>
            <a:prstDash val="solid"/>
            <a:round/>
            <a:headEnd type="none" w="med" len="med"/>
            <a:tailEnd type="oval" w="med" len="med"/>
          </a:ln>
        </p:spPr>
      </p:cxnSp>
      <p:cxnSp>
        <p:nvCxnSpPr>
          <p:cNvPr id="1790" name="Google Shape;1790;p67"/>
          <p:cNvCxnSpPr>
            <a:stCxn id="1768" idx="3"/>
          </p:cNvCxnSpPr>
          <p:nvPr/>
        </p:nvCxnSpPr>
        <p:spPr>
          <a:xfrm flipH="1">
            <a:off x="4690064" y="1901950"/>
            <a:ext cx="1507500" cy="280800"/>
          </a:xfrm>
          <a:prstGeom prst="curvedConnector3">
            <a:avLst>
              <a:gd name="adj1" fmla="val 50000"/>
            </a:avLst>
          </a:prstGeom>
          <a:noFill/>
          <a:ln w="9525" cap="flat" cmpd="sng">
            <a:solidFill>
              <a:schemeClr val="dk1"/>
            </a:solidFill>
            <a:prstDash val="solid"/>
            <a:round/>
            <a:headEnd type="none" w="med" len="med"/>
            <a:tailEnd type="oval" w="med" len="med"/>
          </a:ln>
        </p:spPr>
      </p:cxnSp>
      <p:cxnSp>
        <p:nvCxnSpPr>
          <p:cNvPr id="1791" name="Google Shape;1791;p67"/>
          <p:cNvCxnSpPr>
            <a:stCxn id="1769" idx="3"/>
          </p:cNvCxnSpPr>
          <p:nvPr/>
        </p:nvCxnSpPr>
        <p:spPr>
          <a:xfrm flipH="1">
            <a:off x="5324039" y="3365033"/>
            <a:ext cx="872700" cy="838200"/>
          </a:xfrm>
          <a:prstGeom prst="curvedConnector3">
            <a:avLst>
              <a:gd name="adj1" fmla="val 50000"/>
            </a:avLst>
          </a:prstGeom>
          <a:noFill/>
          <a:ln w="9525" cap="flat" cmpd="sng">
            <a:solidFill>
              <a:schemeClr val="dk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62"/>
                                        </p:tgtEl>
                                        <p:attrNameLst>
                                          <p:attrName>style.visibility</p:attrName>
                                        </p:attrNameLst>
                                      </p:cBhvr>
                                      <p:to>
                                        <p:strVal val="visible"/>
                                      </p:to>
                                    </p:set>
                                    <p:animEffect transition="in" filter="fade">
                                      <p:cBhvr>
                                        <p:cTn id="7" dur="1000"/>
                                        <p:tgtEl>
                                          <p:spTgt spid="1762"/>
                                        </p:tgtEl>
                                      </p:cBhvr>
                                    </p:animEffect>
                                  </p:childTnLst>
                                </p:cTn>
                              </p:par>
                              <p:par>
                                <p:cTn id="8" presetID="10" presetClass="entr" presetSubtype="0" fill="hold" nodeType="withEffect">
                                  <p:stCondLst>
                                    <p:cond delay="0"/>
                                  </p:stCondLst>
                                  <p:childTnLst>
                                    <p:set>
                                      <p:cBhvr>
                                        <p:cTn id="9" dur="1" fill="hold">
                                          <p:stCondLst>
                                            <p:cond delay="0"/>
                                          </p:stCondLst>
                                        </p:cTn>
                                        <p:tgtEl>
                                          <p:spTgt spid="1764"/>
                                        </p:tgtEl>
                                        <p:attrNameLst>
                                          <p:attrName>style.visibility</p:attrName>
                                        </p:attrNameLst>
                                      </p:cBhvr>
                                      <p:to>
                                        <p:strVal val="visible"/>
                                      </p:to>
                                    </p:set>
                                    <p:animEffect transition="in" filter="fade">
                                      <p:cBhvr>
                                        <p:cTn id="10" dur="1000"/>
                                        <p:tgtEl>
                                          <p:spTgt spid="1764"/>
                                        </p:tgtEl>
                                      </p:cBhvr>
                                    </p:animEffect>
                                  </p:childTnLst>
                                </p:cTn>
                              </p:par>
                              <p:par>
                                <p:cTn id="11" presetID="10" presetClass="entr" presetSubtype="0" fill="hold" nodeType="withEffect">
                                  <p:stCondLst>
                                    <p:cond delay="0"/>
                                  </p:stCondLst>
                                  <p:childTnLst>
                                    <p:set>
                                      <p:cBhvr>
                                        <p:cTn id="12" dur="1" fill="hold">
                                          <p:stCondLst>
                                            <p:cond delay="0"/>
                                          </p:stCondLst>
                                        </p:cTn>
                                        <p:tgtEl>
                                          <p:spTgt spid="1788"/>
                                        </p:tgtEl>
                                        <p:attrNameLst>
                                          <p:attrName>style.visibility</p:attrName>
                                        </p:attrNameLst>
                                      </p:cBhvr>
                                      <p:to>
                                        <p:strVal val="visible"/>
                                      </p:to>
                                    </p:set>
                                    <p:animEffect transition="in" filter="fade">
                                      <p:cBhvr>
                                        <p:cTn id="13" dur="1000"/>
                                        <p:tgtEl>
                                          <p:spTgt spid="178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63"/>
                                        </p:tgtEl>
                                        <p:attrNameLst>
                                          <p:attrName>style.visibility</p:attrName>
                                        </p:attrNameLst>
                                      </p:cBhvr>
                                      <p:to>
                                        <p:strVal val="visible"/>
                                      </p:to>
                                    </p:set>
                                    <p:animEffect transition="in" filter="fade">
                                      <p:cBhvr>
                                        <p:cTn id="17" dur="1000"/>
                                        <p:tgtEl>
                                          <p:spTgt spid="1763"/>
                                        </p:tgtEl>
                                      </p:cBhvr>
                                    </p:animEffect>
                                  </p:childTnLst>
                                </p:cTn>
                              </p:par>
                              <p:par>
                                <p:cTn id="18" presetID="10" presetClass="entr" presetSubtype="0" fill="hold" nodeType="withEffect">
                                  <p:stCondLst>
                                    <p:cond delay="0"/>
                                  </p:stCondLst>
                                  <p:childTnLst>
                                    <p:set>
                                      <p:cBhvr>
                                        <p:cTn id="19" dur="1" fill="hold">
                                          <p:stCondLst>
                                            <p:cond delay="0"/>
                                          </p:stCondLst>
                                        </p:cTn>
                                        <p:tgtEl>
                                          <p:spTgt spid="1765"/>
                                        </p:tgtEl>
                                        <p:attrNameLst>
                                          <p:attrName>style.visibility</p:attrName>
                                        </p:attrNameLst>
                                      </p:cBhvr>
                                      <p:to>
                                        <p:strVal val="visible"/>
                                      </p:to>
                                    </p:set>
                                    <p:animEffect transition="in" filter="fade">
                                      <p:cBhvr>
                                        <p:cTn id="20" dur="1000"/>
                                        <p:tgtEl>
                                          <p:spTgt spid="1765"/>
                                        </p:tgtEl>
                                      </p:cBhvr>
                                    </p:animEffect>
                                  </p:childTnLst>
                                </p:cTn>
                              </p:par>
                              <p:par>
                                <p:cTn id="21" presetID="10" presetClass="entr" presetSubtype="0" fill="hold" nodeType="withEffect">
                                  <p:stCondLst>
                                    <p:cond delay="0"/>
                                  </p:stCondLst>
                                  <p:childTnLst>
                                    <p:set>
                                      <p:cBhvr>
                                        <p:cTn id="22" dur="1" fill="hold">
                                          <p:stCondLst>
                                            <p:cond delay="0"/>
                                          </p:stCondLst>
                                        </p:cTn>
                                        <p:tgtEl>
                                          <p:spTgt spid="1789"/>
                                        </p:tgtEl>
                                        <p:attrNameLst>
                                          <p:attrName>style.visibility</p:attrName>
                                        </p:attrNameLst>
                                      </p:cBhvr>
                                      <p:to>
                                        <p:strVal val="visible"/>
                                      </p:to>
                                    </p:set>
                                    <p:animEffect transition="in" filter="fade">
                                      <p:cBhvr>
                                        <p:cTn id="23" dur="1000"/>
                                        <p:tgtEl>
                                          <p:spTgt spid="1789"/>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766"/>
                                        </p:tgtEl>
                                        <p:attrNameLst>
                                          <p:attrName>style.visibility</p:attrName>
                                        </p:attrNameLst>
                                      </p:cBhvr>
                                      <p:to>
                                        <p:strVal val="visible"/>
                                      </p:to>
                                    </p:set>
                                    <p:animEffect transition="in" filter="fade">
                                      <p:cBhvr>
                                        <p:cTn id="27" dur="1000"/>
                                        <p:tgtEl>
                                          <p:spTgt spid="1766"/>
                                        </p:tgtEl>
                                      </p:cBhvr>
                                    </p:animEffect>
                                  </p:childTnLst>
                                </p:cTn>
                              </p:par>
                              <p:par>
                                <p:cTn id="28" presetID="10" presetClass="entr" presetSubtype="0" fill="hold" nodeType="withEffect">
                                  <p:stCondLst>
                                    <p:cond delay="0"/>
                                  </p:stCondLst>
                                  <p:childTnLst>
                                    <p:set>
                                      <p:cBhvr>
                                        <p:cTn id="29" dur="1" fill="hold">
                                          <p:stCondLst>
                                            <p:cond delay="0"/>
                                          </p:stCondLst>
                                        </p:cTn>
                                        <p:tgtEl>
                                          <p:spTgt spid="1768"/>
                                        </p:tgtEl>
                                        <p:attrNameLst>
                                          <p:attrName>style.visibility</p:attrName>
                                        </p:attrNameLst>
                                      </p:cBhvr>
                                      <p:to>
                                        <p:strVal val="visible"/>
                                      </p:to>
                                    </p:set>
                                    <p:animEffect transition="in" filter="fade">
                                      <p:cBhvr>
                                        <p:cTn id="30" dur="1000"/>
                                        <p:tgtEl>
                                          <p:spTgt spid="1768"/>
                                        </p:tgtEl>
                                      </p:cBhvr>
                                    </p:animEffect>
                                  </p:childTnLst>
                                </p:cTn>
                              </p:par>
                              <p:par>
                                <p:cTn id="31" presetID="10" presetClass="entr" presetSubtype="0" fill="hold" nodeType="withEffect">
                                  <p:stCondLst>
                                    <p:cond delay="0"/>
                                  </p:stCondLst>
                                  <p:childTnLst>
                                    <p:set>
                                      <p:cBhvr>
                                        <p:cTn id="32" dur="1" fill="hold">
                                          <p:stCondLst>
                                            <p:cond delay="0"/>
                                          </p:stCondLst>
                                        </p:cTn>
                                        <p:tgtEl>
                                          <p:spTgt spid="1790"/>
                                        </p:tgtEl>
                                        <p:attrNameLst>
                                          <p:attrName>style.visibility</p:attrName>
                                        </p:attrNameLst>
                                      </p:cBhvr>
                                      <p:to>
                                        <p:strVal val="visible"/>
                                      </p:to>
                                    </p:set>
                                    <p:animEffect transition="in" filter="fade">
                                      <p:cBhvr>
                                        <p:cTn id="33" dur="1000"/>
                                        <p:tgtEl>
                                          <p:spTgt spid="1790"/>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1767"/>
                                        </p:tgtEl>
                                        <p:attrNameLst>
                                          <p:attrName>style.visibility</p:attrName>
                                        </p:attrNameLst>
                                      </p:cBhvr>
                                      <p:to>
                                        <p:strVal val="visible"/>
                                      </p:to>
                                    </p:set>
                                    <p:animEffect transition="in" filter="fade">
                                      <p:cBhvr>
                                        <p:cTn id="37" dur="1000"/>
                                        <p:tgtEl>
                                          <p:spTgt spid="1767"/>
                                        </p:tgtEl>
                                      </p:cBhvr>
                                    </p:animEffect>
                                  </p:childTnLst>
                                </p:cTn>
                              </p:par>
                              <p:par>
                                <p:cTn id="38" presetID="10" presetClass="entr" presetSubtype="0" fill="hold" nodeType="withEffect">
                                  <p:stCondLst>
                                    <p:cond delay="0"/>
                                  </p:stCondLst>
                                  <p:childTnLst>
                                    <p:set>
                                      <p:cBhvr>
                                        <p:cTn id="39" dur="1" fill="hold">
                                          <p:stCondLst>
                                            <p:cond delay="0"/>
                                          </p:stCondLst>
                                        </p:cTn>
                                        <p:tgtEl>
                                          <p:spTgt spid="1769"/>
                                        </p:tgtEl>
                                        <p:attrNameLst>
                                          <p:attrName>style.visibility</p:attrName>
                                        </p:attrNameLst>
                                      </p:cBhvr>
                                      <p:to>
                                        <p:strVal val="visible"/>
                                      </p:to>
                                    </p:set>
                                    <p:animEffect transition="in" filter="fade">
                                      <p:cBhvr>
                                        <p:cTn id="40" dur="1000"/>
                                        <p:tgtEl>
                                          <p:spTgt spid="1769"/>
                                        </p:tgtEl>
                                      </p:cBhvr>
                                    </p:animEffect>
                                  </p:childTnLst>
                                </p:cTn>
                              </p:par>
                              <p:par>
                                <p:cTn id="41" presetID="10" presetClass="entr" presetSubtype="0" fill="hold" nodeType="withEffect">
                                  <p:stCondLst>
                                    <p:cond delay="0"/>
                                  </p:stCondLst>
                                  <p:childTnLst>
                                    <p:set>
                                      <p:cBhvr>
                                        <p:cTn id="42" dur="1" fill="hold">
                                          <p:stCondLst>
                                            <p:cond delay="0"/>
                                          </p:stCondLst>
                                        </p:cTn>
                                        <p:tgtEl>
                                          <p:spTgt spid="1791"/>
                                        </p:tgtEl>
                                        <p:attrNameLst>
                                          <p:attrName>style.visibility</p:attrName>
                                        </p:attrNameLst>
                                      </p:cBhvr>
                                      <p:to>
                                        <p:strVal val="visible"/>
                                      </p:to>
                                    </p:set>
                                    <p:animEffect transition="in" filter="fade">
                                      <p:cBhvr>
                                        <p:cTn id="43" dur="1000"/>
                                        <p:tgtEl>
                                          <p:spTgt spid="1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5"/>
        <p:cNvGrpSpPr/>
        <p:nvPr/>
      </p:nvGrpSpPr>
      <p:grpSpPr>
        <a:xfrm>
          <a:off x="0" y="0"/>
          <a:ext cx="0" cy="0"/>
          <a:chOff x="0" y="0"/>
          <a:chExt cx="0" cy="0"/>
        </a:xfrm>
      </p:grpSpPr>
      <p:cxnSp>
        <p:nvCxnSpPr>
          <p:cNvPr id="1796" name="Google Shape;1796;p68"/>
          <p:cNvCxnSpPr>
            <a:stCxn id="1797" idx="1"/>
            <a:endCxn id="1798" idx="0"/>
          </p:cNvCxnSpPr>
          <p:nvPr/>
        </p:nvCxnSpPr>
        <p:spPr>
          <a:xfrm flipH="1">
            <a:off x="1130131" y="2199725"/>
            <a:ext cx="616800" cy="457500"/>
          </a:xfrm>
          <a:prstGeom prst="bentConnector2">
            <a:avLst/>
          </a:prstGeom>
          <a:noFill/>
          <a:ln w="9525" cap="flat" cmpd="sng">
            <a:solidFill>
              <a:schemeClr val="dk1"/>
            </a:solidFill>
            <a:prstDash val="solid"/>
            <a:round/>
            <a:headEnd type="oval" w="med" len="med"/>
            <a:tailEnd type="none" w="med" len="med"/>
          </a:ln>
        </p:spPr>
      </p:cxnSp>
      <p:cxnSp>
        <p:nvCxnSpPr>
          <p:cNvPr id="1799" name="Google Shape;1799;p68"/>
          <p:cNvCxnSpPr>
            <a:stCxn id="1798" idx="4"/>
            <a:endCxn id="1800" idx="1"/>
          </p:cNvCxnSpPr>
          <p:nvPr/>
        </p:nvCxnSpPr>
        <p:spPr>
          <a:xfrm rot="-5400000" flipH="1">
            <a:off x="1230250" y="3172450"/>
            <a:ext cx="416400" cy="616800"/>
          </a:xfrm>
          <a:prstGeom prst="bentConnector2">
            <a:avLst/>
          </a:prstGeom>
          <a:noFill/>
          <a:ln w="9525" cap="flat" cmpd="sng">
            <a:solidFill>
              <a:schemeClr val="dk1"/>
            </a:solidFill>
            <a:prstDash val="solid"/>
            <a:round/>
            <a:headEnd type="none" w="med" len="med"/>
            <a:tailEnd type="oval" w="med" len="med"/>
          </a:ln>
        </p:spPr>
      </p:cxnSp>
      <p:cxnSp>
        <p:nvCxnSpPr>
          <p:cNvPr id="1801" name="Google Shape;1801;p68"/>
          <p:cNvCxnSpPr>
            <a:stCxn id="1802" idx="3"/>
            <a:endCxn id="1803" idx="0"/>
          </p:cNvCxnSpPr>
          <p:nvPr/>
        </p:nvCxnSpPr>
        <p:spPr>
          <a:xfrm>
            <a:off x="7397069" y="2199725"/>
            <a:ext cx="616800" cy="457500"/>
          </a:xfrm>
          <a:prstGeom prst="bentConnector2">
            <a:avLst/>
          </a:prstGeom>
          <a:noFill/>
          <a:ln w="9525" cap="flat" cmpd="sng">
            <a:solidFill>
              <a:schemeClr val="dk1"/>
            </a:solidFill>
            <a:prstDash val="solid"/>
            <a:round/>
            <a:headEnd type="oval" w="med" len="med"/>
            <a:tailEnd type="none" w="med" len="med"/>
          </a:ln>
        </p:spPr>
      </p:cxnSp>
      <p:cxnSp>
        <p:nvCxnSpPr>
          <p:cNvPr id="1804" name="Google Shape;1804;p68"/>
          <p:cNvCxnSpPr>
            <a:stCxn id="1805" idx="3"/>
            <a:endCxn id="1803" idx="4"/>
          </p:cNvCxnSpPr>
          <p:nvPr/>
        </p:nvCxnSpPr>
        <p:spPr>
          <a:xfrm rot="10800000" flipH="1">
            <a:off x="7397069" y="3272725"/>
            <a:ext cx="616800" cy="416400"/>
          </a:xfrm>
          <a:prstGeom prst="bentConnector2">
            <a:avLst/>
          </a:prstGeom>
          <a:noFill/>
          <a:ln w="9525" cap="flat" cmpd="sng">
            <a:solidFill>
              <a:schemeClr val="dk1"/>
            </a:solidFill>
            <a:prstDash val="solid"/>
            <a:round/>
            <a:headEnd type="oval" w="med" len="med"/>
            <a:tailEnd type="none" w="med" len="med"/>
          </a:ln>
        </p:spPr>
      </p:cxnSp>
      <p:grpSp>
        <p:nvGrpSpPr>
          <p:cNvPr id="1806" name="Google Shape;1806;p68"/>
          <p:cNvGrpSpPr/>
          <p:nvPr/>
        </p:nvGrpSpPr>
        <p:grpSpPr>
          <a:xfrm>
            <a:off x="758338" y="2607794"/>
            <a:ext cx="743425" cy="714413"/>
            <a:chOff x="3403713" y="1737482"/>
            <a:chExt cx="743425" cy="714413"/>
          </a:xfrm>
        </p:grpSpPr>
        <p:sp>
          <p:nvSpPr>
            <p:cNvPr id="1807" name="Google Shape;1807;p68"/>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798" name="Google Shape;1798;p68"/>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68"/>
          <p:cNvGrpSpPr/>
          <p:nvPr/>
        </p:nvGrpSpPr>
        <p:grpSpPr>
          <a:xfrm>
            <a:off x="7642263" y="2607794"/>
            <a:ext cx="743425" cy="714413"/>
            <a:chOff x="3403713" y="1737482"/>
            <a:chExt cx="743425" cy="714413"/>
          </a:xfrm>
        </p:grpSpPr>
        <p:sp>
          <p:nvSpPr>
            <p:cNvPr id="1809" name="Google Shape;1809;p68"/>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803" name="Google Shape;1803;p68"/>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0" name="Google Shape;1810;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DIFFERENT TREATMENTS</a:t>
            </a:r>
            <a:endParaRPr/>
          </a:p>
        </p:txBody>
      </p:sp>
      <p:sp>
        <p:nvSpPr>
          <p:cNvPr id="1811" name="Google Shape;1811;p68"/>
          <p:cNvSpPr txBox="1"/>
          <p:nvPr/>
        </p:nvSpPr>
        <p:spPr>
          <a:xfrm>
            <a:off x="1746931" y="1480275"/>
            <a:ext cx="18168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1797" name="Google Shape;1797;p68"/>
          <p:cNvSpPr txBox="1"/>
          <p:nvPr/>
        </p:nvSpPr>
        <p:spPr>
          <a:xfrm>
            <a:off x="1746931" y="1913375"/>
            <a:ext cx="1816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Medium"/>
                <a:ea typeface="Comfortaa Medium"/>
                <a:cs typeface="Comfortaa Medium"/>
                <a:sym typeface="Comfortaa Medium"/>
              </a:rPr>
              <a:t>Mercury is the smallest planet</a:t>
            </a:r>
            <a:endParaRPr>
              <a:solidFill>
                <a:schemeClr val="dk1"/>
              </a:solidFill>
              <a:latin typeface="Comfortaa SemiBold"/>
              <a:ea typeface="Comfortaa SemiBold"/>
              <a:cs typeface="Comfortaa SemiBold"/>
              <a:sym typeface="Comfortaa SemiBold"/>
            </a:endParaRPr>
          </a:p>
        </p:txBody>
      </p:sp>
      <p:sp>
        <p:nvSpPr>
          <p:cNvPr id="1812" name="Google Shape;1812;p68"/>
          <p:cNvSpPr txBox="1"/>
          <p:nvPr/>
        </p:nvSpPr>
        <p:spPr>
          <a:xfrm>
            <a:off x="3663618" y="1480275"/>
            <a:ext cx="18168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1813" name="Google Shape;1813;p68"/>
          <p:cNvSpPr txBox="1"/>
          <p:nvPr/>
        </p:nvSpPr>
        <p:spPr>
          <a:xfrm>
            <a:off x="3663618" y="1913375"/>
            <a:ext cx="1816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Medium"/>
                <a:ea typeface="Comfortaa Medium"/>
                <a:cs typeface="Comfortaa Medium"/>
                <a:sym typeface="Comfortaa Medium"/>
              </a:rPr>
              <a:t>Venus has a beautiful name</a:t>
            </a:r>
            <a:endParaRPr>
              <a:solidFill>
                <a:schemeClr val="dk1"/>
              </a:solidFill>
              <a:latin typeface="Comfortaa SemiBold"/>
              <a:ea typeface="Comfortaa SemiBold"/>
              <a:cs typeface="Comfortaa SemiBold"/>
              <a:sym typeface="Comfortaa SemiBold"/>
            </a:endParaRPr>
          </a:p>
        </p:txBody>
      </p:sp>
      <p:sp>
        <p:nvSpPr>
          <p:cNvPr id="1814" name="Google Shape;1814;p68"/>
          <p:cNvSpPr txBox="1"/>
          <p:nvPr/>
        </p:nvSpPr>
        <p:spPr>
          <a:xfrm>
            <a:off x="5580319" y="1480275"/>
            <a:ext cx="18168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EARTH</a:t>
            </a:r>
            <a:endParaRPr sz="2000">
              <a:solidFill>
                <a:schemeClr val="accent2"/>
              </a:solidFill>
              <a:latin typeface="Archivo Black"/>
              <a:ea typeface="Archivo Black"/>
              <a:cs typeface="Archivo Black"/>
              <a:sym typeface="Archivo Black"/>
            </a:endParaRPr>
          </a:p>
        </p:txBody>
      </p:sp>
      <p:sp>
        <p:nvSpPr>
          <p:cNvPr id="1802" name="Google Shape;1802;p68"/>
          <p:cNvSpPr txBox="1"/>
          <p:nvPr/>
        </p:nvSpPr>
        <p:spPr>
          <a:xfrm>
            <a:off x="5580269" y="1913375"/>
            <a:ext cx="1816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Medium"/>
                <a:ea typeface="Comfortaa Medium"/>
                <a:cs typeface="Comfortaa Medium"/>
                <a:sym typeface="Comfortaa Medium"/>
              </a:rPr>
              <a:t>Earth is the only planet with life</a:t>
            </a:r>
            <a:endParaRPr>
              <a:solidFill>
                <a:schemeClr val="dk1"/>
              </a:solidFill>
              <a:latin typeface="Comfortaa SemiBold"/>
              <a:ea typeface="Comfortaa SemiBold"/>
              <a:cs typeface="Comfortaa SemiBold"/>
              <a:sym typeface="Comfortaa SemiBold"/>
            </a:endParaRPr>
          </a:p>
        </p:txBody>
      </p:sp>
      <p:sp>
        <p:nvSpPr>
          <p:cNvPr id="1800" name="Google Shape;1800;p68"/>
          <p:cNvSpPr txBox="1"/>
          <p:nvPr/>
        </p:nvSpPr>
        <p:spPr>
          <a:xfrm>
            <a:off x="1746931" y="3446725"/>
            <a:ext cx="18168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NEPTUNE</a:t>
            </a:r>
            <a:endParaRPr sz="2000">
              <a:solidFill>
                <a:schemeClr val="accent2"/>
              </a:solidFill>
              <a:latin typeface="Archivo Black"/>
              <a:ea typeface="Archivo Black"/>
              <a:cs typeface="Archivo Black"/>
              <a:sym typeface="Archivo Black"/>
            </a:endParaRPr>
          </a:p>
        </p:txBody>
      </p:sp>
      <p:sp>
        <p:nvSpPr>
          <p:cNvPr id="1815" name="Google Shape;1815;p68"/>
          <p:cNvSpPr txBox="1"/>
          <p:nvPr/>
        </p:nvSpPr>
        <p:spPr>
          <a:xfrm>
            <a:off x="1746931" y="3879825"/>
            <a:ext cx="1816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Medium"/>
                <a:ea typeface="Comfortaa Medium"/>
                <a:cs typeface="Comfortaa Medium"/>
                <a:sym typeface="Comfortaa Medium"/>
              </a:rPr>
              <a:t>It’s very far away from the Sun</a:t>
            </a:r>
            <a:endParaRPr>
              <a:solidFill>
                <a:schemeClr val="dk1"/>
              </a:solidFill>
              <a:latin typeface="Comfortaa SemiBold"/>
              <a:ea typeface="Comfortaa SemiBold"/>
              <a:cs typeface="Comfortaa SemiBold"/>
              <a:sym typeface="Comfortaa SemiBold"/>
            </a:endParaRPr>
          </a:p>
        </p:txBody>
      </p:sp>
      <p:sp>
        <p:nvSpPr>
          <p:cNvPr id="1816" name="Google Shape;1816;p68"/>
          <p:cNvSpPr txBox="1"/>
          <p:nvPr/>
        </p:nvSpPr>
        <p:spPr>
          <a:xfrm>
            <a:off x="3663618" y="3446725"/>
            <a:ext cx="18168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PLUTO</a:t>
            </a:r>
            <a:endParaRPr sz="2000">
              <a:solidFill>
                <a:schemeClr val="accent2"/>
              </a:solidFill>
              <a:latin typeface="Archivo Black"/>
              <a:ea typeface="Archivo Black"/>
              <a:cs typeface="Archivo Black"/>
              <a:sym typeface="Archivo Black"/>
            </a:endParaRPr>
          </a:p>
        </p:txBody>
      </p:sp>
      <p:sp>
        <p:nvSpPr>
          <p:cNvPr id="1817" name="Google Shape;1817;p68"/>
          <p:cNvSpPr txBox="1"/>
          <p:nvPr/>
        </p:nvSpPr>
        <p:spPr>
          <a:xfrm>
            <a:off x="3663600" y="3879825"/>
            <a:ext cx="1816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Medium"/>
                <a:ea typeface="Comfortaa Medium"/>
                <a:cs typeface="Comfortaa Medium"/>
                <a:sym typeface="Comfortaa Medium"/>
              </a:rPr>
              <a:t>It’s considered a dwarf planet</a:t>
            </a:r>
            <a:endParaRPr>
              <a:solidFill>
                <a:schemeClr val="dk1"/>
              </a:solidFill>
              <a:latin typeface="Comfortaa SemiBold"/>
              <a:ea typeface="Comfortaa SemiBold"/>
              <a:cs typeface="Comfortaa SemiBold"/>
              <a:sym typeface="Comfortaa SemiBold"/>
            </a:endParaRPr>
          </a:p>
        </p:txBody>
      </p:sp>
      <p:sp>
        <p:nvSpPr>
          <p:cNvPr id="1805" name="Google Shape;1805;p68"/>
          <p:cNvSpPr txBox="1"/>
          <p:nvPr/>
        </p:nvSpPr>
        <p:spPr>
          <a:xfrm>
            <a:off x="5580269" y="3446725"/>
            <a:ext cx="18168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sp>
        <p:nvSpPr>
          <p:cNvPr id="1818" name="Google Shape;1818;p68"/>
          <p:cNvSpPr txBox="1"/>
          <p:nvPr/>
        </p:nvSpPr>
        <p:spPr>
          <a:xfrm>
            <a:off x="5580269" y="3879825"/>
            <a:ext cx="1816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Medium"/>
                <a:ea typeface="Comfortaa Medium"/>
                <a:cs typeface="Comfortaa Medium"/>
                <a:sym typeface="Comfortaa Medium"/>
              </a:rPr>
              <a:t>Jupiter is the biggest planet</a:t>
            </a:r>
            <a:endParaRPr>
              <a:solidFill>
                <a:schemeClr val="dk1"/>
              </a:solidFill>
              <a:latin typeface="Comfortaa SemiBold"/>
              <a:ea typeface="Comfortaa SemiBold"/>
              <a:cs typeface="Comfortaa SemiBold"/>
              <a:sym typeface="Comfortaa SemiBold"/>
            </a:endParaRPr>
          </a:p>
        </p:txBody>
      </p:sp>
      <p:sp>
        <p:nvSpPr>
          <p:cNvPr id="1819" name="Google Shape;1819;p68"/>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820" name="Google Shape;1820;p68"/>
          <p:cNvSpPr/>
          <p:nvPr/>
        </p:nvSpPr>
        <p:spPr>
          <a:xfrm>
            <a:off x="927465" y="2762433"/>
            <a:ext cx="405146" cy="405124"/>
          </a:xfrm>
          <a:custGeom>
            <a:avLst/>
            <a:gdLst/>
            <a:ahLst/>
            <a:cxnLst/>
            <a:rect l="l" t="t" r="r" b="b"/>
            <a:pathLst>
              <a:path w="18844" h="18843" extrusionOk="0">
                <a:moveTo>
                  <a:pt x="8871" y="12218"/>
                </a:moveTo>
                <a:lnTo>
                  <a:pt x="8871" y="13323"/>
                </a:lnTo>
                <a:lnTo>
                  <a:pt x="5006" y="13323"/>
                </a:lnTo>
                <a:cubicBezTo>
                  <a:pt x="4702" y="13323"/>
                  <a:pt x="4454" y="13075"/>
                  <a:pt x="4454" y="12770"/>
                </a:cubicBezTo>
                <a:cubicBezTo>
                  <a:pt x="4454" y="12466"/>
                  <a:pt x="4702" y="12218"/>
                  <a:pt x="5006" y="12218"/>
                </a:cubicBezTo>
                <a:close/>
                <a:moveTo>
                  <a:pt x="12735" y="14427"/>
                </a:moveTo>
                <a:cubicBezTo>
                  <a:pt x="13040" y="14427"/>
                  <a:pt x="13287" y="14675"/>
                  <a:pt x="13287" y="14979"/>
                </a:cubicBezTo>
                <a:cubicBezTo>
                  <a:pt x="13287" y="15284"/>
                  <a:pt x="13040" y="15531"/>
                  <a:pt x="12735" y="15531"/>
                </a:cubicBezTo>
                <a:lnTo>
                  <a:pt x="9974" y="15531"/>
                </a:lnTo>
                <a:lnTo>
                  <a:pt x="9974" y="14427"/>
                </a:lnTo>
                <a:close/>
                <a:moveTo>
                  <a:pt x="8871" y="16636"/>
                </a:moveTo>
                <a:lnTo>
                  <a:pt x="8871" y="17738"/>
                </a:lnTo>
                <a:lnTo>
                  <a:pt x="7215" y="17738"/>
                </a:lnTo>
                <a:cubicBezTo>
                  <a:pt x="6910" y="17738"/>
                  <a:pt x="6663" y="17492"/>
                  <a:pt x="6663" y="17186"/>
                </a:cubicBezTo>
                <a:cubicBezTo>
                  <a:pt x="6663" y="16882"/>
                  <a:pt x="6910" y="16636"/>
                  <a:pt x="7215" y="16636"/>
                </a:cubicBezTo>
                <a:close/>
                <a:moveTo>
                  <a:pt x="9422" y="0"/>
                </a:moveTo>
                <a:cubicBezTo>
                  <a:pt x="8509" y="0"/>
                  <a:pt x="7767" y="743"/>
                  <a:pt x="7767" y="1657"/>
                </a:cubicBezTo>
                <a:cubicBezTo>
                  <a:pt x="7767" y="2376"/>
                  <a:pt x="8229" y="2983"/>
                  <a:pt x="8870" y="3211"/>
                </a:cubicBezTo>
                <a:lnTo>
                  <a:pt x="8870" y="5415"/>
                </a:lnTo>
                <a:cubicBezTo>
                  <a:pt x="8745" y="5349"/>
                  <a:pt x="8627" y="5270"/>
                  <a:pt x="8538" y="5153"/>
                </a:cubicBezTo>
                <a:lnTo>
                  <a:pt x="7213" y="3386"/>
                </a:lnTo>
                <a:cubicBezTo>
                  <a:pt x="6695" y="2695"/>
                  <a:pt x="5869" y="2282"/>
                  <a:pt x="5006" y="2282"/>
                </a:cubicBezTo>
                <a:lnTo>
                  <a:pt x="1" y="2282"/>
                </a:lnTo>
                <a:lnTo>
                  <a:pt x="1" y="2834"/>
                </a:lnTo>
                <a:cubicBezTo>
                  <a:pt x="1" y="3741"/>
                  <a:pt x="446" y="4539"/>
                  <a:pt x="1121" y="5043"/>
                </a:cubicBezTo>
                <a:lnTo>
                  <a:pt x="1105" y="5043"/>
                </a:lnTo>
                <a:cubicBezTo>
                  <a:pt x="1105" y="5948"/>
                  <a:pt x="1550" y="6746"/>
                  <a:pt x="2226" y="7250"/>
                </a:cubicBezTo>
                <a:lnTo>
                  <a:pt x="2209" y="7250"/>
                </a:lnTo>
                <a:cubicBezTo>
                  <a:pt x="2209" y="8772"/>
                  <a:pt x="3447" y="10011"/>
                  <a:pt x="4969" y="10011"/>
                </a:cubicBezTo>
                <a:lnTo>
                  <a:pt x="8870" y="10011"/>
                </a:lnTo>
                <a:lnTo>
                  <a:pt x="8870" y="11115"/>
                </a:lnTo>
                <a:lnTo>
                  <a:pt x="5006" y="11115"/>
                </a:lnTo>
                <a:cubicBezTo>
                  <a:pt x="4093" y="11115"/>
                  <a:pt x="3349" y="11857"/>
                  <a:pt x="3349" y="12770"/>
                </a:cubicBezTo>
                <a:cubicBezTo>
                  <a:pt x="3349" y="13684"/>
                  <a:pt x="4093" y="14427"/>
                  <a:pt x="5006" y="14427"/>
                </a:cubicBezTo>
                <a:lnTo>
                  <a:pt x="8870" y="14427"/>
                </a:lnTo>
                <a:lnTo>
                  <a:pt x="8870" y="15531"/>
                </a:lnTo>
                <a:lnTo>
                  <a:pt x="7215" y="15531"/>
                </a:lnTo>
                <a:cubicBezTo>
                  <a:pt x="6302" y="15531"/>
                  <a:pt x="5558" y="16275"/>
                  <a:pt x="5558" y="17188"/>
                </a:cubicBezTo>
                <a:cubicBezTo>
                  <a:pt x="5558" y="18101"/>
                  <a:pt x="6302" y="18843"/>
                  <a:pt x="7215" y="18843"/>
                </a:cubicBezTo>
                <a:lnTo>
                  <a:pt x="12183" y="18843"/>
                </a:lnTo>
                <a:lnTo>
                  <a:pt x="12183" y="17740"/>
                </a:lnTo>
                <a:lnTo>
                  <a:pt x="9974" y="17740"/>
                </a:lnTo>
                <a:lnTo>
                  <a:pt x="9974" y="16636"/>
                </a:lnTo>
                <a:lnTo>
                  <a:pt x="12735" y="16636"/>
                </a:lnTo>
                <a:cubicBezTo>
                  <a:pt x="13648" y="16636"/>
                  <a:pt x="14390" y="15892"/>
                  <a:pt x="14390" y="14979"/>
                </a:cubicBezTo>
                <a:cubicBezTo>
                  <a:pt x="14390" y="14066"/>
                  <a:pt x="13648" y="13323"/>
                  <a:pt x="12735" y="13323"/>
                </a:cubicBezTo>
                <a:lnTo>
                  <a:pt x="9974" y="13323"/>
                </a:lnTo>
                <a:lnTo>
                  <a:pt x="9974" y="12220"/>
                </a:lnTo>
                <a:lnTo>
                  <a:pt x="16047" y="12220"/>
                </a:lnTo>
                <a:lnTo>
                  <a:pt x="16047" y="11115"/>
                </a:lnTo>
                <a:lnTo>
                  <a:pt x="9974" y="11115"/>
                </a:lnTo>
                <a:lnTo>
                  <a:pt x="9974" y="10011"/>
                </a:lnTo>
                <a:lnTo>
                  <a:pt x="13875" y="10011"/>
                </a:lnTo>
                <a:cubicBezTo>
                  <a:pt x="15397" y="10011"/>
                  <a:pt x="16636" y="8772"/>
                  <a:pt x="16636" y="7252"/>
                </a:cubicBezTo>
                <a:lnTo>
                  <a:pt x="16618" y="7252"/>
                </a:lnTo>
                <a:cubicBezTo>
                  <a:pt x="17295" y="6748"/>
                  <a:pt x="17739" y="5948"/>
                  <a:pt x="17739" y="5043"/>
                </a:cubicBezTo>
                <a:lnTo>
                  <a:pt x="17723" y="5043"/>
                </a:lnTo>
                <a:cubicBezTo>
                  <a:pt x="18400" y="4539"/>
                  <a:pt x="18843" y="3741"/>
                  <a:pt x="18843" y="2834"/>
                </a:cubicBezTo>
                <a:lnTo>
                  <a:pt x="18843" y="2282"/>
                </a:lnTo>
                <a:lnTo>
                  <a:pt x="13838" y="2282"/>
                </a:lnTo>
                <a:cubicBezTo>
                  <a:pt x="12975" y="2282"/>
                  <a:pt x="12149" y="2695"/>
                  <a:pt x="11631" y="3386"/>
                </a:cubicBezTo>
                <a:lnTo>
                  <a:pt x="10306" y="5153"/>
                </a:lnTo>
                <a:cubicBezTo>
                  <a:pt x="10219" y="5270"/>
                  <a:pt x="10099" y="5347"/>
                  <a:pt x="9974" y="5415"/>
                </a:cubicBezTo>
                <a:lnTo>
                  <a:pt x="9974" y="3211"/>
                </a:lnTo>
                <a:cubicBezTo>
                  <a:pt x="10615" y="2983"/>
                  <a:pt x="11079" y="2376"/>
                  <a:pt x="11079" y="1657"/>
                </a:cubicBezTo>
                <a:cubicBezTo>
                  <a:pt x="11079" y="743"/>
                  <a:pt x="10335" y="0"/>
                  <a:pt x="94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1" name="Google Shape;1821;p68"/>
          <p:cNvGrpSpPr/>
          <p:nvPr/>
        </p:nvGrpSpPr>
        <p:grpSpPr>
          <a:xfrm>
            <a:off x="7810680" y="2785051"/>
            <a:ext cx="406565" cy="359889"/>
            <a:chOff x="6908375" y="3382975"/>
            <a:chExt cx="472750" cy="418475"/>
          </a:xfrm>
        </p:grpSpPr>
        <p:sp>
          <p:nvSpPr>
            <p:cNvPr id="1822" name="Google Shape;1822;p68"/>
            <p:cNvSpPr/>
            <p:nvPr/>
          </p:nvSpPr>
          <p:spPr>
            <a:xfrm>
              <a:off x="6908375" y="3382975"/>
              <a:ext cx="472750" cy="193250"/>
            </a:xfrm>
            <a:custGeom>
              <a:avLst/>
              <a:gdLst/>
              <a:ahLst/>
              <a:cxnLst/>
              <a:rect l="l" t="t" r="r" b="b"/>
              <a:pathLst>
                <a:path w="18910" h="7730" extrusionOk="0">
                  <a:moveTo>
                    <a:pt x="13823" y="0"/>
                  </a:moveTo>
                  <a:cubicBezTo>
                    <a:pt x="11581" y="0"/>
                    <a:pt x="10195" y="1566"/>
                    <a:pt x="9454" y="2959"/>
                  </a:cubicBezTo>
                  <a:cubicBezTo>
                    <a:pt x="8704" y="1557"/>
                    <a:pt x="7268" y="1"/>
                    <a:pt x="5038" y="1"/>
                  </a:cubicBezTo>
                  <a:lnTo>
                    <a:pt x="4994" y="1"/>
                  </a:lnTo>
                  <a:cubicBezTo>
                    <a:pt x="2377" y="24"/>
                    <a:pt x="177" y="2265"/>
                    <a:pt x="44" y="5102"/>
                  </a:cubicBezTo>
                  <a:cubicBezTo>
                    <a:pt x="0" y="6051"/>
                    <a:pt x="165" y="6912"/>
                    <a:pt x="518" y="7730"/>
                  </a:cubicBezTo>
                  <a:lnTo>
                    <a:pt x="5116" y="7730"/>
                  </a:lnTo>
                  <a:lnTo>
                    <a:pt x="7036" y="3887"/>
                  </a:lnTo>
                  <a:lnTo>
                    <a:pt x="9454" y="7508"/>
                  </a:lnTo>
                  <a:lnTo>
                    <a:pt x="11706" y="4119"/>
                  </a:lnTo>
                  <a:lnTo>
                    <a:pt x="13959" y="7730"/>
                  </a:lnTo>
                  <a:lnTo>
                    <a:pt x="18389" y="7730"/>
                  </a:lnTo>
                  <a:cubicBezTo>
                    <a:pt x="18742" y="6912"/>
                    <a:pt x="18909" y="6051"/>
                    <a:pt x="18864" y="5102"/>
                  </a:cubicBezTo>
                  <a:cubicBezTo>
                    <a:pt x="18733" y="2265"/>
                    <a:pt x="16532" y="24"/>
                    <a:pt x="13915" y="1"/>
                  </a:cubicBezTo>
                  <a:cubicBezTo>
                    <a:pt x="13884" y="0"/>
                    <a:pt x="13853" y="0"/>
                    <a:pt x="13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8"/>
            <p:cNvSpPr/>
            <p:nvPr/>
          </p:nvSpPr>
          <p:spPr>
            <a:xfrm>
              <a:off x="6983250" y="3638850"/>
              <a:ext cx="322975" cy="162600"/>
            </a:xfrm>
            <a:custGeom>
              <a:avLst/>
              <a:gdLst/>
              <a:ahLst/>
              <a:cxnLst/>
              <a:rect l="l" t="t" r="r" b="b"/>
              <a:pathLst>
                <a:path w="12919" h="6504" extrusionOk="0">
                  <a:moveTo>
                    <a:pt x="8624" y="0"/>
                  </a:moveTo>
                  <a:lnTo>
                    <a:pt x="6459" y="3236"/>
                  </a:lnTo>
                  <a:lnTo>
                    <a:pt x="4461" y="233"/>
                  </a:lnTo>
                  <a:lnTo>
                    <a:pt x="4174" y="807"/>
                  </a:lnTo>
                  <a:lnTo>
                    <a:pt x="1" y="807"/>
                  </a:lnTo>
                  <a:cubicBezTo>
                    <a:pt x="1050" y="1877"/>
                    <a:pt x="2341" y="2970"/>
                    <a:pt x="3810" y="4230"/>
                  </a:cubicBezTo>
                  <a:cubicBezTo>
                    <a:pt x="4755" y="5030"/>
                    <a:pt x="4967" y="5216"/>
                    <a:pt x="6459" y="6503"/>
                  </a:cubicBezTo>
                  <a:cubicBezTo>
                    <a:pt x="7944" y="5224"/>
                    <a:pt x="8159" y="5033"/>
                    <a:pt x="9110" y="4230"/>
                  </a:cubicBezTo>
                  <a:cubicBezTo>
                    <a:pt x="10578" y="2970"/>
                    <a:pt x="11869" y="1877"/>
                    <a:pt x="12918" y="807"/>
                  </a:cubicBezTo>
                  <a:lnTo>
                    <a:pt x="9121" y="807"/>
                  </a:lnTo>
                  <a:lnTo>
                    <a:pt x="8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8"/>
            <p:cNvSpPr/>
            <p:nvPr/>
          </p:nvSpPr>
          <p:spPr>
            <a:xfrm>
              <a:off x="6909175" y="3534950"/>
              <a:ext cx="471100" cy="135175"/>
            </a:xfrm>
            <a:custGeom>
              <a:avLst/>
              <a:gdLst/>
              <a:ahLst/>
              <a:cxnLst/>
              <a:rect l="l" t="t" r="r" b="b"/>
              <a:pathLst>
                <a:path w="18844" h="5407" extrusionOk="0">
                  <a:moveTo>
                    <a:pt x="7147" y="1"/>
                  </a:moveTo>
                  <a:lnTo>
                    <a:pt x="5769" y="2755"/>
                  </a:lnTo>
                  <a:lnTo>
                    <a:pt x="1" y="2755"/>
                  </a:lnTo>
                  <a:lnTo>
                    <a:pt x="1" y="3858"/>
                  </a:lnTo>
                  <a:lnTo>
                    <a:pt x="6452" y="3858"/>
                  </a:lnTo>
                  <a:lnTo>
                    <a:pt x="7283" y="2195"/>
                  </a:lnTo>
                  <a:lnTo>
                    <a:pt x="9422" y="5406"/>
                  </a:lnTo>
                  <a:lnTo>
                    <a:pt x="11614" y="2117"/>
                  </a:lnTo>
                  <a:lnTo>
                    <a:pt x="12698" y="3858"/>
                  </a:lnTo>
                  <a:lnTo>
                    <a:pt x="18843" y="3858"/>
                  </a:lnTo>
                  <a:lnTo>
                    <a:pt x="18843" y="2755"/>
                  </a:lnTo>
                  <a:lnTo>
                    <a:pt x="13312" y="2755"/>
                  </a:lnTo>
                  <a:lnTo>
                    <a:pt x="11647" y="80"/>
                  </a:lnTo>
                  <a:lnTo>
                    <a:pt x="9422" y="3416"/>
                  </a:lnTo>
                  <a:lnTo>
                    <a:pt x="71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5" name="Google Shape;1825;p68"/>
          <p:cNvGrpSpPr/>
          <p:nvPr/>
        </p:nvGrpSpPr>
        <p:grpSpPr>
          <a:xfrm rot="1755061" flipH="1">
            <a:off x="5849080" y="2822559"/>
            <a:ext cx="225579" cy="284872"/>
            <a:chOff x="3311031" y="3025663"/>
            <a:chExt cx="308584" cy="389695"/>
          </a:xfrm>
        </p:grpSpPr>
        <p:sp>
          <p:nvSpPr>
            <p:cNvPr id="1826" name="Google Shape;1826;p68"/>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8"/>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8"/>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8"/>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68"/>
          <p:cNvSpPr/>
          <p:nvPr/>
        </p:nvSpPr>
        <p:spPr>
          <a:xfrm rot="-3716763" flipH="1">
            <a:off x="3247706" y="2912300"/>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8"/>
          <p:cNvGrpSpPr/>
          <p:nvPr/>
        </p:nvGrpSpPr>
        <p:grpSpPr>
          <a:xfrm flipH="1">
            <a:off x="1079504" y="1115974"/>
            <a:ext cx="192653" cy="193716"/>
            <a:chOff x="4433075" y="2974400"/>
            <a:chExt cx="267500" cy="268975"/>
          </a:xfrm>
        </p:grpSpPr>
        <p:sp>
          <p:nvSpPr>
            <p:cNvPr id="1832" name="Google Shape;1832;p68"/>
            <p:cNvSpPr/>
            <p:nvPr/>
          </p:nvSpPr>
          <p:spPr>
            <a:xfrm>
              <a:off x="4433100" y="2974400"/>
              <a:ext cx="267475" cy="268975"/>
            </a:xfrm>
            <a:custGeom>
              <a:avLst/>
              <a:gdLst/>
              <a:ahLst/>
              <a:cxnLst/>
              <a:rect l="l" t="t" r="r" b="b"/>
              <a:pathLst>
                <a:path w="10699" h="10759" extrusionOk="0">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8"/>
            <p:cNvSpPr/>
            <p:nvPr/>
          </p:nvSpPr>
          <p:spPr>
            <a:xfrm>
              <a:off x="4433075" y="3026600"/>
              <a:ext cx="262000" cy="216775"/>
            </a:xfrm>
            <a:custGeom>
              <a:avLst/>
              <a:gdLst/>
              <a:ahLst/>
              <a:cxnLst/>
              <a:rect l="l" t="t" r="r" b="b"/>
              <a:pathLst>
                <a:path w="10480" h="8671" extrusionOk="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68"/>
          <p:cNvGrpSpPr/>
          <p:nvPr/>
        </p:nvGrpSpPr>
        <p:grpSpPr>
          <a:xfrm>
            <a:off x="7863115" y="1509511"/>
            <a:ext cx="150927" cy="143533"/>
            <a:chOff x="3716290" y="4256524"/>
            <a:chExt cx="150927" cy="143533"/>
          </a:xfrm>
        </p:grpSpPr>
        <p:sp>
          <p:nvSpPr>
            <p:cNvPr id="1835" name="Google Shape;1835;p68"/>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8"/>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8"/>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cxnSp>
        <p:nvCxnSpPr>
          <p:cNvPr id="1842" name="Google Shape;1842;p69"/>
          <p:cNvCxnSpPr>
            <a:stCxn id="1843" idx="6"/>
            <a:endCxn id="1844" idx="6"/>
          </p:cNvCxnSpPr>
          <p:nvPr/>
        </p:nvCxnSpPr>
        <p:spPr>
          <a:xfrm flipH="1">
            <a:off x="4120538" y="1790160"/>
            <a:ext cx="900900" cy="600"/>
          </a:xfrm>
          <a:prstGeom prst="curvedConnector3">
            <a:avLst>
              <a:gd name="adj1" fmla="val 49994"/>
            </a:avLst>
          </a:prstGeom>
          <a:noFill/>
          <a:ln w="9525" cap="flat" cmpd="sng">
            <a:solidFill>
              <a:schemeClr val="dk1"/>
            </a:solidFill>
            <a:prstDash val="solid"/>
            <a:round/>
            <a:headEnd type="none" w="med" len="med"/>
            <a:tailEnd type="none" w="med" len="med"/>
          </a:ln>
        </p:spPr>
      </p:cxnSp>
      <p:cxnSp>
        <p:nvCxnSpPr>
          <p:cNvPr id="1845" name="Google Shape;1845;p69"/>
          <p:cNvCxnSpPr>
            <a:stCxn id="1844" idx="3"/>
            <a:endCxn id="1846" idx="0"/>
          </p:cNvCxnSpPr>
          <p:nvPr/>
        </p:nvCxnSpPr>
        <p:spPr>
          <a:xfrm rot="5400000">
            <a:off x="3187909" y="2167452"/>
            <a:ext cx="567300" cy="247800"/>
          </a:xfrm>
          <a:prstGeom prst="curvedConnector3">
            <a:avLst>
              <a:gd name="adj1" fmla="val 57951"/>
            </a:avLst>
          </a:prstGeom>
          <a:noFill/>
          <a:ln w="9525" cap="flat" cmpd="sng">
            <a:solidFill>
              <a:schemeClr val="dk1"/>
            </a:solidFill>
            <a:prstDash val="solid"/>
            <a:round/>
            <a:headEnd type="none" w="med" len="med"/>
            <a:tailEnd type="none" w="med" len="med"/>
          </a:ln>
        </p:spPr>
      </p:cxnSp>
      <p:cxnSp>
        <p:nvCxnSpPr>
          <p:cNvPr id="1847" name="Google Shape;1847;p69"/>
          <p:cNvCxnSpPr>
            <a:stCxn id="1846" idx="4"/>
            <a:endCxn id="1848" idx="1"/>
          </p:cNvCxnSpPr>
          <p:nvPr/>
        </p:nvCxnSpPr>
        <p:spPr>
          <a:xfrm rot="-5400000" flipH="1">
            <a:off x="3188050" y="3350155"/>
            <a:ext cx="567300" cy="247800"/>
          </a:xfrm>
          <a:prstGeom prst="curvedConnector3">
            <a:avLst>
              <a:gd name="adj1" fmla="val 42067"/>
            </a:avLst>
          </a:prstGeom>
          <a:noFill/>
          <a:ln w="9525" cap="flat" cmpd="sng">
            <a:solidFill>
              <a:schemeClr val="dk1"/>
            </a:solidFill>
            <a:prstDash val="solid"/>
            <a:round/>
            <a:headEnd type="none" w="med" len="med"/>
            <a:tailEnd type="none" w="med" len="med"/>
          </a:ln>
        </p:spPr>
      </p:cxnSp>
      <p:cxnSp>
        <p:nvCxnSpPr>
          <p:cNvPr id="1849" name="Google Shape;1849;p69"/>
          <p:cNvCxnSpPr>
            <a:stCxn id="1848" idx="6"/>
            <a:endCxn id="1850" idx="6"/>
          </p:cNvCxnSpPr>
          <p:nvPr/>
        </p:nvCxnSpPr>
        <p:spPr>
          <a:xfrm>
            <a:off x="4120650" y="3975350"/>
            <a:ext cx="900900" cy="600"/>
          </a:xfrm>
          <a:prstGeom prst="curvedConnector3">
            <a:avLst>
              <a:gd name="adj1" fmla="val 49994"/>
            </a:avLst>
          </a:prstGeom>
          <a:noFill/>
          <a:ln w="9525" cap="flat" cmpd="sng">
            <a:solidFill>
              <a:schemeClr val="dk1"/>
            </a:solidFill>
            <a:prstDash val="solid"/>
            <a:round/>
            <a:headEnd type="none" w="med" len="med"/>
            <a:tailEnd type="none" w="med" len="med"/>
          </a:ln>
        </p:spPr>
      </p:cxnSp>
      <p:cxnSp>
        <p:nvCxnSpPr>
          <p:cNvPr id="1851" name="Google Shape;1851;p69"/>
          <p:cNvCxnSpPr>
            <a:stCxn id="1850" idx="1"/>
            <a:endCxn id="1852" idx="4"/>
          </p:cNvCxnSpPr>
          <p:nvPr/>
        </p:nvCxnSpPr>
        <p:spPr>
          <a:xfrm rot="-5400000">
            <a:off x="5381779" y="3355359"/>
            <a:ext cx="567300" cy="237600"/>
          </a:xfrm>
          <a:prstGeom prst="curvedConnector3">
            <a:avLst>
              <a:gd name="adj1" fmla="val 57951"/>
            </a:avLst>
          </a:prstGeom>
          <a:noFill/>
          <a:ln w="9525" cap="flat" cmpd="sng">
            <a:solidFill>
              <a:schemeClr val="dk1"/>
            </a:solidFill>
            <a:prstDash val="solid"/>
            <a:round/>
            <a:headEnd type="none" w="med" len="med"/>
            <a:tailEnd type="none" w="med" len="med"/>
          </a:ln>
        </p:spPr>
      </p:cxnSp>
      <p:cxnSp>
        <p:nvCxnSpPr>
          <p:cNvPr id="1853" name="Google Shape;1853;p69"/>
          <p:cNvCxnSpPr>
            <a:stCxn id="1852" idx="0"/>
            <a:endCxn id="1843" idx="3"/>
          </p:cNvCxnSpPr>
          <p:nvPr/>
        </p:nvCxnSpPr>
        <p:spPr>
          <a:xfrm rot="5400000" flipH="1">
            <a:off x="5381913" y="2172655"/>
            <a:ext cx="567300" cy="237600"/>
          </a:xfrm>
          <a:prstGeom prst="curvedConnector3">
            <a:avLst>
              <a:gd name="adj1" fmla="val 42067"/>
            </a:avLst>
          </a:prstGeom>
          <a:noFill/>
          <a:ln w="9525" cap="flat" cmpd="sng">
            <a:solidFill>
              <a:schemeClr val="dk1"/>
            </a:solidFill>
            <a:prstDash val="solid"/>
            <a:round/>
            <a:headEnd type="none" w="med" len="med"/>
            <a:tailEnd type="none" w="med" len="med"/>
          </a:ln>
        </p:spPr>
      </p:cxnSp>
      <p:grpSp>
        <p:nvGrpSpPr>
          <p:cNvPr id="1854" name="Google Shape;1854;p69"/>
          <p:cNvGrpSpPr/>
          <p:nvPr/>
        </p:nvGrpSpPr>
        <p:grpSpPr>
          <a:xfrm>
            <a:off x="3441288" y="1432954"/>
            <a:ext cx="743425" cy="714413"/>
            <a:chOff x="3403713" y="1737482"/>
            <a:chExt cx="743425" cy="714413"/>
          </a:xfrm>
        </p:grpSpPr>
        <p:sp>
          <p:nvSpPr>
            <p:cNvPr id="1855" name="Google Shape;1855;p69"/>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844" name="Google Shape;1844;p69"/>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69"/>
          <p:cNvGrpSpPr/>
          <p:nvPr/>
        </p:nvGrpSpPr>
        <p:grpSpPr>
          <a:xfrm>
            <a:off x="3441288" y="3618144"/>
            <a:ext cx="743425" cy="714413"/>
            <a:chOff x="3403713" y="1737482"/>
            <a:chExt cx="743425" cy="714413"/>
          </a:xfrm>
        </p:grpSpPr>
        <p:sp>
          <p:nvSpPr>
            <p:cNvPr id="1857" name="Google Shape;1857;p69"/>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848" name="Google Shape;1848;p69"/>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8" name="Google Shape;1858;p69"/>
          <p:cNvGrpSpPr/>
          <p:nvPr/>
        </p:nvGrpSpPr>
        <p:grpSpPr>
          <a:xfrm flipH="1">
            <a:off x="4957375" y="1432954"/>
            <a:ext cx="743425" cy="714413"/>
            <a:chOff x="3403713" y="1737482"/>
            <a:chExt cx="743425" cy="714413"/>
          </a:xfrm>
        </p:grpSpPr>
        <p:sp>
          <p:nvSpPr>
            <p:cNvPr id="1859" name="Google Shape;1859;p69"/>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843" name="Google Shape;1843;p69"/>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0" name="Google Shape;1860;p69"/>
          <p:cNvGrpSpPr/>
          <p:nvPr/>
        </p:nvGrpSpPr>
        <p:grpSpPr>
          <a:xfrm flipH="1">
            <a:off x="4957375" y="3618144"/>
            <a:ext cx="743425" cy="714413"/>
            <a:chOff x="3403713" y="1737482"/>
            <a:chExt cx="743425" cy="714413"/>
          </a:xfrm>
        </p:grpSpPr>
        <p:sp>
          <p:nvSpPr>
            <p:cNvPr id="1861" name="Google Shape;1861;p69"/>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850" name="Google Shape;1850;p69"/>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69"/>
          <p:cNvGrpSpPr/>
          <p:nvPr/>
        </p:nvGrpSpPr>
        <p:grpSpPr>
          <a:xfrm>
            <a:off x="5412650" y="2525549"/>
            <a:ext cx="743425" cy="714413"/>
            <a:chOff x="3403713" y="1737482"/>
            <a:chExt cx="743425" cy="714413"/>
          </a:xfrm>
        </p:grpSpPr>
        <p:sp>
          <p:nvSpPr>
            <p:cNvPr id="1863" name="Google Shape;1863;p69"/>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852" name="Google Shape;1852;p69"/>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69"/>
          <p:cNvGrpSpPr/>
          <p:nvPr/>
        </p:nvGrpSpPr>
        <p:grpSpPr>
          <a:xfrm flipH="1">
            <a:off x="2976088" y="2525549"/>
            <a:ext cx="743425" cy="714413"/>
            <a:chOff x="3403713" y="1737482"/>
            <a:chExt cx="743425" cy="714413"/>
          </a:xfrm>
        </p:grpSpPr>
        <p:sp>
          <p:nvSpPr>
            <p:cNvPr id="1865" name="Google Shape;1865;p69"/>
            <p:cNvSpPr/>
            <p:nvPr/>
          </p:nvSpPr>
          <p:spPr>
            <a:xfrm>
              <a:off x="3403713" y="17374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846" name="Google Shape;1846;p69"/>
            <p:cNvSpPr/>
            <p:nvPr/>
          </p:nvSpPr>
          <p:spPr>
            <a:xfrm>
              <a:off x="3467775" y="1787038"/>
              <a:ext cx="615300" cy="61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6" name="Google Shape;1866;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OTHER SPECIAL CARES</a:t>
            </a:r>
            <a:endParaRPr/>
          </a:p>
        </p:txBody>
      </p:sp>
      <p:sp>
        <p:nvSpPr>
          <p:cNvPr id="1867" name="Google Shape;1867;p69"/>
          <p:cNvSpPr txBox="1"/>
          <p:nvPr/>
        </p:nvSpPr>
        <p:spPr>
          <a:xfrm>
            <a:off x="857588" y="1325575"/>
            <a:ext cx="1816800" cy="484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1868" name="Google Shape;1868;p69"/>
          <p:cNvSpPr txBox="1"/>
          <p:nvPr/>
        </p:nvSpPr>
        <p:spPr>
          <a:xfrm>
            <a:off x="857588" y="1682475"/>
            <a:ext cx="18168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omfortaa Medium"/>
                <a:ea typeface="Comfortaa Medium"/>
                <a:cs typeface="Comfortaa Medium"/>
                <a:sym typeface="Comfortaa Medium"/>
              </a:rPr>
              <a:t>Mercury is the smallest planet</a:t>
            </a:r>
            <a:endParaRPr>
              <a:solidFill>
                <a:schemeClr val="dk1"/>
              </a:solidFill>
              <a:latin typeface="Comfortaa SemiBold"/>
              <a:ea typeface="Comfortaa SemiBold"/>
              <a:cs typeface="Comfortaa SemiBold"/>
              <a:sym typeface="Comfortaa SemiBold"/>
            </a:endParaRPr>
          </a:p>
        </p:txBody>
      </p:sp>
      <p:sp>
        <p:nvSpPr>
          <p:cNvPr id="1869" name="Google Shape;1869;p69"/>
          <p:cNvSpPr txBox="1"/>
          <p:nvPr/>
        </p:nvSpPr>
        <p:spPr>
          <a:xfrm>
            <a:off x="857588" y="2418088"/>
            <a:ext cx="1816800" cy="484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accent2"/>
                </a:solidFill>
                <a:latin typeface="Archivo Black"/>
                <a:ea typeface="Archivo Black"/>
                <a:cs typeface="Archivo Black"/>
                <a:sym typeface="Archivo Black"/>
              </a:rPr>
              <a:t>SATURN</a:t>
            </a:r>
            <a:endParaRPr sz="2000">
              <a:solidFill>
                <a:schemeClr val="accent2"/>
              </a:solidFill>
              <a:latin typeface="Archivo Black"/>
              <a:ea typeface="Archivo Black"/>
              <a:cs typeface="Archivo Black"/>
              <a:sym typeface="Archivo Black"/>
            </a:endParaRPr>
          </a:p>
        </p:txBody>
      </p:sp>
      <p:sp>
        <p:nvSpPr>
          <p:cNvPr id="1870" name="Google Shape;1870;p69"/>
          <p:cNvSpPr txBox="1"/>
          <p:nvPr/>
        </p:nvSpPr>
        <p:spPr>
          <a:xfrm>
            <a:off x="857588" y="2774988"/>
            <a:ext cx="18168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omfortaa Medium"/>
                <a:ea typeface="Comfortaa Medium"/>
                <a:cs typeface="Comfortaa Medium"/>
                <a:sym typeface="Comfortaa Medium"/>
              </a:rPr>
              <a:t>Saturn is the ringed planet</a:t>
            </a:r>
            <a:endParaRPr>
              <a:solidFill>
                <a:schemeClr val="dk1"/>
              </a:solidFill>
              <a:latin typeface="Comfortaa SemiBold"/>
              <a:ea typeface="Comfortaa SemiBold"/>
              <a:cs typeface="Comfortaa SemiBold"/>
              <a:sym typeface="Comfortaa SemiBold"/>
            </a:endParaRPr>
          </a:p>
        </p:txBody>
      </p:sp>
      <p:sp>
        <p:nvSpPr>
          <p:cNvPr id="1871" name="Google Shape;1871;p69"/>
          <p:cNvSpPr txBox="1"/>
          <p:nvPr/>
        </p:nvSpPr>
        <p:spPr>
          <a:xfrm>
            <a:off x="857588" y="3510600"/>
            <a:ext cx="1816800" cy="484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sp>
        <p:nvSpPr>
          <p:cNvPr id="1872" name="Google Shape;1872;p69"/>
          <p:cNvSpPr txBox="1"/>
          <p:nvPr/>
        </p:nvSpPr>
        <p:spPr>
          <a:xfrm>
            <a:off x="857588" y="3867500"/>
            <a:ext cx="18168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omfortaa Medium"/>
                <a:ea typeface="Comfortaa Medium"/>
                <a:cs typeface="Comfortaa Medium"/>
                <a:sym typeface="Comfortaa Medium"/>
              </a:rPr>
              <a:t>Jupiter is the biggest planet</a:t>
            </a:r>
            <a:endParaRPr>
              <a:solidFill>
                <a:schemeClr val="dk1"/>
              </a:solidFill>
              <a:latin typeface="Comfortaa SemiBold"/>
              <a:ea typeface="Comfortaa SemiBold"/>
              <a:cs typeface="Comfortaa SemiBold"/>
              <a:sym typeface="Comfortaa SemiBold"/>
            </a:endParaRPr>
          </a:p>
        </p:txBody>
      </p:sp>
      <p:sp>
        <p:nvSpPr>
          <p:cNvPr id="1873" name="Google Shape;1873;p69"/>
          <p:cNvSpPr txBox="1"/>
          <p:nvPr/>
        </p:nvSpPr>
        <p:spPr>
          <a:xfrm>
            <a:off x="6469613" y="1325575"/>
            <a:ext cx="18168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1874" name="Google Shape;1874;p69"/>
          <p:cNvSpPr txBox="1"/>
          <p:nvPr/>
        </p:nvSpPr>
        <p:spPr>
          <a:xfrm>
            <a:off x="6469613" y="1682475"/>
            <a:ext cx="1816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Medium"/>
                <a:ea typeface="Comfortaa Medium"/>
                <a:cs typeface="Comfortaa Medium"/>
                <a:sym typeface="Comfortaa Medium"/>
              </a:rPr>
              <a:t>Mars is actually a cold place</a:t>
            </a:r>
            <a:endParaRPr>
              <a:solidFill>
                <a:schemeClr val="dk1"/>
              </a:solidFill>
              <a:latin typeface="Comfortaa SemiBold"/>
              <a:ea typeface="Comfortaa SemiBold"/>
              <a:cs typeface="Comfortaa SemiBold"/>
              <a:sym typeface="Comfortaa SemiBold"/>
            </a:endParaRPr>
          </a:p>
        </p:txBody>
      </p:sp>
      <p:sp>
        <p:nvSpPr>
          <p:cNvPr id="1875" name="Google Shape;1875;p69"/>
          <p:cNvSpPr txBox="1"/>
          <p:nvPr/>
        </p:nvSpPr>
        <p:spPr>
          <a:xfrm>
            <a:off x="6469613" y="2418088"/>
            <a:ext cx="18168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EARTH</a:t>
            </a:r>
            <a:endParaRPr sz="2000">
              <a:solidFill>
                <a:schemeClr val="accent2"/>
              </a:solidFill>
              <a:latin typeface="Archivo Black"/>
              <a:ea typeface="Archivo Black"/>
              <a:cs typeface="Archivo Black"/>
              <a:sym typeface="Archivo Black"/>
            </a:endParaRPr>
          </a:p>
        </p:txBody>
      </p:sp>
      <p:sp>
        <p:nvSpPr>
          <p:cNvPr id="1876" name="Google Shape;1876;p69"/>
          <p:cNvSpPr txBox="1"/>
          <p:nvPr/>
        </p:nvSpPr>
        <p:spPr>
          <a:xfrm>
            <a:off x="6469613" y="2774988"/>
            <a:ext cx="1816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Medium"/>
                <a:ea typeface="Comfortaa Medium"/>
                <a:cs typeface="Comfortaa Medium"/>
                <a:sym typeface="Comfortaa Medium"/>
              </a:rPr>
              <a:t>Earth is the only planet with life</a:t>
            </a:r>
            <a:endParaRPr>
              <a:solidFill>
                <a:schemeClr val="dk1"/>
              </a:solidFill>
              <a:latin typeface="Comfortaa Medium"/>
              <a:ea typeface="Comfortaa Medium"/>
              <a:cs typeface="Comfortaa Medium"/>
              <a:sym typeface="Comfortaa Medium"/>
            </a:endParaRPr>
          </a:p>
        </p:txBody>
      </p:sp>
      <p:sp>
        <p:nvSpPr>
          <p:cNvPr id="1877" name="Google Shape;1877;p69"/>
          <p:cNvSpPr txBox="1"/>
          <p:nvPr/>
        </p:nvSpPr>
        <p:spPr>
          <a:xfrm>
            <a:off x="6469613" y="3510600"/>
            <a:ext cx="18168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1878" name="Google Shape;1878;p69"/>
          <p:cNvSpPr txBox="1"/>
          <p:nvPr/>
        </p:nvSpPr>
        <p:spPr>
          <a:xfrm>
            <a:off x="6469613" y="3867500"/>
            <a:ext cx="1816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Medium"/>
                <a:ea typeface="Comfortaa Medium"/>
                <a:cs typeface="Comfortaa Medium"/>
                <a:sym typeface="Comfortaa Medium"/>
              </a:rPr>
              <a:t>Venus has a beautiful name</a:t>
            </a:r>
            <a:endParaRPr>
              <a:solidFill>
                <a:schemeClr val="dk1"/>
              </a:solidFill>
              <a:latin typeface="Comfortaa SemiBold"/>
              <a:ea typeface="Comfortaa SemiBold"/>
              <a:cs typeface="Comfortaa SemiBold"/>
              <a:sym typeface="Comfortaa SemiBold"/>
            </a:endParaRPr>
          </a:p>
        </p:txBody>
      </p:sp>
      <p:grpSp>
        <p:nvGrpSpPr>
          <p:cNvPr id="1879" name="Google Shape;1879;p69"/>
          <p:cNvGrpSpPr/>
          <p:nvPr/>
        </p:nvGrpSpPr>
        <p:grpSpPr>
          <a:xfrm>
            <a:off x="3638796" y="3772777"/>
            <a:ext cx="356083" cy="405146"/>
            <a:chOff x="266650" y="2620225"/>
            <a:chExt cx="414050" cy="471100"/>
          </a:xfrm>
        </p:grpSpPr>
        <p:sp>
          <p:nvSpPr>
            <p:cNvPr id="1880" name="Google Shape;1880;p69"/>
            <p:cNvSpPr/>
            <p:nvPr/>
          </p:nvSpPr>
          <p:spPr>
            <a:xfrm>
              <a:off x="266650" y="2620225"/>
              <a:ext cx="193225" cy="471100"/>
            </a:xfrm>
            <a:custGeom>
              <a:avLst/>
              <a:gdLst/>
              <a:ahLst/>
              <a:cxnLst/>
              <a:rect l="l" t="t" r="r" b="b"/>
              <a:pathLst>
                <a:path w="7729" h="18844" extrusionOk="0">
                  <a:moveTo>
                    <a:pt x="5521" y="3387"/>
                  </a:moveTo>
                  <a:lnTo>
                    <a:pt x="5521" y="5596"/>
                  </a:lnTo>
                  <a:lnTo>
                    <a:pt x="2208" y="5596"/>
                  </a:lnTo>
                  <a:lnTo>
                    <a:pt x="2208" y="3387"/>
                  </a:lnTo>
                  <a:close/>
                  <a:moveTo>
                    <a:pt x="5521" y="6698"/>
                  </a:moveTo>
                  <a:lnTo>
                    <a:pt x="5521" y="7803"/>
                  </a:lnTo>
                  <a:lnTo>
                    <a:pt x="2208" y="7803"/>
                  </a:lnTo>
                  <a:lnTo>
                    <a:pt x="2208" y="6698"/>
                  </a:lnTo>
                  <a:close/>
                  <a:moveTo>
                    <a:pt x="5521" y="8907"/>
                  </a:moveTo>
                  <a:lnTo>
                    <a:pt x="5521" y="9459"/>
                  </a:lnTo>
                  <a:cubicBezTo>
                    <a:pt x="5521" y="10373"/>
                    <a:pt x="4778" y="11116"/>
                    <a:pt x="3864" y="11116"/>
                  </a:cubicBezTo>
                  <a:cubicBezTo>
                    <a:pt x="2951" y="11116"/>
                    <a:pt x="2208" y="10373"/>
                    <a:pt x="2208" y="9459"/>
                  </a:cubicBezTo>
                  <a:lnTo>
                    <a:pt x="2208" y="8907"/>
                  </a:lnTo>
                  <a:close/>
                  <a:moveTo>
                    <a:pt x="1" y="1"/>
                  </a:moveTo>
                  <a:lnTo>
                    <a:pt x="1" y="3387"/>
                  </a:lnTo>
                  <a:lnTo>
                    <a:pt x="1103" y="3387"/>
                  </a:lnTo>
                  <a:lnTo>
                    <a:pt x="1103" y="9459"/>
                  </a:lnTo>
                  <a:cubicBezTo>
                    <a:pt x="1103" y="10792"/>
                    <a:pt x="2054" y="11908"/>
                    <a:pt x="3312" y="12164"/>
                  </a:cubicBezTo>
                  <a:lnTo>
                    <a:pt x="3312" y="15634"/>
                  </a:lnTo>
                  <a:cubicBezTo>
                    <a:pt x="2671" y="15862"/>
                    <a:pt x="2208" y="16470"/>
                    <a:pt x="2208" y="17189"/>
                  </a:cubicBezTo>
                  <a:lnTo>
                    <a:pt x="2208" y="18844"/>
                  </a:lnTo>
                  <a:lnTo>
                    <a:pt x="5521" y="18844"/>
                  </a:lnTo>
                  <a:lnTo>
                    <a:pt x="5521" y="17189"/>
                  </a:lnTo>
                  <a:cubicBezTo>
                    <a:pt x="5521" y="16470"/>
                    <a:pt x="5058" y="15862"/>
                    <a:pt x="4417" y="15634"/>
                  </a:cubicBezTo>
                  <a:lnTo>
                    <a:pt x="4417" y="12164"/>
                  </a:lnTo>
                  <a:cubicBezTo>
                    <a:pt x="5675" y="11908"/>
                    <a:pt x="6625" y="10792"/>
                    <a:pt x="6625" y="9459"/>
                  </a:cubicBezTo>
                  <a:lnTo>
                    <a:pt x="6625" y="3387"/>
                  </a:lnTo>
                  <a:lnTo>
                    <a:pt x="7728" y="3387"/>
                  </a:lnTo>
                  <a:lnTo>
                    <a:pt x="7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9"/>
            <p:cNvSpPr/>
            <p:nvPr/>
          </p:nvSpPr>
          <p:spPr>
            <a:xfrm>
              <a:off x="487450" y="2620225"/>
              <a:ext cx="193250" cy="471100"/>
            </a:xfrm>
            <a:custGeom>
              <a:avLst/>
              <a:gdLst/>
              <a:ahLst/>
              <a:cxnLst/>
              <a:rect l="l" t="t" r="r" b="b"/>
              <a:pathLst>
                <a:path w="7730" h="18844" extrusionOk="0">
                  <a:moveTo>
                    <a:pt x="5521" y="3387"/>
                  </a:moveTo>
                  <a:lnTo>
                    <a:pt x="5521" y="5596"/>
                  </a:lnTo>
                  <a:lnTo>
                    <a:pt x="2208" y="5596"/>
                  </a:lnTo>
                  <a:lnTo>
                    <a:pt x="2208" y="3387"/>
                  </a:lnTo>
                  <a:close/>
                  <a:moveTo>
                    <a:pt x="5521" y="6698"/>
                  </a:moveTo>
                  <a:lnTo>
                    <a:pt x="5521" y="7803"/>
                  </a:lnTo>
                  <a:lnTo>
                    <a:pt x="2208" y="7803"/>
                  </a:lnTo>
                  <a:lnTo>
                    <a:pt x="2208" y="6698"/>
                  </a:lnTo>
                  <a:close/>
                  <a:moveTo>
                    <a:pt x="5521" y="8907"/>
                  </a:moveTo>
                  <a:lnTo>
                    <a:pt x="5521" y="9459"/>
                  </a:lnTo>
                  <a:cubicBezTo>
                    <a:pt x="5521" y="10373"/>
                    <a:pt x="4778" y="11116"/>
                    <a:pt x="3864" y="11116"/>
                  </a:cubicBezTo>
                  <a:cubicBezTo>
                    <a:pt x="2951" y="11116"/>
                    <a:pt x="2208" y="10373"/>
                    <a:pt x="2208" y="9459"/>
                  </a:cubicBezTo>
                  <a:lnTo>
                    <a:pt x="2208" y="8907"/>
                  </a:lnTo>
                  <a:close/>
                  <a:moveTo>
                    <a:pt x="1" y="1"/>
                  </a:moveTo>
                  <a:lnTo>
                    <a:pt x="1" y="3387"/>
                  </a:lnTo>
                  <a:lnTo>
                    <a:pt x="1105" y="3387"/>
                  </a:lnTo>
                  <a:lnTo>
                    <a:pt x="1105" y="9459"/>
                  </a:lnTo>
                  <a:cubicBezTo>
                    <a:pt x="1105" y="10792"/>
                    <a:pt x="2054" y="11908"/>
                    <a:pt x="3312" y="12164"/>
                  </a:cubicBezTo>
                  <a:lnTo>
                    <a:pt x="3312" y="15634"/>
                  </a:lnTo>
                  <a:cubicBezTo>
                    <a:pt x="2671" y="15862"/>
                    <a:pt x="2209" y="16470"/>
                    <a:pt x="2209" y="17189"/>
                  </a:cubicBezTo>
                  <a:lnTo>
                    <a:pt x="2209" y="18844"/>
                  </a:lnTo>
                  <a:lnTo>
                    <a:pt x="5521" y="18844"/>
                  </a:lnTo>
                  <a:lnTo>
                    <a:pt x="5521" y="17189"/>
                  </a:lnTo>
                  <a:cubicBezTo>
                    <a:pt x="5521" y="16470"/>
                    <a:pt x="5058" y="15862"/>
                    <a:pt x="4417" y="15634"/>
                  </a:cubicBezTo>
                  <a:lnTo>
                    <a:pt x="4417" y="12164"/>
                  </a:lnTo>
                  <a:cubicBezTo>
                    <a:pt x="5675" y="11908"/>
                    <a:pt x="6625" y="10792"/>
                    <a:pt x="6625" y="9459"/>
                  </a:cubicBezTo>
                  <a:lnTo>
                    <a:pt x="6625" y="3387"/>
                  </a:lnTo>
                  <a:lnTo>
                    <a:pt x="7730" y="3387"/>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2" name="Google Shape;1882;p69"/>
          <p:cNvGrpSpPr/>
          <p:nvPr/>
        </p:nvGrpSpPr>
        <p:grpSpPr>
          <a:xfrm>
            <a:off x="3205257" y="2680325"/>
            <a:ext cx="308762" cy="405124"/>
            <a:chOff x="3258475" y="1894250"/>
            <a:chExt cx="359025" cy="471075"/>
          </a:xfrm>
        </p:grpSpPr>
        <p:sp>
          <p:nvSpPr>
            <p:cNvPr id="1883" name="Google Shape;1883;p69"/>
            <p:cNvSpPr/>
            <p:nvPr/>
          </p:nvSpPr>
          <p:spPr>
            <a:xfrm>
              <a:off x="3507000" y="1894250"/>
              <a:ext cx="54725" cy="125100"/>
            </a:xfrm>
            <a:custGeom>
              <a:avLst/>
              <a:gdLst/>
              <a:ahLst/>
              <a:cxnLst/>
              <a:rect l="l" t="t" r="r" b="b"/>
              <a:pathLst>
                <a:path w="2189" h="5004" extrusionOk="0">
                  <a:moveTo>
                    <a:pt x="1" y="0"/>
                  </a:moveTo>
                  <a:lnTo>
                    <a:pt x="1" y="3900"/>
                  </a:lnTo>
                  <a:cubicBezTo>
                    <a:pt x="388" y="3955"/>
                    <a:pt x="764" y="4065"/>
                    <a:pt x="1107" y="4232"/>
                  </a:cubicBezTo>
                  <a:cubicBezTo>
                    <a:pt x="1515" y="4429"/>
                    <a:pt x="1879" y="4683"/>
                    <a:pt x="2189" y="5004"/>
                  </a:cubicBezTo>
                  <a:cubicBezTo>
                    <a:pt x="2177" y="4805"/>
                    <a:pt x="2156" y="4607"/>
                    <a:pt x="2122" y="4408"/>
                  </a:cubicBezTo>
                  <a:cubicBezTo>
                    <a:pt x="2019" y="3708"/>
                    <a:pt x="1826" y="2994"/>
                    <a:pt x="1526" y="2321"/>
                  </a:cubicBezTo>
                  <a:cubicBezTo>
                    <a:pt x="1160" y="1526"/>
                    <a:pt x="715" y="76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9"/>
            <p:cNvSpPr/>
            <p:nvPr/>
          </p:nvSpPr>
          <p:spPr>
            <a:xfrm>
              <a:off x="3258475" y="2172000"/>
              <a:ext cx="82850" cy="193325"/>
            </a:xfrm>
            <a:custGeom>
              <a:avLst/>
              <a:gdLst/>
              <a:ahLst/>
              <a:cxnLst/>
              <a:rect l="l" t="t" r="r" b="b"/>
              <a:pathLst>
                <a:path w="3314" h="7733" extrusionOk="0">
                  <a:moveTo>
                    <a:pt x="1" y="0"/>
                  </a:moveTo>
                  <a:lnTo>
                    <a:pt x="1" y="6076"/>
                  </a:lnTo>
                  <a:cubicBezTo>
                    <a:pt x="1" y="6993"/>
                    <a:pt x="741" y="7733"/>
                    <a:pt x="1657" y="7733"/>
                  </a:cubicBezTo>
                  <a:cubicBezTo>
                    <a:pt x="2574" y="7733"/>
                    <a:pt x="3314" y="6993"/>
                    <a:pt x="3314" y="6076"/>
                  </a:cubicBezTo>
                  <a:lnTo>
                    <a:pt x="3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9"/>
            <p:cNvSpPr/>
            <p:nvPr/>
          </p:nvSpPr>
          <p:spPr>
            <a:xfrm>
              <a:off x="3258475" y="1894600"/>
              <a:ext cx="82850" cy="192900"/>
            </a:xfrm>
            <a:custGeom>
              <a:avLst/>
              <a:gdLst/>
              <a:ahLst/>
              <a:cxnLst/>
              <a:rect l="l" t="t" r="r" b="b"/>
              <a:pathLst>
                <a:path w="3314" h="7716" extrusionOk="0">
                  <a:moveTo>
                    <a:pt x="3314" y="1"/>
                  </a:moveTo>
                  <a:lnTo>
                    <a:pt x="2519" y="399"/>
                  </a:lnTo>
                  <a:cubicBezTo>
                    <a:pt x="961" y="1183"/>
                    <a:pt x="1" y="2741"/>
                    <a:pt x="1" y="4475"/>
                  </a:cubicBezTo>
                  <a:lnTo>
                    <a:pt x="1" y="7715"/>
                  </a:lnTo>
                  <a:lnTo>
                    <a:pt x="3314" y="7715"/>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9"/>
            <p:cNvSpPr/>
            <p:nvPr/>
          </p:nvSpPr>
          <p:spPr>
            <a:xfrm>
              <a:off x="3258475" y="2115075"/>
              <a:ext cx="82850" cy="29300"/>
            </a:xfrm>
            <a:custGeom>
              <a:avLst/>
              <a:gdLst/>
              <a:ahLst/>
              <a:cxnLst/>
              <a:rect l="l" t="t" r="r" b="b"/>
              <a:pathLst>
                <a:path w="3314" h="1172" extrusionOk="0">
                  <a:moveTo>
                    <a:pt x="1" y="1"/>
                  </a:moveTo>
                  <a:lnTo>
                    <a:pt x="1" y="1171"/>
                  </a:lnTo>
                  <a:lnTo>
                    <a:pt x="3314" y="1171"/>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9"/>
            <p:cNvSpPr/>
            <p:nvPr/>
          </p:nvSpPr>
          <p:spPr>
            <a:xfrm>
              <a:off x="3368950" y="2154675"/>
              <a:ext cx="103600" cy="210625"/>
            </a:xfrm>
            <a:custGeom>
              <a:avLst/>
              <a:gdLst/>
              <a:ahLst/>
              <a:cxnLst/>
              <a:rect l="l" t="t" r="r" b="b"/>
              <a:pathLst>
                <a:path w="4144" h="8425" extrusionOk="0">
                  <a:moveTo>
                    <a:pt x="2210" y="0"/>
                  </a:moveTo>
                  <a:lnTo>
                    <a:pt x="2210" y="2957"/>
                  </a:lnTo>
                  <a:cubicBezTo>
                    <a:pt x="950" y="3212"/>
                    <a:pt x="1" y="4327"/>
                    <a:pt x="1" y="5663"/>
                  </a:cubicBezTo>
                  <a:cubicBezTo>
                    <a:pt x="1" y="7188"/>
                    <a:pt x="1234" y="8425"/>
                    <a:pt x="2786" y="8425"/>
                  </a:cubicBezTo>
                  <a:cubicBezTo>
                    <a:pt x="2930" y="8425"/>
                    <a:pt x="3077" y="8414"/>
                    <a:pt x="3227" y="8392"/>
                  </a:cubicBezTo>
                  <a:cubicBezTo>
                    <a:pt x="3557" y="8337"/>
                    <a:pt x="3866" y="8215"/>
                    <a:pt x="4143" y="8039"/>
                  </a:cubicBezTo>
                  <a:cubicBezTo>
                    <a:pt x="3733" y="7524"/>
                    <a:pt x="3461" y="6897"/>
                    <a:pt x="3361" y="6217"/>
                  </a:cubicBezTo>
                  <a:lnTo>
                    <a:pt x="2210" y="6217"/>
                  </a:lnTo>
                  <a:lnTo>
                    <a:pt x="2210" y="5111"/>
                  </a:lnTo>
                  <a:lnTo>
                    <a:pt x="3314" y="5111"/>
                  </a:lnTo>
                  <a:lnTo>
                    <a:pt x="3314" y="796"/>
                  </a:lnTo>
                  <a:cubicBezTo>
                    <a:pt x="3071" y="697"/>
                    <a:pt x="2530" y="353"/>
                    <a:pt x="2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9"/>
            <p:cNvSpPr/>
            <p:nvPr/>
          </p:nvSpPr>
          <p:spPr>
            <a:xfrm>
              <a:off x="3424175" y="1894250"/>
              <a:ext cx="193325" cy="471075"/>
            </a:xfrm>
            <a:custGeom>
              <a:avLst/>
              <a:gdLst/>
              <a:ahLst/>
              <a:cxnLst/>
              <a:rect l="l" t="t" r="r" b="b"/>
              <a:pathLst>
                <a:path w="7733" h="18843" extrusionOk="0">
                  <a:moveTo>
                    <a:pt x="3314" y="7169"/>
                  </a:moveTo>
                  <a:lnTo>
                    <a:pt x="3314" y="8275"/>
                  </a:lnTo>
                  <a:lnTo>
                    <a:pt x="2209" y="8275"/>
                  </a:lnTo>
                  <a:lnTo>
                    <a:pt x="2209" y="7169"/>
                  </a:lnTo>
                  <a:close/>
                  <a:moveTo>
                    <a:pt x="5524" y="15528"/>
                  </a:moveTo>
                  <a:lnTo>
                    <a:pt x="5524" y="16634"/>
                  </a:lnTo>
                  <a:lnTo>
                    <a:pt x="4420" y="16634"/>
                  </a:lnTo>
                  <a:lnTo>
                    <a:pt x="4420" y="15528"/>
                  </a:lnTo>
                  <a:close/>
                  <a:moveTo>
                    <a:pt x="2209" y="0"/>
                  </a:moveTo>
                  <a:cubicBezTo>
                    <a:pt x="1591" y="651"/>
                    <a:pt x="1073" y="1448"/>
                    <a:pt x="839" y="2000"/>
                  </a:cubicBezTo>
                  <a:cubicBezTo>
                    <a:pt x="397" y="2818"/>
                    <a:pt x="1" y="4188"/>
                    <a:pt x="1" y="5613"/>
                  </a:cubicBezTo>
                  <a:lnTo>
                    <a:pt x="1" y="7723"/>
                  </a:lnTo>
                  <a:cubicBezTo>
                    <a:pt x="1" y="8981"/>
                    <a:pt x="929" y="10230"/>
                    <a:pt x="2209" y="10429"/>
                  </a:cubicBezTo>
                  <a:lnTo>
                    <a:pt x="2209" y="16082"/>
                  </a:lnTo>
                  <a:cubicBezTo>
                    <a:pt x="2209" y="17510"/>
                    <a:pt x="3356" y="18843"/>
                    <a:pt x="4972" y="18843"/>
                  </a:cubicBezTo>
                  <a:cubicBezTo>
                    <a:pt x="6496" y="18843"/>
                    <a:pt x="7733" y="17606"/>
                    <a:pt x="7733" y="16082"/>
                  </a:cubicBezTo>
                  <a:cubicBezTo>
                    <a:pt x="7733" y="14744"/>
                    <a:pt x="6782" y="13629"/>
                    <a:pt x="5524" y="13374"/>
                  </a:cubicBezTo>
                  <a:lnTo>
                    <a:pt x="5524" y="7723"/>
                  </a:lnTo>
                  <a:cubicBezTo>
                    <a:pt x="5524" y="6230"/>
                    <a:pt x="4331" y="4960"/>
                    <a:pt x="2762" y="4960"/>
                  </a:cubicBezTo>
                  <a:lnTo>
                    <a:pt x="2209" y="4960"/>
                  </a:lnTo>
                  <a:lnTo>
                    <a:pt x="2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69"/>
          <p:cNvGrpSpPr/>
          <p:nvPr/>
        </p:nvGrpSpPr>
        <p:grpSpPr>
          <a:xfrm>
            <a:off x="5249999" y="3772788"/>
            <a:ext cx="154327" cy="405124"/>
            <a:chOff x="383925" y="1133325"/>
            <a:chExt cx="179450" cy="471075"/>
          </a:xfrm>
        </p:grpSpPr>
        <p:sp>
          <p:nvSpPr>
            <p:cNvPr id="1890" name="Google Shape;1890;p69"/>
            <p:cNvSpPr/>
            <p:nvPr/>
          </p:nvSpPr>
          <p:spPr>
            <a:xfrm>
              <a:off x="404650" y="1355975"/>
              <a:ext cx="138000" cy="82800"/>
            </a:xfrm>
            <a:custGeom>
              <a:avLst/>
              <a:gdLst/>
              <a:ahLst/>
              <a:cxnLst/>
              <a:rect l="l" t="t" r="r" b="b"/>
              <a:pathLst>
                <a:path w="5520" h="3312" extrusionOk="0">
                  <a:moveTo>
                    <a:pt x="3865" y="1105"/>
                  </a:moveTo>
                  <a:lnTo>
                    <a:pt x="3865" y="2209"/>
                  </a:lnTo>
                  <a:lnTo>
                    <a:pt x="1656" y="2209"/>
                  </a:lnTo>
                  <a:lnTo>
                    <a:pt x="1656" y="1105"/>
                  </a:lnTo>
                  <a:close/>
                  <a:moveTo>
                    <a:pt x="1" y="0"/>
                  </a:moveTo>
                  <a:lnTo>
                    <a:pt x="1" y="3312"/>
                  </a:lnTo>
                  <a:lnTo>
                    <a:pt x="5520" y="3312"/>
                  </a:lnTo>
                  <a:lnTo>
                    <a:pt x="5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9"/>
            <p:cNvSpPr/>
            <p:nvPr/>
          </p:nvSpPr>
          <p:spPr>
            <a:xfrm>
              <a:off x="404650" y="1466375"/>
              <a:ext cx="138000" cy="138025"/>
            </a:xfrm>
            <a:custGeom>
              <a:avLst/>
              <a:gdLst/>
              <a:ahLst/>
              <a:cxnLst/>
              <a:rect l="l" t="t" r="r" b="b"/>
              <a:pathLst>
                <a:path w="5520" h="5521" extrusionOk="0">
                  <a:moveTo>
                    <a:pt x="1" y="0"/>
                  </a:moveTo>
                  <a:lnTo>
                    <a:pt x="1" y="2761"/>
                  </a:lnTo>
                  <a:cubicBezTo>
                    <a:pt x="1" y="4283"/>
                    <a:pt x="1237" y="5521"/>
                    <a:pt x="2760" y="5521"/>
                  </a:cubicBezTo>
                  <a:cubicBezTo>
                    <a:pt x="4284" y="5521"/>
                    <a:pt x="5520" y="4283"/>
                    <a:pt x="5520" y="2761"/>
                  </a:cubicBezTo>
                  <a:lnTo>
                    <a:pt x="5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9"/>
            <p:cNvSpPr/>
            <p:nvPr/>
          </p:nvSpPr>
          <p:spPr>
            <a:xfrm>
              <a:off x="383925" y="1133325"/>
              <a:ext cx="179450" cy="195050"/>
            </a:xfrm>
            <a:custGeom>
              <a:avLst/>
              <a:gdLst/>
              <a:ahLst/>
              <a:cxnLst/>
              <a:rect l="l" t="t" r="r" b="b"/>
              <a:pathLst>
                <a:path w="7178" h="7802" extrusionOk="0">
                  <a:moveTo>
                    <a:pt x="1" y="0"/>
                  </a:moveTo>
                  <a:lnTo>
                    <a:pt x="1" y="4490"/>
                  </a:lnTo>
                  <a:lnTo>
                    <a:pt x="830" y="4490"/>
                  </a:lnTo>
                  <a:lnTo>
                    <a:pt x="830" y="7802"/>
                  </a:lnTo>
                  <a:lnTo>
                    <a:pt x="6349" y="7802"/>
                  </a:lnTo>
                  <a:lnTo>
                    <a:pt x="6349" y="4490"/>
                  </a:lnTo>
                  <a:lnTo>
                    <a:pt x="7178" y="4490"/>
                  </a:lnTo>
                  <a:lnTo>
                    <a:pt x="7178" y="0"/>
                  </a:lnTo>
                  <a:lnTo>
                    <a:pt x="5521" y="0"/>
                  </a:lnTo>
                  <a:lnTo>
                    <a:pt x="5521" y="4490"/>
                  </a:lnTo>
                  <a:lnTo>
                    <a:pt x="4417" y="4490"/>
                  </a:lnTo>
                  <a:lnTo>
                    <a:pt x="4417" y="0"/>
                  </a:lnTo>
                  <a:lnTo>
                    <a:pt x="2762" y="0"/>
                  </a:lnTo>
                  <a:lnTo>
                    <a:pt x="2762" y="4490"/>
                  </a:lnTo>
                  <a:lnTo>
                    <a:pt x="1657" y="4490"/>
                  </a:lnTo>
                  <a:lnTo>
                    <a:pt x="16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69"/>
          <p:cNvGrpSpPr/>
          <p:nvPr/>
        </p:nvGrpSpPr>
        <p:grpSpPr>
          <a:xfrm>
            <a:off x="5186633" y="1606323"/>
            <a:ext cx="284897" cy="405124"/>
            <a:chOff x="4755075" y="1133325"/>
            <a:chExt cx="331275" cy="471075"/>
          </a:xfrm>
        </p:grpSpPr>
        <p:sp>
          <p:nvSpPr>
            <p:cNvPr id="1894" name="Google Shape;1894;p69"/>
            <p:cNvSpPr/>
            <p:nvPr/>
          </p:nvSpPr>
          <p:spPr>
            <a:xfrm>
              <a:off x="4782700" y="1133325"/>
              <a:ext cx="276025" cy="70850"/>
            </a:xfrm>
            <a:custGeom>
              <a:avLst/>
              <a:gdLst/>
              <a:ahLst/>
              <a:cxnLst/>
              <a:rect l="l" t="t" r="r" b="b"/>
              <a:pathLst>
                <a:path w="11041" h="2834" extrusionOk="0">
                  <a:moveTo>
                    <a:pt x="0" y="0"/>
                  </a:moveTo>
                  <a:lnTo>
                    <a:pt x="0" y="2834"/>
                  </a:lnTo>
                  <a:lnTo>
                    <a:pt x="11041" y="2834"/>
                  </a:lnTo>
                  <a:lnTo>
                    <a:pt x="1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9"/>
            <p:cNvSpPr/>
            <p:nvPr/>
          </p:nvSpPr>
          <p:spPr>
            <a:xfrm>
              <a:off x="4755075" y="1355975"/>
              <a:ext cx="138050" cy="138025"/>
            </a:xfrm>
            <a:custGeom>
              <a:avLst/>
              <a:gdLst/>
              <a:ahLst/>
              <a:cxnLst/>
              <a:rect l="l" t="t" r="r" b="b"/>
              <a:pathLst>
                <a:path w="5522" h="5521" extrusionOk="0">
                  <a:moveTo>
                    <a:pt x="1" y="0"/>
                  </a:moveTo>
                  <a:lnTo>
                    <a:pt x="1" y="1105"/>
                  </a:lnTo>
                  <a:lnTo>
                    <a:pt x="4417" y="1105"/>
                  </a:lnTo>
                  <a:lnTo>
                    <a:pt x="4417" y="2209"/>
                  </a:lnTo>
                  <a:lnTo>
                    <a:pt x="1" y="2209"/>
                  </a:lnTo>
                  <a:lnTo>
                    <a:pt x="1" y="3312"/>
                  </a:lnTo>
                  <a:lnTo>
                    <a:pt x="4417" y="3312"/>
                  </a:lnTo>
                  <a:lnTo>
                    <a:pt x="4417" y="4416"/>
                  </a:lnTo>
                  <a:lnTo>
                    <a:pt x="1" y="4416"/>
                  </a:lnTo>
                  <a:lnTo>
                    <a:pt x="1" y="5521"/>
                  </a:lnTo>
                  <a:lnTo>
                    <a:pt x="5521" y="5521"/>
                  </a:lnTo>
                  <a:lnTo>
                    <a:pt x="5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9"/>
            <p:cNvSpPr/>
            <p:nvPr/>
          </p:nvSpPr>
          <p:spPr>
            <a:xfrm>
              <a:off x="5031100" y="1355975"/>
              <a:ext cx="55250" cy="138025"/>
            </a:xfrm>
            <a:custGeom>
              <a:avLst/>
              <a:gdLst/>
              <a:ahLst/>
              <a:cxnLst/>
              <a:rect l="l" t="t" r="r" b="b"/>
              <a:pathLst>
                <a:path w="2210" h="5521" extrusionOk="0">
                  <a:moveTo>
                    <a:pt x="0" y="0"/>
                  </a:moveTo>
                  <a:lnTo>
                    <a:pt x="0" y="5521"/>
                  </a:lnTo>
                  <a:lnTo>
                    <a:pt x="2209" y="5521"/>
                  </a:lnTo>
                  <a:lnTo>
                    <a:pt x="2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9"/>
            <p:cNvSpPr/>
            <p:nvPr/>
          </p:nvSpPr>
          <p:spPr>
            <a:xfrm>
              <a:off x="4755075" y="1231775"/>
              <a:ext cx="331275" cy="372625"/>
            </a:xfrm>
            <a:custGeom>
              <a:avLst/>
              <a:gdLst/>
              <a:ahLst/>
              <a:cxnLst/>
              <a:rect l="l" t="t" r="r" b="b"/>
              <a:pathLst>
                <a:path w="13251" h="14905" extrusionOk="0">
                  <a:moveTo>
                    <a:pt x="2209" y="0"/>
                  </a:moveTo>
                  <a:lnTo>
                    <a:pt x="2209" y="1655"/>
                  </a:lnTo>
                  <a:lnTo>
                    <a:pt x="1657" y="1655"/>
                  </a:lnTo>
                  <a:cubicBezTo>
                    <a:pt x="741" y="1655"/>
                    <a:pt x="1" y="2395"/>
                    <a:pt x="1" y="3312"/>
                  </a:cubicBezTo>
                  <a:lnTo>
                    <a:pt x="1" y="3864"/>
                  </a:lnTo>
                  <a:lnTo>
                    <a:pt x="6625" y="3864"/>
                  </a:lnTo>
                  <a:lnTo>
                    <a:pt x="6625" y="11593"/>
                  </a:lnTo>
                  <a:lnTo>
                    <a:pt x="1" y="11593"/>
                  </a:lnTo>
                  <a:lnTo>
                    <a:pt x="1" y="13248"/>
                  </a:lnTo>
                  <a:cubicBezTo>
                    <a:pt x="1" y="14165"/>
                    <a:pt x="741" y="14905"/>
                    <a:pt x="1657" y="14905"/>
                  </a:cubicBezTo>
                  <a:lnTo>
                    <a:pt x="11594" y="14905"/>
                  </a:lnTo>
                  <a:cubicBezTo>
                    <a:pt x="12510" y="14905"/>
                    <a:pt x="13250" y="14165"/>
                    <a:pt x="13250" y="13248"/>
                  </a:cubicBezTo>
                  <a:lnTo>
                    <a:pt x="13250" y="11593"/>
                  </a:lnTo>
                  <a:lnTo>
                    <a:pt x="9939" y="11593"/>
                  </a:lnTo>
                  <a:lnTo>
                    <a:pt x="9939" y="3864"/>
                  </a:lnTo>
                  <a:lnTo>
                    <a:pt x="13250" y="3864"/>
                  </a:lnTo>
                  <a:lnTo>
                    <a:pt x="13250" y="3312"/>
                  </a:lnTo>
                  <a:cubicBezTo>
                    <a:pt x="13250" y="2395"/>
                    <a:pt x="12510" y="1655"/>
                    <a:pt x="11594" y="1655"/>
                  </a:cubicBezTo>
                  <a:lnTo>
                    <a:pt x="11041" y="1655"/>
                  </a:lnTo>
                  <a:lnTo>
                    <a:pt x="1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69"/>
          <p:cNvGrpSpPr/>
          <p:nvPr/>
        </p:nvGrpSpPr>
        <p:grpSpPr>
          <a:xfrm>
            <a:off x="3614265" y="1606635"/>
            <a:ext cx="405146" cy="404501"/>
            <a:chOff x="5436050" y="1133325"/>
            <a:chExt cx="471100" cy="470350"/>
          </a:xfrm>
        </p:grpSpPr>
        <p:sp>
          <p:nvSpPr>
            <p:cNvPr id="1899" name="Google Shape;1899;p69"/>
            <p:cNvSpPr/>
            <p:nvPr/>
          </p:nvSpPr>
          <p:spPr>
            <a:xfrm>
              <a:off x="5436050" y="1189625"/>
              <a:ext cx="471100" cy="414050"/>
            </a:xfrm>
            <a:custGeom>
              <a:avLst/>
              <a:gdLst/>
              <a:ahLst/>
              <a:cxnLst/>
              <a:rect l="l" t="t" r="r" b="b"/>
              <a:pathLst>
                <a:path w="18844" h="16562" extrusionOk="0">
                  <a:moveTo>
                    <a:pt x="14978" y="1"/>
                  </a:moveTo>
                  <a:cubicBezTo>
                    <a:pt x="13456" y="1"/>
                    <a:pt x="12219" y="1239"/>
                    <a:pt x="12219" y="2761"/>
                  </a:cubicBezTo>
                  <a:lnTo>
                    <a:pt x="12219" y="14907"/>
                  </a:lnTo>
                  <a:cubicBezTo>
                    <a:pt x="12219" y="15211"/>
                    <a:pt x="11971" y="15457"/>
                    <a:pt x="11666" y="15457"/>
                  </a:cubicBezTo>
                  <a:lnTo>
                    <a:pt x="6109" y="15457"/>
                  </a:lnTo>
                  <a:cubicBezTo>
                    <a:pt x="5804" y="15457"/>
                    <a:pt x="5557" y="15211"/>
                    <a:pt x="5557" y="14907"/>
                  </a:cubicBezTo>
                  <a:lnTo>
                    <a:pt x="5557" y="13634"/>
                  </a:lnTo>
                  <a:cubicBezTo>
                    <a:pt x="6201" y="13407"/>
                    <a:pt x="6661" y="12795"/>
                    <a:pt x="6661" y="12073"/>
                  </a:cubicBezTo>
                  <a:lnTo>
                    <a:pt x="10010" y="12073"/>
                  </a:lnTo>
                  <a:lnTo>
                    <a:pt x="10010" y="9864"/>
                  </a:lnTo>
                  <a:lnTo>
                    <a:pt x="1" y="9864"/>
                  </a:lnTo>
                  <a:lnTo>
                    <a:pt x="1" y="12073"/>
                  </a:lnTo>
                  <a:lnTo>
                    <a:pt x="3350" y="12073"/>
                  </a:lnTo>
                  <a:cubicBezTo>
                    <a:pt x="3350" y="12795"/>
                    <a:pt x="3809" y="13407"/>
                    <a:pt x="4454" y="13634"/>
                  </a:cubicBezTo>
                  <a:lnTo>
                    <a:pt x="4454" y="14907"/>
                  </a:lnTo>
                  <a:cubicBezTo>
                    <a:pt x="4454" y="15820"/>
                    <a:pt x="5196" y="16562"/>
                    <a:pt x="6109" y="16562"/>
                  </a:cubicBezTo>
                  <a:lnTo>
                    <a:pt x="11666" y="16562"/>
                  </a:lnTo>
                  <a:cubicBezTo>
                    <a:pt x="12580" y="16562"/>
                    <a:pt x="13323" y="15820"/>
                    <a:pt x="13323" y="14907"/>
                  </a:cubicBezTo>
                  <a:lnTo>
                    <a:pt x="13323" y="2761"/>
                  </a:lnTo>
                  <a:cubicBezTo>
                    <a:pt x="13323" y="1848"/>
                    <a:pt x="14066" y="1105"/>
                    <a:pt x="14980" y="1105"/>
                  </a:cubicBezTo>
                  <a:cubicBezTo>
                    <a:pt x="15891" y="1105"/>
                    <a:pt x="16635" y="1848"/>
                    <a:pt x="16635" y="2761"/>
                  </a:cubicBezTo>
                  <a:lnTo>
                    <a:pt x="16635" y="8928"/>
                  </a:lnTo>
                  <a:cubicBezTo>
                    <a:pt x="15993" y="9156"/>
                    <a:pt x="15530" y="9770"/>
                    <a:pt x="15530" y="10489"/>
                  </a:cubicBezTo>
                  <a:lnTo>
                    <a:pt x="15530" y="14354"/>
                  </a:lnTo>
                  <a:lnTo>
                    <a:pt x="16635" y="14354"/>
                  </a:lnTo>
                  <a:lnTo>
                    <a:pt x="16635" y="16562"/>
                  </a:lnTo>
                  <a:lnTo>
                    <a:pt x="17739" y="16562"/>
                  </a:lnTo>
                  <a:lnTo>
                    <a:pt x="17739" y="14354"/>
                  </a:lnTo>
                  <a:lnTo>
                    <a:pt x="18843" y="14354"/>
                  </a:lnTo>
                  <a:lnTo>
                    <a:pt x="18843" y="10489"/>
                  </a:lnTo>
                  <a:cubicBezTo>
                    <a:pt x="18843" y="9770"/>
                    <a:pt x="18382" y="9156"/>
                    <a:pt x="17739" y="8928"/>
                  </a:cubicBezTo>
                  <a:lnTo>
                    <a:pt x="17739" y="2761"/>
                  </a:lnTo>
                  <a:cubicBezTo>
                    <a:pt x="17739" y="1239"/>
                    <a:pt x="16500" y="1"/>
                    <a:pt x="14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9"/>
            <p:cNvSpPr/>
            <p:nvPr/>
          </p:nvSpPr>
          <p:spPr>
            <a:xfrm>
              <a:off x="5436050" y="1270600"/>
              <a:ext cx="250250" cy="138025"/>
            </a:xfrm>
            <a:custGeom>
              <a:avLst/>
              <a:gdLst/>
              <a:ahLst/>
              <a:cxnLst/>
              <a:rect l="l" t="t" r="r" b="b"/>
              <a:pathLst>
                <a:path w="10010" h="5521" extrusionOk="0">
                  <a:moveTo>
                    <a:pt x="5557" y="1105"/>
                  </a:moveTo>
                  <a:lnTo>
                    <a:pt x="5557" y="2209"/>
                  </a:lnTo>
                  <a:lnTo>
                    <a:pt x="6661" y="2209"/>
                  </a:lnTo>
                  <a:lnTo>
                    <a:pt x="6661" y="3313"/>
                  </a:lnTo>
                  <a:lnTo>
                    <a:pt x="5557" y="3313"/>
                  </a:lnTo>
                  <a:lnTo>
                    <a:pt x="5557" y="4416"/>
                  </a:lnTo>
                  <a:lnTo>
                    <a:pt x="4454" y="4416"/>
                  </a:lnTo>
                  <a:lnTo>
                    <a:pt x="4454" y="3313"/>
                  </a:lnTo>
                  <a:lnTo>
                    <a:pt x="3350" y="3313"/>
                  </a:lnTo>
                  <a:lnTo>
                    <a:pt x="3350" y="2209"/>
                  </a:lnTo>
                  <a:lnTo>
                    <a:pt x="4454" y="2209"/>
                  </a:lnTo>
                  <a:lnTo>
                    <a:pt x="4454" y="1105"/>
                  </a:lnTo>
                  <a:close/>
                  <a:moveTo>
                    <a:pt x="1" y="0"/>
                  </a:moveTo>
                  <a:lnTo>
                    <a:pt x="1" y="5521"/>
                  </a:lnTo>
                  <a:lnTo>
                    <a:pt x="10010" y="5521"/>
                  </a:lnTo>
                  <a:lnTo>
                    <a:pt x="10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9"/>
            <p:cNvSpPr/>
            <p:nvPr/>
          </p:nvSpPr>
          <p:spPr>
            <a:xfrm>
              <a:off x="5436050" y="1133325"/>
              <a:ext cx="250250" cy="109675"/>
            </a:xfrm>
            <a:custGeom>
              <a:avLst/>
              <a:gdLst/>
              <a:ahLst/>
              <a:cxnLst/>
              <a:rect l="l" t="t" r="r" b="b"/>
              <a:pathLst>
                <a:path w="10010" h="4387" extrusionOk="0">
                  <a:moveTo>
                    <a:pt x="5557" y="2180"/>
                  </a:moveTo>
                  <a:lnTo>
                    <a:pt x="5557" y="3282"/>
                  </a:lnTo>
                  <a:lnTo>
                    <a:pt x="4454" y="3282"/>
                  </a:lnTo>
                  <a:lnTo>
                    <a:pt x="4454" y="2180"/>
                  </a:lnTo>
                  <a:close/>
                  <a:moveTo>
                    <a:pt x="4997" y="0"/>
                  </a:moveTo>
                  <a:cubicBezTo>
                    <a:pt x="4278" y="0"/>
                    <a:pt x="3564" y="260"/>
                    <a:pt x="3063" y="777"/>
                  </a:cubicBezTo>
                  <a:cubicBezTo>
                    <a:pt x="2665" y="1163"/>
                    <a:pt x="2410" y="1648"/>
                    <a:pt x="2300" y="2180"/>
                  </a:cubicBezTo>
                  <a:lnTo>
                    <a:pt x="1" y="2180"/>
                  </a:lnTo>
                  <a:lnTo>
                    <a:pt x="1" y="4387"/>
                  </a:lnTo>
                  <a:lnTo>
                    <a:pt x="10010" y="4387"/>
                  </a:lnTo>
                  <a:lnTo>
                    <a:pt x="10010" y="2180"/>
                  </a:lnTo>
                  <a:lnTo>
                    <a:pt x="7710" y="2180"/>
                  </a:lnTo>
                  <a:cubicBezTo>
                    <a:pt x="7600" y="1648"/>
                    <a:pt x="7346" y="1164"/>
                    <a:pt x="6959" y="789"/>
                  </a:cubicBezTo>
                  <a:cubicBezTo>
                    <a:pt x="6444" y="263"/>
                    <a:pt x="5719" y="0"/>
                    <a:pt x="4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69"/>
          <p:cNvGrpSpPr/>
          <p:nvPr/>
        </p:nvGrpSpPr>
        <p:grpSpPr>
          <a:xfrm>
            <a:off x="5605622" y="2680293"/>
            <a:ext cx="357481" cy="405189"/>
            <a:chOff x="4712850" y="2610350"/>
            <a:chExt cx="415675" cy="471150"/>
          </a:xfrm>
        </p:grpSpPr>
        <p:sp>
          <p:nvSpPr>
            <p:cNvPr id="1903" name="Google Shape;1903;p69"/>
            <p:cNvSpPr/>
            <p:nvPr/>
          </p:nvSpPr>
          <p:spPr>
            <a:xfrm>
              <a:off x="4924875" y="2832050"/>
              <a:ext cx="203650" cy="249450"/>
            </a:xfrm>
            <a:custGeom>
              <a:avLst/>
              <a:gdLst/>
              <a:ahLst/>
              <a:cxnLst/>
              <a:rect l="l" t="t" r="r" b="b"/>
              <a:pathLst>
                <a:path w="8146" h="9978" extrusionOk="0">
                  <a:moveTo>
                    <a:pt x="0" y="0"/>
                  </a:moveTo>
                  <a:cubicBezTo>
                    <a:pt x="1131" y="787"/>
                    <a:pt x="1984" y="1963"/>
                    <a:pt x="2371" y="3326"/>
                  </a:cubicBezTo>
                  <a:lnTo>
                    <a:pt x="4821" y="3326"/>
                  </a:lnTo>
                  <a:lnTo>
                    <a:pt x="4821" y="4434"/>
                  </a:lnTo>
                  <a:lnTo>
                    <a:pt x="2572" y="4434"/>
                  </a:lnTo>
                  <a:cubicBezTo>
                    <a:pt x="2593" y="4612"/>
                    <a:pt x="2604" y="4800"/>
                    <a:pt x="2604" y="4988"/>
                  </a:cubicBezTo>
                  <a:cubicBezTo>
                    <a:pt x="2604" y="5177"/>
                    <a:pt x="2593" y="5365"/>
                    <a:pt x="2572" y="5543"/>
                  </a:cubicBezTo>
                  <a:lnTo>
                    <a:pt x="4821" y="5543"/>
                  </a:lnTo>
                  <a:lnTo>
                    <a:pt x="4821" y="6753"/>
                  </a:lnTo>
                  <a:cubicBezTo>
                    <a:pt x="4178" y="6983"/>
                    <a:pt x="3713" y="7592"/>
                    <a:pt x="3713" y="8314"/>
                  </a:cubicBezTo>
                  <a:cubicBezTo>
                    <a:pt x="3713" y="9231"/>
                    <a:pt x="4458" y="9977"/>
                    <a:pt x="5375" y="9977"/>
                  </a:cubicBezTo>
                  <a:cubicBezTo>
                    <a:pt x="6097" y="9977"/>
                    <a:pt x="6706" y="9512"/>
                    <a:pt x="6936" y="8868"/>
                  </a:cubicBezTo>
                  <a:lnTo>
                    <a:pt x="8146" y="8868"/>
                  </a:lnTo>
                  <a:lnTo>
                    <a:pt x="8146" y="7760"/>
                  </a:lnTo>
                  <a:lnTo>
                    <a:pt x="6936" y="7760"/>
                  </a:lnTo>
                  <a:cubicBezTo>
                    <a:pt x="6769" y="7291"/>
                    <a:pt x="6398" y="6921"/>
                    <a:pt x="5930" y="6753"/>
                  </a:cubicBezTo>
                  <a:lnTo>
                    <a:pt x="5930" y="1663"/>
                  </a:lnTo>
                  <a:cubicBezTo>
                    <a:pt x="5930" y="744"/>
                    <a:pt x="5187" y="0"/>
                    <a:pt x="4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9"/>
            <p:cNvSpPr/>
            <p:nvPr/>
          </p:nvSpPr>
          <p:spPr>
            <a:xfrm>
              <a:off x="4712850" y="2832050"/>
              <a:ext cx="249450" cy="249450"/>
            </a:xfrm>
            <a:custGeom>
              <a:avLst/>
              <a:gdLst/>
              <a:ahLst/>
              <a:cxnLst/>
              <a:rect l="l" t="t" r="r" b="b"/>
              <a:pathLst>
                <a:path w="9978" h="9978" extrusionOk="0">
                  <a:moveTo>
                    <a:pt x="4990" y="3326"/>
                  </a:moveTo>
                  <a:cubicBezTo>
                    <a:pt x="5910" y="3326"/>
                    <a:pt x="6651" y="4068"/>
                    <a:pt x="6651" y="4988"/>
                  </a:cubicBezTo>
                  <a:cubicBezTo>
                    <a:pt x="6651" y="5908"/>
                    <a:pt x="5910" y="6651"/>
                    <a:pt x="4990" y="6651"/>
                  </a:cubicBezTo>
                  <a:cubicBezTo>
                    <a:pt x="4068" y="6651"/>
                    <a:pt x="3327" y="5908"/>
                    <a:pt x="3327" y="4988"/>
                  </a:cubicBezTo>
                  <a:cubicBezTo>
                    <a:pt x="3327" y="4068"/>
                    <a:pt x="4068" y="3326"/>
                    <a:pt x="4990" y="3326"/>
                  </a:cubicBezTo>
                  <a:close/>
                  <a:moveTo>
                    <a:pt x="4990" y="0"/>
                  </a:moveTo>
                  <a:cubicBezTo>
                    <a:pt x="2240" y="0"/>
                    <a:pt x="1" y="2240"/>
                    <a:pt x="1" y="4988"/>
                  </a:cubicBezTo>
                  <a:cubicBezTo>
                    <a:pt x="1" y="7737"/>
                    <a:pt x="2240" y="9977"/>
                    <a:pt x="4990" y="9977"/>
                  </a:cubicBezTo>
                  <a:cubicBezTo>
                    <a:pt x="7738" y="9977"/>
                    <a:pt x="9977" y="7737"/>
                    <a:pt x="9977" y="4988"/>
                  </a:cubicBezTo>
                  <a:cubicBezTo>
                    <a:pt x="9977" y="2240"/>
                    <a:pt x="7738" y="0"/>
                    <a:pt x="4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9"/>
            <p:cNvSpPr/>
            <p:nvPr/>
          </p:nvSpPr>
          <p:spPr>
            <a:xfrm>
              <a:off x="4823700" y="2942900"/>
              <a:ext cx="27750" cy="27750"/>
            </a:xfrm>
            <a:custGeom>
              <a:avLst/>
              <a:gdLst/>
              <a:ahLst/>
              <a:cxnLst/>
              <a:rect l="l" t="t" r="r" b="b"/>
              <a:pathLst>
                <a:path w="1110" h="1110" extrusionOk="0">
                  <a:moveTo>
                    <a:pt x="556" y="0"/>
                  </a:moveTo>
                  <a:cubicBezTo>
                    <a:pt x="245" y="0"/>
                    <a:pt x="0" y="245"/>
                    <a:pt x="0" y="554"/>
                  </a:cubicBezTo>
                  <a:cubicBezTo>
                    <a:pt x="0" y="865"/>
                    <a:pt x="245" y="1109"/>
                    <a:pt x="556" y="1109"/>
                  </a:cubicBezTo>
                  <a:cubicBezTo>
                    <a:pt x="865" y="1109"/>
                    <a:pt x="1110" y="865"/>
                    <a:pt x="1110" y="554"/>
                  </a:cubicBezTo>
                  <a:cubicBezTo>
                    <a:pt x="1110" y="245"/>
                    <a:pt x="865" y="0"/>
                    <a:pt x="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9"/>
            <p:cNvSpPr/>
            <p:nvPr/>
          </p:nvSpPr>
          <p:spPr>
            <a:xfrm>
              <a:off x="4712850" y="2610350"/>
              <a:ext cx="332550" cy="194825"/>
            </a:xfrm>
            <a:custGeom>
              <a:avLst/>
              <a:gdLst/>
              <a:ahLst/>
              <a:cxnLst/>
              <a:rect l="l" t="t" r="r" b="b"/>
              <a:pathLst>
                <a:path w="13302" h="7793" extrusionOk="0">
                  <a:moveTo>
                    <a:pt x="1" y="1"/>
                  </a:moveTo>
                  <a:lnTo>
                    <a:pt x="1" y="1110"/>
                  </a:lnTo>
                  <a:lnTo>
                    <a:pt x="3881" y="1110"/>
                  </a:lnTo>
                  <a:cubicBezTo>
                    <a:pt x="4192" y="1110"/>
                    <a:pt x="4434" y="1353"/>
                    <a:pt x="4434" y="1664"/>
                  </a:cubicBezTo>
                  <a:lnTo>
                    <a:pt x="4434" y="7793"/>
                  </a:lnTo>
                  <a:cubicBezTo>
                    <a:pt x="4613" y="7772"/>
                    <a:pt x="4800" y="7761"/>
                    <a:pt x="4988" y="7761"/>
                  </a:cubicBezTo>
                  <a:lnTo>
                    <a:pt x="9767" y="7761"/>
                  </a:lnTo>
                  <a:lnTo>
                    <a:pt x="10875" y="5544"/>
                  </a:lnTo>
                  <a:lnTo>
                    <a:pt x="13302" y="5544"/>
                  </a:lnTo>
                  <a:lnTo>
                    <a:pt x="13302" y="4434"/>
                  </a:lnTo>
                  <a:lnTo>
                    <a:pt x="5544" y="4434"/>
                  </a:lnTo>
                  <a:lnTo>
                    <a:pt x="5544" y="1664"/>
                  </a:lnTo>
                  <a:cubicBezTo>
                    <a:pt x="5544" y="744"/>
                    <a:pt x="4800" y="1"/>
                    <a:pt x="38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69"/>
          <p:cNvGrpSpPr/>
          <p:nvPr/>
        </p:nvGrpSpPr>
        <p:grpSpPr>
          <a:xfrm>
            <a:off x="4021210" y="1992971"/>
            <a:ext cx="1136142" cy="1608855"/>
            <a:chOff x="4021210" y="1992971"/>
            <a:chExt cx="1136142" cy="1608855"/>
          </a:xfrm>
        </p:grpSpPr>
        <p:grpSp>
          <p:nvGrpSpPr>
            <p:cNvPr id="1908" name="Google Shape;1908;p69"/>
            <p:cNvGrpSpPr/>
            <p:nvPr/>
          </p:nvGrpSpPr>
          <p:grpSpPr>
            <a:xfrm rot="-3745612" flipH="1">
              <a:off x="4127525" y="2939545"/>
              <a:ext cx="549206" cy="572661"/>
              <a:chOff x="3148975" y="2141425"/>
              <a:chExt cx="692500" cy="722075"/>
            </a:xfrm>
          </p:grpSpPr>
          <p:sp>
            <p:nvSpPr>
              <p:cNvPr id="1909" name="Google Shape;1909;p69"/>
              <p:cNvSpPr/>
              <p:nvPr/>
            </p:nvSpPr>
            <p:spPr>
              <a:xfrm>
                <a:off x="3148975" y="2141425"/>
                <a:ext cx="692500" cy="722075"/>
              </a:xfrm>
              <a:custGeom>
                <a:avLst/>
                <a:gdLst/>
                <a:ahLst/>
                <a:cxnLst/>
                <a:rect l="l" t="t" r="r" b="b"/>
                <a:pathLst>
                  <a:path w="27700" h="28883" extrusionOk="0">
                    <a:moveTo>
                      <a:pt x="10725" y="1"/>
                    </a:moveTo>
                    <a:cubicBezTo>
                      <a:pt x="10335" y="1"/>
                      <a:pt x="9960" y="178"/>
                      <a:pt x="9609" y="359"/>
                    </a:cubicBezTo>
                    <a:cubicBezTo>
                      <a:pt x="5724" y="2369"/>
                      <a:pt x="686" y="7847"/>
                      <a:pt x="203" y="9019"/>
                    </a:cubicBezTo>
                    <a:cubicBezTo>
                      <a:pt x="54" y="9378"/>
                      <a:pt x="1" y="9840"/>
                      <a:pt x="380" y="9924"/>
                    </a:cubicBezTo>
                    <a:cubicBezTo>
                      <a:pt x="201" y="10025"/>
                      <a:pt x="306" y="10297"/>
                      <a:pt x="428" y="10462"/>
                    </a:cubicBezTo>
                    <a:cubicBezTo>
                      <a:pt x="644" y="10753"/>
                      <a:pt x="915" y="11072"/>
                      <a:pt x="1277" y="11074"/>
                    </a:cubicBezTo>
                    <a:cubicBezTo>
                      <a:pt x="1176" y="11450"/>
                      <a:pt x="1537" y="11849"/>
                      <a:pt x="1912" y="11849"/>
                    </a:cubicBezTo>
                    <a:cubicBezTo>
                      <a:pt x="1966" y="11849"/>
                      <a:pt x="2020" y="11840"/>
                      <a:pt x="2073" y="11822"/>
                    </a:cubicBezTo>
                    <a:cubicBezTo>
                      <a:pt x="2119" y="12898"/>
                      <a:pt x="2442" y="13954"/>
                      <a:pt x="2963" y="14896"/>
                    </a:cubicBezTo>
                    <a:cubicBezTo>
                      <a:pt x="3505" y="15875"/>
                      <a:pt x="4248" y="16724"/>
                      <a:pt x="4986" y="17566"/>
                    </a:cubicBezTo>
                    <a:cubicBezTo>
                      <a:pt x="6975" y="19833"/>
                      <a:pt x="8963" y="22099"/>
                      <a:pt x="10969" y="24350"/>
                    </a:cubicBezTo>
                    <a:cubicBezTo>
                      <a:pt x="11425" y="24861"/>
                      <a:pt x="11883" y="25374"/>
                      <a:pt x="12275" y="25936"/>
                    </a:cubicBezTo>
                    <a:cubicBezTo>
                      <a:pt x="12709" y="26556"/>
                      <a:pt x="13061" y="27234"/>
                      <a:pt x="13554" y="27807"/>
                    </a:cubicBezTo>
                    <a:cubicBezTo>
                      <a:pt x="14047" y="28381"/>
                      <a:pt x="14724" y="28855"/>
                      <a:pt x="15479" y="28881"/>
                    </a:cubicBezTo>
                    <a:cubicBezTo>
                      <a:pt x="15502" y="28882"/>
                      <a:pt x="15525" y="28883"/>
                      <a:pt x="15549" y="28883"/>
                    </a:cubicBezTo>
                    <a:cubicBezTo>
                      <a:pt x="16469" y="28883"/>
                      <a:pt x="17263" y="28242"/>
                      <a:pt x="17964" y="27637"/>
                    </a:cubicBezTo>
                    <a:cubicBezTo>
                      <a:pt x="20909" y="25095"/>
                      <a:pt x="23853" y="22555"/>
                      <a:pt x="26797" y="20014"/>
                    </a:cubicBezTo>
                    <a:cubicBezTo>
                      <a:pt x="27042" y="19804"/>
                      <a:pt x="27290" y="19587"/>
                      <a:pt x="27452" y="19309"/>
                    </a:cubicBezTo>
                    <a:cubicBezTo>
                      <a:pt x="27640" y="18988"/>
                      <a:pt x="27700" y="18607"/>
                      <a:pt x="27700" y="18234"/>
                    </a:cubicBezTo>
                    <a:cubicBezTo>
                      <a:pt x="27697" y="17054"/>
                      <a:pt x="27089" y="15891"/>
                      <a:pt x="26034" y="15323"/>
                    </a:cubicBezTo>
                    <a:cubicBezTo>
                      <a:pt x="26027" y="15323"/>
                      <a:pt x="25918" y="15250"/>
                      <a:pt x="25798" y="15180"/>
                    </a:cubicBezTo>
                    <a:cubicBezTo>
                      <a:pt x="23184" y="11987"/>
                      <a:pt x="20674" y="9013"/>
                      <a:pt x="18059" y="5821"/>
                    </a:cubicBezTo>
                    <a:cubicBezTo>
                      <a:pt x="17179" y="4747"/>
                      <a:pt x="16235" y="3625"/>
                      <a:pt x="14928" y="3154"/>
                    </a:cubicBezTo>
                    <a:cubicBezTo>
                      <a:pt x="14296" y="2926"/>
                      <a:pt x="13470" y="2731"/>
                      <a:pt x="13350" y="2070"/>
                    </a:cubicBezTo>
                    <a:cubicBezTo>
                      <a:pt x="13334" y="1985"/>
                      <a:pt x="13332" y="1895"/>
                      <a:pt x="13286" y="1823"/>
                    </a:cubicBezTo>
                    <a:cubicBezTo>
                      <a:pt x="13203" y="1693"/>
                      <a:pt x="13023" y="1677"/>
                      <a:pt x="12869" y="1675"/>
                    </a:cubicBezTo>
                    <a:cubicBezTo>
                      <a:pt x="12914" y="1365"/>
                      <a:pt x="12614" y="1071"/>
                      <a:pt x="12310" y="1071"/>
                    </a:cubicBezTo>
                    <a:cubicBezTo>
                      <a:pt x="12257" y="1071"/>
                      <a:pt x="12204" y="1081"/>
                      <a:pt x="12152" y="1100"/>
                    </a:cubicBezTo>
                    <a:cubicBezTo>
                      <a:pt x="12361" y="828"/>
                      <a:pt x="12008" y="483"/>
                      <a:pt x="11704" y="323"/>
                    </a:cubicBezTo>
                    <a:cubicBezTo>
                      <a:pt x="11432" y="180"/>
                      <a:pt x="11150" y="35"/>
                      <a:pt x="10845" y="6"/>
                    </a:cubicBezTo>
                    <a:cubicBezTo>
                      <a:pt x="10805" y="2"/>
                      <a:pt x="10765" y="1"/>
                      <a:pt x="10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9"/>
              <p:cNvSpPr/>
              <p:nvPr/>
            </p:nvSpPr>
            <p:spPr>
              <a:xfrm>
                <a:off x="3254525" y="2272525"/>
                <a:ext cx="540350" cy="536775"/>
              </a:xfrm>
              <a:custGeom>
                <a:avLst/>
                <a:gdLst/>
                <a:ahLst/>
                <a:cxnLst/>
                <a:rect l="l" t="t" r="r" b="b"/>
                <a:pathLst>
                  <a:path w="21614" h="21471" extrusionOk="0">
                    <a:moveTo>
                      <a:pt x="13357" y="1"/>
                    </a:moveTo>
                    <a:cubicBezTo>
                      <a:pt x="8875" y="2262"/>
                      <a:pt x="5024" y="5645"/>
                      <a:pt x="1650" y="9370"/>
                    </a:cubicBezTo>
                    <a:cubicBezTo>
                      <a:pt x="1059" y="10022"/>
                      <a:pt x="475" y="10696"/>
                      <a:pt x="1" y="11435"/>
                    </a:cubicBezTo>
                    <a:cubicBezTo>
                      <a:pt x="250" y="11734"/>
                      <a:pt x="508" y="12029"/>
                      <a:pt x="764" y="12322"/>
                    </a:cubicBezTo>
                    <a:cubicBezTo>
                      <a:pt x="2753" y="14589"/>
                      <a:pt x="4741" y="16855"/>
                      <a:pt x="6747" y="19106"/>
                    </a:cubicBezTo>
                    <a:cubicBezTo>
                      <a:pt x="7203" y="19617"/>
                      <a:pt x="7661" y="20130"/>
                      <a:pt x="8053" y="20692"/>
                    </a:cubicBezTo>
                    <a:cubicBezTo>
                      <a:pt x="8230" y="20945"/>
                      <a:pt x="8395" y="21208"/>
                      <a:pt x="8560" y="21471"/>
                    </a:cubicBezTo>
                    <a:cubicBezTo>
                      <a:pt x="12730" y="17385"/>
                      <a:pt x="16991" y="13519"/>
                      <a:pt x="21614" y="9958"/>
                    </a:cubicBezTo>
                    <a:cubicBezTo>
                      <a:pt x="21602" y="9950"/>
                      <a:pt x="21589" y="9943"/>
                      <a:pt x="21576" y="9936"/>
                    </a:cubicBezTo>
                    <a:cubicBezTo>
                      <a:pt x="18962" y="6743"/>
                      <a:pt x="16452" y="3769"/>
                      <a:pt x="13837" y="577"/>
                    </a:cubicBezTo>
                    <a:cubicBezTo>
                      <a:pt x="13680" y="386"/>
                      <a:pt x="13521" y="192"/>
                      <a:pt x="13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9"/>
              <p:cNvSpPr/>
              <p:nvPr/>
            </p:nvSpPr>
            <p:spPr>
              <a:xfrm>
                <a:off x="3266150" y="2422600"/>
                <a:ext cx="337925" cy="366375"/>
              </a:xfrm>
              <a:custGeom>
                <a:avLst/>
                <a:gdLst/>
                <a:ahLst/>
                <a:cxnLst/>
                <a:rect l="l" t="t" r="r" b="b"/>
                <a:pathLst>
                  <a:path w="13517" h="14655" extrusionOk="0">
                    <a:moveTo>
                      <a:pt x="5834" y="0"/>
                    </a:moveTo>
                    <a:cubicBezTo>
                      <a:pt x="3582" y="1658"/>
                      <a:pt x="1604" y="3686"/>
                      <a:pt x="1" y="5977"/>
                    </a:cubicBezTo>
                    <a:cubicBezTo>
                      <a:pt x="101" y="6092"/>
                      <a:pt x="200" y="6206"/>
                      <a:pt x="300" y="6319"/>
                    </a:cubicBezTo>
                    <a:cubicBezTo>
                      <a:pt x="2288" y="8585"/>
                      <a:pt x="4276" y="10851"/>
                      <a:pt x="6282" y="13103"/>
                    </a:cubicBezTo>
                    <a:cubicBezTo>
                      <a:pt x="6728" y="13604"/>
                      <a:pt x="7177" y="14107"/>
                      <a:pt x="7565" y="14655"/>
                    </a:cubicBezTo>
                    <a:cubicBezTo>
                      <a:pt x="9256" y="12535"/>
                      <a:pt x="11268" y="10674"/>
                      <a:pt x="13516" y="9157"/>
                    </a:cubicBezTo>
                    <a:cubicBezTo>
                      <a:pt x="11324" y="5819"/>
                      <a:pt x="8740" y="2739"/>
                      <a:pt x="5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9"/>
              <p:cNvSpPr/>
              <p:nvPr/>
            </p:nvSpPr>
            <p:spPr>
              <a:xfrm>
                <a:off x="3352775" y="2550475"/>
                <a:ext cx="126075" cy="126075"/>
              </a:xfrm>
              <a:custGeom>
                <a:avLst/>
                <a:gdLst/>
                <a:ahLst/>
                <a:cxnLst/>
                <a:rect l="l" t="t" r="r" b="b"/>
                <a:pathLst>
                  <a:path w="5043" h="5043" extrusionOk="0">
                    <a:moveTo>
                      <a:pt x="1190" y="0"/>
                    </a:moveTo>
                    <a:lnTo>
                      <a:pt x="150" y="939"/>
                    </a:lnTo>
                    <a:lnTo>
                      <a:pt x="1533" y="2471"/>
                    </a:lnTo>
                    <a:lnTo>
                      <a:pt x="1" y="3855"/>
                    </a:lnTo>
                    <a:lnTo>
                      <a:pt x="939" y="4894"/>
                    </a:lnTo>
                    <a:lnTo>
                      <a:pt x="2471" y="3510"/>
                    </a:lnTo>
                    <a:lnTo>
                      <a:pt x="3855" y="5043"/>
                    </a:lnTo>
                    <a:lnTo>
                      <a:pt x="4894" y="4104"/>
                    </a:lnTo>
                    <a:lnTo>
                      <a:pt x="3510" y="2572"/>
                    </a:lnTo>
                    <a:lnTo>
                      <a:pt x="5043" y="1188"/>
                    </a:lnTo>
                    <a:lnTo>
                      <a:pt x="4104" y="149"/>
                    </a:lnTo>
                    <a:lnTo>
                      <a:pt x="2572" y="1533"/>
                    </a:lnTo>
                    <a:lnTo>
                      <a:pt x="11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9"/>
              <p:cNvSpPr/>
              <p:nvPr/>
            </p:nvSpPr>
            <p:spPr>
              <a:xfrm>
                <a:off x="3176975" y="2169150"/>
                <a:ext cx="286075" cy="228650"/>
              </a:xfrm>
              <a:custGeom>
                <a:avLst/>
                <a:gdLst/>
                <a:ahLst/>
                <a:cxnLst/>
                <a:rect l="l" t="t" r="r" b="b"/>
                <a:pathLst>
                  <a:path w="11443" h="9146" extrusionOk="0">
                    <a:moveTo>
                      <a:pt x="11387" y="712"/>
                    </a:moveTo>
                    <a:cubicBezTo>
                      <a:pt x="11380" y="712"/>
                      <a:pt x="11373" y="714"/>
                      <a:pt x="11366" y="717"/>
                    </a:cubicBezTo>
                    <a:cubicBezTo>
                      <a:pt x="11322" y="739"/>
                      <a:pt x="6931" y="2928"/>
                      <a:pt x="3786" y="6483"/>
                    </a:cubicBezTo>
                    <a:cubicBezTo>
                      <a:pt x="3769" y="6504"/>
                      <a:pt x="3771" y="6534"/>
                      <a:pt x="3791" y="6552"/>
                    </a:cubicBezTo>
                    <a:cubicBezTo>
                      <a:pt x="3800" y="6560"/>
                      <a:pt x="3811" y="6564"/>
                      <a:pt x="3822" y="6564"/>
                    </a:cubicBezTo>
                    <a:cubicBezTo>
                      <a:pt x="3836" y="6564"/>
                      <a:pt x="3849" y="6559"/>
                      <a:pt x="3859" y="6548"/>
                    </a:cubicBezTo>
                    <a:cubicBezTo>
                      <a:pt x="6990" y="3007"/>
                      <a:pt x="11365" y="826"/>
                      <a:pt x="11409" y="804"/>
                    </a:cubicBezTo>
                    <a:cubicBezTo>
                      <a:pt x="11432" y="793"/>
                      <a:pt x="11443" y="764"/>
                      <a:pt x="11431" y="739"/>
                    </a:cubicBezTo>
                    <a:cubicBezTo>
                      <a:pt x="11422" y="722"/>
                      <a:pt x="11405" y="712"/>
                      <a:pt x="11387" y="712"/>
                    </a:cubicBezTo>
                    <a:close/>
                    <a:moveTo>
                      <a:pt x="10674" y="0"/>
                    </a:moveTo>
                    <a:cubicBezTo>
                      <a:pt x="10668" y="0"/>
                      <a:pt x="10662" y="1"/>
                      <a:pt x="10656" y="4"/>
                    </a:cubicBezTo>
                    <a:cubicBezTo>
                      <a:pt x="10597" y="31"/>
                      <a:pt x="4745" y="2665"/>
                      <a:pt x="16" y="9067"/>
                    </a:cubicBezTo>
                    <a:cubicBezTo>
                      <a:pt x="0" y="9090"/>
                      <a:pt x="5" y="9120"/>
                      <a:pt x="27" y="9136"/>
                    </a:cubicBezTo>
                    <a:cubicBezTo>
                      <a:pt x="35" y="9142"/>
                      <a:pt x="45" y="9145"/>
                      <a:pt x="55" y="9145"/>
                    </a:cubicBezTo>
                    <a:cubicBezTo>
                      <a:pt x="70" y="9145"/>
                      <a:pt x="85" y="9138"/>
                      <a:pt x="94" y="9125"/>
                    </a:cubicBezTo>
                    <a:cubicBezTo>
                      <a:pt x="4807" y="2744"/>
                      <a:pt x="10636" y="119"/>
                      <a:pt x="10694" y="93"/>
                    </a:cubicBezTo>
                    <a:cubicBezTo>
                      <a:pt x="10720" y="82"/>
                      <a:pt x="10730" y="54"/>
                      <a:pt x="10720" y="29"/>
                    </a:cubicBezTo>
                    <a:cubicBezTo>
                      <a:pt x="10711" y="11"/>
                      <a:pt x="10693" y="0"/>
                      <a:pt x="10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69"/>
            <p:cNvSpPr/>
            <p:nvPr/>
          </p:nvSpPr>
          <p:spPr>
            <a:xfrm rot="2912381">
              <a:off x="4876661" y="2889499"/>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69"/>
            <p:cNvGrpSpPr/>
            <p:nvPr/>
          </p:nvGrpSpPr>
          <p:grpSpPr>
            <a:xfrm rot="2219855">
              <a:off x="4225019" y="2064385"/>
              <a:ext cx="354204" cy="349457"/>
              <a:chOff x="8167224" y="612742"/>
              <a:chExt cx="406859" cy="401398"/>
            </a:xfrm>
          </p:grpSpPr>
          <p:sp>
            <p:nvSpPr>
              <p:cNvPr id="1916" name="Google Shape;1916;p69"/>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9"/>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9"/>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9" name="Google Shape;1919;p69"/>
            <p:cNvSpPr/>
            <p:nvPr/>
          </p:nvSpPr>
          <p:spPr>
            <a:xfrm rot="9122142">
              <a:off x="4878538" y="2364489"/>
              <a:ext cx="260813" cy="141719"/>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54"/>
                                        </p:tgtEl>
                                        <p:attrNameLst>
                                          <p:attrName>style.visibility</p:attrName>
                                        </p:attrNameLst>
                                      </p:cBhvr>
                                      <p:to>
                                        <p:strVal val="visible"/>
                                      </p:to>
                                    </p:set>
                                    <p:animEffect transition="in" filter="fade">
                                      <p:cBhvr>
                                        <p:cTn id="7" dur="1000"/>
                                        <p:tgtEl>
                                          <p:spTgt spid="1854"/>
                                        </p:tgtEl>
                                      </p:cBhvr>
                                    </p:animEffect>
                                  </p:childTnLst>
                                </p:cTn>
                              </p:par>
                              <p:par>
                                <p:cTn id="8" presetID="10" presetClass="entr" presetSubtype="0" fill="hold" nodeType="withEffect">
                                  <p:stCondLst>
                                    <p:cond delay="0"/>
                                  </p:stCondLst>
                                  <p:childTnLst>
                                    <p:set>
                                      <p:cBhvr>
                                        <p:cTn id="9" dur="1" fill="hold">
                                          <p:stCondLst>
                                            <p:cond delay="0"/>
                                          </p:stCondLst>
                                        </p:cTn>
                                        <p:tgtEl>
                                          <p:spTgt spid="1898"/>
                                        </p:tgtEl>
                                        <p:attrNameLst>
                                          <p:attrName>style.visibility</p:attrName>
                                        </p:attrNameLst>
                                      </p:cBhvr>
                                      <p:to>
                                        <p:strVal val="visible"/>
                                      </p:to>
                                    </p:set>
                                    <p:animEffect transition="in" filter="fade">
                                      <p:cBhvr>
                                        <p:cTn id="10" dur="1000"/>
                                        <p:tgtEl>
                                          <p:spTgt spid="1898"/>
                                        </p:tgtEl>
                                      </p:cBhvr>
                                    </p:animEffect>
                                  </p:childTnLst>
                                </p:cTn>
                              </p:par>
                              <p:par>
                                <p:cTn id="11" presetID="10" presetClass="entr" presetSubtype="0" fill="hold" nodeType="withEffect">
                                  <p:stCondLst>
                                    <p:cond delay="0"/>
                                  </p:stCondLst>
                                  <p:childTnLst>
                                    <p:set>
                                      <p:cBhvr>
                                        <p:cTn id="12" dur="1" fill="hold">
                                          <p:stCondLst>
                                            <p:cond delay="0"/>
                                          </p:stCondLst>
                                        </p:cTn>
                                        <p:tgtEl>
                                          <p:spTgt spid="1842"/>
                                        </p:tgtEl>
                                        <p:attrNameLst>
                                          <p:attrName>style.visibility</p:attrName>
                                        </p:attrNameLst>
                                      </p:cBhvr>
                                      <p:to>
                                        <p:strVal val="visible"/>
                                      </p:to>
                                    </p:set>
                                    <p:animEffect transition="in" filter="fade">
                                      <p:cBhvr>
                                        <p:cTn id="13" dur="1000"/>
                                        <p:tgtEl>
                                          <p:spTgt spid="184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58"/>
                                        </p:tgtEl>
                                        <p:attrNameLst>
                                          <p:attrName>style.visibility</p:attrName>
                                        </p:attrNameLst>
                                      </p:cBhvr>
                                      <p:to>
                                        <p:strVal val="visible"/>
                                      </p:to>
                                    </p:set>
                                    <p:animEffect transition="in" filter="fade">
                                      <p:cBhvr>
                                        <p:cTn id="17" dur="1000"/>
                                        <p:tgtEl>
                                          <p:spTgt spid="1858"/>
                                        </p:tgtEl>
                                      </p:cBhvr>
                                    </p:animEffect>
                                  </p:childTnLst>
                                </p:cTn>
                              </p:par>
                              <p:par>
                                <p:cTn id="18" presetID="10" presetClass="entr" presetSubtype="0" fill="hold" nodeType="withEffect">
                                  <p:stCondLst>
                                    <p:cond delay="0"/>
                                  </p:stCondLst>
                                  <p:childTnLst>
                                    <p:set>
                                      <p:cBhvr>
                                        <p:cTn id="19" dur="1" fill="hold">
                                          <p:stCondLst>
                                            <p:cond delay="0"/>
                                          </p:stCondLst>
                                        </p:cTn>
                                        <p:tgtEl>
                                          <p:spTgt spid="1893"/>
                                        </p:tgtEl>
                                        <p:attrNameLst>
                                          <p:attrName>style.visibility</p:attrName>
                                        </p:attrNameLst>
                                      </p:cBhvr>
                                      <p:to>
                                        <p:strVal val="visible"/>
                                      </p:to>
                                    </p:set>
                                    <p:animEffect transition="in" filter="fade">
                                      <p:cBhvr>
                                        <p:cTn id="20" dur="1000"/>
                                        <p:tgtEl>
                                          <p:spTgt spid="1893"/>
                                        </p:tgtEl>
                                      </p:cBhvr>
                                    </p:animEffect>
                                  </p:childTnLst>
                                </p:cTn>
                              </p:par>
                              <p:par>
                                <p:cTn id="21" presetID="10" presetClass="entr" presetSubtype="0" fill="hold" nodeType="with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1000"/>
                                        <p:tgtEl>
                                          <p:spTgt spid="1853"/>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862"/>
                                        </p:tgtEl>
                                        <p:attrNameLst>
                                          <p:attrName>style.visibility</p:attrName>
                                        </p:attrNameLst>
                                      </p:cBhvr>
                                      <p:to>
                                        <p:strVal val="visible"/>
                                      </p:to>
                                    </p:set>
                                    <p:animEffect transition="in" filter="fade">
                                      <p:cBhvr>
                                        <p:cTn id="27" dur="1000"/>
                                        <p:tgtEl>
                                          <p:spTgt spid="1862"/>
                                        </p:tgtEl>
                                      </p:cBhvr>
                                    </p:animEffect>
                                  </p:childTnLst>
                                </p:cTn>
                              </p:par>
                              <p:par>
                                <p:cTn id="28" presetID="10" presetClass="entr" presetSubtype="0" fill="hold" nodeType="withEffect">
                                  <p:stCondLst>
                                    <p:cond delay="0"/>
                                  </p:stCondLst>
                                  <p:childTnLst>
                                    <p:set>
                                      <p:cBhvr>
                                        <p:cTn id="29" dur="1" fill="hold">
                                          <p:stCondLst>
                                            <p:cond delay="0"/>
                                          </p:stCondLst>
                                        </p:cTn>
                                        <p:tgtEl>
                                          <p:spTgt spid="1902"/>
                                        </p:tgtEl>
                                        <p:attrNameLst>
                                          <p:attrName>style.visibility</p:attrName>
                                        </p:attrNameLst>
                                      </p:cBhvr>
                                      <p:to>
                                        <p:strVal val="visible"/>
                                      </p:to>
                                    </p:set>
                                    <p:animEffect transition="in" filter="fade">
                                      <p:cBhvr>
                                        <p:cTn id="30" dur="1000"/>
                                        <p:tgtEl>
                                          <p:spTgt spid="1902"/>
                                        </p:tgtEl>
                                      </p:cBhvr>
                                    </p:animEffect>
                                  </p:childTnLst>
                                </p:cTn>
                              </p:par>
                              <p:par>
                                <p:cTn id="31" presetID="10" presetClass="entr" presetSubtype="0" fill="hold" nodeType="withEffect">
                                  <p:stCondLst>
                                    <p:cond delay="0"/>
                                  </p:stCondLst>
                                  <p:childTnLst>
                                    <p:set>
                                      <p:cBhvr>
                                        <p:cTn id="32" dur="1" fill="hold">
                                          <p:stCondLst>
                                            <p:cond delay="0"/>
                                          </p:stCondLst>
                                        </p:cTn>
                                        <p:tgtEl>
                                          <p:spTgt spid="1851"/>
                                        </p:tgtEl>
                                        <p:attrNameLst>
                                          <p:attrName>style.visibility</p:attrName>
                                        </p:attrNameLst>
                                      </p:cBhvr>
                                      <p:to>
                                        <p:strVal val="visible"/>
                                      </p:to>
                                    </p:set>
                                    <p:animEffect transition="in" filter="fade">
                                      <p:cBhvr>
                                        <p:cTn id="33" dur="1000"/>
                                        <p:tgtEl>
                                          <p:spTgt spid="1851"/>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1860"/>
                                        </p:tgtEl>
                                        <p:attrNameLst>
                                          <p:attrName>style.visibility</p:attrName>
                                        </p:attrNameLst>
                                      </p:cBhvr>
                                      <p:to>
                                        <p:strVal val="visible"/>
                                      </p:to>
                                    </p:set>
                                    <p:animEffect transition="in" filter="fade">
                                      <p:cBhvr>
                                        <p:cTn id="37" dur="1000"/>
                                        <p:tgtEl>
                                          <p:spTgt spid="1860"/>
                                        </p:tgtEl>
                                      </p:cBhvr>
                                    </p:animEffect>
                                  </p:childTnLst>
                                </p:cTn>
                              </p:par>
                              <p:par>
                                <p:cTn id="38" presetID="10" presetClass="entr" presetSubtype="0" fill="hold" nodeType="withEffect">
                                  <p:stCondLst>
                                    <p:cond delay="0"/>
                                  </p:stCondLst>
                                  <p:childTnLst>
                                    <p:set>
                                      <p:cBhvr>
                                        <p:cTn id="39" dur="1" fill="hold">
                                          <p:stCondLst>
                                            <p:cond delay="0"/>
                                          </p:stCondLst>
                                        </p:cTn>
                                        <p:tgtEl>
                                          <p:spTgt spid="1889"/>
                                        </p:tgtEl>
                                        <p:attrNameLst>
                                          <p:attrName>style.visibility</p:attrName>
                                        </p:attrNameLst>
                                      </p:cBhvr>
                                      <p:to>
                                        <p:strVal val="visible"/>
                                      </p:to>
                                    </p:set>
                                    <p:animEffect transition="in" filter="fade">
                                      <p:cBhvr>
                                        <p:cTn id="40" dur="1000"/>
                                        <p:tgtEl>
                                          <p:spTgt spid="1889"/>
                                        </p:tgtEl>
                                      </p:cBhvr>
                                    </p:animEffect>
                                  </p:childTnLst>
                                </p:cTn>
                              </p:par>
                              <p:par>
                                <p:cTn id="41" presetID="10" presetClass="entr" presetSubtype="0" fill="hold" nodeType="withEffect">
                                  <p:stCondLst>
                                    <p:cond delay="0"/>
                                  </p:stCondLst>
                                  <p:childTnLst>
                                    <p:set>
                                      <p:cBhvr>
                                        <p:cTn id="42" dur="1" fill="hold">
                                          <p:stCondLst>
                                            <p:cond delay="0"/>
                                          </p:stCondLst>
                                        </p:cTn>
                                        <p:tgtEl>
                                          <p:spTgt spid="1849"/>
                                        </p:tgtEl>
                                        <p:attrNameLst>
                                          <p:attrName>style.visibility</p:attrName>
                                        </p:attrNameLst>
                                      </p:cBhvr>
                                      <p:to>
                                        <p:strVal val="visible"/>
                                      </p:to>
                                    </p:set>
                                    <p:animEffect transition="in" filter="fade">
                                      <p:cBhvr>
                                        <p:cTn id="43" dur="1000"/>
                                        <p:tgtEl>
                                          <p:spTgt spid="1849"/>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1856"/>
                                        </p:tgtEl>
                                        <p:attrNameLst>
                                          <p:attrName>style.visibility</p:attrName>
                                        </p:attrNameLst>
                                      </p:cBhvr>
                                      <p:to>
                                        <p:strVal val="visible"/>
                                      </p:to>
                                    </p:set>
                                    <p:animEffect transition="in" filter="fade">
                                      <p:cBhvr>
                                        <p:cTn id="47" dur="1000"/>
                                        <p:tgtEl>
                                          <p:spTgt spid="1856"/>
                                        </p:tgtEl>
                                      </p:cBhvr>
                                    </p:animEffect>
                                  </p:childTnLst>
                                </p:cTn>
                              </p:par>
                              <p:par>
                                <p:cTn id="48" presetID="10" presetClass="entr" presetSubtype="0" fill="hold" nodeType="withEffect">
                                  <p:stCondLst>
                                    <p:cond delay="0"/>
                                  </p:stCondLst>
                                  <p:childTnLst>
                                    <p:set>
                                      <p:cBhvr>
                                        <p:cTn id="49" dur="1" fill="hold">
                                          <p:stCondLst>
                                            <p:cond delay="0"/>
                                          </p:stCondLst>
                                        </p:cTn>
                                        <p:tgtEl>
                                          <p:spTgt spid="1879"/>
                                        </p:tgtEl>
                                        <p:attrNameLst>
                                          <p:attrName>style.visibility</p:attrName>
                                        </p:attrNameLst>
                                      </p:cBhvr>
                                      <p:to>
                                        <p:strVal val="visible"/>
                                      </p:to>
                                    </p:set>
                                    <p:animEffect transition="in" filter="fade">
                                      <p:cBhvr>
                                        <p:cTn id="50" dur="1000"/>
                                        <p:tgtEl>
                                          <p:spTgt spid="1879"/>
                                        </p:tgtEl>
                                      </p:cBhvr>
                                    </p:animEffect>
                                  </p:childTnLst>
                                </p:cTn>
                              </p:par>
                              <p:par>
                                <p:cTn id="51" presetID="10" presetClass="entr" presetSubtype="0" fill="hold" nodeType="withEffect">
                                  <p:stCondLst>
                                    <p:cond delay="0"/>
                                  </p:stCondLst>
                                  <p:childTnLst>
                                    <p:set>
                                      <p:cBhvr>
                                        <p:cTn id="52" dur="1" fill="hold">
                                          <p:stCondLst>
                                            <p:cond delay="0"/>
                                          </p:stCondLst>
                                        </p:cTn>
                                        <p:tgtEl>
                                          <p:spTgt spid="1847"/>
                                        </p:tgtEl>
                                        <p:attrNameLst>
                                          <p:attrName>style.visibility</p:attrName>
                                        </p:attrNameLst>
                                      </p:cBhvr>
                                      <p:to>
                                        <p:strVal val="visible"/>
                                      </p:to>
                                    </p:set>
                                    <p:animEffect transition="in" filter="fade">
                                      <p:cBhvr>
                                        <p:cTn id="53" dur="1000"/>
                                        <p:tgtEl>
                                          <p:spTgt spid="1847"/>
                                        </p:tgtEl>
                                      </p:cBhvr>
                                    </p:animEffect>
                                  </p:childTnLst>
                                </p:cTn>
                              </p:par>
                            </p:childTnLst>
                          </p:cTn>
                        </p:par>
                        <p:par>
                          <p:cTn id="54" fill="hold">
                            <p:stCondLst>
                              <p:cond delay="5000"/>
                            </p:stCondLst>
                            <p:childTnLst>
                              <p:par>
                                <p:cTn id="55" presetID="10" presetClass="entr" presetSubtype="0" fill="hold" nodeType="afterEffect">
                                  <p:stCondLst>
                                    <p:cond delay="0"/>
                                  </p:stCondLst>
                                  <p:childTnLst>
                                    <p:set>
                                      <p:cBhvr>
                                        <p:cTn id="56" dur="1" fill="hold">
                                          <p:stCondLst>
                                            <p:cond delay="0"/>
                                          </p:stCondLst>
                                        </p:cTn>
                                        <p:tgtEl>
                                          <p:spTgt spid="1864"/>
                                        </p:tgtEl>
                                        <p:attrNameLst>
                                          <p:attrName>style.visibility</p:attrName>
                                        </p:attrNameLst>
                                      </p:cBhvr>
                                      <p:to>
                                        <p:strVal val="visible"/>
                                      </p:to>
                                    </p:set>
                                    <p:animEffect transition="in" filter="fade">
                                      <p:cBhvr>
                                        <p:cTn id="57" dur="1000"/>
                                        <p:tgtEl>
                                          <p:spTgt spid="1864"/>
                                        </p:tgtEl>
                                      </p:cBhvr>
                                    </p:animEffect>
                                  </p:childTnLst>
                                </p:cTn>
                              </p:par>
                              <p:par>
                                <p:cTn id="58" presetID="10" presetClass="entr" presetSubtype="0" fill="hold" nodeType="withEffect">
                                  <p:stCondLst>
                                    <p:cond delay="0"/>
                                  </p:stCondLst>
                                  <p:childTnLst>
                                    <p:set>
                                      <p:cBhvr>
                                        <p:cTn id="59" dur="1" fill="hold">
                                          <p:stCondLst>
                                            <p:cond delay="0"/>
                                          </p:stCondLst>
                                        </p:cTn>
                                        <p:tgtEl>
                                          <p:spTgt spid="1882"/>
                                        </p:tgtEl>
                                        <p:attrNameLst>
                                          <p:attrName>style.visibility</p:attrName>
                                        </p:attrNameLst>
                                      </p:cBhvr>
                                      <p:to>
                                        <p:strVal val="visible"/>
                                      </p:to>
                                    </p:set>
                                    <p:animEffect transition="in" filter="fade">
                                      <p:cBhvr>
                                        <p:cTn id="60" dur="1000"/>
                                        <p:tgtEl>
                                          <p:spTgt spid="1882"/>
                                        </p:tgtEl>
                                      </p:cBhvr>
                                    </p:animEffect>
                                  </p:childTnLst>
                                </p:cTn>
                              </p:par>
                              <p:par>
                                <p:cTn id="61" presetID="10" presetClass="entr" presetSubtype="0" fill="hold" nodeType="withEffect">
                                  <p:stCondLst>
                                    <p:cond delay="0"/>
                                  </p:stCondLst>
                                  <p:childTnLst>
                                    <p:set>
                                      <p:cBhvr>
                                        <p:cTn id="62" dur="1" fill="hold">
                                          <p:stCondLst>
                                            <p:cond delay="0"/>
                                          </p:stCondLst>
                                        </p:cTn>
                                        <p:tgtEl>
                                          <p:spTgt spid="1845"/>
                                        </p:tgtEl>
                                        <p:attrNameLst>
                                          <p:attrName>style.visibility</p:attrName>
                                        </p:attrNameLst>
                                      </p:cBhvr>
                                      <p:to>
                                        <p:strVal val="visible"/>
                                      </p:to>
                                    </p:set>
                                    <p:animEffect transition="in" filter="fade">
                                      <p:cBhvr>
                                        <p:cTn id="63" dur="1000"/>
                                        <p:tgtEl>
                                          <p:spTgt spid="1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3"/>
        <p:cNvGrpSpPr/>
        <p:nvPr/>
      </p:nvGrpSpPr>
      <p:grpSpPr>
        <a:xfrm>
          <a:off x="0" y="0"/>
          <a:ext cx="0" cy="0"/>
          <a:chOff x="0" y="0"/>
          <a:chExt cx="0" cy="0"/>
        </a:xfrm>
      </p:grpSpPr>
      <p:sp>
        <p:nvSpPr>
          <p:cNvPr id="1924" name="Google Shape;1924;p70"/>
          <p:cNvSpPr/>
          <p:nvPr/>
        </p:nvSpPr>
        <p:spPr>
          <a:xfrm>
            <a:off x="792651" y="1771799"/>
            <a:ext cx="1298595" cy="124787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925" name="Google Shape;1925;p70"/>
          <p:cNvSpPr txBox="1">
            <a:spLocks noGrp="1"/>
          </p:cNvSpPr>
          <p:nvPr>
            <p:ph type="title"/>
          </p:nvPr>
        </p:nvSpPr>
        <p:spPr>
          <a:xfrm>
            <a:off x="713225" y="3019675"/>
            <a:ext cx="5460000" cy="94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NUMBERS</a:t>
            </a:r>
            <a:endParaRPr/>
          </a:p>
        </p:txBody>
      </p:sp>
      <p:sp>
        <p:nvSpPr>
          <p:cNvPr id="1926" name="Google Shape;1926;p70"/>
          <p:cNvSpPr txBox="1">
            <a:spLocks noGrp="1"/>
          </p:cNvSpPr>
          <p:nvPr>
            <p:ph type="title" idx="2"/>
          </p:nvPr>
        </p:nvSpPr>
        <p:spPr>
          <a:xfrm>
            <a:off x="792800" y="1956475"/>
            <a:ext cx="12984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927" name="Google Shape;1927;p70"/>
          <p:cNvSpPr txBox="1">
            <a:spLocks noGrp="1"/>
          </p:cNvSpPr>
          <p:nvPr>
            <p:ph type="subTitle" idx="1"/>
          </p:nvPr>
        </p:nvSpPr>
        <p:spPr>
          <a:xfrm>
            <a:off x="713225" y="3916776"/>
            <a:ext cx="5460000" cy="4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1928" name="Google Shape;1928;p70"/>
          <p:cNvGrpSpPr/>
          <p:nvPr/>
        </p:nvGrpSpPr>
        <p:grpSpPr>
          <a:xfrm>
            <a:off x="5324947" y="463303"/>
            <a:ext cx="2472017" cy="3597174"/>
            <a:chOff x="5477347" y="539503"/>
            <a:chExt cx="2472017" cy="3597174"/>
          </a:xfrm>
        </p:grpSpPr>
        <p:sp>
          <p:nvSpPr>
            <p:cNvPr id="1929" name="Google Shape;1929;p70"/>
            <p:cNvSpPr/>
            <p:nvPr/>
          </p:nvSpPr>
          <p:spPr>
            <a:xfrm>
              <a:off x="5567604" y="539503"/>
              <a:ext cx="1229401" cy="1553685"/>
            </a:xfrm>
            <a:custGeom>
              <a:avLst/>
              <a:gdLst/>
              <a:ahLst/>
              <a:cxnLst/>
              <a:rect l="l" t="t" r="r" b="b"/>
              <a:pathLst>
                <a:path w="20745" h="26217" extrusionOk="0">
                  <a:moveTo>
                    <a:pt x="2038" y="1"/>
                  </a:moveTo>
                  <a:cubicBezTo>
                    <a:pt x="2023" y="1"/>
                    <a:pt x="2008" y="3"/>
                    <a:pt x="1993" y="9"/>
                  </a:cubicBezTo>
                  <a:cubicBezTo>
                    <a:pt x="1947" y="24"/>
                    <a:pt x="1913" y="64"/>
                    <a:pt x="1887" y="106"/>
                  </a:cubicBezTo>
                  <a:cubicBezTo>
                    <a:pt x="1831" y="206"/>
                    <a:pt x="1812" y="323"/>
                    <a:pt x="1799" y="437"/>
                  </a:cubicBezTo>
                  <a:cubicBezTo>
                    <a:pt x="1731" y="1021"/>
                    <a:pt x="1742" y="1612"/>
                    <a:pt x="1754" y="2200"/>
                  </a:cubicBezTo>
                  <a:cubicBezTo>
                    <a:pt x="1619" y="1770"/>
                    <a:pt x="1485" y="1341"/>
                    <a:pt x="1350" y="912"/>
                  </a:cubicBezTo>
                  <a:cubicBezTo>
                    <a:pt x="1298" y="745"/>
                    <a:pt x="1233" y="562"/>
                    <a:pt x="1079" y="479"/>
                  </a:cubicBezTo>
                  <a:cubicBezTo>
                    <a:pt x="1051" y="464"/>
                    <a:pt x="1016" y="453"/>
                    <a:pt x="984" y="453"/>
                  </a:cubicBezTo>
                  <a:cubicBezTo>
                    <a:pt x="952" y="453"/>
                    <a:pt x="922" y="463"/>
                    <a:pt x="900" y="486"/>
                  </a:cubicBezTo>
                  <a:cubicBezTo>
                    <a:pt x="881" y="510"/>
                    <a:pt x="872" y="542"/>
                    <a:pt x="867" y="573"/>
                  </a:cubicBezTo>
                  <a:cubicBezTo>
                    <a:pt x="737" y="1253"/>
                    <a:pt x="1067" y="1940"/>
                    <a:pt x="1059" y="2632"/>
                  </a:cubicBezTo>
                  <a:cubicBezTo>
                    <a:pt x="955" y="2472"/>
                    <a:pt x="850" y="2312"/>
                    <a:pt x="746" y="2151"/>
                  </a:cubicBezTo>
                  <a:cubicBezTo>
                    <a:pt x="630" y="1973"/>
                    <a:pt x="514" y="1795"/>
                    <a:pt x="362" y="1648"/>
                  </a:cubicBezTo>
                  <a:cubicBezTo>
                    <a:pt x="309" y="1596"/>
                    <a:pt x="233" y="1547"/>
                    <a:pt x="164" y="1547"/>
                  </a:cubicBezTo>
                  <a:cubicBezTo>
                    <a:pt x="136" y="1547"/>
                    <a:pt x="110" y="1555"/>
                    <a:pt x="86" y="1574"/>
                  </a:cubicBezTo>
                  <a:cubicBezTo>
                    <a:pt x="56" y="1599"/>
                    <a:pt x="40" y="1637"/>
                    <a:pt x="32" y="1674"/>
                  </a:cubicBezTo>
                  <a:cubicBezTo>
                    <a:pt x="0" y="1809"/>
                    <a:pt x="50" y="1948"/>
                    <a:pt x="102" y="2076"/>
                  </a:cubicBezTo>
                  <a:cubicBezTo>
                    <a:pt x="257" y="2450"/>
                    <a:pt x="437" y="2814"/>
                    <a:pt x="576" y="3195"/>
                  </a:cubicBezTo>
                  <a:cubicBezTo>
                    <a:pt x="689" y="3510"/>
                    <a:pt x="774" y="3843"/>
                    <a:pt x="783" y="4177"/>
                  </a:cubicBezTo>
                  <a:cubicBezTo>
                    <a:pt x="1488" y="4272"/>
                    <a:pt x="2195" y="4351"/>
                    <a:pt x="2903" y="4414"/>
                  </a:cubicBezTo>
                  <a:cubicBezTo>
                    <a:pt x="3011" y="3946"/>
                    <a:pt x="3241" y="3516"/>
                    <a:pt x="3507" y="3117"/>
                  </a:cubicBezTo>
                  <a:cubicBezTo>
                    <a:pt x="3786" y="2696"/>
                    <a:pt x="4109" y="2305"/>
                    <a:pt x="4397" y="1890"/>
                  </a:cubicBezTo>
                  <a:cubicBezTo>
                    <a:pt x="4426" y="1848"/>
                    <a:pt x="4453" y="1787"/>
                    <a:pt x="4416" y="1752"/>
                  </a:cubicBezTo>
                  <a:cubicBezTo>
                    <a:pt x="4403" y="1740"/>
                    <a:pt x="4387" y="1736"/>
                    <a:pt x="4369" y="1736"/>
                  </a:cubicBezTo>
                  <a:cubicBezTo>
                    <a:pt x="4351" y="1736"/>
                    <a:pt x="4331" y="1741"/>
                    <a:pt x="4313" y="1746"/>
                  </a:cubicBezTo>
                  <a:cubicBezTo>
                    <a:pt x="3858" y="1890"/>
                    <a:pt x="3496" y="2230"/>
                    <a:pt x="3151" y="2559"/>
                  </a:cubicBezTo>
                  <a:cubicBezTo>
                    <a:pt x="3307" y="2124"/>
                    <a:pt x="3461" y="1688"/>
                    <a:pt x="3612" y="1251"/>
                  </a:cubicBezTo>
                  <a:cubicBezTo>
                    <a:pt x="3704" y="986"/>
                    <a:pt x="3794" y="718"/>
                    <a:pt x="3840" y="441"/>
                  </a:cubicBezTo>
                  <a:cubicBezTo>
                    <a:pt x="3856" y="344"/>
                    <a:pt x="3842" y="210"/>
                    <a:pt x="3744" y="192"/>
                  </a:cubicBezTo>
                  <a:cubicBezTo>
                    <a:pt x="3738" y="191"/>
                    <a:pt x="3732" y="190"/>
                    <a:pt x="3726" y="190"/>
                  </a:cubicBezTo>
                  <a:cubicBezTo>
                    <a:pt x="3666" y="190"/>
                    <a:pt x="3614" y="242"/>
                    <a:pt x="3574" y="290"/>
                  </a:cubicBezTo>
                  <a:cubicBezTo>
                    <a:pt x="3145" y="810"/>
                    <a:pt x="2852" y="1425"/>
                    <a:pt x="2564" y="2033"/>
                  </a:cubicBezTo>
                  <a:cubicBezTo>
                    <a:pt x="2376" y="1462"/>
                    <a:pt x="2427" y="837"/>
                    <a:pt x="2266" y="258"/>
                  </a:cubicBezTo>
                  <a:cubicBezTo>
                    <a:pt x="2248" y="191"/>
                    <a:pt x="2225" y="122"/>
                    <a:pt x="2180" y="70"/>
                  </a:cubicBezTo>
                  <a:cubicBezTo>
                    <a:pt x="2144" y="30"/>
                    <a:pt x="2090" y="1"/>
                    <a:pt x="2038" y="1"/>
                  </a:cubicBezTo>
                  <a:close/>
                  <a:moveTo>
                    <a:pt x="15568" y="5630"/>
                  </a:moveTo>
                  <a:cubicBezTo>
                    <a:pt x="15360" y="5630"/>
                    <a:pt x="15146" y="5701"/>
                    <a:pt x="14978" y="5826"/>
                  </a:cubicBezTo>
                  <a:cubicBezTo>
                    <a:pt x="14655" y="6067"/>
                    <a:pt x="14478" y="6460"/>
                    <a:pt x="14373" y="6850"/>
                  </a:cubicBezTo>
                  <a:cubicBezTo>
                    <a:pt x="14338" y="6989"/>
                    <a:pt x="14290" y="7128"/>
                    <a:pt x="14236" y="7267"/>
                  </a:cubicBezTo>
                  <a:cubicBezTo>
                    <a:pt x="14064" y="7713"/>
                    <a:pt x="13815" y="8155"/>
                    <a:pt x="13620" y="8617"/>
                  </a:cubicBezTo>
                  <a:cubicBezTo>
                    <a:pt x="13391" y="9159"/>
                    <a:pt x="13235" y="9740"/>
                    <a:pt x="13248" y="10327"/>
                  </a:cubicBezTo>
                  <a:cubicBezTo>
                    <a:pt x="13260" y="10915"/>
                    <a:pt x="13454" y="11511"/>
                    <a:pt x="13854" y="11943"/>
                  </a:cubicBezTo>
                  <a:cubicBezTo>
                    <a:pt x="14079" y="12183"/>
                    <a:pt x="14361" y="12368"/>
                    <a:pt x="14660" y="12508"/>
                  </a:cubicBezTo>
                  <a:cubicBezTo>
                    <a:pt x="14782" y="12565"/>
                    <a:pt x="14910" y="12615"/>
                    <a:pt x="15040" y="12656"/>
                  </a:cubicBezTo>
                  <a:cubicBezTo>
                    <a:pt x="14961" y="12878"/>
                    <a:pt x="14881" y="13098"/>
                    <a:pt x="14802" y="13320"/>
                  </a:cubicBezTo>
                  <a:cubicBezTo>
                    <a:pt x="14736" y="13505"/>
                    <a:pt x="14669" y="13691"/>
                    <a:pt x="14604" y="13877"/>
                  </a:cubicBezTo>
                  <a:cubicBezTo>
                    <a:pt x="14557" y="14004"/>
                    <a:pt x="14506" y="14140"/>
                    <a:pt x="14398" y="14223"/>
                  </a:cubicBezTo>
                  <a:cubicBezTo>
                    <a:pt x="14329" y="14276"/>
                    <a:pt x="14246" y="14300"/>
                    <a:pt x="14159" y="14309"/>
                  </a:cubicBezTo>
                  <a:cubicBezTo>
                    <a:pt x="14138" y="14343"/>
                    <a:pt x="14118" y="14378"/>
                    <a:pt x="14099" y="14412"/>
                  </a:cubicBezTo>
                  <a:cubicBezTo>
                    <a:pt x="14224" y="15192"/>
                    <a:pt x="14496" y="15947"/>
                    <a:pt x="14897" y="16627"/>
                  </a:cubicBezTo>
                  <a:cubicBezTo>
                    <a:pt x="16100" y="16492"/>
                    <a:pt x="17274" y="16098"/>
                    <a:pt x="18316" y="15481"/>
                  </a:cubicBezTo>
                  <a:cubicBezTo>
                    <a:pt x="18391" y="15323"/>
                    <a:pt x="18466" y="15165"/>
                    <a:pt x="18541" y="15009"/>
                  </a:cubicBezTo>
                  <a:cubicBezTo>
                    <a:pt x="18468" y="14911"/>
                    <a:pt x="18407" y="14806"/>
                    <a:pt x="18361" y="14690"/>
                  </a:cubicBezTo>
                  <a:cubicBezTo>
                    <a:pt x="18223" y="14351"/>
                    <a:pt x="18238" y="13969"/>
                    <a:pt x="18293" y="13609"/>
                  </a:cubicBezTo>
                  <a:cubicBezTo>
                    <a:pt x="18374" y="13067"/>
                    <a:pt x="18543" y="12537"/>
                    <a:pt x="18787" y="12047"/>
                  </a:cubicBezTo>
                  <a:cubicBezTo>
                    <a:pt x="18989" y="12120"/>
                    <a:pt x="19204" y="12158"/>
                    <a:pt x="19419" y="12158"/>
                  </a:cubicBezTo>
                  <a:cubicBezTo>
                    <a:pt x="19477" y="12158"/>
                    <a:pt x="19535" y="12155"/>
                    <a:pt x="19592" y="12149"/>
                  </a:cubicBezTo>
                  <a:cubicBezTo>
                    <a:pt x="19819" y="12127"/>
                    <a:pt x="20047" y="12059"/>
                    <a:pt x="20234" y="11934"/>
                  </a:cubicBezTo>
                  <a:cubicBezTo>
                    <a:pt x="20288" y="11897"/>
                    <a:pt x="20339" y="11855"/>
                    <a:pt x="20386" y="11807"/>
                  </a:cubicBezTo>
                  <a:cubicBezTo>
                    <a:pt x="20729" y="11460"/>
                    <a:pt x="20744" y="10849"/>
                    <a:pt x="20433" y="10473"/>
                  </a:cubicBezTo>
                  <a:lnTo>
                    <a:pt x="20433" y="10472"/>
                  </a:lnTo>
                  <a:cubicBezTo>
                    <a:pt x="20233" y="10231"/>
                    <a:pt x="19918" y="10101"/>
                    <a:pt x="19604" y="10101"/>
                  </a:cubicBezTo>
                  <a:cubicBezTo>
                    <a:pt x="19431" y="10101"/>
                    <a:pt x="19258" y="10140"/>
                    <a:pt x="19105" y="10222"/>
                  </a:cubicBezTo>
                  <a:cubicBezTo>
                    <a:pt x="18958" y="10300"/>
                    <a:pt x="18812" y="10414"/>
                    <a:pt x="18650" y="10414"/>
                  </a:cubicBezTo>
                  <a:cubicBezTo>
                    <a:pt x="18636" y="10414"/>
                    <a:pt x="18623" y="10414"/>
                    <a:pt x="18609" y="10412"/>
                  </a:cubicBezTo>
                  <a:cubicBezTo>
                    <a:pt x="18548" y="10295"/>
                    <a:pt x="18684" y="10180"/>
                    <a:pt x="18760" y="10073"/>
                  </a:cubicBezTo>
                  <a:cubicBezTo>
                    <a:pt x="18891" y="9884"/>
                    <a:pt x="18842" y="9632"/>
                    <a:pt x="18837" y="9404"/>
                  </a:cubicBezTo>
                  <a:cubicBezTo>
                    <a:pt x="18833" y="9119"/>
                    <a:pt x="18906" y="8838"/>
                    <a:pt x="18950" y="8555"/>
                  </a:cubicBezTo>
                  <a:cubicBezTo>
                    <a:pt x="19008" y="8181"/>
                    <a:pt x="19015" y="7799"/>
                    <a:pt x="18972" y="7423"/>
                  </a:cubicBezTo>
                  <a:cubicBezTo>
                    <a:pt x="18942" y="7166"/>
                    <a:pt x="18885" y="6902"/>
                    <a:pt x="18728" y="6695"/>
                  </a:cubicBezTo>
                  <a:cubicBezTo>
                    <a:pt x="18459" y="6338"/>
                    <a:pt x="17982" y="6249"/>
                    <a:pt x="17519" y="6249"/>
                  </a:cubicBezTo>
                  <a:cubicBezTo>
                    <a:pt x="17421" y="6249"/>
                    <a:pt x="17323" y="6253"/>
                    <a:pt x="17227" y="6259"/>
                  </a:cubicBezTo>
                  <a:cubicBezTo>
                    <a:pt x="17133" y="6266"/>
                    <a:pt x="17035" y="6272"/>
                    <a:pt x="16937" y="6272"/>
                  </a:cubicBezTo>
                  <a:cubicBezTo>
                    <a:pt x="16711" y="6272"/>
                    <a:pt x="16488" y="6238"/>
                    <a:pt x="16324" y="6091"/>
                  </a:cubicBezTo>
                  <a:cubicBezTo>
                    <a:pt x="16236" y="6013"/>
                    <a:pt x="16174" y="5910"/>
                    <a:pt x="16091" y="5828"/>
                  </a:cubicBezTo>
                  <a:cubicBezTo>
                    <a:pt x="15951" y="5692"/>
                    <a:pt x="15762" y="5630"/>
                    <a:pt x="15568" y="5630"/>
                  </a:cubicBezTo>
                  <a:close/>
                  <a:moveTo>
                    <a:pt x="11557" y="21268"/>
                  </a:moveTo>
                  <a:cubicBezTo>
                    <a:pt x="11525" y="21268"/>
                    <a:pt x="11493" y="21278"/>
                    <a:pt x="11465" y="21300"/>
                  </a:cubicBezTo>
                  <a:cubicBezTo>
                    <a:pt x="11410" y="21342"/>
                    <a:pt x="11392" y="21415"/>
                    <a:pt x="11386" y="21483"/>
                  </a:cubicBezTo>
                  <a:cubicBezTo>
                    <a:pt x="11343" y="21925"/>
                    <a:pt x="11630" y="22329"/>
                    <a:pt x="11697" y="22767"/>
                  </a:cubicBezTo>
                  <a:cubicBezTo>
                    <a:pt x="11706" y="22825"/>
                    <a:pt x="11708" y="22893"/>
                    <a:pt x="11669" y="22936"/>
                  </a:cubicBezTo>
                  <a:cubicBezTo>
                    <a:pt x="11645" y="22961"/>
                    <a:pt x="11616" y="22971"/>
                    <a:pt x="11584" y="22971"/>
                  </a:cubicBezTo>
                  <a:cubicBezTo>
                    <a:pt x="11519" y="22971"/>
                    <a:pt x="11445" y="22929"/>
                    <a:pt x="11389" y="22886"/>
                  </a:cubicBezTo>
                  <a:cubicBezTo>
                    <a:pt x="10948" y="22537"/>
                    <a:pt x="10516" y="22176"/>
                    <a:pt x="10096" y="21802"/>
                  </a:cubicBezTo>
                  <a:cubicBezTo>
                    <a:pt x="9984" y="21701"/>
                    <a:pt x="9861" y="21596"/>
                    <a:pt x="9711" y="21573"/>
                  </a:cubicBezTo>
                  <a:cubicBezTo>
                    <a:pt x="9697" y="21570"/>
                    <a:pt x="9682" y="21569"/>
                    <a:pt x="9668" y="21569"/>
                  </a:cubicBezTo>
                  <a:cubicBezTo>
                    <a:pt x="9528" y="21569"/>
                    <a:pt x="9382" y="21667"/>
                    <a:pt x="9386" y="21805"/>
                  </a:cubicBezTo>
                  <a:cubicBezTo>
                    <a:pt x="9390" y="21900"/>
                    <a:pt x="9459" y="21977"/>
                    <a:pt x="9527" y="22046"/>
                  </a:cubicBezTo>
                  <a:cubicBezTo>
                    <a:pt x="10006" y="22545"/>
                    <a:pt x="10485" y="23041"/>
                    <a:pt x="10965" y="23539"/>
                  </a:cubicBezTo>
                  <a:cubicBezTo>
                    <a:pt x="10183" y="23421"/>
                    <a:pt x="9474" y="22912"/>
                    <a:pt x="8691" y="22912"/>
                  </a:cubicBezTo>
                  <a:cubicBezTo>
                    <a:pt x="8666" y="22912"/>
                    <a:pt x="8642" y="22912"/>
                    <a:pt x="8617" y="22914"/>
                  </a:cubicBezTo>
                  <a:cubicBezTo>
                    <a:pt x="8461" y="22920"/>
                    <a:pt x="8265" y="22996"/>
                    <a:pt x="8270" y="23151"/>
                  </a:cubicBezTo>
                  <a:cubicBezTo>
                    <a:pt x="8274" y="23252"/>
                    <a:pt x="8367" y="23325"/>
                    <a:pt x="8450" y="23380"/>
                  </a:cubicBezTo>
                  <a:cubicBezTo>
                    <a:pt x="9051" y="23779"/>
                    <a:pt x="9710" y="24091"/>
                    <a:pt x="10399" y="24304"/>
                  </a:cubicBezTo>
                  <a:cubicBezTo>
                    <a:pt x="10331" y="24445"/>
                    <a:pt x="10162" y="24478"/>
                    <a:pt x="9995" y="24478"/>
                  </a:cubicBezTo>
                  <a:cubicBezTo>
                    <a:pt x="9951" y="24478"/>
                    <a:pt x="9907" y="24476"/>
                    <a:pt x="9865" y="24472"/>
                  </a:cubicBezTo>
                  <a:cubicBezTo>
                    <a:pt x="9584" y="24449"/>
                    <a:pt x="9300" y="24438"/>
                    <a:pt x="9017" y="24438"/>
                  </a:cubicBezTo>
                  <a:cubicBezTo>
                    <a:pt x="8845" y="24438"/>
                    <a:pt x="8673" y="24442"/>
                    <a:pt x="8502" y="24450"/>
                  </a:cubicBezTo>
                  <a:cubicBezTo>
                    <a:pt x="8378" y="24456"/>
                    <a:pt x="8248" y="24465"/>
                    <a:pt x="8138" y="24525"/>
                  </a:cubicBezTo>
                  <a:cubicBezTo>
                    <a:pt x="8029" y="24584"/>
                    <a:pt x="7943" y="24707"/>
                    <a:pt x="7968" y="24829"/>
                  </a:cubicBezTo>
                  <a:cubicBezTo>
                    <a:pt x="8005" y="25025"/>
                    <a:pt x="8256" y="25076"/>
                    <a:pt x="8455" y="25084"/>
                  </a:cubicBezTo>
                  <a:cubicBezTo>
                    <a:pt x="9052" y="25110"/>
                    <a:pt x="9650" y="25135"/>
                    <a:pt x="10247" y="25161"/>
                  </a:cubicBezTo>
                  <a:cubicBezTo>
                    <a:pt x="10039" y="25460"/>
                    <a:pt x="9640" y="25537"/>
                    <a:pt x="9287" y="25621"/>
                  </a:cubicBezTo>
                  <a:cubicBezTo>
                    <a:pt x="8933" y="25704"/>
                    <a:pt x="8535" y="25867"/>
                    <a:pt x="8436" y="26217"/>
                  </a:cubicBezTo>
                  <a:cubicBezTo>
                    <a:pt x="9771" y="26181"/>
                    <a:pt x="11108" y="26124"/>
                    <a:pt x="12440" y="26044"/>
                  </a:cubicBezTo>
                  <a:cubicBezTo>
                    <a:pt x="12510" y="25144"/>
                    <a:pt x="12743" y="24256"/>
                    <a:pt x="13126" y="23437"/>
                  </a:cubicBezTo>
                  <a:cubicBezTo>
                    <a:pt x="12787" y="23259"/>
                    <a:pt x="12557" y="22914"/>
                    <a:pt x="12390" y="22563"/>
                  </a:cubicBezTo>
                  <a:cubicBezTo>
                    <a:pt x="12209" y="22185"/>
                    <a:pt x="12076" y="21777"/>
                    <a:pt x="11823" y="21439"/>
                  </a:cubicBezTo>
                  <a:cubicBezTo>
                    <a:pt x="11759" y="21353"/>
                    <a:pt x="11654" y="21268"/>
                    <a:pt x="11557" y="212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0"/>
            <p:cNvSpPr/>
            <p:nvPr/>
          </p:nvSpPr>
          <p:spPr>
            <a:xfrm>
              <a:off x="5477347" y="1648778"/>
              <a:ext cx="1344192" cy="1308635"/>
            </a:xfrm>
            <a:custGeom>
              <a:avLst/>
              <a:gdLst/>
              <a:ahLst/>
              <a:cxnLst/>
              <a:rect l="l" t="t" r="r" b="b"/>
              <a:pathLst>
                <a:path w="22682" h="22082" extrusionOk="0">
                  <a:moveTo>
                    <a:pt x="11871" y="0"/>
                  </a:moveTo>
                  <a:cubicBezTo>
                    <a:pt x="10739" y="0"/>
                    <a:pt x="9608" y="156"/>
                    <a:pt x="8521" y="476"/>
                  </a:cubicBezTo>
                  <a:cubicBezTo>
                    <a:pt x="8008" y="626"/>
                    <a:pt x="7508" y="813"/>
                    <a:pt x="7022" y="1036"/>
                  </a:cubicBezTo>
                  <a:cubicBezTo>
                    <a:pt x="4649" y="2117"/>
                    <a:pt x="2641" y="4008"/>
                    <a:pt x="1510" y="6358"/>
                  </a:cubicBezTo>
                  <a:cubicBezTo>
                    <a:pt x="0" y="9494"/>
                    <a:pt x="354" y="13264"/>
                    <a:pt x="1814" y="16380"/>
                  </a:cubicBezTo>
                  <a:cubicBezTo>
                    <a:pt x="2191" y="17184"/>
                    <a:pt x="2647" y="17960"/>
                    <a:pt x="3248" y="18614"/>
                  </a:cubicBezTo>
                  <a:cubicBezTo>
                    <a:pt x="3905" y="19329"/>
                    <a:pt x="4720" y="19882"/>
                    <a:pt x="5570" y="20351"/>
                  </a:cubicBezTo>
                  <a:cubicBezTo>
                    <a:pt x="7521" y="21426"/>
                    <a:pt x="9748" y="22081"/>
                    <a:pt x="11961" y="22081"/>
                  </a:cubicBezTo>
                  <a:cubicBezTo>
                    <a:pt x="12836" y="22081"/>
                    <a:pt x="13708" y="21979"/>
                    <a:pt x="14560" y="21760"/>
                  </a:cubicBezTo>
                  <a:cubicBezTo>
                    <a:pt x="15085" y="21624"/>
                    <a:pt x="15598" y="21447"/>
                    <a:pt x="16096" y="21236"/>
                  </a:cubicBezTo>
                  <a:cubicBezTo>
                    <a:pt x="16876" y="20904"/>
                    <a:pt x="17623" y="20489"/>
                    <a:pt x="18328" y="20020"/>
                  </a:cubicBezTo>
                  <a:cubicBezTo>
                    <a:pt x="19091" y="19515"/>
                    <a:pt x="19819" y="18939"/>
                    <a:pt x="20396" y="18229"/>
                  </a:cubicBezTo>
                  <a:cubicBezTo>
                    <a:pt x="20639" y="17931"/>
                    <a:pt x="20853" y="17612"/>
                    <a:pt x="21043" y="17278"/>
                  </a:cubicBezTo>
                  <a:cubicBezTo>
                    <a:pt x="21453" y="16556"/>
                    <a:pt x="21748" y="15765"/>
                    <a:pt x="21975" y="14963"/>
                  </a:cubicBezTo>
                  <a:cubicBezTo>
                    <a:pt x="22503" y="13096"/>
                    <a:pt x="22681" y="11132"/>
                    <a:pt x="22505" y="9201"/>
                  </a:cubicBezTo>
                  <a:lnTo>
                    <a:pt x="22505" y="9201"/>
                  </a:lnTo>
                  <a:cubicBezTo>
                    <a:pt x="22365" y="9214"/>
                    <a:pt x="22224" y="9226"/>
                    <a:pt x="22084" y="9235"/>
                  </a:cubicBezTo>
                  <a:cubicBezTo>
                    <a:pt x="21695" y="9262"/>
                    <a:pt x="21306" y="9275"/>
                    <a:pt x="20916" y="9275"/>
                  </a:cubicBezTo>
                  <a:cubicBezTo>
                    <a:pt x="18947" y="9275"/>
                    <a:pt x="16978" y="8941"/>
                    <a:pt x="15119" y="8291"/>
                  </a:cubicBezTo>
                  <a:cubicBezTo>
                    <a:pt x="14721" y="8152"/>
                    <a:pt x="14328" y="7999"/>
                    <a:pt x="13942" y="7832"/>
                  </a:cubicBezTo>
                  <a:cubicBezTo>
                    <a:pt x="13944" y="7663"/>
                    <a:pt x="13951" y="7494"/>
                    <a:pt x="13963" y="7326"/>
                  </a:cubicBezTo>
                  <a:lnTo>
                    <a:pt x="13963" y="7326"/>
                  </a:lnTo>
                  <a:cubicBezTo>
                    <a:pt x="12629" y="7406"/>
                    <a:pt x="11294" y="7463"/>
                    <a:pt x="9959" y="7499"/>
                  </a:cubicBezTo>
                  <a:cubicBezTo>
                    <a:pt x="10058" y="7149"/>
                    <a:pt x="10456" y="6986"/>
                    <a:pt x="10810" y="6903"/>
                  </a:cubicBezTo>
                  <a:cubicBezTo>
                    <a:pt x="11163" y="6819"/>
                    <a:pt x="11562" y="6742"/>
                    <a:pt x="11770" y="6443"/>
                  </a:cubicBezTo>
                  <a:cubicBezTo>
                    <a:pt x="11173" y="6417"/>
                    <a:pt x="10575" y="6392"/>
                    <a:pt x="9978" y="6366"/>
                  </a:cubicBezTo>
                  <a:cubicBezTo>
                    <a:pt x="9779" y="6358"/>
                    <a:pt x="9528" y="6307"/>
                    <a:pt x="9490" y="6111"/>
                  </a:cubicBezTo>
                  <a:cubicBezTo>
                    <a:pt x="9466" y="5989"/>
                    <a:pt x="9552" y="5866"/>
                    <a:pt x="9661" y="5807"/>
                  </a:cubicBezTo>
                  <a:cubicBezTo>
                    <a:pt x="9771" y="5747"/>
                    <a:pt x="9900" y="5738"/>
                    <a:pt x="10024" y="5732"/>
                  </a:cubicBezTo>
                  <a:cubicBezTo>
                    <a:pt x="10196" y="5724"/>
                    <a:pt x="10368" y="5720"/>
                    <a:pt x="10539" y="5720"/>
                  </a:cubicBezTo>
                  <a:cubicBezTo>
                    <a:pt x="10823" y="5720"/>
                    <a:pt x="11107" y="5731"/>
                    <a:pt x="11388" y="5754"/>
                  </a:cubicBezTo>
                  <a:cubicBezTo>
                    <a:pt x="11430" y="5758"/>
                    <a:pt x="11474" y="5760"/>
                    <a:pt x="11518" y="5760"/>
                  </a:cubicBezTo>
                  <a:cubicBezTo>
                    <a:pt x="11684" y="5760"/>
                    <a:pt x="11854" y="5727"/>
                    <a:pt x="11922" y="5586"/>
                  </a:cubicBezTo>
                  <a:cubicBezTo>
                    <a:pt x="11233" y="5373"/>
                    <a:pt x="10574" y="5061"/>
                    <a:pt x="9973" y="4662"/>
                  </a:cubicBezTo>
                  <a:cubicBezTo>
                    <a:pt x="9890" y="4607"/>
                    <a:pt x="9797" y="4534"/>
                    <a:pt x="9793" y="4433"/>
                  </a:cubicBezTo>
                  <a:cubicBezTo>
                    <a:pt x="9788" y="4278"/>
                    <a:pt x="9984" y="4202"/>
                    <a:pt x="10140" y="4196"/>
                  </a:cubicBezTo>
                  <a:cubicBezTo>
                    <a:pt x="10165" y="4194"/>
                    <a:pt x="10189" y="4194"/>
                    <a:pt x="10214" y="4194"/>
                  </a:cubicBezTo>
                  <a:cubicBezTo>
                    <a:pt x="10997" y="4194"/>
                    <a:pt x="11706" y="4703"/>
                    <a:pt x="12488" y="4821"/>
                  </a:cubicBezTo>
                  <a:cubicBezTo>
                    <a:pt x="12008" y="4323"/>
                    <a:pt x="11529" y="3827"/>
                    <a:pt x="11050" y="3328"/>
                  </a:cubicBezTo>
                  <a:cubicBezTo>
                    <a:pt x="10982" y="3259"/>
                    <a:pt x="10913" y="3182"/>
                    <a:pt x="10909" y="3087"/>
                  </a:cubicBezTo>
                  <a:cubicBezTo>
                    <a:pt x="10905" y="2949"/>
                    <a:pt x="11051" y="2851"/>
                    <a:pt x="11191" y="2851"/>
                  </a:cubicBezTo>
                  <a:cubicBezTo>
                    <a:pt x="11205" y="2851"/>
                    <a:pt x="11220" y="2852"/>
                    <a:pt x="11234" y="2855"/>
                  </a:cubicBezTo>
                  <a:cubicBezTo>
                    <a:pt x="11384" y="2878"/>
                    <a:pt x="11507" y="2983"/>
                    <a:pt x="11619" y="3084"/>
                  </a:cubicBezTo>
                  <a:cubicBezTo>
                    <a:pt x="12039" y="3458"/>
                    <a:pt x="12471" y="3819"/>
                    <a:pt x="12912" y="4168"/>
                  </a:cubicBezTo>
                  <a:cubicBezTo>
                    <a:pt x="12968" y="4211"/>
                    <a:pt x="13042" y="4253"/>
                    <a:pt x="13107" y="4253"/>
                  </a:cubicBezTo>
                  <a:cubicBezTo>
                    <a:pt x="13138" y="4253"/>
                    <a:pt x="13168" y="4243"/>
                    <a:pt x="13191" y="4218"/>
                  </a:cubicBezTo>
                  <a:cubicBezTo>
                    <a:pt x="13231" y="4175"/>
                    <a:pt x="13229" y="4107"/>
                    <a:pt x="13220" y="4049"/>
                  </a:cubicBezTo>
                  <a:cubicBezTo>
                    <a:pt x="13153" y="3611"/>
                    <a:pt x="12866" y="3207"/>
                    <a:pt x="12909" y="2765"/>
                  </a:cubicBezTo>
                  <a:cubicBezTo>
                    <a:pt x="12915" y="2697"/>
                    <a:pt x="12933" y="2624"/>
                    <a:pt x="12988" y="2582"/>
                  </a:cubicBezTo>
                  <a:cubicBezTo>
                    <a:pt x="13016" y="2560"/>
                    <a:pt x="13048" y="2550"/>
                    <a:pt x="13080" y="2550"/>
                  </a:cubicBezTo>
                  <a:cubicBezTo>
                    <a:pt x="13177" y="2550"/>
                    <a:pt x="13282" y="2635"/>
                    <a:pt x="13346" y="2721"/>
                  </a:cubicBezTo>
                  <a:cubicBezTo>
                    <a:pt x="13599" y="3059"/>
                    <a:pt x="13732" y="3467"/>
                    <a:pt x="13913" y="3845"/>
                  </a:cubicBezTo>
                  <a:cubicBezTo>
                    <a:pt x="14080" y="4196"/>
                    <a:pt x="14310" y="4541"/>
                    <a:pt x="14649" y="4719"/>
                  </a:cubicBezTo>
                  <a:cubicBezTo>
                    <a:pt x="14680" y="4653"/>
                    <a:pt x="14713" y="4586"/>
                    <a:pt x="14745" y="4521"/>
                  </a:cubicBezTo>
                  <a:cubicBezTo>
                    <a:pt x="15139" y="4615"/>
                    <a:pt x="15537" y="4699"/>
                    <a:pt x="15936" y="4771"/>
                  </a:cubicBezTo>
                  <a:cubicBezTo>
                    <a:pt x="17356" y="5031"/>
                    <a:pt x="18800" y="5163"/>
                    <a:pt x="20243" y="5163"/>
                  </a:cubicBezTo>
                  <a:cubicBezTo>
                    <a:pt x="20662" y="5163"/>
                    <a:pt x="21082" y="5151"/>
                    <a:pt x="21500" y="5129"/>
                  </a:cubicBezTo>
                  <a:cubicBezTo>
                    <a:pt x="21367" y="4847"/>
                    <a:pt x="21216" y="4572"/>
                    <a:pt x="21047" y="4309"/>
                  </a:cubicBezTo>
                  <a:cubicBezTo>
                    <a:pt x="20240" y="3062"/>
                    <a:pt x="19024" y="2122"/>
                    <a:pt x="17708" y="1433"/>
                  </a:cubicBezTo>
                  <a:cubicBezTo>
                    <a:pt x="17695" y="1427"/>
                    <a:pt x="17682" y="1419"/>
                    <a:pt x="17668" y="1413"/>
                  </a:cubicBezTo>
                  <a:cubicBezTo>
                    <a:pt x="17164" y="1151"/>
                    <a:pt x="16640" y="925"/>
                    <a:pt x="16103" y="733"/>
                  </a:cubicBezTo>
                  <a:lnTo>
                    <a:pt x="16105" y="733"/>
                  </a:lnTo>
                  <a:cubicBezTo>
                    <a:pt x="15621" y="561"/>
                    <a:pt x="15127" y="419"/>
                    <a:pt x="14627" y="307"/>
                  </a:cubicBezTo>
                  <a:cubicBezTo>
                    <a:pt x="14415" y="260"/>
                    <a:pt x="14201" y="217"/>
                    <a:pt x="13988" y="181"/>
                  </a:cubicBezTo>
                  <a:cubicBezTo>
                    <a:pt x="13288" y="61"/>
                    <a:pt x="12579" y="0"/>
                    <a:pt x="11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0"/>
            <p:cNvSpPr/>
            <p:nvPr/>
          </p:nvSpPr>
          <p:spPr>
            <a:xfrm>
              <a:off x="6431237" y="2672716"/>
              <a:ext cx="1404699" cy="1308990"/>
            </a:xfrm>
            <a:custGeom>
              <a:avLst/>
              <a:gdLst/>
              <a:ahLst/>
              <a:cxnLst/>
              <a:rect l="l" t="t" r="r" b="b"/>
              <a:pathLst>
                <a:path w="23703" h="22088" extrusionOk="0">
                  <a:moveTo>
                    <a:pt x="4947" y="0"/>
                  </a:moveTo>
                  <a:cubicBezTo>
                    <a:pt x="4757" y="334"/>
                    <a:pt x="4543" y="653"/>
                    <a:pt x="4300" y="953"/>
                  </a:cubicBezTo>
                  <a:cubicBezTo>
                    <a:pt x="3723" y="1662"/>
                    <a:pt x="2995" y="2237"/>
                    <a:pt x="2233" y="2743"/>
                  </a:cubicBezTo>
                  <a:cubicBezTo>
                    <a:pt x="1527" y="3211"/>
                    <a:pt x="780" y="3626"/>
                    <a:pt x="0" y="3958"/>
                  </a:cubicBezTo>
                  <a:cubicBezTo>
                    <a:pt x="1786" y="7486"/>
                    <a:pt x="3808" y="10909"/>
                    <a:pt x="6309" y="13970"/>
                  </a:cubicBezTo>
                  <a:cubicBezTo>
                    <a:pt x="8985" y="17248"/>
                    <a:pt x="12231" y="20113"/>
                    <a:pt x="16100" y="22086"/>
                  </a:cubicBezTo>
                  <a:cubicBezTo>
                    <a:pt x="16100" y="22086"/>
                    <a:pt x="16101" y="22086"/>
                    <a:pt x="16102" y="22087"/>
                  </a:cubicBezTo>
                  <a:cubicBezTo>
                    <a:pt x="16697" y="21639"/>
                    <a:pt x="17202" y="21071"/>
                    <a:pt x="17578" y="20428"/>
                  </a:cubicBezTo>
                  <a:cubicBezTo>
                    <a:pt x="17578" y="20426"/>
                    <a:pt x="17578" y="20426"/>
                    <a:pt x="17578" y="20425"/>
                  </a:cubicBezTo>
                  <a:cubicBezTo>
                    <a:pt x="14094" y="17394"/>
                    <a:pt x="11628" y="13215"/>
                    <a:pt x="10633" y="8706"/>
                  </a:cubicBezTo>
                  <a:lnTo>
                    <a:pt x="10633" y="8706"/>
                  </a:lnTo>
                  <a:cubicBezTo>
                    <a:pt x="10922" y="8852"/>
                    <a:pt x="11218" y="8986"/>
                    <a:pt x="11518" y="9110"/>
                  </a:cubicBezTo>
                  <a:cubicBezTo>
                    <a:pt x="12307" y="9434"/>
                    <a:pt x="13131" y="9680"/>
                    <a:pt x="13973" y="9811"/>
                  </a:cubicBezTo>
                  <a:cubicBezTo>
                    <a:pt x="14439" y="9883"/>
                    <a:pt x="14910" y="9918"/>
                    <a:pt x="15382" y="9918"/>
                  </a:cubicBezTo>
                  <a:cubicBezTo>
                    <a:pt x="16855" y="9918"/>
                    <a:pt x="18329" y="9571"/>
                    <a:pt x="19641" y="8901"/>
                  </a:cubicBezTo>
                  <a:cubicBezTo>
                    <a:pt x="21372" y="8019"/>
                    <a:pt x="22814" y="6582"/>
                    <a:pt x="23702" y="4853"/>
                  </a:cubicBezTo>
                  <a:cubicBezTo>
                    <a:pt x="23682" y="4849"/>
                    <a:pt x="23662" y="4844"/>
                    <a:pt x="23642" y="4837"/>
                  </a:cubicBezTo>
                  <a:cubicBezTo>
                    <a:pt x="23360" y="4132"/>
                    <a:pt x="22788" y="3587"/>
                    <a:pt x="22230" y="3068"/>
                  </a:cubicBezTo>
                  <a:cubicBezTo>
                    <a:pt x="22224" y="3064"/>
                    <a:pt x="22220" y="3058"/>
                    <a:pt x="22214" y="3053"/>
                  </a:cubicBezTo>
                  <a:cubicBezTo>
                    <a:pt x="21758" y="3463"/>
                    <a:pt x="21147" y="3729"/>
                    <a:pt x="20514" y="3852"/>
                  </a:cubicBezTo>
                  <a:cubicBezTo>
                    <a:pt x="20213" y="3910"/>
                    <a:pt x="19908" y="3936"/>
                    <a:pt x="19602" y="3936"/>
                  </a:cubicBezTo>
                  <a:cubicBezTo>
                    <a:pt x="19263" y="3936"/>
                    <a:pt x="18922" y="3904"/>
                    <a:pt x="18587" y="3848"/>
                  </a:cubicBezTo>
                  <a:cubicBezTo>
                    <a:pt x="17405" y="3652"/>
                    <a:pt x="16274" y="3152"/>
                    <a:pt x="15331" y="2412"/>
                  </a:cubicBezTo>
                  <a:cubicBezTo>
                    <a:pt x="15029" y="2713"/>
                    <a:pt x="14705" y="2993"/>
                    <a:pt x="14363" y="3246"/>
                  </a:cubicBezTo>
                  <a:cubicBezTo>
                    <a:pt x="13189" y="4114"/>
                    <a:pt x="11815" y="4694"/>
                    <a:pt x="10396" y="5041"/>
                  </a:cubicBezTo>
                  <a:cubicBezTo>
                    <a:pt x="10304" y="5063"/>
                    <a:pt x="10209" y="5085"/>
                    <a:pt x="10114" y="5085"/>
                  </a:cubicBezTo>
                  <a:cubicBezTo>
                    <a:pt x="10078" y="5085"/>
                    <a:pt x="10042" y="5081"/>
                    <a:pt x="10006" y="5074"/>
                  </a:cubicBezTo>
                  <a:cubicBezTo>
                    <a:pt x="9888" y="5049"/>
                    <a:pt x="9784" y="4980"/>
                    <a:pt x="9686" y="4910"/>
                  </a:cubicBezTo>
                  <a:cubicBezTo>
                    <a:pt x="7810" y="3598"/>
                    <a:pt x="6192" y="1921"/>
                    <a:pt x="4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0"/>
            <p:cNvSpPr/>
            <p:nvPr/>
          </p:nvSpPr>
          <p:spPr>
            <a:xfrm>
              <a:off x="7371258" y="2797819"/>
              <a:ext cx="578106" cy="1338858"/>
            </a:xfrm>
            <a:custGeom>
              <a:avLst/>
              <a:gdLst/>
              <a:ahLst/>
              <a:cxnLst/>
              <a:rect l="l" t="t" r="r" b="b"/>
              <a:pathLst>
                <a:path w="9755" h="22592" extrusionOk="0">
                  <a:moveTo>
                    <a:pt x="7319" y="1"/>
                  </a:moveTo>
                  <a:cubicBezTo>
                    <a:pt x="7171" y="1"/>
                    <a:pt x="7028" y="104"/>
                    <a:pt x="6917" y="211"/>
                  </a:cubicBezTo>
                  <a:cubicBezTo>
                    <a:pt x="6693" y="426"/>
                    <a:pt x="6507" y="679"/>
                    <a:pt x="6367" y="957"/>
                  </a:cubicBezTo>
                  <a:cubicBezTo>
                    <a:pt x="6925" y="1475"/>
                    <a:pt x="7497" y="2021"/>
                    <a:pt x="7780" y="2726"/>
                  </a:cubicBezTo>
                  <a:cubicBezTo>
                    <a:pt x="7800" y="2733"/>
                    <a:pt x="7819" y="2738"/>
                    <a:pt x="7840" y="2742"/>
                  </a:cubicBezTo>
                  <a:cubicBezTo>
                    <a:pt x="8285" y="2864"/>
                    <a:pt x="8747" y="2925"/>
                    <a:pt x="9208" y="2925"/>
                  </a:cubicBezTo>
                  <a:cubicBezTo>
                    <a:pt x="9328" y="2925"/>
                    <a:pt x="9449" y="2921"/>
                    <a:pt x="9568" y="2913"/>
                  </a:cubicBezTo>
                  <a:cubicBezTo>
                    <a:pt x="9609" y="2909"/>
                    <a:pt x="9653" y="2906"/>
                    <a:pt x="9687" y="2880"/>
                  </a:cubicBezTo>
                  <a:cubicBezTo>
                    <a:pt x="9754" y="2830"/>
                    <a:pt x="9744" y="2727"/>
                    <a:pt x="9720" y="2647"/>
                  </a:cubicBezTo>
                  <a:cubicBezTo>
                    <a:pt x="9624" y="2329"/>
                    <a:pt x="9413" y="2060"/>
                    <a:pt x="9197" y="1807"/>
                  </a:cubicBezTo>
                  <a:cubicBezTo>
                    <a:pt x="8714" y="1239"/>
                    <a:pt x="8189" y="707"/>
                    <a:pt x="7653" y="185"/>
                  </a:cubicBezTo>
                  <a:cubicBezTo>
                    <a:pt x="7578" y="112"/>
                    <a:pt x="7497" y="34"/>
                    <a:pt x="7394" y="10"/>
                  </a:cubicBezTo>
                  <a:cubicBezTo>
                    <a:pt x="7369" y="3"/>
                    <a:pt x="7344" y="1"/>
                    <a:pt x="7319" y="1"/>
                  </a:cubicBezTo>
                  <a:close/>
                  <a:moveTo>
                    <a:pt x="1716" y="18317"/>
                  </a:moveTo>
                  <a:cubicBezTo>
                    <a:pt x="1340" y="18960"/>
                    <a:pt x="835" y="19528"/>
                    <a:pt x="240" y="19976"/>
                  </a:cubicBezTo>
                  <a:cubicBezTo>
                    <a:pt x="239" y="19975"/>
                    <a:pt x="238" y="19975"/>
                    <a:pt x="238" y="19974"/>
                  </a:cubicBezTo>
                  <a:cubicBezTo>
                    <a:pt x="72" y="20752"/>
                    <a:pt x="0" y="21550"/>
                    <a:pt x="23" y="22345"/>
                  </a:cubicBezTo>
                  <a:cubicBezTo>
                    <a:pt x="26" y="22413"/>
                    <a:pt x="30" y="22489"/>
                    <a:pt x="77" y="22540"/>
                  </a:cubicBezTo>
                  <a:cubicBezTo>
                    <a:pt x="110" y="22577"/>
                    <a:pt x="155" y="22592"/>
                    <a:pt x="204" y="22592"/>
                  </a:cubicBezTo>
                  <a:cubicBezTo>
                    <a:pt x="277" y="22592"/>
                    <a:pt x="359" y="22559"/>
                    <a:pt x="422" y="22518"/>
                  </a:cubicBezTo>
                  <a:cubicBezTo>
                    <a:pt x="636" y="22382"/>
                    <a:pt x="809" y="22194"/>
                    <a:pt x="977" y="22005"/>
                  </a:cubicBezTo>
                  <a:cubicBezTo>
                    <a:pt x="1367" y="21568"/>
                    <a:pt x="1746" y="21121"/>
                    <a:pt x="2112" y="20665"/>
                  </a:cubicBezTo>
                  <a:cubicBezTo>
                    <a:pt x="2357" y="20360"/>
                    <a:pt x="2598" y="20050"/>
                    <a:pt x="2770" y="19699"/>
                  </a:cubicBezTo>
                  <a:cubicBezTo>
                    <a:pt x="2799" y="19641"/>
                    <a:pt x="2826" y="19580"/>
                    <a:pt x="2824" y="19514"/>
                  </a:cubicBezTo>
                  <a:cubicBezTo>
                    <a:pt x="2820" y="19430"/>
                    <a:pt x="2766" y="19357"/>
                    <a:pt x="2713" y="19291"/>
                  </a:cubicBezTo>
                  <a:cubicBezTo>
                    <a:pt x="2420" y="18928"/>
                    <a:pt x="2085" y="18601"/>
                    <a:pt x="1716" y="18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0"/>
            <p:cNvSpPr/>
            <p:nvPr/>
          </p:nvSpPr>
          <p:spPr>
            <a:xfrm>
              <a:off x="6371796" y="713498"/>
              <a:ext cx="584802" cy="533185"/>
            </a:xfrm>
            <a:custGeom>
              <a:avLst/>
              <a:gdLst/>
              <a:ahLst/>
              <a:cxnLst/>
              <a:rect l="l" t="t" r="r" b="b"/>
              <a:pathLst>
                <a:path w="9868" h="8997" extrusionOk="0">
                  <a:moveTo>
                    <a:pt x="2909" y="1"/>
                  </a:moveTo>
                  <a:cubicBezTo>
                    <a:pt x="2715" y="1"/>
                    <a:pt x="2518" y="33"/>
                    <a:pt x="2332" y="83"/>
                  </a:cubicBezTo>
                  <a:cubicBezTo>
                    <a:pt x="1435" y="323"/>
                    <a:pt x="646" y="983"/>
                    <a:pt x="313" y="1849"/>
                  </a:cubicBezTo>
                  <a:cubicBezTo>
                    <a:pt x="0" y="2666"/>
                    <a:pt x="127" y="3648"/>
                    <a:pt x="667" y="4331"/>
                  </a:cubicBezTo>
                  <a:cubicBezTo>
                    <a:pt x="722" y="4193"/>
                    <a:pt x="768" y="4054"/>
                    <a:pt x="803" y="3914"/>
                  </a:cubicBezTo>
                  <a:cubicBezTo>
                    <a:pt x="908" y="3524"/>
                    <a:pt x="1085" y="3131"/>
                    <a:pt x="1408" y="2891"/>
                  </a:cubicBezTo>
                  <a:cubicBezTo>
                    <a:pt x="1576" y="2765"/>
                    <a:pt x="1790" y="2694"/>
                    <a:pt x="1999" y="2694"/>
                  </a:cubicBezTo>
                  <a:cubicBezTo>
                    <a:pt x="2193" y="2694"/>
                    <a:pt x="2381" y="2756"/>
                    <a:pt x="2521" y="2892"/>
                  </a:cubicBezTo>
                  <a:cubicBezTo>
                    <a:pt x="2604" y="2974"/>
                    <a:pt x="2667" y="3077"/>
                    <a:pt x="2754" y="3156"/>
                  </a:cubicBezTo>
                  <a:cubicBezTo>
                    <a:pt x="2919" y="3302"/>
                    <a:pt x="3141" y="3336"/>
                    <a:pt x="3368" y="3336"/>
                  </a:cubicBezTo>
                  <a:cubicBezTo>
                    <a:pt x="3465" y="3336"/>
                    <a:pt x="3564" y="3330"/>
                    <a:pt x="3658" y="3323"/>
                  </a:cubicBezTo>
                  <a:cubicBezTo>
                    <a:pt x="3754" y="3317"/>
                    <a:pt x="3852" y="3313"/>
                    <a:pt x="3950" y="3313"/>
                  </a:cubicBezTo>
                  <a:cubicBezTo>
                    <a:pt x="4413" y="3313"/>
                    <a:pt x="4889" y="3402"/>
                    <a:pt x="5159" y="3761"/>
                  </a:cubicBezTo>
                  <a:cubicBezTo>
                    <a:pt x="5315" y="3966"/>
                    <a:pt x="5372" y="4230"/>
                    <a:pt x="5402" y="4487"/>
                  </a:cubicBezTo>
                  <a:cubicBezTo>
                    <a:pt x="5445" y="4864"/>
                    <a:pt x="5438" y="5245"/>
                    <a:pt x="5380" y="5619"/>
                  </a:cubicBezTo>
                  <a:cubicBezTo>
                    <a:pt x="5336" y="5902"/>
                    <a:pt x="5263" y="6183"/>
                    <a:pt x="5268" y="6468"/>
                  </a:cubicBezTo>
                  <a:cubicBezTo>
                    <a:pt x="5272" y="6696"/>
                    <a:pt x="5321" y="6949"/>
                    <a:pt x="5190" y="7137"/>
                  </a:cubicBezTo>
                  <a:cubicBezTo>
                    <a:pt x="5114" y="7244"/>
                    <a:pt x="4978" y="7359"/>
                    <a:pt x="5039" y="7476"/>
                  </a:cubicBezTo>
                  <a:cubicBezTo>
                    <a:pt x="5053" y="7478"/>
                    <a:pt x="5066" y="7478"/>
                    <a:pt x="5080" y="7478"/>
                  </a:cubicBezTo>
                  <a:cubicBezTo>
                    <a:pt x="5242" y="7478"/>
                    <a:pt x="5388" y="7364"/>
                    <a:pt x="5535" y="7286"/>
                  </a:cubicBezTo>
                  <a:cubicBezTo>
                    <a:pt x="5688" y="7204"/>
                    <a:pt x="5861" y="7165"/>
                    <a:pt x="6034" y="7165"/>
                  </a:cubicBezTo>
                  <a:cubicBezTo>
                    <a:pt x="6348" y="7165"/>
                    <a:pt x="6663" y="7295"/>
                    <a:pt x="6863" y="7536"/>
                  </a:cubicBezTo>
                  <a:cubicBezTo>
                    <a:pt x="7174" y="7913"/>
                    <a:pt x="7159" y="8524"/>
                    <a:pt x="6817" y="8871"/>
                  </a:cubicBezTo>
                  <a:cubicBezTo>
                    <a:pt x="6771" y="8919"/>
                    <a:pt x="6719" y="8961"/>
                    <a:pt x="6665" y="8997"/>
                  </a:cubicBezTo>
                  <a:cubicBezTo>
                    <a:pt x="7391" y="8979"/>
                    <a:pt x="8113" y="8712"/>
                    <a:pt x="8672" y="8247"/>
                  </a:cubicBezTo>
                  <a:cubicBezTo>
                    <a:pt x="9306" y="7718"/>
                    <a:pt x="9726" y="6939"/>
                    <a:pt x="9819" y="6118"/>
                  </a:cubicBezTo>
                  <a:cubicBezTo>
                    <a:pt x="9867" y="5685"/>
                    <a:pt x="9829" y="5244"/>
                    <a:pt x="9731" y="4821"/>
                  </a:cubicBezTo>
                  <a:cubicBezTo>
                    <a:pt x="9632" y="4390"/>
                    <a:pt x="9471" y="3971"/>
                    <a:pt x="9211" y="3615"/>
                  </a:cubicBezTo>
                  <a:cubicBezTo>
                    <a:pt x="8360" y="2446"/>
                    <a:pt x="6632" y="2159"/>
                    <a:pt x="5838" y="951"/>
                  </a:cubicBezTo>
                  <a:cubicBezTo>
                    <a:pt x="5710" y="756"/>
                    <a:pt x="5596" y="529"/>
                    <a:pt x="5382" y="435"/>
                  </a:cubicBezTo>
                  <a:cubicBezTo>
                    <a:pt x="5307" y="402"/>
                    <a:pt x="5230" y="389"/>
                    <a:pt x="5151" y="389"/>
                  </a:cubicBezTo>
                  <a:cubicBezTo>
                    <a:pt x="4885" y="389"/>
                    <a:pt x="4601" y="535"/>
                    <a:pt x="4327" y="535"/>
                  </a:cubicBezTo>
                  <a:cubicBezTo>
                    <a:pt x="4277" y="535"/>
                    <a:pt x="4227" y="530"/>
                    <a:pt x="4178" y="519"/>
                  </a:cubicBezTo>
                  <a:cubicBezTo>
                    <a:pt x="3950" y="465"/>
                    <a:pt x="3779" y="281"/>
                    <a:pt x="3576" y="165"/>
                  </a:cubicBezTo>
                  <a:cubicBezTo>
                    <a:pt x="3374" y="47"/>
                    <a:pt x="3143" y="1"/>
                    <a:pt x="2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0"/>
            <p:cNvSpPr/>
            <p:nvPr/>
          </p:nvSpPr>
          <p:spPr>
            <a:xfrm>
              <a:off x="6344061" y="1526046"/>
              <a:ext cx="139148" cy="166231"/>
            </a:xfrm>
            <a:custGeom>
              <a:avLst/>
              <a:gdLst/>
              <a:ahLst/>
              <a:cxnLst/>
              <a:rect l="l" t="t" r="r" b="b"/>
              <a:pathLst>
                <a:path w="2348" h="2805" extrusionOk="0">
                  <a:moveTo>
                    <a:pt x="1774" y="1"/>
                  </a:moveTo>
                  <a:cubicBezTo>
                    <a:pt x="1401" y="82"/>
                    <a:pt x="1028" y="175"/>
                    <a:pt x="659" y="276"/>
                  </a:cubicBezTo>
                  <a:lnTo>
                    <a:pt x="661" y="277"/>
                  </a:lnTo>
                  <a:cubicBezTo>
                    <a:pt x="723" y="542"/>
                    <a:pt x="786" y="808"/>
                    <a:pt x="849" y="1074"/>
                  </a:cubicBezTo>
                  <a:cubicBezTo>
                    <a:pt x="859" y="1115"/>
                    <a:pt x="869" y="1161"/>
                    <a:pt x="860" y="1203"/>
                  </a:cubicBezTo>
                  <a:cubicBezTo>
                    <a:pt x="852" y="1245"/>
                    <a:pt x="828" y="1282"/>
                    <a:pt x="803" y="1317"/>
                  </a:cubicBezTo>
                  <a:cubicBezTo>
                    <a:pt x="550" y="1682"/>
                    <a:pt x="284" y="2036"/>
                    <a:pt x="1" y="2378"/>
                  </a:cubicBezTo>
                  <a:cubicBezTo>
                    <a:pt x="502" y="2490"/>
                    <a:pt x="996" y="2632"/>
                    <a:pt x="1478" y="2804"/>
                  </a:cubicBezTo>
                  <a:cubicBezTo>
                    <a:pt x="1466" y="2354"/>
                    <a:pt x="1485" y="1904"/>
                    <a:pt x="1538" y="1457"/>
                  </a:cubicBezTo>
                  <a:cubicBezTo>
                    <a:pt x="1541" y="1433"/>
                    <a:pt x="1543" y="1408"/>
                    <a:pt x="1556" y="1386"/>
                  </a:cubicBezTo>
                  <a:cubicBezTo>
                    <a:pt x="1572" y="1357"/>
                    <a:pt x="1604" y="1338"/>
                    <a:pt x="1631" y="1321"/>
                  </a:cubicBezTo>
                  <a:cubicBezTo>
                    <a:pt x="1870" y="1184"/>
                    <a:pt x="2108" y="1045"/>
                    <a:pt x="2347" y="907"/>
                  </a:cubicBezTo>
                  <a:lnTo>
                    <a:pt x="2346" y="907"/>
                  </a:lnTo>
                  <a:cubicBezTo>
                    <a:pt x="2185" y="588"/>
                    <a:pt x="1992" y="284"/>
                    <a:pt x="1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0"/>
            <p:cNvSpPr/>
            <p:nvPr/>
          </p:nvSpPr>
          <p:spPr>
            <a:xfrm>
              <a:off x="6306252" y="1393594"/>
              <a:ext cx="346863" cy="340107"/>
            </a:xfrm>
            <a:custGeom>
              <a:avLst/>
              <a:gdLst/>
              <a:ahLst/>
              <a:cxnLst/>
              <a:rect l="l" t="t" r="r" b="b"/>
              <a:pathLst>
                <a:path w="5853" h="5739" extrusionOk="0">
                  <a:moveTo>
                    <a:pt x="1635" y="0"/>
                  </a:moveTo>
                  <a:cubicBezTo>
                    <a:pt x="1123" y="874"/>
                    <a:pt x="713" y="1806"/>
                    <a:pt x="412" y="2773"/>
                  </a:cubicBezTo>
                  <a:cubicBezTo>
                    <a:pt x="237" y="3334"/>
                    <a:pt x="99" y="3908"/>
                    <a:pt x="1" y="4488"/>
                  </a:cubicBezTo>
                  <a:cubicBezTo>
                    <a:pt x="214" y="4524"/>
                    <a:pt x="428" y="4566"/>
                    <a:pt x="640" y="4615"/>
                  </a:cubicBezTo>
                  <a:cubicBezTo>
                    <a:pt x="922" y="4271"/>
                    <a:pt x="1188" y="3917"/>
                    <a:pt x="1441" y="3552"/>
                  </a:cubicBezTo>
                  <a:cubicBezTo>
                    <a:pt x="1466" y="3517"/>
                    <a:pt x="1491" y="3481"/>
                    <a:pt x="1498" y="3438"/>
                  </a:cubicBezTo>
                  <a:cubicBezTo>
                    <a:pt x="1507" y="3396"/>
                    <a:pt x="1497" y="3351"/>
                    <a:pt x="1487" y="3309"/>
                  </a:cubicBezTo>
                  <a:cubicBezTo>
                    <a:pt x="1424" y="3043"/>
                    <a:pt x="1361" y="2777"/>
                    <a:pt x="1299" y="2512"/>
                  </a:cubicBezTo>
                  <a:lnTo>
                    <a:pt x="1299" y="2511"/>
                  </a:lnTo>
                  <a:cubicBezTo>
                    <a:pt x="1667" y="2410"/>
                    <a:pt x="2039" y="2317"/>
                    <a:pt x="2413" y="2236"/>
                  </a:cubicBezTo>
                  <a:cubicBezTo>
                    <a:pt x="2631" y="2519"/>
                    <a:pt x="2823" y="2823"/>
                    <a:pt x="2985" y="3142"/>
                  </a:cubicBezTo>
                  <a:cubicBezTo>
                    <a:pt x="2746" y="3280"/>
                    <a:pt x="2508" y="3419"/>
                    <a:pt x="2269" y="3556"/>
                  </a:cubicBezTo>
                  <a:cubicBezTo>
                    <a:pt x="2242" y="3573"/>
                    <a:pt x="2210" y="3592"/>
                    <a:pt x="2194" y="3621"/>
                  </a:cubicBezTo>
                  <a:cubicBezTo>
                    <a:pt x="2181" y="3643"/>
                    <a:pt x="2179" y="3668"/>
                    <a:pt x="2176" y="3692"/>
                  </a:cubicBezTo>
                  <a:cubicBezTo>
                    <a:pt x="2123" y="4139"/>
                    <a:pt x="2104" y="4589"/>
                    <a:pt x="2116" y="5039"/>
                  </a:cubicBezTo>
                  <a:cubicBezTo>
                    <a:pt x="2653" y="5231"/>
                    <a:pt x="3177" y="5457"/>
                    <a:pt x="3681" y="5719"/>
                  </a:cubicBezTo>
                  <a:cubicBezTo>
                    <a:pt x="3695" y="5725"/>
                    <a:pt x="3708" y="5732"/>
                    <a:pt x="3721" y="5739"/>
                  </a:cubicBezTo>
                  <a:cubicBezTo>
                    <a:pt x="4103" y="4865"/>
                    <a:pt x="4493" y="3994"/>
                    <a:pt x="4892" y="3128"/>
                  </a:cubicBezTo>
                  <a:cubicBezTo>
                    <a:pt x="5206" y="2439"/>
                    <a:pt x="5528" y="1753"/>
                    <a:pt x="5852" y="1069"/>
                  </a:cubicBezTo>
                  <a:lnTo>
                    <a:pt x="5852" y="1069"/>
                  </a:lnTo>
                  <a:cubicBezTo>
                    <a:pt x="4810" y="1686"/>
                    <a:pt x="3636" y="2080"/>
                    <a:pt x="2433" y="2215"/>
                  </a:cubicBezTo>
                  <a:cubicBezTo>
                    <a:pt x="2033" y="1535"/>
                    <a:pt x="1760" y="780"/>
                    <a:pt x="1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0"/>
            <p:cNvSpPr/>
            <p:nvPr/>
          </p:nvSpPr>
          <p:spPr>
            <a:xfrm>
              <a:off x="5568197" y="784139"/>
              <a:ext cx="1955425" cy="2189927"/>
            </a:xfrm>
            <a:custGeom>
              <a:avLst/>
              <a:gdLst/>
              <a:ahLst/>
              <a:cxnLst/>
              <a:rect l="l" t="t" r="r" b="b"/>
              <a:pathLst>
                <a:path w="32996" h="36953" extrusionOk="0">
                  <a:moveTo>
                    <a:pt x="418" y="1"/>
                  </a:moveTo>
                  <a:cubicBezTo>
                    <a:pt x="288" y="301"/>
                    <a:pt x="208" y="618"/>
                    <a:pt x="157" y="941"/>
                  </a:cubicBezTo>
                  <a:cubicBezTo>
                    <a:pt x="95" y="1330"/>
                    <a:pt x="77" y="1728"/>
                    <a:pt x="71" y="2121"/>
                  </a:cubicBezTo>
                  <a:cubicBezTo>
                    <a:pt x="1" y="7111"/>
                    <a:pt x="1889" y="12188"/>
                    <a:pt x="5491" y="15626"/>
                  </a:cubicBezTo>
                  <a:cubicBezTo>
                    <a:pt x="5975" y="15404"/>
                    <a:pt x="6476" y="15216"/>
                    <a:pt x="6988" y="15066"/>
                  </a:cubicBezTo>
                  <a:cubicBezTo>
                    <a:pt x="8074" y="14746"/>
                    <a:pt x="9203" y="14591"/>
                    <a:pt x="10334" y="14591"/>
                  </a:cubicBezTo>
                  <a:cubicBezTo>
                    <a:pt x="11044" y="14591"/>
                    <a:pt x="11754" y="14652"/>
                    <a:pt x="12455" y="14772"/>
                  </a:cubicBezTo>
                  <a:cubicBezTo>
                    <a:pt x="12553" y="14192"/>
                    <a:pt x="12691" y="13618"/>
                    <a:pt x="12866" y="13057"/>
                  </a:cubicBezTo>
                  <a:cubicBezTo>
                    <a:pt x="13167" y="12090"/>
                    <a:pt x="13577" y="11158"/>
                    <a:pt x="14089" y="10284"/>
                  </a:cubicBezTo>
                  <a:cubicBezTo>
                    <a:pt x="14083" y="10252"/>
                    <a:pt x="14079" y="10218"/>
                    <a:pt x="14073" y="10186"/>
                  </a:cubicBezTo>
                  <a:cubicBezTo>
                    <a:pt x="14012" y="10186"/>
                    <a:pt x="13952" y="10182"/>
                    <a:pt x="13893" y="10178"/>
                  </a:cubicBezTo>
                  <a:cubicBezTo>
                    <a:pt x="12182" y="10042"/>
                    <a:pt x="10439" y="9783"/>
                    <a:pt x="8924" y="8978"/>
                  </a:cubicBezTo>
                  <a:cubicBezTo>
                    <a:pt x="7552" y="8251"/>
                    <a:pt x="6441" y="7114"/>
                    <a:pt x="5479" y="5895"/>
                  </a:cubicBezTo>
                  <a:cubicBezTo>
                    <a:pt x="4956" y="5230"/>
                    <a:pt x="4466" y="4530"/>
                    <a:pt x="4104" y="3765"/>
                  </a:cubicBezTo>
                  <a:cubicBezTo>
                    <a:pt x="3739" y="2997"/>
                    <a:pt x="3507" y="2165"/>
                    <a:pt x="3418" y="1319"/>
                  </a:cubicBezTo>
                  <a:cubicBezTo>
                    <a:pt x="3383" y="990"/>
                    <a:pt x="3370" y="657"/>
                    <a:pt x="3378" y="325"/>
                  </a:cubicBezTo>
                  <a:cubicBezTo>
                    <a:pt x="3217" y="314"/>
                    <a:pt x="3055" y="300"/>
                    <a:pt x="2893" y="286"/>
                  </a:cubicBezTo>
                  <a:cubicBezTo>
                    <a:pt x="2185" y="223"/>
                    <a:pt x="1478" y="144"/>
                    <a:pt x="773" y="49"/>
                  </a:cubicBezTo>
                  <a:cubicBezTo>
                    <a:pt x="655" y="33"/>
                    <a:pt x="537" y="17"/>
                    <a:pt x="418" y="1"/>
                  </a:cubicBezTo>
                  <a:close/>
                  <a:moveTo>
                    <a:pt x="18533" y="10881"/>
                  </a:moveTo>
                  <a:cubicBezTo>
                    <a:pt x="18457" y="11037"/>
                    <a:pt x="18382" y="11195"/>
                    <a:pt x="18306" y="11353"/>
                  </a:cubicBezTo>
                  <a:cubicBezTo>
                    <a:pt x="17982" y="12037"/>
                    <a:pt x="17660" y="12723"/>
                    <a:pt x="17346" y="13412"/>
                  </a:cubicBezTo>
                  <a:cubicBezTo>
                    <a:pt x="16947" y="14279"/>
                    <a:pt x="16557" y="15149"/>
                    <a:pt x="16175" y="16023"/>
                  </a:cubicBezTo>
                  <a:cubicBezTo>
                    <a:pt x="17491" y="16712"/>
                    <a:pt x="18707" y="17652"/>
                    <a:pt x="19514" y="18899"/>
                  </a:cubicBezTo>
                  <a:cubicBezTo>
                    <a:pt x="19684" y="19162"/>
                    <a:pt x="19835" y="19437"/>
                    <a:pt x="19969" y="19720"/>
                  </a:cubicBezTo>
                  <a:cubicBezTo>
                    <a:pt x="19552" y="19742"/>
                    <a:pt x="19136" y="19753"/>
                    <a:pt x="18719" y="19753"/>
                  </a:cubicBezTo>
                  <a:cubicBezTo>
                    <a:pt x="17273" y="19753"/>
                    <a:pt x="15826" y="19622"/>
                    <a:pt x="14403" y="19361"/>
                  </a:cubicBezTo>
                  <a:cubicBezTo>
                    <a:pt x="14004" y="19289"/>
                    <a:pt x="13608" y="19205"/>
                    <a:pt x="13212" y="19111"/>
                  </a:cubicBezTo>
                  <a:cubicBezTo>
                    <a:pt x="13180" y="19178"/>
                    <a:pt x="13147" y="19244"/>
                    <a:pt x="13116" y="19310"/>
                  </a:cubicBezTo>
                  <a:cubicBezTo>
                    <a:pt x="12733" y="20128"/>
                    <a:pt x="12500" y="21016"/>
                    <a:pt x="12431" y="21917"/>
                  </a:cubicBezTo>
                  <a:cubicBezTo>
                    <a:pt x="12418" y="22084"/>
                    <a:pt x="12411" y="22254"/>
                    <a:pt x="12409" y="22422"/>
                  </a:cubicBezTo>
                  <a:cubicBezTo>
                    <a:pt x="12796" y="22589"/>
                    <a:pt x="13188" y="22743"/>
                    <a:pt x="13586" y="22881"/>
                  </a:cubicBezTo>
                  <a:cubicBezTo>
                    <a:pt x="15444" y="23531"/>
                    <a:pt x="17412" y="23865"/>
                    <a:pt x="19380" y="23865"/>
                  </a:cubicBezTo>
                  <a:cubicBezTo>
                    <a:pt x="19771" y="23865"/>
                    <a:pt x="20162" y="23852"/>
                    <a:pt x="20552" y="23825"/>
                  </a:cubicBezTo>
                  <a:cubicBezTo>
                    <a:pt x="20691" y="23816"/>
                    <a:pt x="20833" y="23804"/>
                    <a:pt x="20972" y="23791"/>
                  </a:cubicBezTo>
                  <a:lnTo>
                    <a:pt x="20972" y="23791"/>
                  </a:lnTo>
                  <a:cubicBezTo>
                    <a:pt x="21149" y="25722"/>
                    <a:pt x="20970" y="27687"/>
                    <a:pt x="20442" y="29553"/>
                  </a:cubicBezTo>
                  <a:cubicBezTo>
                    <a:pt x="20216" y="30355"/>
                    <a:pt x="19920" y="31147"/>
                    <a:pt x="19510" y="31868"/>
                  </a:cubicBezTo>
                  <a:cubicBezTo>
                    <a:pt x="20755" y="33788"/>
                    <a:pt x="22373" y="35466"/>
                    <a:pt x="24249" y="36778"/>
                  </a:cubicBezTo>
                  <a:cubicBezTo>
                    <a:pt x="24347" y="36848"/>
                    <a:pt x="24451" y="36917"/>
                    <a:pt x="24569" y="36942"/>
                  </a:cubicBezTo>
                  <a:cubicBezTo>
                    <a:pt x="24605" y="36949"/>
                    <a:pt x="24641" y="36953"/>
                    <a:pt x="24677" y="36953"/>
                  </a:cubicBezTo>
                  <a:cubicBezTo>
                    <a:pt x="24772" y="36953"/>
                    <a:pt x="24867" y="36931"/>
                    <a:pt x="24960" y="36909"/>
                  </a:cubicBezTo>
                  <a:cubicBezTo>
                    <a:pt x="26378" y="36562"/>
                    <a:pt x="27752" y="35982"/>
                    <a:pt x="28926" y="35114"/>
                  </a:cubicBezTo>
                  <a:cubicBezTo>
                    <a:pt x="29268" y="34861"/>
                    <a:pt x="29592" y="34581"/>
                    <a:pt x="29894" y="34280"/>
                  </a:cubicBezTo>
                  <a:cubicBezTo>
                    <a:pt x="30628" y="33547"/>
                    <a:pt x="31224" y="32679"/>
                    <a:pt x="31605" y="31717"/>
                  </a:cubicBezTo>
                  <a:cubicBezTo>
                    <a:pt x="32478" y="29500"/>
                    <a:pt x="32162" y="26958"/>
                    <a:pt x="32996" y="24725"/>
                  </a:cubicBezTo>
                  <a:lnTo>
                    <a:pt x="32996" y="24725"/>
                  </a:lnTo>
                  <a:cubicBezTo>
                    <a:pt x="31736" y="25035"/>
                    <a:pt x="30440" y="25190"/>
                    <a:pt x="29144" y="25190"/>
                  </a:cubicBezTo>
                  <a:cubicBezTo>
                    <a:pt x="28593" y="25190"/>
                    <a:pt x="28042" y="25162"/>
                    <a:pt x="27494" y="25106"/>
                  </a:cubicBezTo>
                  <a:cubicBezTo>
                    <a:pt x="26668" y="25021"/>
                    <a:pt x="25840" y="24869"/>
                    <a:pt x="25083" y="24532"/>
                  </a:cubicBezTo>
                  <a:cubicBezTo>
                    <a:pt x="24422" y="24236"/>
                    <a:pt x="23813" y="23787"/>
                    <a:pt x="23401" y="23196"/>
                  </a:cubicBezTo>
                  <a:cubicBezTo>
                    <a:pt x="24142" y="22852"/>
                    <a:pt x="24807" y="22327"/>
                    <a:pt x="25221" y="21626"/>
                  </a:cubicBezTo>
                  <a:cubicBezTo>
                    <a:pt x="25592" y="21000"/>
                    <a:pt x="25745" y="20269"/>
                    <a:pt x="25809" y="19545"/>
                  </a:cubicBezTo>
                  <a:cubicBezTo>
                    <a:pt x="25863" y="18935"/>
                    <a:pt x="25860" y="18311"/>
                    <a:pt x="25694" y="17722"/>
                  </a:cubicBezTo>
                  <a:cubicBezTo>
                    <a:pt x="25518" y="17089"/>
                    <a:pt x="25164" y="16519"/>
                    <a:pt x="24776" y="15988"/>
                  </a:cubicBezTo>
                  <a:cubicBezTo>
                    <a:pt x="23502" y="14239"/>
                    <a:pt x="21809" y="12795"/>
                    <a:pt x="19880" y="11811"/>
                  </a:cubicBezTo>
                  <a:cubicBezTo>
                    <a:pt x="19392" y="11562"/>
                    <a:pt x="18853" y="11305"/>
                    <a:pt x="18533" y="108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0"/>
            <p:cNvSpPr/>
            <p:nvPr/>
          </p:nvSpPr>
          <p:spPr>
            <a:xfrm>
              <a:off x="6444748" y="1175864"/>
              <a:ext cx="315691" cy="154023"/>
            </a:xfrm>
            <a:custGeom>
              <a:avLst/>
              <a:gdLst/>
              <a:ahLst/>
              <a:cxnLst/>
              <a:rect l="l" t="t" r="r" b="b"/>
              <a:pathLst>
                <a:path w="5327" h="2599" extrusionOk="0">
                  <a:moveTo>
                    <a:pt x="4815" y="0"/>
                  </a:moveTo>
                  <a:cubicBezTo>
                    <a:pt x="4756" y="0"/>
                    <a:pt x="4698" y="7"/>
                    <a:pt x="4641" y="20"/>
                  </a:cubicBezTo>
                  <a:cubicBezTo>
                    <a:pt x="4406" y="69"/>
                    <a:pt x="4181" y="218"/>
                    <a:pt x="4099" y="443"/>
                  </a:cubicBezTo>
                  <a:cubicBezTo>
                    <a:pt x="4112" y="467"/>
                    <a:pt x="4116" y="540"/>
                    <a:pt x="4157" y="569"/>
                  </a:cubicBezTo>
                  <a:cubicBezTo>
                    <a:pt x="4176" y="582"/>
                    <a:pt x="4198" y="588"/>
                    <a:pt x="4220" y="588"/>
                  </a:cubicBezTo>
                  <a:cubicBezTo>
                    <a:pt x="4247" y="588"/>
                    <a:pt x="4275" y="580"/>
                    <a:pt x="4300" y="567"/>
                  </a:cubicBezTo>
                  <a:cubicBezTo>
                    <a:pt x="4344" y="544"/>
                    <a:pt x="4378" y="507"/>
                    <a:pt x="4418" y="477"/>
                  </a:cubicBezTo>
                  <a:cubicBezTo>
                    <a:pt x="4504" y="410"/>
                    <a:pt x="4613" y="376"/>
                    <a:pt x="4722" y="376"/>
                  </a:cubicBezTo>
                  <a:cubicBezTo>
                    <a:pt x="4833" y="376"/>
                    <a:pt x="4943" y="411"/>
                    <a:pt x="5030" y="479"/>
                  </a:cubicBezTo>
                  <a:cubicBezTo>
                    <a:pt x="5080" y="518"/>
                    <a:pt x="5131" y="570"/>
                    <a:pt x="5192" y="570"/>
                  </a:cubicBezTo>
                  <a:cubicBezTo>
                    <a:pt x="5196" y="570"/>
                    <a:pt x="5199" y="570"/>
                    <a:pt x="5203" y="569"/>
                  </a:cubicBezTo>
                  <a:cubicBezTo>
                    <a:pt x="5287" y="560"/>
                    <a:pt x="5326" y="457"/>
                    <a:pt x="5317" y="374"/>
                  </a:cubicBezTo>
                  <a:cubicBezTo>
                    <a:pt x="5302" y="232"/>
                    <a:pt x="5194" y="109"/>
                    <a:pt x="5063" y="50"/>
                  </a:cubicBezTo>
                  <a:cubicBezTo>
                    <a:pt x="4986" y="15"/>
                    <a:pt x="4901" y="0"/>
                    <a:pt x="4815" y="0"/>
                  </a:cubicBezTo>
                  <a:close/>
                  <a:moveTo>
                    <a:pt x="2949" y="1574"/>
                  </a:moveTo>
                  <a:cubicBezTo>
                    <a:pt x="2463" y="1919"/>
                    <a:pt x="1871" y="2083"/>
                    <a:pt x="1273" y="2083"/>
                  </a:cubicBezTo>
                  <a:cubicBezTo>
                    <a:pt x="923" y="2083"/>
                    <a:pt x="572" y="2027"/>
                    <a:pt x="239" y="1918"/>
                  </a:cubicBezTo>
                  <a:cubicBezTo>
                    <a:pt x="160" y="2140"/>
                    <a:pt x="80" y="2360"/>
                    <a:pt x="1" y="2582"/>
                  </a:cubicBezTo>
                  <a:cubicBezTo>
                    <a:pt x="158" y="2593"/>
                    <a:pt x="307" y="2599"/>
                    <a:pt x="449" y="2599"/>
                  </a:cubicBezTo>
                  <a:cubicBezTo>
                    <a:pt x="2365" y="2599"/>
                    <a:pt x="2932" y="1605"/>
                    <a:pt x="2949" y="1574"/>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0"/>
            <p:cNvSpPr/>
            <p:nvPr/>
          </p:nvSpPr>
          <p:spPr>
            <a:xfrm>
              <a:off x="6368181" y="1034997"/>
              <a:ext cx="287601" cy="126525"/>
            </a:xfrm>
            <a:custGeom>
              <a:avLst/>
              <a:gdLst/>
              <a:ahLst/>
              <a:cxnLst/>
              <a:rect l="l" t="t" r="r" b="b"/>
              <a:pathLst>
                <a:path w="4853" h="2135" extrusionOk="0">
                  <a:moveTo>
                    <a:pt x="595" y="0"/>
                  </a:moveTo>
                  <a:cubicBezTo>
                    <a:pt x="417" y="0"/>
                    <a:pt x="236" y="73"/>
                    <a:pt x="160" y="230"/>
                  </a:cubicBezTo>
                  <a:cubicBezTo>
                    <a:pt x="85" y="383"/>
                    <a:pt x="1" y="638"/>
                    <a:pt x="91" y="871"/>
                  </a:cubicBezTo>
                  <a:cubicBezTo>
                    <a:pt x="173" y="1085"/>
                    <a:pt x="389" y="1248"/>
                    <a:pt x="616" y="1248"/>
                  </a:cubicBezTo>
                  <a:cubicBezTo>
                    <a:pt x="636" y="1248"/>
                    <a:pt x="657" y="1246"/>
                    <a:pt x="677" y="1244"/>
                  </a:cubicBezTo>
                  <a:cubicBezTo>
                    <a:pt x="769" y="1232"/>
                    <a:pt x="857" y="1194"/>
                    <a:pt x="932" y="1140"/>
                  </a:cubicBezTo>
                  <a:cubicBezTo>
                    <a:pt x="1096" y="1027"/>
                    <a:pt x="1207" y="839"/>
                    <a:pt x="1219" y="639"/>
                  </a:cubicBezTo>
                  <a:cubicBezTo>
                    <a:pt x="1230" y="441"/>
                    <a:pt x="1140" y="238"/>
                    <a:pt x="979" y="121"/>
                  </a:cubicBezTo>
                  <a:cubicBezTo>
                    <a:pt x="902" y="66"/>
                    <a:pt x="814" y="31"/>
                    <a:pt x="722" y="13"/>
                  </a:cubicBezTo>
                  <a:cubicBezTo>
                    <a:pt x="681" y="5"/>
                    <a:pt x="638" y="0"/>
                    <a:pt x="595" y="0"/>
                  </a:cubicBezTo>
                  <a:close/>
                  <a:moveTo>
                    <a:pt x="4004" y="783"/>
                  </a:moveTo>
                  <a:cubicBezTo>
                    <a:pt x="3859" y="783"/>
                    <a:pt x="3718" y="821"/>
                    <a:pt x="3608" y="913"/>
                  </a:cubicBezTo>
                  <a:cubicBezTo>
                    <a:pt x="3474" y="1024"/>
                    <a:pt x="3274" y="1227"/>
                    <a:pt x="3290" y="1477"/>
                  </a:cubicBezTo>
                  <a:cubicBezTo>
                    <a:pt x="3298" y="1597"/>
                    <a:pt x="3356" y="1711"/>
                    <a:pt x="3433" y="1805"/>
                  </a:cubicBezTo>
                  <a:cubicBezTo>
                    <a:pt x="3591" y="2002"/>
                    <a:pt x="3837" y="2133"/>
                    <a:pt x="4089" y="2134"/>
                  </a:cubicBezTo>
                  <a:cubicBezTo>
                    <a:pt x="4092" y="2134"/>
                    <a:pt x="4094" y="2134"/>
                    <a:pt x="4096" y="2134"/>
                  </a:cubicBezTo>
                  <a:cubicBezTo>
                    <a:pt x="4348" y="2134"/>
                    <a:pt x="4599" y="2001"/>
                    <a:pt x="4725" y="1785"/>
                  </a:cubicBezTo>
                  <a:cubicBezTo>
                    <a:pt x="4853" y="1566"/>
                    <a:pt x="4839" y="1268"/>
                    <a:pt x="4678" y="1073"/>
                  </a:cubicBezTo>
                  <a:cubicBezTo>
                    <a:pt x="4588" y="965"/>
                    <a:pt x="4464" y="893"/>
                    <a:pt x="4333" y="845"/>
                  </a:cubicBezTo>
                  <a:cubicBezTo>
                    <a:pt x="4229" y="806"/>
                    <a:pt x="4115" y="783"/>
                    <a:pt x="4004" y="783"/>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0"/>
            <p:cNvSpPr/>
            <p:nvPr/>
          </p:nvSpPr>
          <p:spPr>
            <a:xfrm>
              <a:off x="6858993" y="2431636"/>
              <a:ext cx="292283" cy="266444"/>
            </a:xfrm>
            <a:custGeom>
              <a:avLst/>
              <a:gdLst/>
              <a:ahLst/>
              <a:cxnLst/>
              <a:rect l="l" t="t" r="r" b="b"/>
              <a:pathLst>
                <a:path w="4932" h="4496" extrusionOk="0">
                  <a:moveTo>
                    <a:pt x="3479" y="0"/>
                  </a:moveTo>
                  <a:cubicBezTo>
                    <a:pt x="2375" y="1040"/>
                    <a:pt x="1213" y="2018"/>
                    <a:pt x="1" y="2928"/>
                  </a:cubicBezTo>
                  <a:cubicBezTo>
                    <a:pt x="367" y="3656"/>
                    <a:pt x="1050" y="4250"/>
                    <a:pt x="1829" y="4431"/>
                  </a:cubicBezTo>
                  <a:cubicBezTo>
                    <a:pt x="2015" y="4475"/>
                    <a:pt x="2204" y="4495"/>
                    <a:pt x="2394" y="4495"/>
                  </a:cubicBezTo>
                  <a:cubicBezTo>
                    <a:pt x="2999" y="4495"/>
                    <a:pt x="3606" y="4285"/>
                    <a:pt x="4094" y="3923"/>
                  </a:cubicBezTo>
                  <a:cubicBezTo>
                    <a:pt x="4484" y="3634"/>
                    <a:pt x="4815" y="3225"/>
                    <a:pt x="4879" y="2745"/>
                  </a:cubicBezTo>
                  <a:cubicBezTo>
                    <a:pt x="4931" y="2349"/>
                    <a:pt x="4799" y="1951"/>
                    <a:pt x="4627" y="1591"/>
                  </a:cubicBezTo>
                  <a:cubicBezTo>
                    <a:pt x="4346" y="997"/>
                    <a:pt x="3955" y="454"/>
                    <a:pt x="3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0"/>
            <p:cNvSpPr/>
            <p:nvPr/>
          </p:nvSpPr>
          <p:spPr>
            <a:xfrm>
              <a:off x="6433785" y="935080"/>
              <a:ext cx="208308" cy="117873"/>
            </a:xfrm>
            <a:custGeom>
              <a:avLst/>
              <a:gdLst/>
              <a:ahLst/>
              <a:cxnLst/>
              <a:rect l="l" t="t" r="r" b="b"/>
              <a:pathLst>
                <a:path w="3515" h="1989" extrusionOk="0">
                  <a:moveTo>
                    <a:pt x="448" y="1"/>
                  </a:moveTo>
                  <a:cubicBezTo>
                    <a:pt x="285" y="1"/>
                    <a:pt x="115" y="63"/>
                    <a:pt x="32" y="200"/>
                  </a:cubicBezTo>
                  <a:cubicBezTo>
                    <a:pt x="14" y="229"/>
                    <a:pt x="0" y="266"/>
                    <a:pt x="17" y="297"/>
                  </a:cubicBezTo>
                  <a:cubicBezTo>
                    <a:pt x="29" y="324"/>
                    <a:pt x="62" y="336"/>
                    <a:pt x="92" y="336"/>
                  </a:cubicBezTo>
                  <a:cubicBezTo>
                    <a:pt x="122" y="336"/>
                    <a:pt x="151" y="326"/>
                    <a:pt x="180" y="316"/>
                  </a:cubicBezTo>
                  <a:cubicBezTo>
                    <a:pt x="238" y="300"/>
                    <a:pt x="298" y="291"/>
                    <a:pt x="358" y="291"/>
                  </a:cubicBezTo>
                  <a:cubicBezTo>
                    <a:pt x="452" y="291"/>
                    <a:pt x="546" y="312"/>
                    <a:pt x="631" y="352"/>
                  </a:cubicBezTo>
                  <a:cubicBezTo>
                    <a:pt x="632" y="352"/>
                    <a:pt x="632" y="352"/>
                    <a:pt x="632" y="352"/>
                  </a:cubicBezTo>
                  <a:cubicBezTo>
                    <a:pt x="650" y="352"/>
                    <a:pt x="693" y="406"/>
                    <a:pt x="742" y="451"/>
                  </a:cubicBezTo>
                  <a:cubicBezTo>
                    <a:pt x="781" y="488"/>
                    <a:pt x="833" y="521"/>
                    <a:pt x="886" y="521"/>
                  </a:cubicBezTo>
                  <a:cubicBezTo>
                    <a:pt x="897" y="521"/>
                    <a:pt x="907" y="520"/>
                    <a:pt x="918" y="517"/>
                  </a:cubicBezTo>
                  <a:cubicBezTo>
                    <a:pt x="976" y="500"/>
                    <a:pt x="1012" y="435"/>
                    <a:pt x="1011" y="373"/>
                  </a:cubicBezTo>
                  <a:cubicBezTo>
                    <a:pt x="1008" y="312"/>
                    <a:pt x="976" y="255"/>
                    <a:pt x="936" y="208"/>
                  </a:cubicBezTo>
                  <a:cubicBezTo>
                    <a:pt x="827" y="80"/>
                    <a:pt x="658" y="11"/>
                    <a:pt x="490" y="1"/>
                  </a:cubicBezTo>
                  <a:lnTo>
                    <a:pt x="490" y="2"/>
                  </a:lnTo>
                  <a:cubicBezTo>
                    <a:pt x="476" y="1"/>
                    <a:pt x="462" y="1"/>
                    <a:pt x="448" y="1"/>
                  </a:cubicBezTo>
                  <a:close/>
                  <a:moveTo>
                    <a:pt x="2867" y="775"/>
                  </a:moveTo>
                  <a:cubicBezTo>
                    <a:pt x="2781" y="775"/>
                    <a:pt x="2694" y="787"/>
                    <a:pt x="2609" y="808"/>
                  </a:cubicBezTo>
                  <a:cubicBezTo>
                    <a:pt x="2551" y="823"/>
                    <a:pt x="2437" y="852"/>
                    <a:pt x="2386" y="950"/>
                  </a:cubicBezTo>
                  <a:cubicBezTo>
                    <a:pt x="2379" y="964"/>
                    <a:pt x="2372" y="979"/>
                    <a:pt x="2374" y="994"/>
                  </a:cubicBezTo>
                  <a:cubicBezTo>
                    <a:pt x="2377" y="1044"/>
                    <a:pt x="2443" y="1059"/>
                    <a:pt x="2493" y="1060"/>
                  </a:cubicBezTo>
                  <a:cubicBezTo>
                    <a:pt x="2760" y="1067"/>
                    <a:pt x="3042" y="1082"/>
                    <a:pt x="3262" y="1231"/>
                  </a:cubicBezTo>
                  <a:cubicBezTo>
                    <a:pt x="3307" y="1263"/>
                    <a:pt x="3360" y="1301"/>
                    <a:pt x="3412" y="1301"/>
                  </a:cubicBezTo>
                  <a:cubicBezTo>
                    <a:pt x="3425" y="1301"/>
                    <a:pt x="3438" y="1299"/>
                    <a:pt x="3451" y="1293"/>
                  </a:cubicBezTo>
                  <a:cubicBezTo>
                    <a:pt x="3493" y="1274"/>
                    <a:pt x="3515" y="1226"/>
                    <a:pt x="3513" y="1179"/>
                  </a:cubicBezTo>
                  <a:cubicBezTo>
                    <a:pt x="3510" y="1134"/>
                    <a:pt x="3488" y="1092"/>
                    <a:pt x="3462" y="1055"/>
                  </a:cubicBezTo>
                  <a:lnTo>
                    <a:pt x="3462" y="1054"/>
                  </a:lnTo>
                  <a:cubicBezTo>
                    <a:pt x="3371" y="925"/>
                    <a:pt x="3228" y="838"/>
                    <a:pt x="3076" y="800"/>
                  </a:cubicBezTo>
                  <a:cubicBezTo>
                    <a:pt x="3008" y="783"/>
                    <a:pt x="2938" y="775"/>
                    <a:pt x="2867" y="775"/>
                  </a:cubicBezTo>
                  <a:close/>
                  <a:moveTo>
                    <a:pt x="485" y="941"/>
                  </a:moveTo>
                  <a:cubicBezTo>
                    <a:pt x="396" y="941"/>
                    <a:pt x="304" y="1054"/>
                    <a:pt x="272" y="1207"/>
                  </a:cubicBezTo>
                  <a:cubicBezTo>
                    <a:pt x="236" y="1373"/>
                    <a:pt x="283" y="1524"/>
                    <a:pt x="378" y="1545"/>
                  </a:cubicBezTo>
                  <a:cubicBezTo>
                    <a:pt x="385" y="1546"/>
                    <a:pt x="393" y="1547"/>
                    <a:pt x="400" y="1547"/>
                  </a:cubicBezTo>
                  <a:cubicBezTo>
                    <a:pt x="489" y="1547"/>
                    <a:pt x="582" y="1435"/>
                    <a:pt x="615" y="1280"/>
                  </a:cubicBezTo>
                  <a:cubicBezTo>
                    <a:pt x="650" y="1114"/>
                    <a:pt x="602" y="964"/>
                    <a:pt x="507" y="944"/>
                  </a:cubicBezTo>
                  <a:cubicBezTo>
                    <a:pt x="500" y="942"/>
                    <a:pt x="493" y="941"/>
                    <a:pt x="485" y="941"/>
                  </a:cubicBezTo>
                  <a:close/>
                  <a:moveTo>
                    <a:pt x="2554" y="1384"/>
                  </a:moveTo>
                  <a:cubicBezTo>
                    <a:pt x="2465" y="1384"/>
                    <a:pt x="2372" y="1495"/>
                    <a:pt x="2339" y="1649"/>
                  </a:cubicBezTo>
                  <a:cubicBezTo>
                    <a:pt x="2304" y="1815"/>
                    <a:pt x="2351" y="1967"/>
                    <a:pt x="2447" y="1987"/>
                  </a:cubicBezTo>
                  <a:cubicBezTo>
                    <a:pt x="2454" y="1988"/>
                    <a:pt x="2461" y="1989"/>
                    <a:pt x="2469" y="1989"/>
                  </a:cubicBezTo>
                  <a:cubicBezTo>
                    <a:pt x="2558" y="1989"/>
                    <a:pt x="2650" y="1876"/>
                    <a:pt x="2682" y="1723"/>
                  </a:cubicBezTo>
                  <a:cubicBezTo>
                    <a:pt x="2718" y="1557"/>
                    <a:pt x="2670" y="1405"/>
                    <a:pt x="2575" y="1386"/>
                  </a:cubicBezTo>
                  <a:cubicBezTo>
                    <a:pt x="2568" y="1384"/>
                    <a:pt x="2561" y="1384"/>
                    <a:pt x="2554" y="13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0"/>
            <p:cNvSpPr/>
            <p:nvPr/>
          </p:nvSpPr>
          <p:spPr>
            <a:xfrm>
              <a:off x="5568137" y="784139"/>
              <a:ext cx="1904815" cy="3122126"/>
            </a:xfrm>
            <a:custGeom>
              <a:avLst/>
              <a:gdLst/>
              <a:ahLst/>
              <a:cxnLst/>
              <a:rect l="l" t="t" r="r" b="b"/>
              <a:pathLst>
                <a:path w="32142" h="52683" extrusionOk="0">
                  <a:moveTo>
                    <a:pt x="13754" y="12795"/>
                  </a:moveTo>
                  <a:cubicBezTo>
                    <a:pt x="13456" y="12876"/>
                    <a:pt x="13161" y="12963"/>
                    <a:pt x="12867" y="13057"/>
                  </a:cubicBezTo>
                  <a:cubicBezTo>
                    <a:pt x="12843" y="13136"/>
                    <a:pt x="12821" y="13213"/>
                    <a:pt x="12799" y="13292"/>
                  </a:cubicBezTo>
                  <a:lnTo>
                    <a:pt x="13817" y="13062"/>
                  </a:lnTo>
                  <a:cubicBezTo>
                    <a:pt x="13795" y="12973"/>
                    <a:pt x="13775" y="12885"/>
                    <a:pt x="13754" y="12796"/>
                  </a:cubicBezTo>
                  <a:lnTo>
                    <a:pt x="13754" y="12795"/>
                  </a:lnTo>
                  <a:close/>
                  <a:moveTo>
                    <a:pt x="17347" y="13412"/>
                  </a:moveTo>
                  <a:cubicBezTo>
                    <a:pt x="16780" y="13564"/>
                    <a:pt x="16225" y="13753"/>
                    <a:pt x="15684" y="13978"/>
                  </a:cubicBezTo>
                  <a:cubicBezTo>
                    <a:pt x="15612" y="13790"/>
                    <a:pt x="15531" y="13605"/>
                    <a:pt x="15440" y="13426"/>
                  </a:cubicBezTo>
                  <a:cubicBezTo>
                    <a:pt x="15365" y="13470"/>
                    <a:pt x="15291" y="13513"/>
                    <a:pt x="15216" y="13555"/>
                  </a:cubicBezTo>
                  <a:cubicBezTo>
                    <a:pt x="15306" y="13845"/>
                    <a:pt x="15516" y="14467"/>
                    <a:pt x="15634" y="14467"/>
                  </a:cubicBezTo>
                  <a:cubicBezTo>
                    <a:pt x="15639" y="14467"/>
                    <a:pt x="15644" y="14466"/>
                    <a:pt x="15649" y="14464"/>
                  </a:cubicBezTo>
                  <a:cubicBezTo>
                    <a:pt x="15757" y="14410"/>
                    <a:pt x="16724" y="13913"/>
                    <a:pt x="17239" y="13648"/>
                  </a:cubicBezTo>
                  <a:cubicBezTo>
                    <a:pt x="17275" y="13569"/>
                    <a:pt x="17310" y="13490"/>
                    <a:pt x="17347" y="13412"/>
                  </a:cubicBezTo>
                  <a:close/>
                  <a:moveTo>
                    <a:pt x="12863" y="10385"/>
                  </a:moveTo>
                  <a:lnTo>
                    <a:pt x="12863" y="10385"/>
                  </a:lnTo>
                  <a:cubicBezTo>
                    <a:pt x="12414" y="11085"/>
                    <a:pt x="11825" y="11694"/>
                    <a:pt x="11141" y="12166"/>
                  </a:cubicBezTo>
                  <a:cubicBezTo>
                    <a:pt x="11318" y="12507"/>
                    <a:pt x="11557" y="12815"/>
                    <a:pt x="11846" y="13068"/>
                  </a:cubicBezTo>
                  <a:cubicBezTo>
                    <a:pt x="11505" y="13149"/>
                    <a:pt x="11159" y="13205"/>
                    <a:pt x="10810" y="13235"/>
                  </a:cubicBezTo>
                  <a:cubicBezTo>
                    <a:pt x="10825" y="13690"/>
                    <a:pt x="10826" y="14146"/>
                    <a:pt x="10817" y="14602"/>
                  </a:cubicBezTo>
                  <a:cubicBezTo>
                    <a:pt x="10881" y="14604"/>
                    <a:pt x="10943" y="14606"/>
                    <a:pt x="11007" y="14610"/>
                  </a:cubicBezTo>
                  <a:cubicBezTo>
                    <a:pt x="11041" y="14314"/>
                    <a:pt x="11075" y="14019"/>
                    <a:pt x="11110" y="13724"/>
                  </a:cubicBezTo>
                  <a:cubicBezTo>
                    <a:pt x="11116" y="13664"/>
                    <a:pt x="11124" y="13603"/>
                    <a:pt x="11157" y="13552"/>
                  </a:cubicBezTo>
                  <a:cubicBezTo>
                    <a:pt x="11201" y="13485"/>
                    <a:pt x="11280" y="13451"/>
                    <a:pt x="11354" y="13422"/>
                  </a:cubicBezTo>
                  <a:cubicBezTo>
                    <a:pt x="11658" y="13304"/>
                    <a:pt x="11966" y="13200"/>
                    <a:pt x="12281" y="13112"/>
                  </a:cubicBezTo>
                  <a:cubicBezTo>
                    <a:pt x="12018" y="12863"/>
                    <a:pt x="11763" y="12608"/>
                    <a:pt x="11515" y="12346"/>
                  </a:cubicBezTo>
                  <a:cubicBezTo>
                    <a:pt x="12165" y="11856"/>
                    <a:pt x="12642" y="11144"/>
                    <a:pt x="12863" y="10385"/>
                  </a:cubicBezTo>
                  <a:close/>
                  <a:moveTo>
                    <a:pt x="419" y="1"/>
                  </a:moveTo>
                  <a:cubicBezTo>
                    <a:pt x="289" y="301"/>
                    <a:pt x="208" y="618"/>
                    <a:pt x="158" y="941"/>
                  </a:cubicBezTo>
                  <a:cubicBezTo>
                    <a:pt x="96" y="1330"/>
                    <a:pt x="78" y="1728"/>
                    <a:pt x="72" y="2121"/>
                  </a:cubicBezTo>
                  <a:cubicBezTo>
                    <a:pt x="0" y="7111"/>
                    <a:pt x="1890" y="12188"/>
                    <a:pt x="5490" y="15626"/>
                  </a:cubicBezTo>
                  <a:cubicBezTo>
                    <a:pt x="5976" y="15404"/>
                    <a:pt x="6477" y="15216"/>
                    <a:pt x="6989" y="15066"/>
                  </a:cubicBezTo>
                  <a:cubicBezTo>
                    <a:pt x="7044" y="15049"/>
                    <a:pt x="7100" y="15033"/>
                    <a:pt x="7156" y="15018"/>
                  </a:cubicBezTo>
                  <a:cubicBezTo>
                    <a:pt x="1359" y="11317"/>
                    <a:pt x="954" y="4152"/>
                    <a:pt x="1058" y="1163"/>
                  </a:cubicBezTo>
                  <a:cubicBezTo>
                    <a:pt x="1075" y="694"/>
                    <a:pt x="1104" y="329"/>
                    <a:pt x="1127" y="95"/>
                  </a:cubicBezTo>
                  <a:cubicBezTo>
                    <a:pt x="1008" y="81"/>
                    <a:pt x="891" y="64"/>
                    <a:pt x="774" y="49"/>
                  </a:cubicBezTo>
                  <a:cubicBezTo>
                    <a:pt x="656" y="33"/>
                    <a:pt x="538" y="17"/>
                    <a:pt x="419" y="1"/>
                  </a:cubicBezTo>
                  <a:close/>
                  <a:moveTo>
                    <a:pt x="19342" y="11913"/>
                  </a:moveTo>
                  <a:cubicBezTo>
                    <a:pt x="18954" y="12601"/>
                    <a:pt x="18778" y="13441"/>
                    <a:pt x="18882" y="14247"/>
                  </a:cubicBezTo>
                  <a:cubicBezTo>
                    <a:pt x="18780" y="14248"/>
                    <a:pt x="18678" y="14249"/>
                    <a:pt x="18576" y="14249"/>
                  </a:cubicBezTo>
                  <a:cubicBezTo>
                    <a:pt x="18317" y="14249"/>
                    <a:pt x="18057" y="14244"/>
                    <a:pt x="17798" y="14234"/>
                  </a:cubicBezTo>
                  <a:lnTo>
                    <a:pt x="17798" y="14234"/>
                  </a:lnTo>
                  <a:cubicBezTo>
                    <a:pt x="17955" y="14520"/>
                    <a:pt x="18096" y="14814"/>
                    <a:pt x="18224" y="15114"/>
                  </a:cubicBezTo>
                  <a:cubicBezTo>
                    <a:pt x="18255" y="15187"/>
                    <a:pt x="18287" y="15269"/>
                    <a:pt x="18268" y="15346"/>
                  </a:cubicBezTo>
                  <a:cubicBezTo>
                    <a:pt x="18255" y="15404"/>
                    <a:pt x="18216" y="15453"/>
                    <a:pt x="18179" y="15499"/>
                  </a:cubicBezTo>
                  <a:cubicBezTo>
                    <a:pt x="17866" y="15885"/>
                    <a:pt x="17552" y="16270"/>
                    <a:pt x="17240" y="16656"/>
                  </a:cubicBezTo>
                  <a:cubicBezTo>
                    <a:pt x="17280" y="16681"/>
                    <a:pt x="17319" y="16708"/>
                    <a:pt x="17357" y="16735"/>
                  </a:cubicBezTo>
                  <a:cubicBezTo>
                    <a:pt x="17801" y="16264"/>
                    <a:pt x="18260" y="15808"/>
                    <a:pt x="18738" y="15372"/>
                  </a:cubicBezTo>
                  <a:cubicBezTo>
                    <a:pt x="18515" y="15102"/>
                    <a:pt x="18313" y="14815"/>
                    <a:pt x="18133" y="14516"/>
                  </a:cubicBezTo>
                  <a:lnTo>
                    <a:pt x="18133" y="14516"/>
                  </a:lnTo>
                  <a:cubicBezTo>
                    <a:pt x="18210" y="14522"/>
                    <a:pt x="18287" y="14525"/>
                    <a:pt x="18363" y="14525"/>
                  </a:cubicBezTo>
                  <a:cubicBezTo>
                    <a:pt x="18670" y="14525"/>
                    <a:pt x="18977" y="14478"/>
                    <a:pt x="19270" y="14388"/>
                  </a:cubicBezTo>
                  <a:cubicBezTo>
                    <a:pt x="19132" y="13569"/>
                    <a:pt x="19157" y="12723"/>
                    <a:pt x="19342" y="11913"/>
                  </a:cubicBezTo>
                  <a:close/>
                  <a:moveTo>
                    <a:pt x="16395" y="16141"/>
                  </a:moveTo>
                  <a:lnTo>
                    <a:pt x="14458" y="19370"/>
                  </a:lnTo>
                  <a:cubicBezTo>
                    <a:pt x="14533" y="19384"/>
                    <a:pt x="14608" y="19397"/>
                    <a:pt x="14685" y="19410"/>
                  </a:cubicBezTo>
                  <a:lnTo>
                    <a:pt x="16583" y="16246"/>
                  </a:lnTo>
                  <a:cubicBezTo>
                    <a:pt x="16520" y="16210"/>
                    <a:pt x="16457" y="16176"/>
                    <a:pt x="16395" y="16141"/>
                  </a:cubicBezTo>
                  <a:close/>
                  <a:moveTo>
                    <a:pt x="12784" y="22577"/>
                  </a:moveTo>
                  <a:cubicBezTo>
                    <a:pt x="13048" y="22685"/>
                    <a:pt x="13316" y="22787"/>
                    <a:pt x="13587" y="22881"/>
                  </a:cubicBezTo>
                  <a:cubicBezTo>
                    <a:pt x="15444" y="23531"/>
                    <a:pt x="17412" y="23864"/>
                    <a:pt x="19380" y="23864"/>
                  </a:cubicBezTo>
                  <a:cubicBezTo>
                    <a:pt x="19599" y="23864"/>
                    <a:pt x="19817" y="23860"/>
                    <a:pt x="20035" y="23852"/>
                  </a:cubicBezTo>
                  <a:lnTo>
                    <a:pt x="20035" y="23852"/>
                  </a:lnTo>
                  <a:cubicBezTo>
                    <a:pt x="20039" y="25256"/>
                    <a:pt x="19836" y="31410"/>
                    <a:pt x="16035" y="33658"/>
                  </a:cubicBezTo>
                  <a:cubicBezTo>
                    <a:pt x="13085" y="35404"/>
                    <a:pt x="10602" y="35976"/>
                    <a:pt x="8545" y="35976"/>
                  </a:cubicBezTo>
                  <a:cubicBezTo>
                    <a:pt x="7214" y="35976"/>
                    <a:pt x="6061" y="35736"/>
                    <a:pt x="5077" y="35421"/>
                  </a:cubicBezTo>
                  <a:lnTo>
                    <a:pt x="12784" y="22577"/>
                  </a:lnTo>
                  <a:close/>
                  <a:moveTo>
                    <a:pt x="25589" y="20770"/>
                  </a:moveTo>
                  <a:cubicBezTo>
                    <a:pt x="24678" y="21641"/>
                    <a:pt x="23144" y="22494"/>
                    <a:pt x="20831" y="22675"/>
                  </a:cubicBezTo>
                  <a:cubicBezTo>
                    <a:pt x="20608" y="22693"/>
                    <a:pt x="20377" y="22705"/>
                    <a:pt x="20139" y="22708"/>
                  </a:cubicBezTo>
                  <a:cubicBezTo>
                    <a:pt x="20009" y="22711"/>
                    <a:pt x="19880" y="22712"/>
                    <a:pt x="19752" y="22712"/>
                  </a:cubicBezTo>
                  <a:cubicBezTo>
                    <a:pt x="17093" y="22712"/>
                    <a:pt x="14952" y="22208"/>
                    <a:pt x="13633" y="21790"/>
                  </a:cubicBezTo>
                  <a:cubicBezTo>
                    <a:pt x="13126" y="21630"/>
                    <a:pt x="12740" y="21481"/>
                    <a:pt x="12493" y="21379"/>
                  </a:cubicBezTo>
                  <a:cubicBezTo>
                    <a:pt x="12466" y="21557"/>
                    <a:pt x="12445" y="21736"/>
                    <a:pt x="12431" y="21916"/>
                  </a:cubicBezTo>
                  <a:cubicBezTo>
                    <a:pt x="12419" y="22084"/>
                    <a:pt x="12412" y="22253"/>
                    <a:pt x="12410" y="22422"/>
                  </a:cubicBezTo>
                  <a:cubicBezTo>
                    <a:pt x="12467" y="22446"/>
                    <a:pt x="12525" y="22471"/>
                    <a:pt x="12583" y="22495"/>
                  </a:cubicBezTo>
                  <a:lnTo>
                    <a:pt x="12582" y="22495"/>
                  </a:lnTo>
                  <a:lnTo>
                    <a:pt x="4867" y="35351"/>
                  </a:lnTo>
                  <a:cubicBezTo>
                    <a:pt x="4835" y="35341"/>
                    <a:pt x="4803" y="35329"/>
                    <a:pt x="4771" y="35319"/>
                  </a:cubicBezTo>
                  <a:lnTo>
                    <a:pt x="4771" y="35319"/>
                  </a:lnTo>
                  <a:cubicBezTo>
                    <a:pt x="4801" y="35333"/>
                    <a:pt x="4832" y="35347"/>
                    <a:pt x="4862" y="35361"/>
                  </a:cubicBezTo>
                  <a:cubicBezTo>
                    <a:pt x="4870" y="35364"/>
                    <a:pt x="4877" y="35368"/>
                    <a:pt x="4884" y="35371"/>
                  </a:cubicBezTo>
                  <a:cubicBezTo>
                    <a:pt x="4941" y="35398"/>
                    <a:pt x="4996" y="35425"/>
                    <a:pt x="5053" y="35450"/>
                  </a:cubicBezTo>
                  <a:cubicBezTo>
                    <a:pt x="5055" y="35451"/>
                    <a:pt x="5057" y="35451"/>
                    <a:pt x="5058" y="35452"/>
                  </a:cubicBezTo>
                  <a:cubicBezTo>
                    <a:pt x="6747" y="36220"/>
                    <a:pt x="8593" y="36672"/>
                    <a:pt x="10430" y="36672"/>
                  </a:cubicBezTo>
                  <a:cubicBezTo>
                    <a:pt x="11304" y="36672"/>
                    <a:pt x="12176" y="36569"/>
                    <a:pt x="13028" y="36350"/>
                  </a:cubicBezTo>
                  <a:cubicBezTo>
                    <a:pt x="13553" y="36214"/>
                    <a:pt x="14066" y="36037"/>
                    <a:pt x="14564" y="35826"/>
                  </a:cubicBezTo>
                  <a:cubicBezTo>
                    <a:pt x="15344" y="35494"/>
                    <a:pt x="16091" y="35079"/>
                    <a:pt x="16797" y="34610"/>
                  </a:cubicBezTo>
                  <a:cubicBezTo>
                    <a:pt x="17560" y="34105"/>
                    <a:pt x="18287" y="33529"/>
                    <a:pt x="18864" y="32821"/>
                  </a:cubicBezTo>
                  <a:cubicBezTo>
                    <a:pt x="19108" y="32521"/>
                    <a:pt x="19322" y="32202"/>
                    <a:pt x="19511" y="31868"/>
                  </a:cubicBezTo>
                  <a:cubicBezTo>
                    <a:pt x="21692" y="30034"/>
                    <a:pt x="21938" y="24991"/>
                    <a:pt x="23165" y="24772"/>
                  </a:cubicBezTo>
                  <a:cubicBezTo>
                    <a:pt x="23778" y="24662"/>
                    <a:pt x="24279" y="24464"/>
                    <a:pt x="24624" y="24295"/>
                  </a:cubicBezTo>
                  <a:cubicBezTo>
                    <a:pt x="24145" y="24014"/>
                    <a:pt x="23716" y="23647"/>
                    <a:pt x="23402" y="23196"/>
                  </a:cubicBezTo>
                  <a:cubicBezTo>
                    <a:pt x="24143" y="22852"/>
                    <a:pt x="24808" y="22327"/>
                    <a:pt x="25222" y="21626"/>
                  </a:cubicBezTo>
                  <a:cubicBezTo>
                    <a:pt x="25382" y="21357"/>
                    <a:pt x="25500" y="21068"/>
                    <a:pt x="25589" y="20770"/>
                  </a:cubicBezTo>
                  <a:close/>
                  <a:moveTo>
                    <a:pt x="29895" y="34279"/>
                  </a:moveTo>
                  <a:cubicBezTo>
                    <a:pt x="29593" y="34581"/>
                    <a:pt x="29269" y="34861"/>
                    <a:pt x="28927" y="35114"/>
                  </a:cubicBezTo>
                  <a:cubicBezTo>
                    <a:pt x="27753" y="35982"/>
                    <a:pt x="26379" y="36562"/>
                    <a:pt x="24960" y="36909"/>
                  </a:cubicBezTo>
                  <a:cubicBezTo>
                    <a:pt x="24868" y="36931"/>
                    <a:pt x="24773" y="36953"/>
                    <a:pt x="24678" y="36953"/>
                  </a:cubicBezTo>
                  <a:cubicBezTo>
                    <a:pt x="24642" y="36953"/>
                    <a:pt x="24606" y="36949"/>
                    <a:pt x="24570" y="36942"/>
                  </a:cubicBezTo>
                  <a:cubicBezTo>
                    <a:pt x="24452" y="36917"/>
                    <a:pt x="24348" y="36848"/>
                    <a:pt x="24250" y="36778"/>
                  </a:cubicBezTo>
                  <a:cubicBezTo>
                    <a:pt x="23346" y="36146"/>
                    <a:pt x="22502" y="35428"/>
                    <a:pt x="21730" y="34639"/>
                  </a:cubicBezTo>
                  <a:lnTo>
                    <a:pt x="21730" y="34639"/>
                  </a:lnTo>
                  <a:cubicBezTo>
                    <a:pt x="22630" y="35802"/>
                    <a:pt x="23924" y="37168"/>
                    <a:pt x="25164" y="37388"/>
                  </a:cubicBezTo>
                  <a:cubicBezTo>
                    <a:pt x="25299" y="37412"/>
                    <a:pt x="25441" y="37424"/>
                    <a:pt x="25588" y="37424"/>
                  </a:cubicBezTo>
                  <a:cubicBezTo>
                    <a:pt x="27434" y="37424"/>
                    <a:pt x="30077" y="35629"/>
                    <a:pt x="30974" y="34979"/>
                  </a:cubicBezTo>
                  <a:cubicBezTo>
                    <a:pt x="30594" y="34777"/>
                    <a:pt x="30233" y="34544"/>
                    <a:pt x="29895" y="34279"/>
                  </a:cubicBezTo>
                  <a:close/>
                  <a:moveTo>
                    <a:pt x="20030" y="35854"/>
                  </a:moveTo>
                  <a:cubicBezTo>
                    <a:pt x="20062" y="35994"/>
                    <a:pt x="22156" y="44956"/>
                    <a:pt x="31892" y="52683"/>
                  </a:cubicBezTo>
                  <a:cubicBezTo>
                    <a:pt x="31981" y="52557"/>
                    <a:pt x="32064" y="52428"/>
                    <a:pt x="32142" y="52296"/>
                  </a:cubicBezTo>
                  <a:cubicBezTo>
                    <a:pt x="32142" y="52294"/>
                    <a:pt x="32142" y="52294"/>
                    <a:pt x="32142" y="52293"/>
                  </a:cubicBezTo>
                  <a:cubicBezTo>
                    <a:pt x="28657" y="49260"/>
                    <a:pt x="26191" y="45082"/>
                    <a:pt x="25196" y="40572"/>
                  </a:cubicBezTo>
                  <a:cubicBezTo>
                    <a:pt x="23090" y="39509"/>
                    <a:pt x="21281" y="37856"/>
                    <a:pt x="20030" y="35854"/>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0"/>
            <p:cNvSpPr/>
            <p:nvPr/>
          </p:nvSpPr>
          <p:spPr>
            <a:xfrm>
              <a:off x="6015214" y="1330302"/>
              <a:ext cx="956615" cy="507228"/>
            </a:xfrm>
            <a:custGeom>
              <a:avLst/>
              <a:gdLst/>
              <a:ahLst/>
              <a:cxnLst/>
              <a:rect l="l" t="t" r="r" b="b"/>
              <a:pathLst>
                <a:path w="16142" h="8559" extrusionOk="0">
                  <a:moveTo>
                    <a:pt x="6565" y="1"/>
                  </a:moveTo>
                  <a:cubicBezTo>
                    <a:pt x="6089" y="1"/>
                    <a:pt x="5560" y="120"/>
                    <a:pt x="4981" y="359"/>
                  </a:cubicBezTo>
                  <a:cubicBezTo>
                    <a:pt x="3618" y="921"/>
                    <a:pt x="2405" y="1887"/>
                    <a:pt x="1546" y="3087"/>
                  </a:cubicBezTo>
                  <a:cubicBezTo>
                    <a:pt x="1482" y="3055"/>
                    <a:pt x="1415" y="3031"/>
                    <a:pt x="1345" y="3016"/>
                  </a:cubicBezTo>
                  <a:cubicBezTo>
                    <a:pt x="1272" y="2999"/>
                    <a:pt x="1198" y="2991"/>
                    <a:pt x="1124" y="2991"/>
                  </a:cubicBezTo>
                  <a:cubicBezTo>
                    <a:pt x="803" y="2991"/>
                    <a:pt x="481" y="3143"/>
                    <a:pt x="284" y="3399"/>
                  </a:cubicBezTo>
                  <a:cubicBezTo>
                    <a:pt x="41" y="3714"/>
                    <a:pt x="1" y="4169"/>
                    <a:pt x="177" y="4525"/>
                  </a:cubicBezTo>
                  <a:cubicBezTo>
                    <a:pt x="238" y="4648"/>
                    <a:pt x="323" y="4759"/>
                    <a:pt x="431" y="4843"/>
                  </a:cubicBezTo>
                  <a:cubicBezTo>
                    <a:pt x="595" y="4970"/>
                    <a:pt x="806" y="5028"/>
                    <a:pt x="1014" y="5028"/>
                  </a:cubicBezTo>
                  <a:cubicBezTo>
                    <a:pt x="1034" y="5028"/>
                    <a:pt x="1053" y="5027"/>
                    <a:pt x="1072" y="5026"/>
                  </a:cubicBezTo>
                  <a:cubicBezTo>
                    <a:pt x="1280" y="5017"/>
                    <a:pt x="1489" y="4952"/>
                    <a:pt x="1651" y="4821"/>
                  </a:cubicBezTo>
                  <a:cubicBezTo>
                    <a:pt x="1955" y="4574"/>
                    <a:pt x="2192" y="4221"/>
                    <a:pt x="2122" y="3830"/>
                  </a:cubicBezTo>
                  <a:cubicBezTo>
                    <a:pt x="2081" y="3604"/>
                    <a:pt x="1957" y="3396"/>
                    <a:pt x="1785" y="3244"/>
                  </a:cubicBezTo>
                  <a:cubicBezTo>
                    <a:pt x="2613" y="2093"/>
                    <a:pt x="3780" y="1165"/>
                    <a:pt x="5090" y="624"/>
                  </a:cubicBezTo>
                  <a:cubicBezTo>
                    <a:pt x="5634" y="400"/>
                    <a:pt x="6127" y="288"/>
                    <a:pt x="6565" y="288"/>
                  </a:cubicBezTo>
                  <a:cubicBezTo>
                    <a:pt x="6759" y="288"/>
                    <a:pt x="6942" y="310"/>
                    <a:pt x="7114" y="354"/>
                  </a:cubicBezTo>
                  <a:cubicBezTo>
                    <a:pt x="7146" y="263"/>
                    <a:pt x="7178" y="173"/>
                    <a:pt x="7211" y="83"/>
                  </a:cubicBezTo>
                  <a:cubicBezTo>
                    <a:pt x="7008" y="28"/>
                    <a:pt x="6793" y="1"/>
                    <a:pt x="6565" y="1"/>
                  </a:cubicBezTo>
                  <a:close/>
                  <a:moveTo>
                    <a:pt x="10754" y="185"/>
                  </a:moveTo>
                  <a:cubicBezTo>
                    <a:pt x="10750" y="211"/>
                    <a:pt x="10744" y="238"/>
                    <a:pt x="10740" y="265"/>
                  </a:cubicBezTo>
                  <a:cubicBezTo>
                    <a:pt x="10730" y="333"/>
                    <a:pt x="10721" y="403"/>
                    <a:pt x="10715" y="472"/>
                  </a:cubicBezTo>
                  <a:cubicBezTo>
                    <a:pt x="11245" y="630"/>
                    <a:pt x="11749" y="993"/>
                    <a:pt x="12160" y="1518"/>
                  </a:cubicBezTo>
                  <a:cubicBezTo>
                    <a:pt x="12623" y="2109"/>
                    <a:pt x="12915" y="2825"/>
                    <a:pt x="13154" y="3447"/>
                  </a:cubicBezTo>
                  <a:cubicBezTo>
                    <a:pt x="13195" y="3553"/>
                    <a:pt x="13234" y="3657"/>
                    <a:pt x="13274" y="3763"/>
                  </a:cubicBezTo>
                  <a:cubicBezTo>
                    <a:pt x="13487" y="4330"/>
                    <a:pt x="13708" y="4916"/>
                    <a:pt x="14015" y="5456"/>
                  </a:cubicBezTo>
                  <a:cubicBezTo>
                    <a:pt x="13966" y="5503"/>
                    <a:pt x="13925" y="5558"/>
                    <a:pt x="13891" y="5618"/>
                  </a:cubicBezTo>
                  <a:cubicBezTo>
                    <a:pt x="13692" y="5951"/>
                    <a:pt x="13621" y="6359"/>
                    <a:pt x="13697" y="6740"/>
                  </a:cubicBezTo>
                  <a:cubicBezTo>
                    <a:pt x="13699" y="6751"/>
                    <a:pt x="13705" y="6764"/>
                    <a:pt x="13712" y="6775"/>
                  </a:cubicBezTo>
                  <a:cubicBezTo>
                    <a:pt x="13758" y="7178"/>
                    <a:pt x="13847" y="7577"/>
                    <a:pt x="13974" y="7961"/>
                  </a:cubicBezTo>
                  <a:cubicBezTo>
                    <a:pt x="14011" y="8074"/>
                    <a:pt x="14054" y="8193"/>
                    <a:pt x="14133" y="8296"/>
                  </a:cubicBezTo>
                  <a:cubicBezTo>
                    <a:pt x="14264" y="8468"/>
                    <a:pt x="14482" y="8558"/>
                    <a:pt x="14710" y="8558"/>
                  </a:cubicBezTo>
                  <a:cubicBezTo>
                    <a:pt x="14858" y="8558"/>
                    <a:pt x="15010" y="8519"/>
                    <a:pt x="15146" y="8437"/>
                  </a:cubicBezTo>
                  <a:lnTo>
                    <a:pt x="15071" y="8314"/>
                  </a:lnTo>
                  <a:cubicBezTo>
                    <a:pt x="14966" y="8378"/>
                    <a:pt x="14835" y="8413"/>
                    <a:pt x="14705" y="8413"/>
                  </a:cubicBezTo>
                  <a:cubicBezTo>
                    <a:pt x="14529" y="8413"/>
                    <a:pt x="14355" y="8350"/>
                    <a:pt x="14247" y="8209"/>
                  </a:cubicBezTo>
                  <a:cubicBezTo>
                    <a:pt x="14182" y="8123"/>
                    <a:pt x="14143" y="8018"/>
                    <a:pt x="14110" y="7915"/>
                  </a:cubicBezTo>
                  <a:cubicBezTo>
                    <a:pt x="13992" y="7561"/>
                    <a:pt x="13910" y="7193"/>
                    <a:pt x="13863" y="6822"/>
                  </a:cubicBezTo>
                  <a:cubicBezTo>
                    <a:pt x="13917" y="6779"/>
                    <a:pt x="13920" y="6687"/>
                    <a:pt x="13914" y="6613"/>
                  </a:cubicBezTo>
                  <a:cubicBezTo>
                    <a:pt x="13896" y="6365"/>
                    <a:pt x="13922" y="6115"/>
                    <a:pt x="13988" y="5876"/>
                  </a:cubicBezTo>
                  <a:cubicBezTo>
                    <a:pt x="14012" y="5790"/>
                    <a:pt x="14043" y="5702"/>
                    <a:pt x="14105" y="5637"/>
                  </a:cubicBezTo>
                  <a:cubicBezTo>
                    <a:pt x="14174" y="5567"/>
                    <a:pt x="14271" y="5535"/>
                    <a:pt x="14370" y="5535"/>
                  </a:cubicBezTo>
                  <a:cubicBezTo>
                    <a:pt x="14427" y="5535"/>
                    <a:pt x="14485" y="5546"/>
                    <a:pt x="14539" y="5565"/>
                  </a:cubicBezTo>
                  <a:cubicBezTo>
                    <a:pt x="14684" y="5619"/>
                    <a:pt x="14802" y="5727"/>
                    <a:pt x="14911" y="5837"/>
                  </a:cubicBezTo>
                  <a:cubicBezTo>
                    <a:pt x="15020" y="5947"/>
                    <a:pt x="15127" y="6063"/>
                    <a:pt x="15262" y="6140"/>
                  </a:cubicBezTo>
                  <a:cubicBezTo>
                    <a:pt x="15264" y="6141"/>
                    <a:pt x="15267" y="6142"/>
                    <a:pt x="15271" y="6144"/>
                  </a:cubicBezTo>
                  <a:cubicBezTo>
                    <a:pt x="15517" y="6498"/>
                    <a:pt x="15727" y="6877"/>
                    <a:pt x="15895" y="7275"/>
                  </a:cubicBezTo>
                  <a:cubicBezTo>
                    <a:pt x="15931" y="7363"/>
                    <a:pt x="15968" y="7456"/>
                    <a:pt x="15976" y="7549"/>
                  </a:cubicBezTo>
                  <a:cubicBezTo>
                    <a:pt x="15994" y="7760"/>
                    <a:pt x="15840" y="7977"/>
                    <a:pt x="15635" y="8031"/>
                  </a:cubicBezTo>
                  <a:lnTo>
                    <a:pt x="15672" y="8171"/>
                  </a:lnTo>
                  <a:cubicBezTo>
                    <a:pt x="15946" y="8098"/>
                    <a:pt x="16142" y="7819"/>
                    <a:pt x="16119" y="7537"/>
                  </a:cubicBezTo>
                  <a:lnTo>
                    <a:pt x="16119" y="7536"/>
                  </a:lnTo>
                  <a:cubicBezTo>
                    <a:pt x="16110" y="7422"/>
                    <a:pt x="16068" y="7318"/>
                    <a:pt x="16027" y="7220"/>
                  </a:cubicBezTo>
                  <a:cubicBezTo>
                    <a:pt x="15854" y="6811"/>
                    <a:pt x="15639" y="6421"/>
                    <a:pt x="15386" y="6057"/>
                  </a:cubicBezTo>
                  <a:lnTo>
                    <a:pt x="15386" y="6056"/>
                  </a:lnTo>
                  <a:cubicBezTo>
                    <a:pt x="15366" y="5954"/>
                    <a:pt x="15298" y="5867"/>
                    <a:pt x="15226" y="5792"/>
                  </a:cubicBezTo>
                  <a:cubicBezTo>
                    <a:pt x="15078" y="5640"/>
                    <a:pt x="14903" y="5517"/>
                    <a:pt x="14711" y="5429"/>
                  </a:cubicBezTo>
                  <a:cubicBezTo>
                    <a:pt x="14594" y="5375"/>
                    <a:pt x="14461" y="5338"/>
                    <a:pt x="14334" y="5338"/>
                  </a:cubicBezTo>
                  <a:cubicBezTo>
                    <a:pt x="14316" y="5338"/>
                    <a:pt x="14297" y="5339"/>
                    <a:pt x="14279" y="5340"/>
                  </a:cubicBezTo>
                  <a:cubicBezTo>
                    <a:pt x="13976" y="4813"/>
                    <a:pt x="13756" y="4228"/>
                    <a:pt x="13543" y="3661"/>
                  </a:cubicBezTo>
                  <a:cubicBezTo>
                    <a:pt x="13502" y="3555"/>
                    <a:pt x="13463" y="3450"/>
                    <a:pt x="13422" y="3345"/>
                  </a:cubicBezTo>
                  <a:cubicBezTo>
                    <a:pt x="13176" y="2702"/>
                    <a:pt x="12873" y="1964"/>
                    <a:pt x="12386" y="1342"/>
                  </a:cubicBezTo>
                  <a:cubicBezTo>
                    <a:pt x="11928" y="755"/>
                    <a:pt x="11357" y="353"/>
                    <a:pt x="10754" y="1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0"/>
            <p:cNvSpPr/>
            <p:nvPr/>
          </p:nvSpPr>
          <p:spPr>
            <a:xfrm>
              <a:off x="6043897" y="1534757"/>
              <a:ext cx="70996" cy="69693"/>
            </a:xfrm>
            <a:custGeom>
              <a:avLst/>
              <a:gdLst/>
              <a:ahLst/>
              <a:cxnLst/>
              <a:rect l="l" t="t" r="r" b="b"/>
              <a:pathLst>
                <a:path w="1198" h="1176" extrusionOk="0">
                  <a:moveTo>
                    <a:pt x="653" y="1"/>
                  </a:moveTo>
                  <a:cubicBezTo>
                    <a:pt x="650" y="1"/>
                    <a:pt x="646" y="1"/>
                    <a:pt x="643" y="1"/>
                  </a:cubicBezTo>
                  <a:cubicBezTo>
                    <a:pt x="518" y="3"/>
                    <a:pt x="396" y="58"/>
                    <a:pt x="296" y="134"/>
                  </a:cubicBezTo>
                  <a:cubicBezTo>
                    <a:pt x="117" y="272"/>
                    <a:pt x="0" y="497"/>
                    <a:pt x="23" y="722"/>
                  </a:cubicBezTo>
                  <a:cubicBezTo>
                    <a:pt x="47" y="946"/>
                    <a:pt x="229" y="1154"/>
                    <a:pt x="454" y="1174"/>
                  </a:cubicBezTo>
                  <a:cubicBezTo>
                    <a:pt x="467" y="1175"/>
                    <a:pt x="481" y="1175"/>
                    <a:pt x="494" y="1175"/>
                  </a:cubicBezTo>
                  <a:cubicBezTo>
                    <a:pt x="649" y="1175"/>
                    <a:pt x="795" y="1099"/>
                    <a:pt x="932" y="1023"/>
                  </a:cubicBezTo>
                  <a:cubicBezTo>
                    <a:pt x="1108" y="927"/>
                    <a:pt x="1197" y="648"/>
                    <a:pt x="1147" y="416"/>
                  </a:cubicBezTo>
                  <a:cubicBezTo>
                    <a:pt x="1098" y="189"/>
                    <a:pt x="886"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0"/>
            <p:cNvSpPr/>
            <p:nvPr/>
          </p:nvSpPr>
          <p:spPr>
            <a:xfrm>
              <a:off x="6822428" y="1646645"/>
              <a:ext cx="122318" cy="183595"/>
            </a:xfrm>
            <a:custGeom>
              <a:avLst/>
              <a:gdLst/>
              <a:ahLst/>
              <a:cxnLst/>
              <a:rect l="l" t="t" r="r" b="b"/>
              <a:pathLst>
                <a:path w="2064" h="3098" extrusionOk="0">
                  <a:moveTo>
                    <a:pt x="713" y="0"/>
                  </a:moveTo>
                  <a:cubicBezTo>
                    <a:pt x="695" y="0"/>
                    <a:pt x="676" y="1"/>
                    <a:pt x="658" y="2"/>
                  </a:cubicBezTo>
                  <a:cubicBezTo>
                    <a:pt x="658" y="2"/>
                    <a:pt x="658" y="2"/>
                    <a:pt x="657" y="2"/>
                  </a:cubicBezTo>
                  <a:cubicBezTo>
                    <a:pt x="644" y="2"/>
                    <a:pt x="551" y="6"/>
                    <a:pt x="394" y="118"/>
                  </a:cubicBezTo>
                  <a:cubicBezTo>
                    <a:pt x="345" y="165"/>
                    <a:pt x="304" y="220"/>
                    <a:pt x="270" y="278"/>
                  </a:cubicBezTo>
                  <a:cubicBezTo>
                    <a:pt x="71" y="613"/>
                    <a:pt x="0" y="1021"/>
                    <a:pt x="76" y="1402"/>
                  </a:cubicBezTo>
                  <a:cubicBezTo>
                    <a:pt x="78" y="1413"/>
                    <a:pt x="84" y="1424"/>
                    <a:pt x="91" y="1436"/>
                  </a:cubicBezTo>
                  <a:cubicBezTo>
                    <a:pt x="91" y="1436"/>
                    <a:pt x="112" y="1493"/>
                    <a:pt x="186" y="1493"/>
                  </a:cubicBezTo>
                  <a:cubicBezTo>
                    <a:pt x="202" y="1493"/>
                    <a:pt x="220" y="1490"/>
                    <a:pt x="242" y="1484"/>
                  </a:cubicBezTo>
                  <a:cubicBezTo>
                    <a:pt x="296" y="1441"/>
                    <a:pt x="299" y="1348"/>
                    <a:pt x="293" y="1274"/>
                  </a:cubicBezTo>
                  <a:cubicBezTo>
                    <a:pt x="275" y="1027"/>
                    <a:pt x="301" y="777"/>
                    <a:pt x="367" y="538"/>
                  </a:cubicBezTo>
                  <a:cubicBezTo>
                    <a:pt x="391" y="452"/>
                    <a:pt x="422" y="364"/>
                    <a:pt x="484" y="299"/>
                  </a:cubicBezTo>
                  <a:cubicBezTo>
                    <a:pt x="553" y="229"/>
                    <a:pt x="650" y="197"/>
                    <a:pt x="749" y="197"/>
                  </a:cubicBezTo>
                  <a:cubicBezTo>
                    <a:pt x="806" y="197"/>
                    <a:pt x="864" y="208"/>
                    <a:pt x="918" y="227"/>
                  </a:cubicBezTo>
                  <a:cubicBezTo>
                    <a:pt x="1063" y="281"/>
                    <a:pt x="1181" y="389"/>
                    <a:pt x="1290" y="499"/>
                  </a:cubicBezTo>
                  <a:cubicBezTo>
                    <a:pt x="1399" y="609"/>
                    <a:pt x="1506" y="725"/>
                    <a:pt x="1641" y="802"/>
                  </a:cubicBezTo>
                  <a:cubicBezTo>
                    <a:pt x="1641" y="802"/>
                    <a:pt x="1643" y="802"/>
                    <a:pt x="1646" y="802"/>
                  </a:cubicBezTo>
                  <a:cubicBezTo>
                    <a:pt x="1670" y="802"/>
                    <a:pt x="1759" y="797"/>
                    <a:pt x="1765" y="718"/>
                  </a:cubicBezTo>
                  <a:cubicBezTo>
                    <a:pt x="1745" y="616"/>
                    <a:pt x="1678" y="529"/>
                    <a:pt x="1605" y="454"/>
                  </a:cubicBezTo>
                  <a:cubicBezTo>
                    <a:pt x="1457" y="303"/>
                    <a:pt x="1282" y="179"/>
                    <a:pt x="1090" y="91"/>
                  </a:cubicBezTo>
                  <a:cubicBezTo>
                    <a:pt x="973" y="37"/>
                    <a:pt x="840" y="0"/>
                    <a:pt x="713" y="0"/>
                  </a:cubicBezTo>
                  <a:close/>
                  <a:moveTo>
                    <a:pt x="1996" y="2677"/>
                  </a:moveTo>
                  <a:cubicBezTo>
                    <a:pt x="1984" y="2677"/>
                    <a:pt x="1974" y="2683"/>
                    <a:pt x="1963" y="2689"/>
                  </a:cubicBezTo>
                  <a:cubicBezTo>
                    <a:pt x="1909" y="2721"/>
                    <a:pt x="1864" y="2770"/>
                    <a:pt x="1837" y="2828"/>
                  </a:cubicBezTo>
                  <a:cubicBezTo>
                    <a:pt x="1832" y="2838"/>
                    <a:pt x="1827" y="2850"/>
                    <a:pt x="1831" y="2862"/>
                  </a:cubicBezTo>
                  <a:cubicBezTo>
                    <a:pt x="1834" y="2874"/>
                    <a:pt x="1846" y="2884"/>
                    <a:pt x="1859" y="2887"/>
                  </a:cubicBezTo>
                  <a:cubicBezTo>
                    <a:pt x="1865" y="2889"/>
                    <a:pt x="1871" y="2889"/>
                    <a:pt x="1877" y="2889"/>
                  </a:cubicBezTo>
                  <a:cubicBezTo>
                    <a:pt x="1884" y="2889"/>
                    <a:pt x="1892" y="2888"/>
                    <a:pt x="1899" y="2887"/>
                  </a:cubicBezTo>
                  <a:cubicBezTo>
                    <a:pt x="1929" y="2884"/>
                    <a:pt x="1958" y="2879"/>
                    <a:pt x="1989" y="2873"/>
                  </a:cubicBezTo>
                  <a:cubicBezTo>
                    <a:pt x="2018" y="2869"/>
                    <a:pt x="2052" y="2858"/>
                    <a:pt x="2059" y="2829"/>
                  </a:cubicBezTo>
                  <a:cubicBezTo>
                    <a:pt x="2064" y="2813"/>
                    <a:pt x="2057" y="2794"/>
                    <a:pt x="2050" y="2778"/>
                  </a:cubicBezTo>
                  <a:cubicBezTo>
                    <a:pt x="2037" y="2747"/>
                    <a:pt x="2025" y="2715"/>
                    <a:pt x="2011" y="2684"/>
                  </a:cubicBezTo>
                  <a:cubicBezTo>
                    <a:pt x="2019" y="2684"/>
                    <a:pt x="2007" y="2677"/>
                    <a:pt x="1996" y="2677"/>
                  </a:cubicBezTo>
                  <a:close/>
                  <a:moveTo>
                    <a:pt x="1633" y="2894"/>
                  </a:moveTo>
                  <a:cubicBezTo>
                    <a:pt x="1562" y="2896"/>
                    <a:pt x="1493" y="2918"/>
                    <a:pt x="1436" y="2958"/>
                  </a:cubicBezTo>
                  <a:cubicBezTo>
                    <a:pt x="1450" y="3000"/>
                    <a:pt x="1471" y="3040"/>
                    <a:pt x="1497" y="3076"/>
                  </a:cubicBezTo>
                  <a:cubicBezTo>
                    <a:pt x="1504" y="3086"/>
                    <a:pt x="1512" y="3096"/>
                    <a:pt x="1523" y="3097"/>
                  </a:cubicBezTo>
                  <a:cubicBezTo>
                    <a:pt x="1525" y="3098"/>
                    <a:pt x="1526" y="3098"/>
                    <a:pt x="1528" y="3098"/>
                  </a:cubicBezTo>
                  <a:cubicBezTo>
                    <a:pt x="1535" y="3098"/>
                    <a:pt x="1542" y="3094"/>
                    <a:pt x="1549" y="3090"/>
                  </a:cubicBezTo>
                  <a:cubicBezTo>
                    <a:pt x="1592" y="3067"/>
                    <a:pt x="1626" y="3030"/>
                    <a:pt x="1657" y="2993"/>
                  </a:cubicBezTo>
                  <a:cubicBezTo>
                    <a:pt x="1667" y="2980"/>
                    <a:pt x="1679" y="2966"/>
                    <a:pt x="1684" y="2950"/>
                  </a:cubicBezTo>
                  <a:cubicBezTo>
                    <a:pt x="1688" y="2935"/>
                    <a:pt x="1686" y="2915"/>
                    <a:pt x="1672" y="2903"/>
                  </a:cubicBezTo>
                  <a:cubicBezTo>
                    <a:pt x="1662" y="2895"/>
                    <a:pt x="1646" y="2894"/>
                    <a:pt x="1633" y="28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0"/>
            <p:cNvSpPr/>
            <p:nvPr/>
          </p:nvSpPr>
          <p:spPr>
            <a:xfrm>
              <a:off x="5575071" y="837771"/>
              <a:ext cx="2272598" cy="2894084"/>
            </a:xfrm>
            <a:custGeom>
              <a:avLst/>
              <a:gdLst/>
              <a:ahLst/>
              <a:cxnLst/>
              <a:rect l="l" t="t" r="r" b="b"/>
              <a:pathLst>
                <a:path w="38348" h="48835" extrusionOk="0">
                  <a:moveTo>
                    <a:pt x="41" y="1"/>
                  </a:moveTo>
                  <a:cubicBezTo>
                    <a:pt x="29" y="1"/>
                    <a:pt x="16" y="8"/>
                    <a:pt x="10" y="20"/>
                  </a:cubicBezTo>
                  <a:cubicBezTo>
                    <a:pt x="1" y="37"/>
                    <a:pt x="6" y="58"/>
                    <a:pt x="24" y="68"/>
                  </a:cubicBezTo>
                  <a:cubicBezTo>
                    <a:pt x="206" y="165"/>
                    <a:pt x="421" y="210"/>
                    <a:pt x="627" y="244"/>
                  </a:cubicBezTo>
                  <a:cubicBezTo>
                    <a:pt x="1445" y="382"/>
                    <a:pt x="2280" y="452"/>
                    <a:pt x="3112" y="452"/>
                  </a:cubicBezTo>
                  <a:cubicBezTo>
                    <a:pt x="3175" y="452"/>
                    <a:pt x="3239" y="452"/>
                    <a:pt x="3302" y="450"/>
                  </a:cubicBezTo>
                  <a:cubicBezTo>
                    <a:pt x="3321" y="450"/>
                    <a:pt x="3338" y="434"/>
                    <a:pt x="3338" y="414"/>
                  </a:cubicBezTo>
                  <a:cubicBezTo>
                    <a:pt x="3337" y="396"/>
                    <a:pt x="3322" y="378"/>
                    <a:pt x="3304" y="378"/>
                  </a:cubicBezTo>
                  <a:cubicBezTo>
                    <a:pt x="3303" y="378"/>
                    <a:pt x="3302" y="378"/>
                    <a:pt x="3301" y="378"/>
                  </a:cubicBezTo>
                  <a:lnTo>
                    <a:pt x="3302" y="378"/>
                  </a:lnTo>
                  <a:cubicBezTo>
                    <a:pt x="3233" y="379"/>
                    <a:pt x="3165" y="380"/>
                    <a:pt x="3097" y="380"/>
                  </a:cubicBezTo>
                  <a:cubicBezTo>
                    <a:pt x="2274" y="380"/>
                    <a:pt x="1448" y="309"/>
                    <a:pt x="639" y="173"/>
                  </a:cubicBezTo>
                  <a:cubicBezTo>
                    <a:pt x="439" y="140"/>
                    <a:pt x="230" y="97"/>
                    <a:pt x="57" y="5"/>
                  </a:cubicBezTo>
                  <a:cubicBezTo>
                    <a:pt x="52" y="2"/>
                    <a:pt x="47" y="1"/>
                    <a:pt x="41" y="1"/>
                  </a:cubicBezTo>
                  <a:close/>
                  <a:moveTo>
                    <a:pt x="15340" y="3573"/>
                  </a:moveTo>
                  <a:cubicBezTo>
                    <a:pt x="15329" y="3573"/>
                    <a:pt x="15318" y="3578"/>
                    <a:pt x="15310" y="3589"/>
                  </a:cubicBezTo>
                  <a:cubicBezTo>
                    <a:pt x="15198" y="3762"/>
                    <a:pt x="15032" y="3905"/>
                    <a:pt x="14844" y="3990"/>
                  </a:cubicBezTo>
                  <a:cubicBezTo>
                    <a:pt x="14805" y="4008"/>
                    <a:pt x="14723" y="4045"/>
                    <a:pt x="14725" y="4123"/>
                  </a:cubicBezTo>
                  <a:cubicBezTo>
                    <a:pt x="14725" y="4156"/>
                    <a:pt x="14742" y="4183"/>
                    <a:pt x="14758" y="4205"/>
                  </a:cubicBezTo>
                  <a:cubicBezTo>
                    <a:pt x="14816" y="4286"/>
                    <a:pt x="14886" y="4358"/>
                    <a:pt x="14964" y="4420"/>
                  </a:cubicBezTo>
                  <a:cubicBezTo>
                    <a:pt x="14971" y="4424"/>
                    <a:pt x="14977" y="4428"/>
                    <a:pt x="14986" y="4428"/>
                  </a:cubicBezTo>
                  <a:cubicBezTo>
                    <a:pt x="14996" y="4428"/>
                    <a:pt x="15006" y="4423"/>
                    <a:pt x="15013" y="4414"/>
                  </a:cubicBezTo>
                  <a:cubicBezTo>
                    <a:pt x="15026" y="4398"/>
                    <a:pt x="15024" y="4376"/>
                    <a:pt x="15008" y="4363"/>
                  </a:cubicBezTo>
                  <a:cubicBezTo>
                    <a:pt x="14936" y="4306"/>
                    <a:pt x="14871" y="4239"/>
                    <a:pt x="14817" y="4163"/>
                  </a:cubicBezTo>
                  <a:cubicBezTo>
                    <a:pt x="14807" y="4149"/>
                    <a:pt x="14797" y="4134"/>
                    <a:pt x="14797" y="4122"/>
                  </a:cubicBezTo>
                  <a:cubicBezTo>
                    <a:pt x="14797" y="4095"/>
                    <a:pt x="14837" y="4072"/>
                    <a:pt x="14873" y="4055"/>
                  </a:cubicBezTo>
                  <a:cubicBezTo>
                    <a:pt x="15074" y="3964"/>
                    <a:pt x="15250" y="3813"/>
                    <a:pt x="15371" y="3629"/>
                  </a:cubicBezTo>
                  <a:cubicBezTo>
                    <a:pt x="15382" y="3612"/>
                    <a:pt x="15378" y="3589"/>
                    <a:pt x="15360" y="3579"/>
                  </a:cubicBezTo>
                  <a:cubicBezTo>
                    <a:pt x="15354" y="3575"/>
                    <a:pt x="15347" y="3573"/>
                    <a:pt x="15340" y="3573"/>
                  </a:cubicBezTo>
                  <a:close/>
                  <a:moveTo>
                    <a:pt x="16275" y="5188"/>
                  </a:moveTo>
                  <a:cubicBezTo>
                    <a:pt x="16264" y="5188"/>
                    <a:pt x="16253" y="5194"/>
                    <a:pt x="16245" y="5204"/>
                  </a:cubicBezTo>
                  <a:cubicBezTo>
                    <a:pt x="16079" y="5439"/>
                    <a:pt x="15798" y="5595"/>
                    <a:pt x="15510" y="5610"/>
                  </a:cubicBezTo>
                  <a:cubicBezTo>
                    <a:pt x="15494" y="5611"/>
                    <a:pt x="15479" y="5611"/>
                    <a:pt x="15463" y="5611"/>
                  </a:cubicBezTo>
                  <a:cubicBezTo>
                    <a:pt x="15190" y="5611"/>
                    <a:pt x="14915" y="5487"/>
                    <a:pt x="14735" y="5281"/>
                  </a:cubicBezTo>
                  <a:cubicBezTo>
                    <a:pt x="14728" y="5273"/>
                    <a:pt x="14718" y="5269"/>
                    <a:pt x="14708" y="5269"/>
                  </a:cubicBezTo>
                  <a:cubicBezTo>
                    <a:pt x="14700" y="5269"/>
                    <a:pt x="14692" y="5272"/>
                    <a:pt x="14685" y="5278"/>
                  </a:cubicBezTo>
                  <a:cubicBezTo>
                    <a:pt x="14670" y="5291"/>
                    <a:pt x="14669" y="5313"/>
                    <a:pt x="14682" y="5328"/>
                  </a:cubicBezTo>
                  <a:cubicBezTo>
                    <a:pt x="14874" y="5549"/>
                    <a:pt x="15170" y="5683"/>
                    <a:pt x="15463" y="5683"/>
                  </a:cubicBezTo>
                  <a:cubicBezTo>
                    <a:pt x="15481" y="5683"/>
                    <a:pt x="15497" y="5683"/>
                    <a:pt x="15513" y="5682"/>
                  </a:cubicBezTo>
                  <a:cubicBezTo>
                    <a:pt x="15823" y="5665"/>
                    <a:pt x="16126" y="5498"/>
                    <a:pt x="16304" y="5244"/>
                  </a:cubicBezTo>
                  <a:cubicBezTo>
                    <a:pt x="16316" y="5228"/>
                    <a:pt x="16311" y="5206"/>
                    <a:pt x="16295" y="5194"/>
                  </a:cubicBezTo>
                  <a:cubicBezTo>
                    <a:pt x="16289" y="5190"/>
                    <a:pt x="16282" y="5188"/>
                    <a:pt x="16275" y="5188"/>
                  </a:cubicBezTo>
                  <a:close/>
                  <a:moveTo>
                    <a:pt x="13116" y="18248"/>
                  </a:moveTo>
                  <a:cubicBezTo>
                    <a:pt x="13499" y="18339"/>
                    <a:pt x="13873" y="18416"/>
                    <a:pt x="14234" y="18483"/>
                  </a:cubicBezTo>
                  <a:cubicBezTo>
                    <a:pt x="13673" y="19540"/>
                    <a:pt x="13395" y="20728"/>
                    <a:pt x="13432" y="21925"/>
                  </a:cubicBezTo>
                  <a:cubicBezTo>
                    <a:pt x="13064" y="21795"/>
                    <a:pt x="12692" y="21650"/>
                    <a:pt x="12329" y="21494"/>
                  </a:cubicBezTo>
                  <a:cubicBezTo>
                    <a:pt x="12331" y="21334"/>
                    <a:pt x="12339" y="21172"/>
                    <a:pt x="12350" y="21015"/>
                  </a:cubicBezTo>
                  <a:cubicBezTo>
                    <a:pt x="12420" y="20111"/>
                    <a:pt x="12650" y="19238"/>
                    <a:pt x="13032" y="18419"/>
                  </a:cubicBezTo>
                  <a:cubicBezTo>
                    <a:pt x="13059" y="18362"/>
                    <a:pt x="13087" y="18305"/>
                    <a:pt x="13116" y="18248"/>
                  </a:cubicBezTo>
                  <a:close/>
                  <a:moveTo>
                    <a:pt x="20520" y="16153"/>
                  </a:moveTo>
                  <a:cubicBezTo>
                    <a:pt x="20502" y="16153"/>
                    <a:pt x="20486" y="16166"/>
                    <a:pt x="20484" y="16185"/>
                  </a:cubicBezTo>
                  <a:cubicBezTo>
                    <a:pt x="20379" y="17063"/>
                    <a:pt x="20188" y="17934"/>
                    <a:pt x="19918" y="18775"/>
                  </a:cubicBezTo>
                  <a:cubicBezTo>
                    <a:pt x="19894" y="18776"/>
                    <a:pt x="19872" y="18778"/>
                    <a:pt x="19850" y="18779"/>
                  </a:cubicBezTo>
                  <a:cubicBezTo>
                    <a:pt x="19434" y="18801"/>
                    <a:pt x="19018" y="18812"/>
                    <a:pt x="18602" y="18812"/>
                  </a:cubicBezTo>
                  <a:cubicBezTo>
                    <a:pt x="17157" y="18812"/>
                    <a:pt x="15713" y="18681"/>
                    <a:pt x="14294" y="18421"/>
                  </a:cubicBezTo>
                  <a:cubicBezTo>
                    <a:pt x="13913" y="18353"/>
                    <a:pt x="13513" y="18268"/>
                    <a:pt x="13104" y="18172"/>
                  </a:cubicBezTo>
                  <a:cubicBezTo>
                    <a:pt x="13102" y="18171"/>
                    <a:pt x="13099" y="18171"/>
                    <a:pt x="13097" y="18171"/>
                  </a:cubicBezTo>
                  <a:cubicBezTo>
                    <a:pt x="13083" y="18171"/>
                    <a:pt x="13071" y="18178"/>
                    <a:pt x="13065" y="18190"/>
                  </a:cubicBezTo>
                  <a:cubicBezTo>
                    <a:pt x="13031" y="18256"/>
                    <a:pt x="12999" y="18322"/>
                    <a:pt x="12967" y="18389"/>
                  </a:cubicBezTo>
                  <a:cubicBezTo>
                    <a:pt x="12580" y="19216"/>
                    <a:pt x="12349" y="20097"/>
                    <a:pt x="12280" y="21009"/>
                  </a:cubicBezTo>
                  <a:cubicBezTo>
                    <a:pt x="12266" y="21177"/>
                    <a:pt x="12259" y="21348"/>
                    <a:pt x="12257" y="21517"/>
                  </a:cubicBezTo>
                  <a:cubicBezTo>
                    <a:pt x="12257" y="21531"/>
                    <a:pt x="12266" y="21545"/>
                    <a:pt x="12280" y="21550"/>
                  </a:cubicBezTo>
                  <a:cubicBezTo>
                    <a:pt x="12667" y="21719"/>
                    <a:pt x="13064" y="21873"/>
                    <a:pt x="13458" y="22010"/>
                  </a:cubicBezTo>
                  <a:cubicBezTo>
                    <a:pt x="15319" y="22661"/>
                    <a:pt x="17310" y="22996"/>
                    <a:pt x="19281" y="22996"/>
                  </a:cubicBezTo>
                  <a:cubicBezTo>
                    <a:pt x="19668" y="22996"/>
                    <a:pt x="20054" y="22983"/>
                    <a:pt x="20438" y="22956"/>
                  </a:cubicBezTo>
                  <a:cubicBezTo>
                    <a:pt x="20586" y="22947"/>
                    <a:pt x="20727" y="22935"/>
                    <a:pt x="20859" y="22922"/>
                  </a:cubicBezTo>
                  <a:cubicBezTo>
                    <a:pt x="21743" y="22837"/>
                    <a:pt x="22446" y="22678"/>
                    <a:pt x="23073" y="22423"/>
                  </a:cubicBezTo>
                  <a:cubicBezTo>
                    <a:pt x="23149" y="22393"/>
                    <a:pt x="23226" y="22359"/>
                    <a:pt x="23300" y="22323"/>
                  </a:cubicBezTo>
                  <a:cubicBezTo>
                    <a:pt x="23318" y="22315"/>
                    <a:pt x="23325" y="22294"/>
                    <a:pt x="23317" y="22275"/>
                  </a:cubicBezTo>
                  <a:cubicBezTo>
                    <a:pt x="23311" y="22263"/>
                    <a:pt x="23298" y="22255"/>
                    <a:pt x="23284" y="22255"/>
                  </a:cubicBezTo>
                  <a:cubicBezTo>
                    <a:pt x="23279" y="22255"/>
                    <a:pt x="23274" y="22256"/>
                    <a:pt x="23270" y="22258"/>
                  </a:cubicBezTo>
                  <a:cubicBezTo>
                    <a:pt x="23196" y="22293"/>
                    <a:pt x="23120" y="22326"/>
                    <a:pt x="23045" y="22357"/>
                  </a:cubicBezTo>
                  <a:cubicBezTo>
                    <a:pt x="22425" y="22609"/>
                    <a:pt x="21728" y="22766"/>
                    <a:pt x="20852" y="22850"/>
                  </a:cubicBezTo>
                  <a:cubicBezTo>
                    <a:pt x="20720" y="22864"/>
                    <a:pt x="20580" y="22875"/>
                    <a:pt x="20433" y="22886"/>
                  </a:cubicBezTo>
                  <a:cubicBezTo>
                    <a:pt x="20052" y="22911"/>
                    <a:pt x="19669" y="22924"/>
                    <a:pt x="19285" y="22924"/>
                  </a:cubicBezTo>
                  <a:cubicBezTo>
                    <a:pt x="17330" y="22924"/>
                    <a:pt x="15353" y="22593"/>
                    <a:pt x="13504" y="21951"/>
                  </a:cubicBezTo>
                  <a:cubicBezTo>
                    <a:pt x="13463" y="20749"/>
                    <a:pt x="13740" y="19555"/>
                    <a:pt x="14307" y="18496"/>
                  </a:cubicBezTo>
                  <a:cubicBezTo>
                    <a:pt x="15720" y="18754"/>
                    <a:pt x="17156" y="18884"/>
                    <a:pt x="18592" y="18884"/>
                  </a:cubicBezTo>
                  <a:cubicBezTo>
                    <a:pt x="19013" y="18884"/>
                    <a:pt x="19433" y="18873"/>
                    <a:pt x="19854" y="18850"/>
                  </a:cubicBezTo>
                  <a:cubicBezTo>
                    <a:pt x="19885" y="18849"/>
                    <a:pt x="19916" y="18847"/>
                    <a:pt x="19945" y="18844"/>
                  </a:cubicBezTo>
                  <a:cubicBezTo>
                    <a:pt x="20295" y="18826"/>
                    <a:pt x="20651" y="18798"/>
                    <a:pt x="21006" y="18762"/>
                  </a:cubicBezTo>
                  <a:cubicBezTo>
                    <a:pt x="21025" y="18760"/>
                    <a:pt x="21039" y="18742"/>
                    <a:pt x="21038" y="18723"/>
                  </a:cubicBezTo>
                  <a:cubicBezTo>
                    <a:pt x="21036" y="18704"/>
                    <a:pt x="21020" y="18690"/>
                    <a:pt x="21002" y="18690"/>
                  </a:cubicBezTo>
                  <a:cubicBezTo>
                    <a:pt x="21001" y="18690"/>
                    <a:pt x="21000" y="18690"/>
                    <a:pt x="20999" y="18690"/>
                  </a:cubicBezTo>
                  <a:cubicBezTo>
                    <a:pt x="20662" y="18725"/>
                    <a:pt x="20325" y="18750"/>
                    <a:pt x="19994" y="18770"/>
                  </a:cubicBezTo>
                  <a:cubicBezTo>
                    <a:pt x="20262" y="17933"/>
                    <a:pt x="20451" y="17066"/>
                    <a:pt x="20556" y="16193"/>
                  </a:cubicBezTo>
                  <a:cubicBezTo>
                    <a:pt x="20558" y="16173"/>
                    <a:pt x="20544" y="16156"/>
                    <a:pt x="20524" y="16153"/>
                  </a:cubicBezTo>
                  <a:cubicBezTo>
                    <a:pt x="20523" y="16153"/>
                    <a:pt x="20521" y="16153"/>
                    <a:pt x="20520" y="16153"/>
                  </a:cubicBezTo>
                  <a:close/>
                  <a:moveTo>
                    <a:pt x="38307" y="37597"/>
                  </a:moveTo>
                  <a:cubicBezTo>
                    <a:pt x="38298" y="37597"/>
                    <a:pt x="38290" y="37600"/>
                    <a:pt x="38284" y="37606"/>
                  </a:cubicBezTo>
                  <a:lnTo>
                    <a:pt x="37676" y="38140"/>
                  </a:lnTo>
                  <a:cubicBezTo>
                    <a:pt x="37661" y="38152"/>
                    <a:pt x="37660" y="38176"/>
                    <a:pt x="37672" y="38190"/>
                  </a:cubicBezTo>
                  <a:cubicBezTo>
                    <a:pt x="37681" y="38198"/>
                    <a:pt x="37690" y="38202"/>
                    <a:pt x="37700" y="38202"/>
                  </a:cubicBezTo>
                  <a:cubicBezTo>
                    <a:pt x="37708" y="38202"/>
                    <a:pt x="37717" y="38199"/>
                    <a:pt x="37723" y="38193"/>
                  </a:cubicBezTo>
                  <a:lnTo>
                    <a:pt x="38331" y="37661"/>
                  </a:lnTo>
                  <a:cubicBezTo>
                    <a:pt x="38345" y="37647"/>
                    <a:pt x="38348" y="37625"/>
                    <a:pt x="38334" y="37610"/>
                  </a:cubicBezTo>
                  <a:cubicBezTo>
                    <a:pt x="38327" y="37601"/>
                    <a:pt x="38317" y="37597"/>
                    <a:pt x="38307" y="37597"/>
                  </a:cubicBezTo>
                  <a:close/>
                  <a:moveTo>
                    <a:pt x="36891" y="39048"/>
                  </a:moveTo>
                  <a:cubicBezTo>
                    <a:pt x="36881" y="39048"/>
                    <a:pt x="36871" y="39052"/>
                    <a:pt x="36864" y="39059"/>
                  </a:cubicBezTo>
                  <a:cubicBezTo>
                    <a:pt x="35941" y="40062"/>
                    <a:pt x="34766" y="40805"/>
                    <a:pt x="33465" y="41211"/>
                  </a:cubicBezTo>
                  <a:cubicBezTo>
                    <a:pt x="33446" y="41217"/>
                    <a:pt x="33435" y="41238"/>
                    <a:pt x="33441" y="41256"/>
                  </a:cubicBezTo>
                  <a:cubicBezTo>
                    <a:pt x="33447" y="41271"/>
                    <a:pt x="33461" y="41282"/>
                    <a:pt x="33476" y="41282"/>
                  </a:cubicBezTo>
                  <a:cubicBezTo>
                    <a:pt x="33479" y="41282"/>
                    <a:pt x="33483" y="41281"/>
                    <a:pt x="33486" y="41280"/>
                  </a:cubicBezTo>
                  <a:cubicBezTo>
                    <a:pt x="34799" y="40870"/>
                    <a:pt x="35985" y="40120"/>
                    <a:pt x="36917" y="39108"/>
                  </a:cubicBezTo>
                  <a:cubicBezTo>
                    <a:pt x="36931" y="39094"/>
                    <a:pt x="36930" y="39071"/>
                    <a:pt x="36915" y="39058"/>
                  </a:cubicBezTo>
                  <a:cubicBezTo>
                    <a:pt x="36908" y="39052"/>
                    <a:pt x="36900" y="39048"/>
                    <a:pt x="36891" y="39048"/>
                  </a:cubicBezTo>
                  <a:close/>
                  <a:moveTo>
                    <a:pt x="27922" y="44467"/>
                  </a:moveTo>
                  <a:cubicBezTo>
                    <a:pt x="27917" y="44467"/>
                    <a:pt x="27913" y="44468"/>
                    <a:pt x="27908" y="44469"/>
                  </a:cubicBezTo>
                  <a:cubicBezTo>
                    <a:pt x="27890" y="44476"/>
                    <a:pt x="27880" y="44497"/>
                    <a:pt x="27887" y="44516"/>
                  </a:cubicBezTo>
                  <a:cubicBezTo>
                    <a:pt x="28530" y="46150"/>
                    <a:pt x="29554" y="47639"/>
                    <a:pt x="30849" y="48825"/>
                  </a:cubicBezTo>
                  <a:cubicBezTo>
                    <a:pt x="30856" y="48831"/>
                    <a:pt x="30865" y="48834"/>
                    <a:pt x="30873" y="48834"/>
                  </a:cubicBezTo>
                  <a:cubicBezTo>
                    <a:pt x="30883" y="48834"/>
                    <a:pt x="30893" y="48829"/>
                    <a:pt x="30900" y="48823"/>
                  </a:cubicBezTo>
                  <a:cubicBezTo>
                    <a:pt x="30914" y="48807"/>
                    <a:pt x="30912" y="48785"/>
                    <a:pt x="30897" y="48771"/>
                  </a:cubicBezTo>
                  <a:cubicBezTo>
                    <a:pt x="29610" y="47594"/>
                    <a:pt x="28593" y="46113"/>
                    <a:pt x="27955" y="44490"/>
                  </a:cubicBezTo>
                  <a:lnTo>
                    <a:pt x="27955" y="44489"/>
                  </a:lnTo>
                  <a:cubicBezTo>
                    <a:pt x="27949" y="44475"/>
                    <a:pt x="27936" y="44467"/>
                    <a:pt x="27922" y="444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70"/>
          <p:cNvGrpSpPr/>
          <p:nvPr/>
        </p:nvGrpSpPr>
        <p:grpSpPr>
          <a:xfrm rot="-5712340">
            <a:off x="3908100" y="2136045"/>
            <a:ext cx="199303" cy="251690"/>
            <a:chOff x="3311031" y="3025663"/>
            <a:chExt cx="308584" cy="389695"/>
          </a:xfrm>
        </p:grpSpPr>
        <p:sp>
          <p:nvSpPr>
            <p:cNvPr id="1947" name="Google Shape;1947;p7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1" name="Google Shape;1951;p70"/>
          <p:cNvGrpSpPr/>
          <p:nvPr/>
        </p:nvGrpSpPr>
        <p:grpSpPr>
          <a:xfrm rot="-2700000">
            <a:off x="7254233" y="949892"/>
            <a:ext cx="533277" cy="463182"/>
            <a:chOff x="3338300" y="3103725"/>
            <a:chExt cx="374500" cy="325275"/>
          </a:xfrm>
        </p:grpSpPr>
        <p:sp>
          <p:nvSpPr>
            <p:cNvPr id="1952" name="Google Shape;1952;p70"/>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0"/>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0"/>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5" name="Google Shape;1955;p70"/>
          <p:cNvSpPr/>
          <p:nvPr/>
        </p:nvSpPr>
        <p:spPr>
          <a:xfrm rot="2912381">
            <a:off x="5008786" y="146767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6" name="Google Shape;1956;p70"/>
          <p:cNvGrpSpPr/>
          <p:nvPr/>
        </p:nvGrpSpPr>
        <p:grpSpPr>
          <a:xfrm>
            <a:off x="1024052" y="907549"/>
            <a:ext cx="150927" cy="143533"/>
            <a:chOff x="3716290" y="4256524"/>
            <a:chExt cx="150927" cy="143533"/>
          </a:xfrm>
        </p:grpSpPr>
        <p:sp>
          <p:nvSpPr>
            <p:cNvPr id="1957" name="Google Shape;1957;p7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70"/>
          <p:cNvGrpSpPr/>
          <p:nvPr/>
        </p:nvGrpSpPr>
        <p:grpSpPr>
          <a:xfrm>
            <a:off x="6293089" y="3746802"/>
            <a:ext cx="268728" cy="214881"/>
            <a:chOff x="2858987" y="3108507"/>
            <a:chExt cx="186655" cy="149254"/>
          </a:xfrm>
        </p:grpSpPr>
        <p:sp>
          <p:nvSpPr>
            <p:cNvPr id="1961" name="Google Shape;1961;p7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4" name="Google Shape;1964;p70"/>
          <p:cNvGrpSpPr/>
          <p:nvPr/>
        </p:nvGrpSpPr>
        <p:grpSpPr>
          <a:xfrm>
            <a:off x="8355315" y="2499986"/>
            <a:ext cx="150927" cy="143533"/>
            <a:chOff x="3716290" y="4256524"/>
            <a:chExt cx="150927" cy="143533"/>
          </a:xfrm>
        </p:grpSpPr>
        <p:sp>
          <p:nvSpPr>
            <p:cNvPr id="1965" name="Google Shape;1965;p7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68" name="Google Shape;1968;p70"/>
          <p:cNvCxnSpPr/>
          <p:nvPr/>
        </p:nvCxnSpPr>
        <p:spPr>
          <a:xfrm>
            <a:off x="713225" y="3906742"/>
            <a:ext cx="523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926"/>
                                        </p:tgtEl>
                                        <p:attrNameLst>
                                          <p:attrName>style.visibility</p:attrName>
                                        </p:attrNameLst>
                                      </p:cBhvr>
                                      <p:to>
                                        <p:strVal val="visible"/>
                                      </p:to>
                                    </p:set>
                                    <p:anim calcmode="lin" valueType="num">
                                      <p:cBhvr additive="base">
                                        <p:cTn id="7" dur="1000"/>
                                        <p:tgtEl>
                                          <p:spTgt spid="192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924"/>
                                        </p:tgtEl>
                                        <p:attrNameLst>
                                          <p:attrName>style.visibility</p:attrName>
                                        </p:attrNameLst>
                                      </p:cBhvr>
                                      <p:to>
                                        <p:strVal val="visible"/>
                                      </p:to>
                                    </p:set>
                                    <p:anim calcmode="lin" valueType="num">
                                      <p:cBhvr additive="base">
                                        <p:cTn id="10" dur="1000"/>
                                        <p:tgtEl>
                                          <p:spTgt spid="1924"/>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1925"/>
                                        </p:tgtEl>
                                        <p:attrNameLst>
                                          <p:attrName>style.visibility</p:attrName>
                                        </p:attrNameLst>
                                      </p:cBhvr>
                                      <p:to>
                                        <p:strVal val="visible"/>
                                      </p:to>
                                    </p:set>
                                    <p:anim calcmode="lin" valueType="num">
                                      <p:cBhvr additive="base">
                                        <p:cTn id="14" dur="1000"/>
                                        <p:tgtEl>
                                          <p:spTgt spid="1925"/>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4" fill="hold" nodeType="afterEffect">
                                  <p:stCondLst>
                                    <p:cond delay="0"/>
                                  </p:stCondLst>
                                  <p:childTnLst>
                                    <p:set>
                                      <p:cBhvr>
                                        <p:cTn id="17" dur="1" fill="hold">
                                          <p:stCondLst>
                                            <p:cond delay="0"/>
                                          </p:stCondLst>
                                        </p:cTn>
                                        <p:tgtEl>
                                          <p:spTgt spid="1927"/>
                                        </p:tgtEl>
                                        <p:attrNameLst>
                                          <p:attrName>style.visibility</p:attrName>
                                        </p:attrNameLst>
                                      </p:cBhvr>
                                      <p:to>
                                        <p:strVal val="visible"/>
                                      </p:to>
                                    </p:set>
                                    <p:anim calcmode="lin" valueType="num">
                                      <p:cBhvr additive="base">
                                        <p:cTn id="18" dur="1000"/>
                                        <p:tgtEl>
                                          <p:spTgt spid="1927"/>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68"/>
                                        </p:tgtEl>
                                        <p:attrNameLst>
                                          <p:attrName>style.visibility</p:attrName>
                                        </p:attrNameLst>
                                      </p:cBhvr>
                                      <p:to>
                                        <p:strVal val="visible"/>
                                      </p:to>
                                    </p:set>
                                    <p:anim calcmode="lin" valueType="num">
                                      <p:cBhvr additive="base">
                                        <p:cTn id="21" dur="1000"/>
                                        <p:tgtEl>
                                          <p:spTgt spid="196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1946"/>
                                        </p:tgtEl>
                                        <p:attrNameLst>
                                          <p:attrName>style.visibility</p:attrName>
                                        </p:attrNameLst>
                                      </p:cBhvr>
                                      <p:to>
                                        <p:strVal val="visible"/>
                                      </p:to>
                                    </p:set>
                                    <p:animEffect transition="in" filter="fade">
                                      <p:cBhvr>
                                        <p:cTn id="25" dur="1000"/>
                                        <p:tgtEl>
                                          <p:spTgt spid="1946"/>
                                        </p:tgtEl>
                                      </p:cBhvr>
                                    </p:animEffect>
                                  </p:childTnLst>
                                </p:cTn>
                              </p:par>
                              <p:par>
                                <p:cTn id="26" presetID="10" presetClass="entr" presetSubtype="0" fill="hold" nodeType="withEffect">
                                  <p:stCondLst>
                                    <p:cond delay="0"/>
                                  </p:stCondLst>
                                  <p:childTnLst>
                                    <p:set>
                                      <p:cBhvr>
                                        <p:cTn id="27" dur="1" fill="hold">
                                          <p:stCondLst>
                                            <p:cond delay="0"/>
                                          </p:stCondLst>
                                        </p:cTn>
                                        <p:tgtEl>
                                          <p:spTgt spid="1951"/>
                                        </p:tgtEl>
                                        <p:attrNameLst>
                                          <p:attrName>style.visibility</p:attrName>
                                        </p:attrNameLst>
                                      </p:cBhvr>
                                      <p:to>
                                        <p:strVal val="visible"/>
                                      </p:to>
                                    </p:set>
                                    <p:animEffect transition="in" filter="fade">
                                      <p:cBhvr>
                                        <p:cTn id="28" dur="1000"/>
                                        <p:tgtEl>
                                          <p:spTgt spid="1951"/>
                                        </p:tgtEl>
                                      </p:cBhvr>
                                    </p:animEffect>
                                  </p:childTnLst>
                                </p:cTn>
                              </p:par>
                              <p:par>
                                <p:cTn id="29" presetID="10" presetClass="entr" presetSubtype="0" fill="hold" nodeType="withEffect">
                                  <p:stCondLst>
                                    <p:cond delay="0"/>
                                  </p:stCondLst>
                                  <p:childTnLst>
                                    <p:set>
                                      <p:cBhvr>
                                        <p:cTn id="30" dur="1" fill="hold">
                                          <p:stCondLst>
                                            <p:cond delay="0"/>
                                          </p:stCondLst>
                                        </p:cTn>
                                        <p:tgtEl>
                                          <p:spTgt spid="1955"/>
                                        </p:tgtEl>
                                        <p:attrNameLst>
                                          <p:attrName>style.visibility</p:attrName>
                                        </p:attrNameLst>
                                      </p:cBhvr>
                                      <p:to>
                                        <p:strVal val="visible"/>
                                      </p:to>
                                    </p:set>
                                    <p:animEffect transition="in" filter="fade">
                                      <p:cBhvr>
                                        <p:cTn id="31" dur="1000"/>
                                        <p:tgtEl>
                                          <p:spTgt spid="1955"/>
                                        </p:tgtEl>
                                      </p:cBhvr>
                                    </p:animEffect>
                                  </p:childTnLst>
                                </p:cTn>
                              </p:par>
                              <p:par>
                                <p:cTn id="32" presetID="10" presetClass="entr" presetSubtype="0" fill="hold" nodeType="withEffect">
                                  <p:stCondLst>
                                    <p:cond delay="0"/>
                                  </p:stCondLst>
                                  <p:childTnLst>
                                    <p:set>
                                      <p:cBhvr>
                                        <p:cTn id="33" dur="1" fill="hold">
                                          <p:stCondLst>
                                            <p:cond delay="0"/>
                                          </p:stCondLst>
                                        </p:cTn>
                                        <p:tgtEl>
                                          <p:spTgt spid="1960"/>
                                        </p:tgtEl>
                                        <p:attrNameLst>
                                          <p:attrName>style.visibility</p:attrName>
                                        </p:attrNameLst>
                                      </p:cBhvr>
                                      <p:to>
                                        <p:strVal val="visible"/>
                                      </p:to>
                                    </p:set>
                                    <p:animEffect transition="in" filter="fade">
                                      <p:cBhvr>
                                        <p:cTn id="34" dur="1000"/>
                                        <p:tgtEl>
                                          <p:spTgt spid="1960"/>
                                        </p:tgtEl>
                                      </p:cBhvr>
                                    </p:animEffect>
                                  </p:childTnLst>
                                </p:cTn>
                              </p:par>
                              <p:par>
                                <p:cTn id="35" presetID="10" presetClass="entr" presetSubtype="0" fill="hold" nodeType="withEffect">
                                  <p:stCondLst>
                                    <p:cond delay="0"/>
                                  </p:stCondLst>
                                  <p:childTnLst>
                                    <p:set>
                                      <p:cBhvr>
                                        <p:cTn id="36" dur="1" fill="hold">
                                          <p:stCondLst>
                                            <p:cond delay="0"/>
                                          </p:stCondLst>
                                        </p:cTn>
                                        <p:tgtEl>
                                          <p:spTgt spid="1964"/>
                                        </p:tgtEl>
                                        <p:attrNameLst>
                                          <p:attrName>style.visibility</p:attrName>
                                        </p:attrNameLst>
                                      </p:cBhvr>
                                      <p:to>
                                        <p:strVal val="visible"/>
                                      </p:to>
                                    </p:set>
                                    <p:animEffect transition="in" filter="fade">
                                      <p:cBhvr>
                                        <p:cTn id="37" dur="1000"/>
                                        <p:tgtEl>
                                          <p:spTgt spid="1964"/>
                                        </p:tgtEl>
                                      </p:cBhvr>
                                    </p:animEffect>
                                  </p:childTnLst>
                                </p:cTn>
                              </p:par>
                              <p:par>
                                <p:cTn id="38" presetID="10" presetClass="entr" presetSubtype="0" fill="hold" nodeType="withEffect">
                                  <p:stCondLst>
                                    <p:cond delay="0"/>
                                  </p:stCondLst>
                                  <p:childTnLst>
                                    <p:set>
                                      <p:cBhvr>
                                        <p:cTn id="39" dur="1" fill="hold">
                                          <p:stCondLst>
                                            <p:cond delay="0"/>
                                          </p:stCondLst>
                                        </p:cTn>
                                        <p:tgtEl>
                                          <p:spTgt spid="1956"/>
                                        </p:tgtEl>
                                        <p:attrNameLst>
                                          <p:attrName>style.visibility</p:attrName>
                                        </p:attrNameLst>
                                      </p:cBhvr>
                                      <p:to>
                                        <p:strVal val="visible"/>
                                      </p:to>
                                    </p:set>
                                    <p:animEffect transition="in" filter="fade">
                                      <p:cBhvr>
                                        <p:cTn id="40" dur="1000"/>
                                        <p:tgtEl>
                                          <p:spTgt spid="1956"/>
                                        </p:tgtEl>
                                      </p:cBhvr>
                                    </p:animEffect>
                                  </p:childTnLst>
                                </p:cTn>
                              </p:par>
                            </p:childTnLst>
                          </p:cTn>
                        </p:par>
                        <p:par>
                          <p:cTn id="41" fill="hold">
                            <p:stCondLst>
                              <p:cond delay="4000"/>
                            </p:stCondLst>
                            <p:childTnLst>
                              <p:par>
                                <p:cTn id="42" presetID="23" presetClass="entr" presetSubtype="16" fill="hold" nodeType="afterEffect">
                                  <p:stCondLst>
                                    <p:cond delay="0"/>
                                  </p:stCondLst>
                                  <p:childTnLst>
                                    <p:set>
                                      <p:cBhvr>
                                        <p:cTn id="43" dur="1" fill="hold">
                                          <p:stCondLst>
                                            <p:cond delay="0"/>
                                          </p:stCondLst>
                                        </p:cTn>
                                        <p:tgtEl>
                                          <p:spTgt spid="1928"/>
                                        </p:tgtEl>
                                        <p:attrNameLst>
                                          <p:attrName>style.visibility</p:attrName>
                                        </p:attrNameLst>
                                      </p:cBhvr>
                                      <p:to>
                                        <p:strVal val="visible"/>
                                      </p:to>
                                    </p:set>
                                    <p:anim calcmode="lin" valueType="num">
                                      <p:cBhvr additive="base">
                                        <p:cTn id="44" dur="1000"/>
                                        <p:tgtEl>
                                          <p:spTgt spid="1928"/>
                                        </p:tgtEl>
                                        <p:attrNameLst>
                                          <p:attrName>ppt_w</p:attrName>
                                        </p:attrNameLst>
                                      </p:cBhvr>
                                      <p:tavLst>
                                        <p:tav tm="0">
                                          <p:val>
                                            <p:strVal val="0"/>
                                          </p:val>
                                        </p:tav>
                                        <p:tav tm="100000">
                                          <p:val>
                                            <p:strVal val="#ppt_w"/>
                                          </p:val>
                                        </p:tav>
                                      </p:tavLst>
                                    </p:anim>
                                    <p:anim calcmode="lin" valueType="num">
                                      <p:cBhvr additive="base">
                                        <p:cTn id="45" dur="1000"/>
                                        <p:tgtEl>
                                          <p:spTgt spid="1928"/>
                                        </p:tgtEl>
                                        <p:attrNameLst>
                                          <p:attrName>ppt_h</p:attrName>
                                        </p:attrNameLst>
                                      </p:cBhvr>
                                      <p:tavLst>
                                        <p:tav tm="0">
                                          <p:val>
                                            <p:strVal val="0"/>
                                          </p:val>
                                        </p:tav>
                                        <p:tav tm="100000">
                                          <p:val>
                                            <p:strVal val="#ppt_h"/>
                                          </p:val>
                                        </p:tav>
                                      </p:tavLst>
                                    </p:anim>
                                  </p:childTnLst>
                                </p:cTn>
                              </p:par>
                            </p:childTnLst>
                          </p:cTn>
                        </p:par>
                        <p:par>
                          <p:cTn id="46" fill="hold">
                            <p:stCondLst>
                              <p:cond delay="5000"/>
                            </p:stCondLst>
                            <p:childTnLst>
                              <p:par>
                                <p:cTn id="47" presetID="8" presetClass="emph" presetSubtype="0" fill="hold" nodeType="afterEffect">
                                  <p:stCondLst>
                                    <p:cond delay="0"/>
                                  </p:stCondLst>
                                  <p:childTnLst>
                                    <p:animRot by="-21600000">
                                      <p:cBhvr>
                                        <p:cTn id="48" dur="1000" fill="hold"/>
                                        <p:tgtEl>
                                          <p:spTgt spid="19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71"/>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1"/>
          <p:cNvSpPr/>
          <p:nvPr/>
        </p:nvSpPr>
        <p:spPr>
          <a:xfrm flipH="1">
            <a:off x="1072631" y="15791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5" name="Google Shape;1975;p71"/>
          <p:cNvGrpSpPr/>
          <p:nvPr/>
        </p:nvGrpSpPr>
        <p:grpSpPr>
          <a:xfrm>
            <a:off x="7746781" y="3520203"/>
            <a:ext cx="222754" cy="178090"/>
            <a:chOff x="2858987" y="3108507"/>
            <a:chExt cx="186655" cy="149254"/>
          </a:xfrm>
        </p:grpSpPr>
        <p:sp>
          <p:nvSpPr>
            <p:cNvPr id="1976" name="Google Shape;1976;p71"/>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1"/>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1"/>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9" name="Google Shape;1979;p71"/>
          <p:cNvSpPr txBox="1">
            <a:spLocks noGrp="1"/>
          </p:cNvSpPr>
          <p:nvPr>
            <p:ph type="subTitle" idx="1"/>
          </p:nvPr>
        </p:nvSpPr>
        <p:spPr>
          <a:xfrm>
            <a:off x="2960450" y="2206550"/>
            <a:ext cx="3223200" cy="50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the number of total visitors we had last month</a:t>
            </a:r>
            <a:endParaRPr/>
          </a:p>
        </p:txBody>
      </p:sp>
      <p:sp>
        <p:nvSpPr>
          <p:cNvPr id="1980" name="Google Shape;1980;p71"/>
          <p:cNvSpPr txBox="1">
            <a:spLocks noGrp="1"/>
          </p:cNvSpPr>
          <p:nvPr>
            <p:ph type="title"/>
          </p:nvPr>
        </p:nvSpPr>
        <p:spPr>
          <a:xfrm>
            <a:off x="2960450" y="1378250"/>
            <a:ext cx="32232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50,000</a:t>
            </a:r>
            <a:endParaRPr/>
          </a:p>
        </p:txBody>
      </p:sp>
      <p:sp>
        <p:nvSpPr>
          <p:cNvPr id="1981" name="Google Shape;1981;p71"/>
          <p:cNvSpPr txBox="1">
            <a:spLocks noGrp="1"/>
          </p:cNvSpPr>
          <p:nvPr>
            <p:ph type="title" idx="2"/>
          </p:nvPr>
        </p:nvSpPr>
        <p:spPr>
          <a:xfrm>
            <a:off x="1284000" y="3032875"/>
            <a:ext cx="31911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20,000</a:t>
            </a:r>
            <a:endParaRPr/>
          </a:p>
        </p:txBody>
      </p:sp>
      <p:sp>
        <p:nvSpPr>
          <p:cNvPr id="1982" name="Google Shape;1982;p71"/>
          <p:cNvSpPr txBox="1">
            <a:spLocks noGrp="1"/>
          </p:cNvSpPr>
          <p:nvPr>
            <p:ph type="subTitle" idx="3"/>
          </p:nvPr>
        </p:nvSpPr>
        <p:spPr>
          <a:xfrm>
            <a:off x="1284000" y="3861175"/>
            <a:ext cx="3191100" cy="50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the number of patients we had last month</a:t>
            </a:r>
            <a:endParaRPr/>
          </a:p>
        </p:txBody>
      </p:sp>
      <p:sp>
        <p:nvSpPr>
          <p:cNvPr id="1983" name="Google Shape;1983;p71"/>
          <p:cNvSpPr txBox="1">
            <a:spLocks noGrp="1"/>
          </p:cNvSpPr>
          <p:nvPr>
            <p:ph type="title" idx="4"/>
          </p:nvPr>
        </p:nvSpPr>
        <p:spPr>
          <a:xfrm>
            <a:off x="4668900" y="3032875"/>
            <a:ext cx="31911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5,000</a:t>
            </a:r>
            <a:endParaRPr/>
          </a:p>
        </p:txBody>
      </p:sp>
      <p:sp>
        <p:nvSpPr>
          <p:cNvPr id="1984" name="Google Shape;1984;p71"/>
          <p:cNvSpPr txBox="1">
            <a:spLocks noGrp="1"/>
          </p:cNvSpPr>
          <p:nvPr>
            <p:ph type="subTitle" idx="5"/>
          </p:nvPr>
        </p:nvSpPr>
        <p:spPr>
          <a:xfrm>
            <a:off x="4668900" y="3861175"/>
            <a:ext cx="3191100" cy="50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the number of transplants performed so far</a:t>
            </a:r>
            <a:endParaRPr/>
          </a:p>
        </p:txBody>
      </p:sp>
      <p:sp>
        <p:nvSpPr>
          <p:cNvPr id="1985" name="Google Shape;1985;p71"/>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KEY NUMBERS</a:t>
            </a:r>
            <a:endParaRPr/>
          </a:p>
        </p:txBody>
      </p:sp>
      <p:grpSp>
        <p:nvGrpSpPr>
          <p:cNvPr id="1986" name="Google Shape;1986;p71"/>
          <p:cNvGrpSpPr/>
          <p:nvPr/>
        </p:nvGrpSpPr>
        <p:grpSpPr>
          <a:xfrm rot="3971213">
            <a:off x="1522146" y="1834351"/>
            <a:ext cx="355235" cy="305699"/>
            <a:chOff x="2581492" y="1663973"/>
            <a:chExt cx="447094" cy="384748"/>
          </a:xfrm>
        </p:grpSpPr>
        <p:sp>
          <p:nvSpPr>
            <p:cNvPr id="1987" name="Google Shape;1987;p71"/>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1"/>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1"/>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1"/>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71"/>
          <p:cNvGrpSpPr/>
          <p:nvPr/>
        </p:nvGrpSpPr>
        <p:grpSpPr>
          <a:xfrm flipH="1">
            <a:off x="7316051" y="1613205"/>
            <a:ext cx="436105" cy="547391"/>
            <a:chOff x="3474326" y="3626268"/>
            <a:chExt cx="436105" cy="547391"/>
          </a:xfrm>
        </p:grpSpPr>
        <p:sp>
          <p:nvSpPr>
            <p:cNvPr id="1992" name="Google Shape;1992;p71"/>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1"/>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1"/>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80"/>
                                        </p:tgtEl>
                                        <p:attrNameLst>
                                          <p:attrName>style.visibility</p:attrName>
                                        </p:attrNameLst>
                                      </p:cBhvr>
                                      <p:to>
                                        <p:strVal val="visible"/>
                                      </p:to>
                                    </p:set>
                                    <p:anim calcmode="lin" valueType="num">
                                      <p:cBhvr additive="base">
                                        <p:cTn id="7" dur="1000"/>
                                        <p:tgtEl>
                                          <p:spTgt spid="198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981"/>
                                        </p:tgtEl>
                                        <p:attrNameLst>
                                          <p:attrName>style.visibility</p:attrName>
                                        </p:attrNameLst>
                                      </p:cBhvr>
                                      <p:to>
                                        <p:strVal val="visible"/>
                                      </p:to>
                                    </p:set>
                                    <p:anim calcmode="lin" valueType="num">
                                      <p:cBhvr additive="base">
                                        <p:cTn id="11" dur="1000"/>
                                        <p:tgtEl>
                                          <p:spTgt spid="198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1983"/>
                                        </p:tgtEl>
                                        <p:attrNameLst>
                                          <p:attrName>style.visibility</p:attrName>
                                        </p:attrNameLst>
                                      </p:cBhvr>
                                      <p:to>
                                        <p:strVal val="visible"/>
                                      </p:to>
                                    </p:set>
                                    <p:anim calcmode="lin" valueType="num">
                                      <p:cBhvr additive="base">
                                        <p:cTn id="15" dur="1000"/>
                                        <p:tgtEl>
                                          <p:spTgt spid="198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8"/>
        <p:cNvGrpSpPr/>
        <p:nvPr/>
      </p:nvGrpSpPr>
      <p:grpSpPr>
        <a:xfrm>
          <a:off x="0" y="0"/>
          <a:ext cx="0" cy="0"/>
          <a:chOff x="0" y="0"/>
          <a:chExt cx="0" cy="0"/>
        </a:xfrm>
      </p:grpSpPr>
      <p:sp>
        <p:nvSpPr>
          <p:cNvPr id="1999" name="Google Shape;1999;p72"/>
          <p:cNvSpPr/>
          <p:nvPr/>
        </p:nvSpPr>
        <p:spPr>
          <a:xfrm>
            <a:off x="689904" y="1745035"/>
            <a:ext cx="7631800" cy="2171200"/>
          </a:xfrm>
          <a:custGeom>
            <a:avLst/>
            <a:gdLst/>
            <a:ahLst/>
            <a:cxnLst/>
            <a:rect l="l" t="t" r="r" b="b"/>
            <a:pathLst>
              <a:path w="305272" h="86848" extrusionOk="0">
                <a:moveTo>
                  <a:pt x="292841" y="80305"/>
                </a:moveTo>
                <a:cubicBezTo>
                  <a:pt x="309246" y="71952"/>
                  <a:pt x="306378" y="45495"/>
                  <a:pt x="301320" y="32552"/>
                </a:cubicBezTo>
                <a:cubicBezTo>
                  <a:pt x="296262" y="19610"/>
                  <a:pt x="303626" y="7559"/>
                  <a:pt x="262493" y="2650"/>
                </a:cubicBezTo>
                <a:cubicBezTo>
                  <a:pt x="221360" y="-2259"/>
                  <a:pt x="96770" y="716"/>
                  <a:pt x="54521" y="3096"/>
                </a:cubicBezTo>
                <a:cubicBezTo>
                  <a:pt x="12272" y="5476"/>
                  <a:pt x="14802" y="3840"/>
                  <a:pt x="9000" y="16931"/>
                </a:cubicBezTo>
                <a:cubicBezTo>
                  <a:pt x="3198" y="30022"/>
                  <a:pt x="-12604" y="70688"/>
                  <a:pt x="19711" y="81644"/>
                </a:cubicBezTo>
                <a:cubicBezTo>
                  <a:pt x="52026" y="92600"/>
                  <a:pt x="157366" y="82891"/>
                  <a:pt x="202888" y="82668"/>
                </a:cubicBezTo>
                <a:cubicBezTo>
                  <a:pt x="248410" y="82445"/>
                  <a:pt x="276436" y="88658"/>
                  <a:pt x="292841" y="80305"/>
                </a:cubicBezTo>
                <a:close/>
              </a:path>
            </a:pathLst>
          </a:custGeom>
          <a:solidFill>
            <a:srgbClr val="FFFCF2">
              <a:alpha val="40240"/>
            </a:srgbClr>
          </a:solidFill>
          <a:ln>
            <a:noFill/>
          </a:ln>
        </p:spPr>
      </p:sp>
      <p:sp>
        <p:nvSpPr>
          <p:cNvPr id="2000" name="Google Shape;2000;p7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KEY NUMBERS</a:t>
            </a:r>
            <a:endParaRPr/>
          </a:p>
        </p:txBody>
      </p:sp>
      <p:graphicFrame>
        <p:nvGraphicFramePr>
          <p:cNvPr id="2001" name="Google Shape;2001;p72"/>
          <p:cNvGraphicFramePr/>
          <p:nvPr/>
        </p:nvGraphicFramePr>
        <p:xfrm>
          <a:off x="1141200" y="1837925"/>
          <a:ext cx="3000000" cy="3000000"/>
        </p:xfrm>
        <a:graphic>
          <a:graphicData uri="http://schemas.openxmlformats.org/drawingml/2006/table">
            <a:tbl>
              <a:tblPr>
                <a:noFill/>
                <a:tableStyleId>{BDA2EA28-9139-4ECD-89D6-8E345794697E}</a:tableStyleId>
              </a:tblPr>
              <a:tblGrid>
                <a:gridCol w="2654925">
                  <a:extLst>
                    <a:ext uri="{9D8B030D-6E8A-4147-A177-3AD203B41FA5}">
                      <a16:colId xmlns:a16="http://schemas.microsoft.com/office/drawing/2014/main" val="20000"/>
                    </a:ext>
                  </a:extLst>
                </a:gridCol>
                <a:gridCol w="1447475">
                  <a:extLst>
                    <a:ext uri="{9D8B030D-6E8A-4147-A177-3AD203B41FA5}">
                      <a16:colId xmlns:a16="http://schemas.microsoft.com/office/drawing/2014/main" val="20001"/>
                    </a:ext>
                  </a:extLst>
                </a:gridCol>
                <a:gridCol w="275920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PATIENTS</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2000">
                          <a:solidFill>
                            <a:schemeClr val="accent4"/>
                          </a:solidFill>
                          <a:latin typeface="Archivo Black"/>
                          <a:ea typeface="Archivo Black"/>
                          <a:cs typeface="Archivo Black"/>
                          <a:sym typeface="Archivo Black"/>
                        </a:rPr>
                        <a:t>50,000</a:t>
                      </a:r>
                      <a:endParaRPr sz="2000">
                        <a:solidFill>
                          <a:schemeClr val="accent4"/>
                        </a:solidFill>
                        <a:latin typeface="Archivo Black"/>
                        <a:ea typeface="Archivo Black"/>
                        <a:cs typeface="Archivo Black"/>
                        <a:sym typeface="Archivo Blac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VISITORS</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2000">
                          <a:solidFill>
                            <a:schemeClr val="accent4"/>
                          </a:solidFill>
                          <a:latin typeface="Archivo Black"/>
                          <a:ea typeface="Archivo Black"/>
                          <a:cs typeface="Archivo Black"/>
                          <a:sym typeface="Archivo Black"/>
                        </a:rPr>
                        <a:t>20,000</a:t>
                      </a:r>
                      <a:endParaRPr sz="2000">
                        <a:solidFill>
                          <a:schemeClr val="accent4"/>
                        </a:solidFill>
                        <a:latin typeface="Archivo Black"/>
                        <a:ea typeface="Archivo Black"/>
                        <a:cs typeface="Archivo Black"/>
                        <a:sym typeface="Archivo Blac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TRANSPLANTS</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2000">
                          <a:solidFill>
                            <a:schemeClr val="accent4"/>
                          </a:solidFill>
                          <a:latin typeface="Archivo Black"/>
                          <a:ea typeface="Archivo Black"/>
                          <a:cs typeface="Archivo Black"/>
                          <a:sym typeface="Archivo Black"/>
                        </a:rPr>
                        <a:t>5,000</a:t>
                      </a:r>
                      <a:endParaRPr sz="2000">
                        <a:solidFill>
                          <a:schemeClr val="accent4"/>
                        </a:solidFill>
                        <a:latin typeface="Archivo Black"/>
                        <a:ea typeface="Archivo Black"/>
                        <a:cs typeface="Archivo Black"/>
                        <a:sym typeface="Archivo Blac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DONATORS</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2000">
                          <a:solidFill>
                            <a:schemeClr val="accent4"/>
                          </a:solidFill>
                          <a:latin typeface="Archivo Black"/>
                          <a:ea typeface="Archivo Black"/>
                          <a:cs typeface="Archivo Black"/>
                          <a:sym typeface="Archivo Black"/>
                        </a:rPr>
                        <a:t>3,000</a:t>
                      </a:r>
                      <a:endParaRPr sz="2000">
                        <a:solidFill>
                          <a:schemeClr val="accent4"/>
                        </a:solidFill>
                        <a:latin typeface="Archivo Black"/>
                        <a:ea typeface="Archivo Black"/>
                        <a:cs typeface="Archivo Black"/>
                        <a:sym typeface="Archivo Blac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a:solidFill>
                            <a:schemeClr val="dk1"/>
                          </a:solidFill>
                          <a:latin typeface="Comfortaa"/>
                          <a:ea typeface="Comfortaa"/>
                          <a:cs typeface="Comfortaa"/>
                          <a:sym typeface="Comfortaa"/>
                        </a:rPr>
                        <a:t>Jupiter is a gas giant</a:t>
                      </a:r>
                      <a:endParaRPr>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2002" name="Google Shape;2002;p72"/>
          <p:cNvGrpSpPr/>
          <p:nvPr/>
        </p:nvGrpSpPr>
        <p:grpSpPr>
          <a:xfrm rot="-5712340">
            <a:off x="7534225" y="4177820"/>
            <a:ext cx="199303" cy="251690"/>
            <a:chOff x="3311031" y="3025663"/>
            <a:chExt cx="308584" cy="389695"/>
          </a:xfrm>
        </p:grpSpPr>
        <p:sp>
          <p:nvSpPr>
            <p:cNvPr id="2003" name="Google Shape;2003;p72"/>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2"/>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2"/>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2"/>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7" name="Google Shape;2007;p72"/>
          <p:cNvSpPr/>
          <p:nvPr/>
        </p:nvSpPr>
        <p:spPr>
          <a:xfrm rot="2912381">
            <a:off x="1875536" y="4213812"/>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8" name="Google Shape;2008;p72"/>
          <p:cNvGrpSpPr/>
          <p:nvPr/>
        </p:nvGrpSpPr>
        <p:grpSpPr>
          <a:xfrm>
            <a:off x="2097964" y="1158302"/>
            <a:ext cx="268728" cy="214881"/>
            <a:chOff x="2858987" y="3108507"/>
            <a:chExt cx="186655" cy="149254"/>
          </a:xfrm>
        </p:grpSpPr>
        <p:sp>
          <p:nvSpPr>
            <p:cNvPr id="2009" name="Google Shape;2009;p72"/>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2"/>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2"/>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72"/>
          <p:cNvGrpSpPr/>
          <p:nvPr/>
        </p:nvGrpSpPr>
        <p:grpSpPr>
          <a:xfrm>
            <a:off x="7196165" y="1356061"/>
            <a:ext cx="150927" cy="143533"/>
            <a:chOff x="3716290" y="4256524"/>
            <a:chExt cx="150927" cy="143533"/>
          </a:xfrm>
        </p:grpSpPr>
        <p:sp>
          <p:nvSpPr>
            <p:cNvPr id="2013" name="Google Shape;2013;p72"/>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2"/>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2"/>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6" name="Google Shape;2016;p72"/>
          <p:cNvSpPr/>
          <p:nvPr/>
        </p:nvSpPr>
        <p:spPr>
          <a:xfrm>
            <a:off x="4725550" y="132867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2"/>
          <p:cNvSpPr/>
          <p:nvPr/>
        </p:nvSpPr>
        <p:spPr>
          <a:xfrm rot="8517656" flipH="1">
            <a:off x="5218634" y="40821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55"/>
          <p:cNvSpPr txBox="1"/>
          <p:nvPr/>
        </p:nvSpPr>
        <p:spPr>
          <a:xfrm>
            <a:off x="720000" y="998975"/>
            <a:ext cx="7704000" cy="4797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sz="1200">
                <a:solidFill>
                  <a:schemeClr val="dk1"/>
                </a:solidFill>
                <a:latin typeface="Comfortaa"/>
                <a:ea typeface="Comfortaa"/>
                <a:cs typeface="Comfortaa"/>
                <a:sym typeface="Comfortaa"/>
              </a:rPr>
              <a:t>This is a slide structure based on a healthcare center presentation</a:t>
            </a:r>
            <a:endParaRPr sz="1200">
              <a:solidFill>
                <a:schemeClr val="dk1"/>
              </a:solidFill>
              <a:latin typeface="Comfortaa"/>
              <a:ea typeface="Comfortaa"/>
              <a:cs typeface="Comfortaa"/>
              <a:sym typeface="Comfortaa"/>
            </a:endParaRPr>
          </a:p>
          <a:p>
            <a:pPr marL="0" lvl="0" indent="0" algn="ctr" rtl="0">
              <a:spcBef>
                <a:spcPts val="0"/>
              </a:spcBef>
              <a:spcAft>
                <a:spcPts val="0"/>
              </a:spcAft>
              <a:buNone/>
            </a:pPr>
            <a:r>
              <a:rPr lang="en" sz="1200">
                <a:solidFill>
                  <a:schemeClr val="dk1"/>
                </a:solidFill>
                <a:latin typeface="Comfortaa"/>
                <a:ea typeface="Comfortaa"/>
                <a:cs typeface="Comfortaa"/>
                <a:sym typeface="Comfortaa"/>
              </a:rPr>
              <a:t>You can delete this slide when you’re done editing the presentation</a:t>
            </a:r>
            <a:endParaRPr sz="1200">
              <a:solidFill>
                <a:schemeClr val="dk1"/>
              </a:solidFill>
              <a:latin typeface="Comfortaa"/>
              <a:ea typeface="Comfortaa"/>
              <a:cs typeface="Comfortaa"/>
              <a:sym typeface="Comfortaa"/>
            </a:endParaRPr>
          </a:p>
          <a:p>
            <a:pPr marL="0" lvl="0" indent="0" algn="l" rtl="0">
              <a:spcBef>
                <a:spcPts val="0"/>
              </a:spcBef>
              <a:spcAft>
                <a:spcPts val="0"/>
              </a:spcAft>
              <a:buNone/>
            </a:pPr>
            <a:endParaRPr sz="1200" b="1">
              <a:solidFill>
                <a:srgbClr val="6E6EE3"/>
              </a:solidFill>
              <a:latin typeface="Comfortaa"/>
              <a:ea typeface="Comfortaa"/>
              <a:cs typeface="Comfortaa"/>
              <a:sym typeface="Comfortaa"/>
            </a:endParaRPr>
          </a:p>
        </p:txBody>
      </p:sp>
      <p:sp>
        <p:nvSpPr>
          <p:cNvPr id="1133" name="Google Shape;1133;p55"/>
          <p:cNvSpPr/>
          <p:nvPr/>
        </p:nvSpPr>
        <p:spPr>
          <a:xfrm>
            <a:off x="347348" y="1614612"/>
            <a:ext cx="2554250" cy="2428225"/>
          </a:xfrm>
          <a:custGeom>
            <a:avLst/>
            <a:gdLst/>
            <a:ahLst/>
            <a:cxnLst/>
            <a:rect l="l" t="t" r="r" b="b"/>
            <a:pathLst>
              <a:path w="102170" h="97129" extrusionOk="0">
                <a:moveTo>
                  <a:pt x="4496" y="7441"/>
                </a:moveTo>
                <a:cubicBezTo>
                  <a:pt x="-2457" y="18289"/>
                  <a:pt x="-32" y="52158"/>
                  <a:pt x="3040" y="66642"/>
                </a:cubicBezTo>
                <a:cubicBezTo>
                  <a:pt x="6112" y="81127"/>
                  <a:pt x="10397" y="89821"/>
                  <a:pt x="22929" y="94348"/>
                </a:cubicBezTo>
                <a:cubicBezTo>
                  <a:pt x="35461" y="98876"/>
                  <a:pt x="65456" y="97277"/>
                  <a:pt x="78230" y="93807"/>
                </a:cubicBezTo>
                <a:cubicBezTo>
                  <a:pt x="91004" y="90337"/>
                  <a:pt x="96664" y="87921"/>
                  <a:pt x="99574" y="73527"/>
                </a:cubicBezTo>
                <a:cubicBezTo>
                  <a:pt x="102485" y="59133"/>
                  <a:pt x="104829" y="19436"/>
                  <a:pt x="95693" y="7441"/>
                </a:cubicBezTo>
                <a:cubicBezTo>
                  <a:pt x="86557" y="-4554"/>
                  <a:pt x="59958" y="1557"/>
                  <a:pt x="44758" y="1557"/>
                </a:cubicBezTo>
                <a:cubicBezTo>
                  <a:pt x="29559" y="1557"/>
                  <a:pt x="11449" y="-3406"/>
                  <a:pt x="4496" y="7441"/>
                </a:cubicBezTo>
                <a:close/>
              </a:path>
            </a:pathLst>
          </a:custGeom>
          <a:solidFill>
            <a:srgbClr val="FFFCF2">
              <a:alpha val="40240"/>
            </a:srgbClr>
          </a:solidFill>
          <a:ln>
            <a:noFill/>
          </a:ln>
        </p:spPr>
      </p:sp>
      <p:sp>
        <p:nvSpPr>
          <p:cNvPr id="1134" name="Google Shape;1134;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 OF THIS TEMPLATE</a:t>
            </a:r>
            <a:endParaRPr sz="3000">
              <a:solidFill>
                <a:schemeClr val="accent1"/>
              </a:solidFill>
              <a:latin typeface="Archivo Black"/>
              <a:ea typeface="Archivo Black"/>
              <a:cs typeface="Archivo Black"/>
              <a:sym typeface="Archivo Black"/>
            </a:endParaRPr>
          </a:p>
        </p:txBody>
      </p:sp>
      <p:graphicFrame>
        <p:nvGraphicFramePr>
          <p:cNvPr id="1135" name="Google Shape;1135;p55"/>
          <p:cNvGraphicFramePr/>
          <p:nvPr/>
        </p:nvGraphicFramePr>
        <p:xfrm>
          <a:off x="720000" y="1761725"/>
          <a:ext cx="3000000" cy="3000000"/>
        </p:xfrm>
        <a:graphic>
          <a:graphicData uri="http://schemas.openxmlformats.org/drawingml/2006/table">
            <a:tbl>
              <a:tblPr>
                <a:noFill/>
                <a:tableStyleId>{BDA2EA28-9139-4ECD-89D6-8E345794697E}</a:tableStyleId>
              </a:tblPr>
              <a:tblGrid>
                <a:gridCol w="2343875">
                  <a:extLst>
                    <a:ext uri="{9D8B030D-6E8A-4147-A177-3AD203B41FA5}">
                      <a16:colId xmlns:a16="http://schemas.microsoft.com/office/drawing/2014/main" val="20000"/>
                    </a:ext>
                  </a:extLst>
                </a:gridCol>
                <a:gridCol w="53601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000">
                          <a:solidFill>
                            <a:schemeClr val="accent2"/>
                          </a:solidFill>
                          <a:uFill>
                            <a:noFill/>
                          </a:uFill>
                          <a:latin typeface="Archivo Black"/>
                          <a:ea typeface="Archivo Black"/>
                          <a:cs typeface="Archivo Black"/>
                          <a:sym typeface="Archivo Black"/>
                          <a:hlinkClick r:id="" action="ppaction://noaction">
                            <a:extLst>
                              <a:ext uri="{A12FA001-AC4F-418D-AE19-62706E023703}">
                                <ahyp:hlinkClr xmlns:ahyp="http://schemas.microsoft.com/office/drawing/2018/hyperlinkcolor" val="tx"/>
                              </a:ext>
                            </a:extLst>
                          </a:hlinkClick>
                        </a:rPr>
                        <a:t>FONTS</a:t>
                      </a:r>
                      <a:endParaRPr sz="1000">
                        <a:solidFill>
                          <a:schemeClr val="accent2"/>
                        </a:solidFill>
                        <a:latin typeface="Archivo Black"/>
                        <a:ea typeface="Archivo Black"/>
                        <a:cs typeface="Archivo Black"/>
                        <a:sym typeface="Archivo Black"/>
                      </a:endParaRPr>
                    </a:p>
                  </a:txBody>
                  <a:tcPr marL="91425" marR="91425"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900">
                          <a:solidFill>
                            <a:schemeClr val="dk1"/>
                          </a:solidFill>
                          <a:latin typeface="Comfortaa"/>
                          <a:ea typeface="Comfortaa"/>
                          <a:cs typeface="Comfortaa"/>
                          <a:sym typeface="Comfortaa"/>
                        </a:rPr>
                        <a:t>To view this template correctly in PowerPoint, download and install the fonts we used</a:t>
                      </a:r>
                      <a:endParaRPr sz="900">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000">
                          <a:solidFill>
                            <a:schemeClr val="accent2"/>
                          </a:solidFill>
                          <a:uFill>
                            <a:noFill/>
                          </a:uFill>
                          <a:latin typeface="Archivo Black"/>
                          <a:ea typeface="Archivo Black"/>
                          <a:cs typeface="Archivo Black"/>
                          <a:sym typeface="Archivo Black"/>
                          <a:hlinkClick r:id="rId3" action="ppaction://hlinksldjump">
                            <a:extLst>
                              <a:ext uri="{A12FA001-AC4F-418D-AE19-62706E023703}">
                                <ahyp:hlinkClr xmlns:ahyp="http://schemas.microsoft.com/office/drawing/2018/hyperlinkcolor" val="tx"/>
                              </a:ext>
                            </a:extLst>
                          </a:hlinkClick>
                        </a:rPr>
                        <a:t>USED</a:t>
                      </a:r>
                      <a:r>
                        <a:rPr lang="en" sz="1000">
                          <a:solidFill>
                            <a:schemeClr val="accent2"/>
                          </a:solidFill>
                          <a:latin typeface="Archivo Black"/>
                          <a:ea typeface="Archivo Black"/>
                          <a:cs typeface="Archivo Black"/>
                          <a:sym typeface="Archivo Black"/>
                        </a:rPr>
                        <a:t> AND </a:t>
                      </a:r>
                      <a:r>
                        <a:rPr lang="en" sz="1000">
                          <a:solidFill>
                            <a:schemeClr val="accent2"/>
                          </a:solidFill>
                          <a:uFill>
                            <a:noFill/>
                          </a:uFill>
                          <a:latin typeface="Archivo Black"/>
                          <a:ea typeface="Archivo Black"/>
                          <a:cs typeface="Archivo Black"/>
                          <a:sym typeface="Archivo Black"/>
                          <a:hlinkClick r:id="rId4" action="ppaction://hlinksldjump">
                            <a:extLst>
                              <a:ext uri="{A12FA001-AC4F-418D-AE19-62706E023703}">
                                <ahyp:hlinkClr xmlns:ahyp="http://schemas.microsoft.com/office/drawing/2018/hyperlinkcolor" val="tx"/>
                              </a:ext>
                            </a:extLst>
                          </a:hlinkClick>
                        </a:rPr>
                        <a:t>ALTERNATIVE</a:t>
                      </a:r>
                      <a:r>
                        <a:rPr lang="en" sz="1000">
                          <a:solidFill>
                            <a:schemeClr val="accent2"/>
                          </a:solidFill>
                          <a:uFill>
                            <a:noFill/>
                          </a:uFill>
                          <a:latin typeface="Archivo Black"/>
                          <a:ea typeface="Archivo Black"/>
                          <a:cs typeface="Archivo Black"/>
                          <a:sym typeface="Archivo Black"/>
                          <a:hlinkClick r:id="rId4" action="ppaction://hlinksldjump">
                            <a:extLst>
                              <a:ext uri="{A12FA001-AC4F-418D-AE19-62706E023703}">
                                <ahyp:hlinkClr xmlns:ahyp="http://schemas.microsoft.com/office/drawing/2018/hyperlinkcolor" val="tx"/>
                              </a:ext>
                            </a:extLst>
                          </a:hlinkClick>
                        </a:rPr>
                        <a:t> RESOURCES</a:t>
                      </a:r>
                      <a:endParaRPr sz="1000">
                        <a:solidFill>
                          <a:schemeClr val="accent2"/>
                        </a:solidFill>
                        <a:latin typeface="Archivo Black"/>
                        <a:ea typeface="Archivo Black"/>
                        <a:cs typeface="Archivo Black"/>
                        <a:sym typeface="Archivo Black"/>
                      </a:endParaRPr>
                    </a:p>
                  </a:txBody>
                  <a:tcPr marL="91425" marR="91425"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900">
                          <a:solidFill>
                            <a:schemeClr val="dk1"/>
                          </a:solidFill>
                          <a:latin typeface="Comfortaa"/>
                          <a:ea typeface="Comfortaa"/>
                          <a:cs typeface="Comfortaa"/>
                          <a:sym typeface="Comfortaa"/>
                        </a:rPr>
                        <a:t>An assortment of graphic resources that are suitable for use in this presentation</a:t>
                      </a:r>
                      <a:endParaRPr sz="900">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000">
                          <a:solidFill>
                            <a:schemeClr val="accent2"/>
                          </a:solidFill>
                          <a:uFill>
                            <a:noFill/>
                          </a:uFill>
                          <a:latin typeface="Archivo Black"/>
                          <a:ea typeface="Archivo Black"/>
                          <a:cs typeface="Archivo Black"/>
                          <a:sym typeface="Archivo Black"/>
                          <a:hlinkClick r:id="rId5" action="ppaction://hlinksldjump">
                            <a:extLst>
                              <a:ext uri="{A12FA001-AC4F-418D-AE19-62706E023703}">
                                <ahyp:hlinkClr xmlns:ahyp="http://schemas.microsoft.com/office/drawing/2018/hyperlinkcolor" val="tx"/>
                              </a:ext>
                            </a:extLst>
                          </a:hlinkClick>
                        </a:rPr>
                        <a:t>THANKS SLIDE</a:t>
                      </a:r>
                      <a:endParaRPr sz="1000">
                        <a:solidFill>
                          <a:schemeClr val="accent2"/>
                        </a:solidFill>
                        <a:latin typeface="Archivo Black"/>
                        <a:ea typeface="Archivo Black"/>
                        <a:cs typeface="Archivo Black"/>
                        <a:sym typeface="Archivo Black"/>
                      </a:endParaRPr>
                    </a:p>
                  </a:txBody>
                  <a:tcPr marL="91425" marR="91425"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900">
                          <a:solidFill>
                            <a:schemeClr val="dk1"/>
                          </a:solidFill>
                          <a:latin typeface="Comfortaa"/>
                          <a:ea typeface="Comfortaa"/>
                          <a:cs typeface="Comfortaa"/>
                          <a:sym typeface="Comfortaa"/>
                        </a:rPr>
                        <a:t>You must keep it so that proper credits for our design are given</a:t>
                      </a:r>
                      <a:endParaRPr sz="900">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1000">
                          <a:solidFill>
                            <a:schemeClr val="accent2"/>
                          </a:solidFill>
                          <a:uFill>
                            <a:noFill/>
                          </a:uFill>
                          <a:latin typeface="Archivo Black"/>
                          <a:ea typeface="Archivo Black"/>
                          <a:cs typeface="Archivo Black"/>
                          <a:sym typeface="Archivo Black"/>
                          <a:hlinkClick r:id="" action="ppaction://noaction">
                            <a:extLst>
                              <a:ext uri="{A12FA001-AC4F-418D-AE19-62706E023703}">
                                <ahyp:hlinkClr xmlns:ahyp="http://schemas.microsoft.com/office/drawing/2018/hyperlinkcolor" val="tx"/>
                              </a:ext>
                            </a:extLst>
                          </a:hlinkClick>
                        </a:rPr>
                        <a:t>COLORS</a:t>
                      </a:r>
                      <a:endParaRPr sz="1000">
                        <a:solidFill>
                          <a:schemeClr val="accent2"/>
                        </a:solidFill>
                        <a:latin typeface="Archivo Black"/>
                        <a:ea typeface="Archivo Black"/>
                        <a:cs typeface="Archivo Black"/>
                        <a:sym typeface="Archivo Black"/>
                      </a:endParaRPr>
                    </a:p>
                  </a:txBody>
                  <a:tcPr marL="91425" marR="91425"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900">
                          <a:solidFill>
                            <a:schemeClr val="dk1"/>
                          </a:solidFill>
                          <a:latin typeface="Comfortaa"/>
                          <a:ea typeface="Comfortaa"/>
                          <a:cs typeface="Comfortaa"/>
                          <a:sym typeface="Comfortaa"/>
                        </a:rPr>
                        <a:t>All the colors used in this presentation</a:t>
                      </a:r>
                      <a:endParaRPr sz="900">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1000">
                          <a:solidFill>
                            <a:schemeClr val="accent2"/>
                          </a:solidFill>
                          <a:uFill>
                            <a:noFill/>
                          </a:uFill>
                          <a:latin typeface="Archivo Black"/>
                          <a:ea typeface="Archivo Black"/>
                          <a:cs typeface="Archivo Black"/>
                          <a:sym typeface="Archivo Black"/>
                          <a:hlinkClick r:id="" action="ppaction://noaction">
                            <a:extLst>
                              <a:ext uri="{A12FA001-AC4F-418D-AE19-62706E023703}">
                                <ahyp:hlinkClr xmlns:ahyp="http://schemas.microsoft.com/office/drawing/2018/hyperlinkcolor" val="tx"/>
                              </a:ext>
                            </a:extLst>
                          </a:hlinkClick>
                        </a:rPr>
                        <a:t>INFOGRAPHIC RESOURCES</a:t>
                      </a:r>
                      <a:endParaRPr sz="1000">
                        <a:solidFill>
                          <a:schemeClr val="accent2"/>
                        </a:solidFill>
                        <a:latin typeface="Archivo Black"/>
                        <a:ea typeface="Archivo Black"/>
                        <a:cs typeface="Archivo Black"/>
                        <a:sym typeface="Archivo Black"/>
                      </a:endParaRPr>
                    </a:p>
                  </a:txBody>
                  <a:tcPr marL="91425" marR="91425"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latin typeface="Comfortaa"/>
                          <a:ea typeface="Comfortaa"/>
                          <a:cs typeface="Comfortaa"/>
                          <a:sym typeface="Comfortaa"/>
                        </a:rPr>
                        <a:t>These can be used in the template, and their size and color can be edited</a:t>
                      </a:r>
                      <a:endParaRPr sz="900">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000">
                          <a:solidFill>
                            <a:schemeClr val="accent2"/>
                          </a:solidFill>
                          <a:uFill>
                            <a:noFill/>
                          </a:uFill>
                          <a:latin typeface="Archivo Black"/>
                          <a:ea typeface="Archivo Black"/>
                          <a:cs typeface="Archivo Black"/>
                          <a:sym typeface="Archivo Black"/>
                          <a:hlinkClick r:id="" action="ppaction://noaction">
                            <a:extLst>
                              <a:ext uri="{A12FA001-AC4F-418D-AE19-62706E023703}">
                                <ahyp:hlinkClr xmlns:ahyp="http://schemas.microsoft.com/office/drawing/2018/hyperlinkcolor" val="tx"/>
                              </a:ext>
                            </a:extLst>
                          </a:hlinkClick>
                        </a:rPr>
                        <a:t>CUSTOMIZABLE ICONS</a:t>
                      </a:r>
                      <a:endParaRPr sz="1000">
                        <a:solidFill>
                          <a:schemeClr val="accent2"/>
                        </a:solidFill>
                        <a:latin typeface="Archivo Black"/>
                        <a:ea typeface="Archivo Black"/>
                        <a:cs typeface="Archivo Black"/>
                        <a:sym typeface="Archivo Black"/>
                      </a:endParaRPr>
                    </a:p>
                  </a:txBody>
                  <a:tcPr marL="91425" marR="91425"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900">
                          <a:solidFill>
                            <a:schemeClr val="dk1"/>
                          </a:solidFill>
                          <a:latin typeface="Comfortaa"/>
                          <a:ea typeface="Comfortaa"/>
                          <a:cs typeface="Comfortaa"/>
                          <a:sym typeface="Comfortaa"/>
                        </a:rPr>
                        <a:t>They are sorted by theme so you can use them in all kinds of presentations</a:t>
                      </a:r>
                      <a:endParaRPr sz="900">
                        <a:solidFill>
                          <a:schemeClr val="dk1"/>
                        </a:solidFill>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36" name="Google Shape;1136;p55"/>
          <p:cNvSpPr txBox="1"/>
          <p:nvPr/>
        </p:nvSpPr>
        <p:spPr>
          <a:xfrm>
            <a:off x="720000" y="4147800"/>
            <a:ext cx="37494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Comfortaa"/>
                <a:ea typeface="Comfortaa"/>
                <a:cs typeface="Comfortaa"/>
                <a:sym typeface="Comfortaa"/>
              </a:rPr>
              <a:t>For more info:</a:t>
            </a:r>
            <a:br>
              <a:rPr lang="en" sz="800" b="1">
                <a:solidFill>
                  <a:schemeClr val="accent1"/>
                </a:solidFill>
                <a:latin typeface="Comfortaa"/>
                <a:ea typeface="Comfortaa"/>
                <a:cs typeface="Comfortaa"/>
                <a:sym typeface="Comfortaa"/>
              </a:rPr>
            </a:br>
            <a:r>
              <a:rPr lang="en" sz="1000" b="1">
                <a:solidFill>
                  <a:schemeClr val="accent1"/>
                </a:solidFill>
                <a:uFill>
                  <a:noFill/>
                </a:uFill>
                <a:latin typeface="Archivo Black"/>
                <a:ea typeface="Archivo Black"/>
                <a:cs typeface="Archivo Black"/>
                <a:sym typeface="Archivo Black"/>
                <a:hlinkClick r:id="rId6">
                  <a:extLst>
                    <a:ext uri="{A12FA001-AC4F-418D-AE19-62706E023703}">
                      <ahyp:hlinkClr xmlns:ahyp="http://schemas.microsoft.com/office/drawing/2018/hyperlinkcolor" val="tx"/>
                    </a:ext>
                  </a:extLst>
                </a:hlinkClick>
              </a:rPr>
              <a:t>SLIDESGO </a:t>
            </a:r>
            <a:r>
              <a:rPr lang="en" sz="1000" b="1">
                <a:solidFill>
                  <a:schemeClr val="accent1"/>
                </a:solidFill>
                <a:latin typeface="Archivo Black"/>
                <a:ea typeface="Archivo Black"/>
                <a:cs typeface="Archivo Black"/>
                <a:sym typeface="Archivo Black"/>
              </a:rPr>
              <a:t>| </a:t>
            </a:r>
            <a:r>
              <a:rPr lang="en" sz="1000" b="1">
                <a:solidFill>
                  <a:schemeClr val="accent1"/>
                </a:solidFill>
                <a:uFill>
                  <a:noFill/>
                </a:uFill>
                <a:latin typeface="Archivo Black"/>
                <a:ea typeface="Archivo Black"/>
                <a:cs typeface="Archivo Black"/>
                <a:sym typeface="Archivo Black"/>
                <a:hlinkClick r:id="rId7">
                  <a:extLst>
                    <a:ext uri="{A12FA001-AC4F-418D-AE19-62706E023703}">
                      <ahyp:hlinkClr xmlns:ahyp="http://schemas.microsoft.com/office/drawing/2018/hyperlinkcolor" val="tx"/>
                    </a:ext>
                  </a:extLst>
                </a:hlinkClick>
              </a:rPr>
              <a:t>BLOG</a:t>
            </a:r>
            <a:r>
              <a:rPr lang="en" sz="1000" b="1">
                <a:solidFill>
                  <a:schemeClr val="accent1"/>
                </a:solidFill>
                <a:latin typeface="Archivo Black"/>
                <a:ea typeface="Archivo Black"/>
                <a:cs typeface="Archivo Black"/>
                <a:sym typeface="Archivo Black"/>
              </a:rPr>
              <a:t> | </a:t>
            </a:r>
            <a:r>
              <a:rPr lang="en" sz="1000" b="1">
                <a:solidFill>
                  <a:schemeClr val="accent1"/>
                </a:solidFill>
                <a:uFill>
                  <a:noFill/>
                </a:uFill>
                <a:latin typeface="Archivo Black"/>
                <a:ea typeface="Archivo Black"/>
                <a:cs typeface="Archivo Black"/>
                <a:sym typeface="Archivo Black"/>
                <a:hlinkClick r:id="rId8">
                  <a:extLst>
                    <a:ext uri="{A12FA001-AC4F-418D-AE19-62706E023703}">
                      <ahyp:hlinkClr xmlns:ahyp="http://schemas.microsoft.com/office/drawing/2018/hyperlinkcolor" val="tx"/>
                    </a:ext>
                  </a:extLst>
                </a:hlinkClick>
              </a:rPr>
              <a:t>FAQS</a:t>
            </a:r>
            <a:endParaRPr sz="1500">
              <a:solidFill>
                <a:schemeClr val="accent1"/>
              </a:solidFill>
              <a:latin typeface="Archivo Black"/>
              <a:ea typeface="Archivo Black"/>
              <a:cs typeface="Archivo Black"/>
              <a:sym typeface="Archivo Black"/>
            </a:endParaRPr>
          </a:p>
        </p:txBody>
      </p:sp>
      <p:sp>
        <p:nvSpPr>
          <p:cNvPr id="1137" name="Google Shape;1137;p55"/>
          <p:cNvSpPr txBox="1"/>
          <p:nvPr/>
        </p:nvSpPr>
        <p:spPr>
          <a:xfrm>
            <a:off x="4674525" y="4147800"/>
            <a:ext cx="37494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Comfortaa"/>
                <a:ea typeface="Comfortaa"/>
                <a:cs typeface="Comfortaa"/>
                <a:sym typeface="Comfortaa"/>
              </a:rPr>
              <a:t>You can visit our sister projects:</a:t>
            </a:r>
            <a:br>
              <a:rPr lang="en" sz="800" b="1">
                <a:solidFill>
                  <a:schemeClr val="accent1"/>
                </a:solidFill>
                <a:latin typeface="Comfortaa"/>
                <a:ea typeface="Comfortaa"/>
                <a:cs typeface="Comfortaa"/>
                <a:sym typeface="Comfortaa"/>
              </a:rPr>
            </a:br>
            <a:r>
              <a:rPr lang="en" sz="1000" b="1">
                <a:solidFill>
                  <a:schemeClr val="accent1"/>
                </a:solidFill>
                <a:uFill>
                  <a:noFill/>
                </a:uFill>
                <a:latin typeface="Archivo Black"/>
                <a:ea typeface="Archivo Black"/>
                <a:cs typeface="Archivo Black"/>
                <a:sym typeface="Archivo Black"/>
                <a:hlinkClick r:id="rId9">
                  <a:extLst>
                    <a:ext uri="{A12FA001-AC4F-418D-AE19-62706E023703}">
                      <ahyp:hlinkClr xmlns:ahyp="http://schemas.microsoft.com/office/drawing/2018/hyperlinkcolor" val="tx"/>
                    </a:ext>
                  </a:extLst>
                </a:hlinkClick>
              </a:rPr>
              <a:t>FREEPIK</a:t>
            </a:r>
            <a:r>
              <a:rPr lang="en" sz="1000" b="1">
                <a:solidFill>
                  <a:schemeClr val="accent1"/>
                </a:solidFill>
                <a:latin typeface="Archivo Black"/>
                <a:ea typeface="Archivo Black"/>
                <a:cs typeface="Archivo Black"/>
                <a:sym typeface="Archivo Black"/>
              </a:rPr>
              <a:t> | </a:t>
            </a:r>
            <a:r>
              <a:rPr lang="en" sz="1000" b="1">
                <a:solidFill>
                  <a:schemeClr val="accent1"/>
                </a:solidFill>
                <a:uFill>
                  <a:noFill/>
                </a:uFill>
                <a:latin typeface="Archivo Black"/>
                <a:ea typeface="Archivo Black"/>
                <a:cs typeface="Archivo Black"/>
                <a:sym typeface="Archivo Black"/>
                <a:hlinkClick r:id="rId10">
                  <a:extLst>
                    <a:ext uri="{A12FA001-AC4F-418D-AE19-62706E023703}">
                      <ahyp:hlinkClr xmlns:ahyp="http://schemas.microsoft.com/office/drawing/2018/hyperlinkcolor" val="tx"/>
                    </a:ext>
                  </a:extLst>
                </a:hlinkClick>
              </a:rPr>
              <a:t>FLATICON</a:t>
            </a:r>
            <a:r>
              <a:rPr lang="en" sz="1000" b="1">
                <a:solidFill>
                  <a:schemeClr val="accent1"/>
                </a:solidFill>
                <a:latin typeface="Archivo Black"/>
                <a:ea typeface="Archivo Black"/>
                <a:cs typeface="Archivo Black"/>
                <a:sym typeface="Archivo Black"/>
              </a:rPr>
              <a:t> | </a:t>
            </a:r>
            <a:r>
              <a:rPr lang="en" sz="1000" b="1">
                <a:solidFill>
                  <a:schemeClr val="accent1"/>
                </a:solidFill>
                <a:uFill>
                  <a:noFill/>
                </a:uFill>
                <a:latin typeface="Archivo Black"/>
                <a:ea typeface="Archivo Black"/>
                <a:cs typeface="Archivo Black"/>
                <a:sym typeface="Archivo Black"/>
                <a:hlinkClick r:id="rId11">
                  <a:extLst>
                    <a:ext uri="{A12FA001-AC4F-418D-AE19-62706E023703}">
                      <ahyp:hlinkClr xmlns:ahyp="http://schemas.microsoft.com/office/drawing/2018/hyperlinkcolor" val="tx"/>
                    </a:ext>
                  </a:extLst>
                </a:hlinkClick>
              </a:rPr>
              <a:t>STORYSET</a:t>
            </a:r>
            <a:r>
              <a:rPr lang="en" sz="1000" b="1">
                <a:solidFill>
                  <a:schemeClr val="accent1"/>
                </a:solidFill>
                <a:latin typeface="Archivo Black"/>
                <a:ea typeface="Archivo Black"/>
                <a:cs typeface="Archivo Black"/>
                <a:sym typeface="Archivo Black"/>
              </a:rPr>
              <a:t> | </a:t>
            </a:r>
            <a:r>
              <a:rPr lang="en" sz="1000" b="1">
                <a:solidFill>
                  <a:schemeClr val="accent1"/>
                </a:solidFill>
                <a:uFill>
                  <a:noFill/>
                </a:uFill>
                <a:latin typeface="Archivo Black"/>
                <a:ea typeface="Archivo Black"/>
                <a:cs typeface="Archivo Black"/>
                <a:sym typeface="Archivo Black"/>
                <a:hlinkClick r:id="rId12">
                  <a:extLst>
                    <a:ext uri="{A12FA001-AC4F-418D-AE19-62706E023703}">
                      <ahyp:hlinkClr xmlns:ahyp="http://schemas.microsoft.com/office/drawing/2018/hyperlinkcolor" val="tx"/>
                    </a:ext>
                  </a:extLst>
                </a:hlinkClick>
              </a:rPr>
              <a:t>WEPIK </a:t>
            </a:r>
            <a:r>
              <a:rPr lang="en" sz="1000" b="1">
                <a:solidFill>
                  <a:schemeClr val="accent1"/>
                </a:solidFill>
                <a:latin typeface="Archivo Black"/>
                <a:ea typeface="Archivo Black"/>
                <a:cs typeface="Archivo Black"/>
                <a:sym typeface="Archivo Black"/>
              </a:rPr>
              <a:t>| </a:t>
            </a:r>
            <a:r>
              <a:rPr lang="en" sz="1000" b="1">
                <a:solidFill>
                  <a:schemeClr val="accent1"/>
                </a:solidFill>
                <a:uFill>
                  <a:noFill/>
                </a:uFill>
                <a:latin typeface="Archivo Black"/>
                <a:ea typeface="Archivo Black"/>
                <a:cs typeface="Archivo Black"/>
                <a:sym typeface="Archivo Black"/>
                <a:hlinkClick r:id="rId13">
                  <a:extLst>
                    <a:ext uri="{A12FA001-AC4F-418D-AE19-62706E023703}">
                      <ahyp:hlinkClr xmlns:ahyp="http://schemas.microsoft.com/office/drawing/2018/hyperlinkcolor" val="tx"/>
                    </a:ext>
                  </a:extLst>
                </a:hlinkClick>
              </a:rPr>
              <a:t>VIDEVO</a:t>
            </a:r>
            <a:endParaRPr sz="600" b="1">
              <a:solidFill>
                <a:schemeClr val="accent1"/>
              </a:solidFill>
              <a:latin typeface="Archivo Black"/>
              <a:ea typeface="Archivo Black"/>
              <a:cs typeface="Archivo Black"/>
              <a:sym typeface="Archivo Black"/>
            </a:endParaRPr>
          </a:p>
        </p:txBody>
      </p:sp>
      <p:grpSp>
        <p:nvGrpSpPr>
          <p:cNvPr id="1138" name="Google Shape;1138;p55"/>
          <p:cNvGrpSpPr/>
          <p:nvPr/>
        </p:nvGrpSpPr>
        <p:grpSpPr>
          <a:xfrm>
            <a:off x="8110321" y="782267"/>
            <a:ext cx="637156" cy="696384"/>
            <a:chOff x="849771" y="662017"/>
            <a:chExt cx="637156" cy="696384"/>
          </a:xfrm>
        </p:grpSpPr>
        <p:sp>
          <p:nvSpPr>
            <p:cNvPr id="1139" name="Google Shape;1139;p55"/>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55"/>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55"/>
          <p:cNvGrpSpPr/>
          <p:nvPr/>
        </p:nvGrpSpPr>
        <p:grpSpPr>
          <a:xfrm rot="-1703417">
            <a:off x="675637" y="933608"/>
            <a:ext cx="199308" cy="251696"/>
            <a:chOff x="3311031" y="3025663"/>
            <a:chExt cx="308584" cy="389695"/>
          </a:xfrm>
        </p:grpSpPr>
        <p:sp>
          <p:nvSpPr>
            <p:cNvPr id="1147" name="Google Shape;1147;p55"/>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1"/>
        <p:cNvGrpSpPr/>
        <p:nvPr/>
      </p:nvGrpSpPr>
      <p:grpSpPr>
        <a:xfrm>
          <a:off x="0" y="0"/>
          <a:ext cx="0" cy="0"/>
          <a:chOff x="0" y="0"/>
          <a:chExt cx="0" cy="0"/>
        </a:xfrm>
      </p:grpSpPr>
      <p:sp>
        <p:nvSpPr>
          <p:cNvPr id="2022" name="Google Shape;2022;p73"/>
          <p:cNvSpPr/>
          <p:nvPr/>
        </p:nvSpPr>
        <p:spPr>
          <a:xfrm rot="-9900005">
            <a:off x="1058077" y="453964"/>
            <a:ext cx="4407689" cy="423557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2023" name="Google Shape;2023;p73"/>
          <p:cNvSpPr txBox="1">
            <a:spLocks noGrp="1"/>
          </p:cNvSpPr>
          <p:nvPr>
            <p:ph type="title"/>
          </p:nvPr>
        </p:nvSpPr>
        <p:spPr>
          <a:xfrm>
            <a:off x="747450" y="1616550"/>
            <a:ext cx="4937100" cy="123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150k+</a:t>
            </a:r>
            <a:endParaRPr/>
          </a:p>
        </p:txBody>
      </p:sp>
      <p:sp>
        <p:nvSpPr>
          <p:cNvPr id="2024" name="Google Shape;2024;p73"/>
          <p:cNvSpPr txBox="1">
            <a:spLocks noGrp="1"/>
          </p:cNvSpPr>
          <p:nvPr>
            <p:ph type="subTitle" idx="1"/>
          </p:nvPr>
        </p:nvSpPr>
        <p:spPr>
          <a:xfrm>
            <a:off x="747450" y="2854050"/>
            <a:ext cx="4937100" cy="6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Lives saved and cared since the Healthcare Center first opened to the public</a:t>
            </a:r>
            <a:endParaRPr/>
          </a:p>
        </p:txBody>
      </p:sp>
      <p:grpSp>
        <p:nvGrpSpPr>
          <p:cNvPr id="2025" name="Google Shape;2025;p73"/>
          <p:cNvGrpSpPr/>
          <p:nvPr/>
        </p:nvGrpSpPr>
        <p:grpSpPr>
          <a:xfrm>
            <a:off x="5662189" y="1099323"/>
            <a:ext cx="2875517" cy="6816769"/>
            <a:chOff x="1881425" y="573100"/>
            <a:chExt cx="840475" cy="1992450"/>
          </a:xfrm>
        </p:grpSpPr>
        <p:sp>
          <p:nvSpPr>
            <p:cNvPr id="2026" name="Google Shape;2026;p73"/>
            <p:cNvSpPr/>
            <p:nvPr/>
          </p:nvSpPr>
          <p:spPr>
            <a:xfrm>
              <a:off x="2334075" y="2465775"/>
              <a:ext cx="238700" cy="74250"/>
            </a:xfrm>
            <a:custGeom>
              <a:avLst/>
              <a:gdLst/>
              <a:ahLst/>
              <a:cxnLst/>
              <a:rect l="l" t="t" r="r" b="b"/>
              <a:pathLst>
                <a:path w="9548" h="2970" extrusionOk="0">
                  <a:moveTo>
                    <a:pt x="637" y="0"/>
                  </a:moveTo>
                  <a:lnTo>
                    <a:pt x="1" y="2856"/>
                  </a:lnTo>
                  <a:lnTo>
                    <a:pt x="9548" y="2970"/>
                  </a:lnTo>
                  <a:lnTo>
                    <a:pt x="9548" y="2970"/>
                  </a:lnTo>
                  <a:lnTo>
                    <a:pt x="3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3"/>
            <p:cNvSpPr/>
            <p:nvPr/>
          </p:nvSpPr>
          <p:spPr>
            <a:xfrm>
              <a:off x="2333250" y="2537150"/>
              <a:ext cx="239525" cy="28400"/>
            </a:xfrm>
            <a:custGeom>
              <a:avLst/>
              <a:gdLst/>
              <a:ahLst/>
              <a:cxnLst/>
              <a:rect l="l" t="t" r="r" b="b"/>
              <a:pathLst>
                <a:path w="9581" h="1136" extrusionOk="0">
                  <a:moveTo>
                    <a:pt x="34" y="1"/>
                  </a:moveTo>
                  <a:lnTo>
                    <a:pt x="0" y="1022"/>
                  </a:lnTo>
                  <a:lnTo>
                    <a:pt x="1798" y="1041"/>
                  </a:lnTo>
                  <a:cubicBezTo>
                    <a:pt x="1805" y="714"/>
                    <a:pt x="2060" y="451"/>
                    <a:pt x="2376" y="451"/>
                  </a:cubicBezTo>
                  <a:cubicBezTo>
                    <a:pt x="2695" y="451"/>
                    <a:pt x="2953" y="720"/>
                    <a:pt x="2953" y="1054"/>
                  </a:cubicBezTo>
                  <a:lnTo>
                    <a:pt x="2953" y="1055"/>
                  </a:lnTo>
                  <a:lnTo>
                    <a:pt x="9547" y="1135"/>
                  </a:lnTo>
                  <a:lnTo>
                    <a:pt x="9581" y="116"/>
                  </a:ln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3"/>
            <p:cNvSpPr/>
            <p:nvPr/>
          </p:nvSpPr>
          <p:spPr>
            <a:xfrm>
              <a:off x="2464450" y="2493125"/>
              <a:ext cx="27550" cy="7525"/>
            </a:xfrm>
            <a:custGeom>
              <a:avLst/>
              <a:gdLst/>
              <a:ahLst/>
              <a:cxnLst/>
              <a:rect l="l" t="t" r="r" b="b"/>
              <a:pathLst>
                <a:path w="1102" h="301" fill="none" extrusionOk="0">
                  <a:moveTo>
                    <a:pt x="1101" y="0"/>
                  </a:moveTo>
                  <a:lnTo>
                    <a:pt x="1" y="300"/>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3"/>
            <p:cNvSpPr/>
            <p:nvPr/>
          </p:nvSpPr>
          <p:spPr>
            <a:xfrm>
              <a:off x="2437575" y="2479300"/>
              <a:ext cx="27550" cy="7550"/>
            </a:xfrm>
            <a:custGeom>
              <a:avLst/>
              <a:gdLst/>
              <a:ahLst/>
              <a:cxnLst/>
              <a:rect l="l" t="t" r="r" b="b"/>
              <a:pathLst>
                <a:path w="1102" h="302" fill="none" extrusionOk="0">
                  <a:moveTo>
                    <a:pt x="1101" y="1"/>
                  </a:moveTo>
                  <a:lnTo>
                    <a:pt x="0" y="301"/>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3"/>
            <p:cNvSpPr/>
            <p:nvPr/>
          </p:nvSpPr>
          <p:spPr>
            <a:xfrm>
              <a:off x="2350000" y="2347400"/>
              <a:ext cx="85600" cy="118375"/>
            </a:xfrm>
            <a:custGeom>
              <a:avLst/>
              <a:gdLst/>
              <a:ahLst/>
              <a:cxnLst/>
              <a:rect l="l" t="t" r="r" b="b"/>
              <a:pathLst>
                <a:path w="3424" h="4735" extrusionOk="0">
                  <a:moveTo>
                    <a:pt x="0" y="0"/>
                  </a:moveTo>
                  <a:lnTo>
                    <a:pt x="0" y="4734"/>
                  </a:lnTo>
                  <a:lnTo>
                    <a:pt x="3423" y="4734"/>
                  </a:lnTo>
                  <a:lnTo>
                    <a:pt x="34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3"/>
            <p:cNvSpPr/>
            <p:nvPr/>
          </p:nvSpPr>
          <p:spPr>
            <a:xfrm>
              <a:off x="1886675" y="2465775"/>
              <a:ext cx="238700" cy="74250"/>
            </a:xfrm>
            <a:custGeom>
              <a:avLst/>
              <a:gdLst/>
              <a:ahLst/>
              <a:cxnLst/>
              <a:rect l="l" t="t" r="r" b="b"/>
              <a:pathLst>
                <a:path w="9548" h="2970" extrusionOk="0">
                  <a:moveTo>
                    <a:pt x="5553" y="0"/>
                  </a:moveTo>
                  <a:lnTo>
                    <a:pt x="0" y="2970"/>
                  </a:lnTo>
                  <a:lnTo>
                    <a:pt x="9548" y="2856"/>
                  </a:lnTo>
                  <a:lnTo>
                    <a:pt x="89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3"/>
            <p:cNvSpPr/>
            <p:nvPr/>
          </p:nvSpPr>
          <p:spPr>
            <a:xfrm>
              <a:off x="1886675" y="2537150"/>
              <a:ext cx="239550" cy="28400"/>
            </a:xfrm>
            <a:custGeom>
              <a:avLst/>
              <a:gdLst/>
              <a:ahLst/>
              <a:cxnLst/>
              <a:rect l="l" t="t" r="r" b="b"/>
              <a:pathLst>
                <a:path w="9582" h="1136" extrusionOk="0">
                  <a:moveTo>
                    <a:pt x="9548" y="1"/>
                  </a:moveTo>
                  <a:lnTo>
                    <a:pt x="0" y="116"/>
                  </a:lnTo>
                  <a:lnTo>
                    <a:pt x="34" y="1135"/>
                  </a:lnTo>
                  <a:lnTo>
                    <a:pt x="6628" y="1055"/>
                  </a:lnTo>
                  <a:lnTo>
                    <a:pt x="6628" y="1054"/>
                  </a:lnTo>
                  <a:cubicBezTo>
                    <a:pt x="6628" y="720"/>
                    <a:pt x="6887" y="451"/>
                    <a:pt x="7206" y="451"/>
                  </a:cubicBezTo>
                  <a:lnTo>
                    <a:pt x="7207" y="451"/>
                  </a:lnTo>
                  <a:cubicBezTo>
                    <a:pt x="7521" y="451"/>
                    <a:pt x="7776" y="714"/>
                    <a:pt x="7783" y="1041"/>
                  </a:cubicBezTo>
                  <a:lnTo>
                    <a:pt x="9581" y="1022"/>
                  </a:lnTo>
                  <a:lnTo>
                    <a:pt x="9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3"/>
            <p:cNvSpPr/>
            <p:nvPr/>
          </p:nvSpPr>
          <p:spPr>
            <a:xfrm>
              <a:off x="1994375" y="2479300"/>
              <a:ext cx="18950" cy="7550"/>
            </a:xfrm>
            <a:custGeom>
              <a:avLst/>
              <a:gdLst/>
              <a:ahLst/>
              <a:cxnLst/>
              <a:rect l="l" t="t" r="r" b="b"/>
              <a:pathLst>
                <a:path w="758" h="302" fill="none" extrusionOk="0">
                  <a:moveTo>
                    <a:pt x="0" y="1"/>
                  </a:moveTo>
                  <a:lnTo>
                    <a:pt x="758" y="301"/>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3"/>
            <p:cNvSpPr/>
            <p:nvPr/>
          </p:nvSpPr>
          <p:spPr>
            <a:xfrm>
              <a:off x="2023900" y="2347425"/>
              <a:ext cx="94725" cy="118375"/>
            </a:xfrm>
            <a:custGeom>
              <a:avLst/>
              <a:gdLst/>
              <a:ahLst/>
              <a:cxnLst/>
              <a:rect l="l" t="t" r="r" b="b"/>
              <a:pathLst>
                <a:path w="3789" h="4735" extrusionOk="0">
                  <a:moveTo>
                    <a:pt x="365" y="1"/>
                  </a:moveTo>
                  <a:lnTo>
                    <a:pt x="0" y="4734"/>
                  </a:lnTo>
                  <a:lnTo>
                    <a:pt x="3422" y="4734"/>
                  </a:lnTo>
                  <a:lnTo>
                    <a:pt x="3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3"/>
            <p:cNvSpPr/>
            <p:nvPr/>
          </p:nvSpPr>
          <p:spPr>
            <a:xfrm>
              <a:off x="2005400" y="1403600"/>
              <a:ext cx="456000" cy="1028025"/>
            </a:xfrm>
            <a:custGeom>
              <a:avLst/>
              <a:gdLst/>
              <a:ahLst/>
              <a:cxnLst/>
              <a:rect l="l" t="t" r="r" b="b"/>
              <a:pathLst>
                <a:path w="18240" h="41121" extrusionOk="0">
                  <a:moveTo>
                    <a:pt x="5889" y="1"/>
                  </a:moveTo>
                  <a:cubicBezTo>
                    <a:pt x="5631" y="2746"/>
                    <a:pt x="0" y="41121"/>
                    <a:pt x="0" y="41121"/>
                  </a:cubicBezTo>
                  <a:lnTo>
                    <a:pt x="5343" y="41121"/>
                  </a:lnTo>
                  <a:lnTo>
                    <a:pt x="11258" y="6807"/>
                  </a:lnTo>
                  <a:lnTo>
                    <a:pt x="12221" y="6825"/>
                  </a:lnTo>
                  <a:lnTo>
                    <a:pt x="12844" y="41121"/>
                  </a:lnTo>
                  <a:lnTo>
                    <a:pt x="17949" y="41121"/>
                  </a:lnTo>
                  <a:cubicBezTo>
                    <a:pt x="17949" y="41121"/>
                    <a:pt x="18240" y="5367"/>
                    <a:pt x="17929" y="85"/>
                  </a:cubicBezTo>
                  <a:lnTo>
                    <a:pt x="58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3"/>
            <p:cNvSpPr/>
            <p:nvPr/>
          </p:nvSpPr>
          <p:spPr>
            <a:xfrm>
              <a:off x="2242150" y="1574350"/>
              <a:ext cx="107125" cy="25"/>
            </a:xfrm>
            <a:custGeom>
              <a:avLst/>
              <a:gdLst/>
              <a:ahLst/>
              <a:cxnLst/>
              <a:rect l="l" t="t" r="r" b="b"/>
              <a:pathLst>
                <a:path w="4285" h="1" fill="none" extrusionOk="0">
                  <a:moveTo>
                    <a:pt x="4284" y="0"/>
                  </a:moveTo>
                  <a:lnTo>
                    <a:pt x="1" y="0"/>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3"/>
            <p:cNvSpPr/>
            <p:nvPr/>
          </p:nvSpPr>
          <p:spPr>
            <a:xfrm>
              <a:off x="2150000" y="947550"/>
              <a:ext cx="272225" cy="496525"/>
            </a:xfrm>
            <a:custGeom>
              <a:avLst/>
              <a:gdLst/>
              <a:ahLst/>
              <a:cxnLst/>
              <a:rect l="l" t="t" r="r" b="b"/>
              <a:pathLst>
                <a:path w="10889" h="19861" extrusionOk="0">
                  <a:moveTo>
                    <a:pt x="3363" y="0"/>
                  </a:moveTo>
                  <a:lnTo>
                    <a:pt x="1" y="19861"/>
                  </a:lnTo>
                  <a:lnTo>
                    <a:pt x="10889" y="19861"/>
                  </a:lnTo>
                  <a:lnTo>
                    <a:pt x="88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3"/>
            <p:cNvSpPr/>
            <p:nvPr/>
          </p:nvSpPr>
          <p:spPr>
            <a:xfrm>
              <a:off x="2234075" y="923700"/>
              <a:ext cx="137150" cy="60025"/>
            </a:xfrm>
            <a:custGeom>
              <a:avLst/>
              <a:gdLst/>
              <a:ahLst/>
              <a:cxnLst/>
              <a:rect l="l" t="t" r="r" b="b"/>
              <a:pathLst>
                <a:path w="5486" h="2401" extrusionOk="0">
                  <a:moveTo>
                    <a:pt x="2761" y="1"/>
                  </a:moveTo>
                  <a:lnTo>
                    <a:pt x="0" y="954"/>
                  </a:lnTo>
                  <a:cubicBezTo>
                    <a:pt x="0" y="954"/>
                    <a:pt x="88" y="2401"/>
                    <a:pt x="2761" y="2401"/>
                  </a:cubicBezTo>
                  <a:cubicBezTo>
                    <a:pt x="5432" y="2401"/>
                    <a:pt x="5485" y="954"/>
                    <a:pt x="5485" y="954"/>
                  </a:cubicBezTo>
                  <a:lnTo>
                    <a:pt x="2761" y="1"/>
                  </a:ln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3"/>
            <p:cNvSpPr/>
            <p:nvPr/>
          </p:nvSpPr>
          <p:spPr>
            <a:xfrm>
              <a:off x="2085375" y="947550"/>
              <a:ext cx="148725" cy="744775"/>
            </a:xfrm>
            <a:custGeom>
              <a:avLst/>
              <a:gdLst/>
              <a:ahLst/>
              <a:cxnLst/>
              <a:rect l="l" t="t" r="r" b="b"/>
              <a:pathLst>
                <a:path w="5949" h="29791" extrusionOk="0">
                  <a:moveTo>
                    <a:pt x="5948" y="0"/>
                  </a:moveTo>
                  <a:lnTo>
                    <a:pt x="5948" y="0"/>
                  </a:lnTo>
                  <a:cubicBezTo>
                    <a:pt x="3188" y="953"/>
                    <a:pt x="1682" y="1961"/>
                    <a:pt x="1682" y="1961"/>
                  </a:cubicBezTo>
                  <a:lnTo>
                    <a:pt x="0" y="29791"/>
                  </a:lnTo>
                  <a:lnTo>
                    <a:pt x="4752" y="29581"/>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3"/>
            <p:cNvSpPr/>
            <p:nvPr/>
          </p:nvSpPr>
          <p:spPr>
            <a:xfrm>
              <a:off x="2170550" y="949075"/>
              <a:ext cx="62600" cy="330925"/>
            </a:xfrm>
            <a:custGeom>
              <a:avLst/>
              <a:gdLst/>
              <a:ahLst/>
              <a:cxnLst/>
              <a:rect l="l" t="t" r="r" b="b"/>
              <a:pathLst>
                <a:path w="2504" h="13237" fill="none" extrusionOk="0">
                  <a:moveTo>
                    <a:pt x="2504" y="1"/>
                  </a:moveTo>
                  <a:lnTo>
                    <a:pt x="14" y="2868"/>
                  </a:lnTo>
                  <a:lnTo>
                    <a:pt x="1278" y="5181"/>
                  </a:lnTo>
                  <a:lnTo>
                    <a:pt x="1" y="6091"/>
                  </a:lnTo>
                  <a:lnTo>
                    <a:pt x="1983" y="13237"/>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3"/>
            <p:cNvSpPr/>
            <p:nvPr/>
          </p:nvSpPr>
          <p:spPr>
            <a:xfrm>
              <a:off x="2371200" y="947550"/>
              <a:ext cx="127875" cy="744775"/>
            </a:xfrm>
            <a:custGeom>
              <a:avLst/>
              <a:gdLst/>
              <a:ahLst/>
              <a:cxnLst/>
              <a:rect l="l" t="t" r="r" b="b"/>
              <a:pathLst>
                <a:path w="5115" h="29791" extrusionOk="0">
                  <a:moveTo>
                    <a:pt x="0" y="0"/>
                  </a:moveTo>
                  <a:lnTo>
                    <a:pt x="363" y="29581"/>
                  </a:lnTo>
                  <a:lnTo>
                    <a:pt x="5114" y="29791"/>
                  </a:lnTo>
                  <a:lnTo>
                    <a:pt x="4265" y="1961"/>
                  </a:lnTo>
                  <a:cubicBezTo>
                    <a:pt x="4265" y="1961"/>
                    <a:pt x="2760" y="95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3"/>
            <p:cNvSpPr/>
            <p:nvPr/>
          </p:nvSpPr>
          <p:spPr>
            <a:xfrm>
              <a:off x="2372525" y="949075"/>
              <a:ext cx="62600" cy="330925"/>
            </a:xfrm>
            <a:custGeom>
              <a:avLst/>
              <a:gdLst/>
              <a:ahLst/>
              <a:cxnLst/>
              <a:rect l="l" t="t" r="r" b="b"/>
              <a:pathLst>
                <a:path w="2504" h="13237" fill="none" extrusionOk="0">
                  <a:moveTo>
                    <a:pt x="1" y="1"/>
                  </a:moveTo>
                  <a:lnTo>
                    <a:pt x="2492" y="2868"/>
                  </a:lnTo>
                  <a:lnTo>
                    <a:pt x="1228" y="5181"/>
                  </a:lnTo>
                  <a:lnTo>
                    <a:pt x="2504" y="6091"/>
                  </a:lnTo>
                  <a:lnTo>
                    <a:pt x="206" y="13237"/>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3"/>
            <p:cNvSpPr/>
            <p:nvPr/>
          </p:nvSpPr>
          <p:spPr>
            <a:xfrm>
              <a:off x="2434750" y="974450"/>
              <a:ext cx="266725" cy="330425"/>
            </a:xfrm>
            <a:custGeom>
              <a:avLst/>
              <a:gdLst/>
              <a:ahLst/>
              <a:cxnLst/>
              <a:rect l="l" t="t" r="r" b="b"/>
              <a:pathLst>
                <a:path w="10669" h="13217" extrusionOk="0">
                  <a:moveTo>
                    <a:pt x="1" y="1"/>
                  </a:moveTo>
                  <a:lnTo>
                    <a:pt x="558" y="6389"/>
                  </a:lnTo>
                  <a:lnTo>
                    <a:pt x="7254" y="13217"/>
                  </a:lnTo>
                  <a:lnTo>
                    <a:pt x="10669" y="10406"/>
                  </a:lnTo>
                  <a:cubicBezTo>
                    <a:pt x="3410" y="55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3"/>
            <p:cNvSpPr/>
            <p:nvPr/>
          </p:nvSpPr>
          <p:spPr>
            <a:xfrm>
              <a:off x="2292450" y="1109075"/>
              <a:ext cx="276025" cy="341850"/>
            </a:xfrm>
            <a:custGeom>
              <a:avLst/>
              <a:gdLst/>
              <a:ahLst/>
              <a:cxnLst/>
              <a:rect l="l" t="t" r="r" b="b"/>
              <a:pathLst>
                <a:path w="11041" h="13674" extrusionOk="0">
                  <a:moveTo>
                    <a:pt x="7839" y="0"/>
                  </a:moveTo>
                  <a:lnTo>
                    <a:pt x="0" y="2057"/>
                  </a:lnTo>
                  <a:lnTo>
                    <a:pt x="3277" y="13673"/>
                  </a:lnTo>
                  <a:lnTo>
                    <a:pt x="11040" y="11808"/>
                  </a:lnTo>
                  <a:lnTo>
                    <a:pt x="7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3"/>
            <p:cNvSpPr/>
            <p:nvPr/>
          </p:nvSpPr>
          <p:spPr>
            <a:xfrm>
              <a:off x="2407450" y="1256675"/>
              <a:ext cx="159625" cy="109825"/>
            </a:xfrm>
            <a:custGeom>
              <a:avLst/>
              <a:gdLst/>
              <a:ahLst/>
              <a:cxnLst/>
              <a:rect l="l" t="t" r="r" b="b"/>
              <a:pathLst>
                <a:path w="6385" h="4393" extrusionOk="0">
                  <a:moveTo>
                    <a:pt x="5955" y="0"/>
                  </a:moveTo>
                  <a:lnTo>
                    <a:pt x="0" y="2162"/>
                  </a:lnTo>
                  <a:lnTo>
                    <a:pt x="297" y="4393"/>
                  </a:lnTo>
                  <a:lnTo>
                    <a:pt x="6384" y="3255"/>
                  </a:lnTo>
                  <a:lnTo>
                    <a:pt x="5955" y="0"/>
                  </a:ln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3"/>
            <p:cNvSpPr/>
            <p:nvPr/>
          </p:nvSpPr>
          <p:spPr>
            <a:xfrm>
              <a:off x="2309750" y="1297375"/>
              <a:ext cx="105150" cy="95200"/>
            </a:xfrm>
            <a:custGeom>
              <a:avLst/>
              <a:gdLst/>
              <a:ahLst/>
              <a:cxnLst/>
              <a:rect l="l" t="t" r="r" b="b"/>
              <a:pathLst>
                <a:path w="4206" h="3808" extrusionOk="0">
                  <a:moveTo>
                    <a:pt x="1196" y="1"/>
                  </a:moveTo>
                  <a:cubicBezTo>
                    <a:pt x="565" y="1"/>
                    <a:pt x="68" y="164"/>
                    <a:pt x="46" y="673"/>
                  </a:cubicBezTo>
                  <a:cubicBezTo>
                    <a:pt x="1" y="1712"/>
                    <a:pt x="99" y="3808"/>
                    <a:pt x="1703" y="3808"/>
                  </a:cubicBezTo>
                  <a:cubicBezTo>
                    <a:pt x="2303" y="3808"/>
                    <a:pt x="3113" y="3515"/>
                    <a:pt x="4205" y="2765"/>
                  </a:cubicBezTo>
                  <a:lnTo>
                    <a:pt x="3908" y="534"/>
                  </a:lnTo>
                  <a:cubicBezTo>
                    <a:pt x="3908" y="534"/>
                    <a:pt x="2334" y="1"/>
                    <a:pt x="1196"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3"/>
            <p:cNvSpPr/>
            <p:nvPr/>
          </p:nvSpPr>
          <p:spPr>
            <a:xfrm>
              <a:off x="2337475" y="1270150"/>
              <a:ext cx="72600" cy="45050"/>
            </a:xfrm>
            <a:custGeom>
              <a:avLst/>
              <a:gdLst/>
              <a:ahLst/>
              <a:cxnLst/>
              <a:rect l="l" t="t" r="r" b="b"/>
              <a:pathLst>
                <a:path w="2904" h="1802" extrusionOk="0">
                  <a:moveTo>
                    <a:pt x="482" y="1"/>
                  </a:moveTo>
                  <a:cubicBezTo>
                    <a:pt x="343" y="1"/>
                    <a:pt x="209" y="68"/>
                    <a:pt x="126" y="187"/>
                  </a:cubicBezTo>
                  <a:cubicBezTo>
                    <a:pt x="0" y="367"/>
                    <a:pt x="29" y="612"/>
                    <a:pt x="193" y="758"/>
                  </a:cubicBezTo>
                  <a:lnTo>
                    <a:pt x="1240" y="1698"/>
                  </a:lnTo>
                  <a:lnTo>
                    <a:pt x="2904" y="1802"/>
                  </a:lnTo>
                  <a:lnTo>
                    <a:pt x="2459" y="1157"/>
                  </a:lnTo>
                  <a:cubicBezTo>
                    <a:pt x="2203" y="785"/>
                    <a:pt x="1840" y="498"/>
                    <a:pt x="1419" y="333"/>
                  </a:cubicBezTo>
                  <a:lnTo>
                    <a:pt x="640" y="31"/>
                  </a:lnTo>
                  <a:cubicBezTo>
                    <a:pt x="588" y="11"/>
                    <a:pt x="535" y="1"/>
                    <a:pt x="482"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3"/>
            <p:cNvSpPr/>
            <p:nvPr/>
          </p:nvSpPr>
          <p:spPr>
            <a:xfrm>
              <a:off x="2438425" y="1212725"/>
              <a:ext cx="283475" cy="165950"/>
            </a:xfrm>
            <a:custGeom>
              <a:avLst/>
              <a:gdLst/>
              <a:ahLst/>
              <a:cxnLst/>
              <a:rect l="l" t="t" r="r" b="b"/>
              <a:pathLst>
                <a:path w="11339" h="6638" extrusionOk="0">
                  <a:moveTo>
                    <a:pt x="8670" y="0"/>
                  </a:moveTo>
                  <a:cubicBezTo>
                    <a:pt x="8351" y="0"/>
                    <a:pt x="8028" y="67"/>
                    <a:pt x="7719" y="207"/>
                  </a:cubicBezTo>
                  <a:lnTo>
                    <a:pt x="0" y="2709"/>
                  </a:lnTo>
                  <a:lnTo>
                    <a:pt x="715" y="6638"/>
                  </a:lnTo>
                  <a:lnTo>
                    <a:pt x="9330" y="4486"/>
                  </a:lnTo>
                  <a:cubicBezTo>
                    <a:pt x="10669" y="4084"/>
                    <a:pt x="11338" y="2589"/>
                    <a:pt x="10748" y="1322"/>
                  </a:cubicBezTo>
                  <a:cubicBezTo>
                    <a:pt x="10359" y="490"/>
                    <a:pt x="9533" y="0"/>
                    <a:pt x="8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3"/>
            <p:cNvSpPr/>
            <p:nvPr/>
          </p:nvSpPr>
          <p:spPr>
            <a:xfrm>
              <a:off x="2555075" y="1225500"/>
              <a:ext cx="52925" cy="17150"/>
            </a:xfrm>
            <a:custGeom>
              <a:avLst/>
              <a:gdLst/>
              <a:ahLst/>
              <a:cxnLst/>
              <a:rect l="l" t="t" r="r" b="b"/>
              <a:pathLst>
                <a:path w="2117" h="686" fill="none" extrusionOk="0">
                  <a:moveTo>
                    <a:pt x="0" y="686"/>
                  </a:moveTo>
                  <a:lnTo>
                    <a:pt x="2116" y="0"/>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3"/>
            <p:cNvSpPr/>
            <p:nvPr/>
          </p:nvSpPr>
          <p:spPr>
            <a:xfrm>
              <a:off x="1901325" y="974450"/>
              <a:ext cx="266700" cy="330425"/>
            </a:xfrm>
            <a:custGeom>
              <a:avLst/>
              <a:gdLst/>
              <a:ahLst/>
              <a:cxnLst/>
              <a:rect l="l" t="t" r="r" b="b"/>
              <a:pathLst>
                <a:path w="10668" h="13217" extrusionOk="0">
                  <a:moveTo>
                    <a:pt x="10668" y="1"/>
                  </a:moveTo>
                  <a:cubicBezTo>
                    <a:pt x="10668" y="1"/>
                    <a:pt x="7953" y="306"/>
                    <a:pt x="0" y="10406"/>
                  </a:cubicBezTo>
                  <a:lnTo>
                    <a:pt x="3415" y="13217"/>
                  </a:lnTo>
                  <a:lnTo>
                    <a:pt x="10336" y="6159"/>
                  </a:lnTo>
                  <a:lnTo>
                    <a:pt x="10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3"/>
            <p:cNvSpPr/>
            <p:nvPr/>
          </p:nvSpPr>
          <p:spPr>
            <a:xfrm>
              <a:off x="2116800" y="1117150"/>
              <a:ext cx="3650" cy="55050"/>
            </a:xfrm>
            <a:custGeom>
              <a:avLst/>
              <a:gdLst/>
              <a:ahLst/>
              <a:cxnLst/>
              <a:rect l="l" t="t" r="r" b="b"/>
              <a:pathLst>
                <a:path w="146" h="2202" fill="none" extrusionOk="0">
                  <a:moveTo>
                    <a:pt x="0" y="2201"/>
                  </a:moveTo>
                  <a:lnTo>
                    <a:pt x="145"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3"/>
            <p:cNvSpPr/>
            <p:nvPr/>
          </p:nvSpPr>
          <p:spPr>
            <a:xfrm>
              <a:off x="2054250" y="1358250"/>
              <a:ext cx="87625" cy="140150"/>
            </a:xfrm>
            <a:custGeom>
              <a:avLst/>
              <a:gdLst/>
              <a:ahLst/>
              <a:cxnLst/>
              <a:rect l="l" t="t" r="r" b="b"/>
              <a:pathLst>
                <a:path w="3505" h="5606" extrusionOk="0">
                  <a:moveTo>
                    <a:pt x="802" y="0"/>
                  </a:moveTo>
                  <a:lnTo>
                    <a:pt x="0" y="1972"/>
                  </a:lnTo>
                  <a:lnTo>
                    <a:pt x="1842" y="3477"/>
                  </a:lnTo>
                  <a:lnTo>
                    <a:pt x="2729" y="5605"/>
                  </a:lnTo>
                  <a:lnTo>
                    <a:pt x="3505" y="2403"/>
                  </a:lnTo>
                  <a:lnTo>
                    <a:pt x="802" y="0"/>
                  </a:ln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3"/>
            <p:cNvSpPr/>
            <p:nvPr/>
          </p:nvSpPr>
          <p:spPr>
            <a:xfrm>
              <a:off x="2119375" y="1386925"/>
              <a:ext cx="31325" cy="123875"/>
            </a:xfrm>
            <a:custGeom>
              <a:avLst/>
              <a:gdLst/>
              <a:ahLst/>
              <a:cxnLst/>
              <a:rect l="l" t="t" r="r" b="b"/>
              <a:pathLst>
                <a:path w="1253" h="4955" fill="none" extrusionOk="0">
                  <a:moveTo>
                    <a:pt x="1" y="4955"/>
                  </a:moveTo>
                  <a:lnTo>
                    <a:pt x="1252"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3"/>
            <p:cNvSpPr/>
            <p:nvPr/>
          </p:nvSpPr>
          <p:spPr>
            <a:xfrm>
              <a:off x="1881425" y="1214500"/>
              <a:ext cx="230750" cy="236425"/>
            </a:xfrm>
            <a:custGeom>
              <a:avLst/>
              <a:gdLst/>
              <a:ahLst/>
              <a:cxnLst/>
              <a:rect l="l" t="t" r="r" b="b"/>
              <a:pathLst>
                <a:path w="9230" h="9457" extrusionOk="0">
                  <a:moveTo>
                    <a:pt x="2484" y="1"/>
                  </a:moveTo>
                  <a:cubicBezTo>
                    <a:pt x="2041" y="1"/>
                    <a:pt x="1595" y="136"/>
                    <a:pt x="1209" y="415"/>
                  </a:cubicBezTo>
                  <a:cubicBezTo>
                    <a:pt x="134" y="1193"/>
                    <a:pt x="0" y="2744"/>
                    <a:pt x="926" y="3695"/>
                  </a:cubicBezTo>
                  <a:lnTo>
                    <a:pt x="7087" y="9456"/>
                  </a:lnTo>
                  <a:lnTo>
                    <a:pt x="9230" y="6844"/>
                  </a:lnTo>
                  <a:lnTo>
                    <a:pt x="4236" y="886"/>
                  </a:lnTo>
                  <a:cubicBezTo>
                    <a:pt x="3810" y="307"/>
                    <a:pt x="3151" y="1"/>
                    <a:pt x="2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3"/>
            <p:cNvSpPr/>
            <p:nvPr/>
          </p:nvSpPr>
          <p:spPr>
            <a:xfrm>
              <a:off x="1987325" y="1236625"/>
              <a:ext cx="30550" cy="36475"/>
            </a:xfrm>
            <a:custGeom>
              <a:avLst/>
              <a:gdLst/>
              <a:ahLst/>
              <a:cxnLst/>
              <a:rect l="l" t="t" r="r" b="b"/>
              <a:pathLst>
                <a:path w="1222" h="1459" fill="none" extrusionOk="0">
                  <a:moveTo>
                    <a:pt x="1222" y="1459"/>
                  </a:moveTo>
                  <a:lnTo>
                    <a:pt x="0"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3"/>
            <p:cNvSpPr/>
            <p:nvPr/>
          </p:nvSpPr>
          <p:spPr>
            <a:xfrm>
              <a:off x="2359125" y="730250"/>
              <a:ext cx="63500" cy="62675"/>
            </a:xfrm>
            <a:custGeom>
              <a:avLst/>
              <a:gdLst/>
              <a:ahLst/>
              <a:cxnLst/>
              <a:rect l="l" t="t" r="r" b="b"/>
              <a:pathLst>
                <a:path w="2540" h="2507" extrusionOk="0">
                  <a:moveTo>
                    <a:pt x="1269" y="1"/>
                  </a:moveTo>
                  <a:cubicBezTo>
                    <a:pt x="592" y="1"/>
                    <a:pt x="34" y="542"/>
                    <a:pt x="18" y="1223"/>
                  </a:cubicBezTo>
                  <a:cubicBezTo>
                    <a:pt x="1" y="1915"/>
                    <a:pt x="547" y="2489"/>
                    <a:pt x="1240" y="2507"/>
                  </a:cubicBezTo>
                  <a:cubicBezTo>
                    <a:pt x="1250" y="2507"/>
                    <a:pt x="1261" y="2507"/>
                    <a:pt x="1272" y="2507"/>
                  </a:cubicBezTo>
                  <a:cubicBezTo>
                    <a:pt x="1949" y="2507"/>
                    <a:pt x="2507" y="1966"/>
                    <a:pt x="2524" y="1285"/>
                  </a:cubicBezTo>
                  <a:cubicBezTo>
                    <a:pt x="2540" y="593"/>
                    <a:pt x="1994" y="19"/>
                    <a:pt x="1301" y="1"/>
                  </a:cubicBezTo>
                  <a:cubicBezTo>
                    <a:pt x="1290" y="1"/>
                    <a:pt x="1280" y="1"/>
                    <a:pt x="1269"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3"/>
            <p:cNvSpPr/>
            <p:nvPr/>
          </p:nvSpPr>
          <p:spPr>
            <a:xfrm>
              <a:off x="2384350" y="751075"/>
              <a:ext cx="24325" cy="21725"/>
            </a:xfrm>
            <a:custGeom>
              <a:avLst/>
              <a:gdLst/>
              <a:ahLst/>
              <a:cxnLst/>
              <a:rect l="l" t="t" r="r" b="b"/>
              <a:pathLst>
                <a:path w="973" h="869" fill="none" extrusionOk="0">
                  <a:moveTo>
                    <a:pt x="973" y="242"/>
                  </a:moveTo>
                  <a:cubicBezTo>
                    <a:pt x="973" y="242"/>
                    <a:pt x="473" y="1"/>
                    <a:pt x="1" y="86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3"/>
            <p:cNvSpPr/>
            <p:nvPr/>
          </p:nvSpPr>
          <p:spPr>
            <a:xfrm>
              <a:off x="2182450" y="730875"/>
              <a:ext cx="62800" cy="62700"/>
            </a:xfrm>
            <a:custGeom>
              <a:avLst/>
              <a:gdLst/>
              <a:ahLst/>
              <a:cxnLst/>
              <a:rect l="l" t="t" r="r" b="b"/>
              <a:pathLst>
                <a:path w="2512" h="2508" extrusionOk="0">
                  <a:moveTo>
                    <a:pt x="1256" y="1"/>
                  </a:moveTo>
                  <a:cubicBezTo>
                    <a:pt x="1255" y="1"/>
                    <a:pt x="1253" y="1"/>
                    <a:pt x="1252" y="1"/>
                  </a:cubicBezTo>
                  <a:cubicBezTo>
                    <a:pt x="560" y="3"/>
                    <a:pt x="0" y="567"/>
                    <a:pt x="3" y="1258"/>
                  </a:cubicBezTo>
                  <a:cubicBezTo>
                    <a:pt x="5" y="1949"/>
                    <a:pt x="566" y="2507"/>
                    <a:pt x="1256" y="2507"/>
                  </a:cubicBezTo>
                  <a:cubicBezTo>
                    <a:pt x="1257" y="2507"/>
                    <a:pt x="1259" y="2507"/>
                    <a:pt x="1260" y="2507"/>
                  </a:cubicBezTo>
                  <a:cubicBezTo>
                    <a:pt x="1953" y="2505"/>
                    <a:pt x="2512" y="1942"/>
                    <a:pt x="2509" y="1250"/>
                  </a:cubicBezTo>
                  <a:cubicBezTo>
                    <a:pt x="2507" y="559"/>
                    <a:pt x="1947" y="1"/>
                    <a:pt x="1256"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3"/>
            <p:cNvSpPr/>
            <p:nvPr/>
          </p:nvSpPr>
          <p:spPr>
            <a:xfrm>
              <a:off x="2196175" y="751600"/>
              <a:ext cx="23975" cy="21975"/>
            </a:xfrm>
            <a:custGeom>
              <a:avLst/>
              <a:gdLst/>
              <a:ahLst/>
              <a:cxnLst/>
              <a:rect l="l" t="t" r="r" b="b"/>
              <a:pathLst>
                <a:path w="959" h="879" fill="none" extrusionOk="0">
                  <a:moveTo>
                    <a:pt x="0" y="232"/>
                  </a:moveTo>
                  <a:cubicBezTo>
                    <a:pt x="0" y="232"/>
                    <a:pt x="505" y="1"/>
                    <a:pt x="958" y="87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3"/>
            <p:cNvSpPr/>
            <p:nvPr/>
          </p:nvSpPr>
          <p:spPr>
            <a:xfrm>
              <a:off x="2150000" y="573100"/>
              <a:ext cx="219250" cy="158675"/>
            </a:xfrm>
            <a:custGeom>
              <a:avLst/>
              <a:gdLst/>
              <a:ahLst/>
              <a:cxnLst/>
              <a:rect l="l" t="t" r="r" b="b"/>
              <a:pathLst>
                <a:path w="8770" h="6347" extrusionOk="0">
                  <a:moveTo>
                    <a:pt x="5718" y="1"/>
                  </a:moveTo>
                  <a:cubicBezTo>
                    <a:pt x="5439" y="1"/>
                    <a:pt x="5138" y="30"/>
                    <a:pt x="4813" y="97"/>
                  </a:cubicBezTo>
                  <a:cubicBezTo>
                    <a:pt x="1" y="1077"/>
                    <a:pt x="2385" y="6346"/>
                    <a:pt x="2385" y="6346"/>
                  </a:cubicBezTo>
                  <a:lnTo>
                    <a:pt x="2789" y="4350"/>
                  </a:lnTo>
                  <a:lnTo>
                    <a:pt x="4768" y="3115"/>
                  </a:lnTo>
                  <a:lnTo>
                    <a:pt x="8769" y="1978"/>
                  </a:lnTo>
                  <a:cubicBezTo>
                    <a:pt x="8769" y="1978"/>
                    <a:pt x="7998" y="1"/>
                    <a:pt x="5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3"/>
            <p:cNvSpPr/>
            <p:nvPr/>
          </p:nvSpPr>
          <p:spPr>
            <a:xfrm>
              <a:off x="2356025" y="613025"/>
              <a:ext cx="84425" cy="158350"/>
            </a:xfrm>
            <a:custGeom>
              <a:avLst/>
              <a:gdLst/>
              <a:ahLst/>
              <a:cxnLst/>
              <a:rect l="l" t="t" r="r" b="b"/>
              <a:pathLst>
                <a:path w="3377" h="6334" extrusionOk="0">
                  <a:moveTo>
                    <a:pt x="459" y="1"/>
                  </a:moveTo>
                  <a:cubicBezTo>
                    <a:pt x="185" y="1"/>
                    <a:pt x="1" y="62"/>
                    <a:pt x="1" y="62"/>
                  </a:cubicBezTo>
                  <a:lnTo>
                    <a:pt x="808" y="6334"/>
                  </a:lnTo>
                  <a:cubicBezTo>
                    <a:pt x="808" y="6334"/>
                    <a:pt x="3376" y="2973"/>
                    <a:pt x="2105" y="984"/>
                  </a:cubicBezTo>
                  <a:cubicBezTo>
                    <a:pt x="1578" y="159"/>
                    <a:pt x="90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3"/>
            <p:cNvSpPr/>
            <p:nvPr/>
          </p:nvSpPr>
          <p:spPr>
            <a:xfrm>
              <a:off x="2195225" y="605225"/>
              <a:ext cx="207700" cy="198025"/>
            </a:xfrm>
            <a:custGeom>
              <a:avLst/>
              <a:gdLst/>
              <a:ahLst/>
              <a:cxnLst/>
              <a:rect l="l" t="t" r="r" b="b"/>
              <a:pathLst>
                <a:path w="8308" h="7921" extrusionOk="0">
                  <a:moveTo>
                    <a:pt x="4348" y="1"/>
                  </a:moveTo>
                  <a:cubicBezTo>
                    <a:pt x="3334" y="1"/>
                    <a:pt x="2321" y="387"/>
                    <a:pt x="1547" y="1161"/>
                  </a:cubicBezTo>
                  <a:cubicBezTo>
                    <a:pt x="1" y="2707"/>
                    <a:pt x="1" y="5214"/>
                    <a:pt x="1547" y="6761"/>
                  </a:cubicBezTo>
                  <a:cubicBezTo>
                    <a:pt x="2291" y="7503"/>
                    <a:pt x="3297" y="7921"/>
                    <a:pt x="4347" y="7921"/>
                  </a:cubicBezTo>
                  <a:cubicBezTo>
                    <a:pt x="5398" y="7921"/>
                    <a:pt x="6405" y="7503"/>
                    <a:pt x="7147" y="6761"/>
                  </a:cubicBezTo>
                  <a:cubicBezTo>
                    <a:pt x="7890" y="6018"/>
                    <a:pt x="8307" y="5010"/>
                    <a:pt x="8307" y="3961"/>
                  </a:cubicBezTo>
                  <a:cubicBezTo>
                    <a:pt x="8307" y="2911"/>
                    <a:pt x="7890" y="1903"/>
                    <a:pt x="7147" y="1161"/>
                  </a:cubicBezTo>
                  <a:cubicBezTo>
                    <a:pt x="6374" y="387"/>
                    <a:pt x="5361" y="1"/>
                    <a:pt x="4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3"/>
            <p:cNvSpPr/>
            <p:nvPr/>
          </p:nvSpPr>
          <p:spPr>
            <a:xfrm>
              <a:off x="2256800" y="826075"/>
              <a:ext cx="93950" cy="121475"/>
            </a:xfrm>
            <a:custGeom>
              <a:avLst/>
              <a:gdLst/>
              <a:ahLst/>
              <a:cxnLst/>
              <a:rect l="l" t="t" r="r" b="b"/>
              <a:pathLst>
                <a:path w="3758" h="4859" extrusionOk="0">
                  <a:moveTo>
                    <a:pt x="3449" y="1"/>
                  </a:moveTo>
                  <a:cubicBezTo>
                    <a:pt x="3449" y="1"/>
                    <a:pt x="2863" y="679"/>
                    <a:pt x="2855" y="684"/>
                  </a:cubicBezTo>
                  <a:cubicBezTo>
                    <a:pt x="2848" y="688"/>
                    <a:pt x="2383" y="967"/>
                    <a:pt x="1842" y="967"/>
                  </a:cubicBezTo>
                  <a:cubicBezTo>
                    <a:pt x="1756" y="967"/>
                    <a:pt x="1667" y="960"/>
                    <a:pt x="1578" y="944"/>
                  </a:cubicBezTo>
                  <a:cubicBezTo>
                    <a:pt x="934" y="823"/>
                    <a:pt x="401" y="133"/>
                    <a:pt x="401" y="133"/>
                  </a:cubicBezTo>
                  <a:lnTo>
                    <a:pt x="0" y="4836"/>
                  </a:lnTo>
                  <a:lnTo>
                    <a:pt x="3757" y="4858"/>
                  </a:lnTo>
                  <a:lnTo>
                    <a:pt x="3449" y="1"/>
                  </a:ln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3"/>
            <p:cNvSpPr/>
            <p:nvPr/>
          </p:nvSpPr>
          <p:spPr>
            <a:xfrm>
              <a:off x="2261700" y="829375"/>
              <a:ext cx="76700" cy="60025"/>
            </a:xfrm>
            <a:custGeom>
              <a:avLst/>
              <a:gdLst/>
              <a:ahLst/>
              <a:cxnLst/>
              <a:rect l="l" t="t" r="r" b="b"/>
              <a:pathLst>
                <a:path w="3068" h="2401" extrusionOk="0">
                  <a:moveTo>
                    <a:pt x="205" y="1"/>
                  </a:moveTo>
                  <a:lnTo>
                    <a:pt x="1" y="2401"/>
                  </a:lnTo>
                  <a:lnTo>
                    <a:pt x="3067" y="684"/>
                  </a:lnTo>
                  <a:lnTo>
                    <a:pt x="205" y="1"/>
                  </a:ln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3"/>
            <p:cNvSpPr/>
            <p:nvPr/>
          </p:nvSpPr>
          <p:spPr>
            <a:xfrm>
              <a:off x="2208150" y="613700"/>
              <a:ext cx="192225" cy="241675"/>
            </a:xfrm>
            <a:custGeom>
              <a:avLst/>
              <a:gdLst/>
              <a:ahLst/>
              <a:cxnLst/>
              <a:rect l="l" t="t" r="r" b="b"/>
              <a:pathLst>
                <a:path w="7689" h="9667" extrusionOk="0">
                  <a:moveTo>
                    <a:pt x="3995" y="0"/>
                  </a:moveTo>
                  <a:cubicBezTo>
                    <a:pt x="0" y="0"/>
                    <a:pt x="377" y="3758"/>
                    <a:pt x="377" y="3758"/>
                  </a:cubicBezTo>
                  <a:cubicBezTo>
                    <a:pt x="375" y="5176"/>
                    <a:pt x="575" y="6398"/>
                    <a:pt x="776" y="7266"/>
                  </a:cubicBezTo>
                  <a:cubicBezTo>
                    <a:pt x="973" y="8116"/>
                    <a:pt x="1529" y="8710"/>
                    <a:pt x="2314" y="9189"/>
                  </a:cubicBezTo>
                  <a:lnTo>
                    <a:pt x="2457" y="9276"/>
                  </a:lnTo>
                  <a:cubicBezTo>
                    <a:pt x="2883" y="9536"/>
                    <a:pt x="3373" y="9666"/>
                    <a:pt x="3863" y="9666"/>
                  </a:cubicBezTo>
                  <a:cubicBezTo>
                    <a:pt x="4330" y="9666"/>
                    <a:pt x="4797" y="9548"/>
                    <a:pt x="5209" y="9311"/>
                  </a:cubicBezTo>
                  <a:cubicBezTo>
                    <a:pt x="6062" y="8820"/>
                    <a:pt x="6659" y="8174"/>
                    <a:pt x="6845" y="7263"/>
                  </a:cubicBezTo>
                  <a:cubicBezTo>
                    <a:pt x="7181" y="5605"/>
                    <a:pt x="7206" y="4150"/>
                    <a:pt x="7206" y="4150"/>
                  </a:cubicBezTo>
                  <a:cubicBezTo>
                    <a:pt x="7206" y="4150"/>
                    <a:pt x="7688" y="0"/>
                    <a:pt x="3997" y="0"/>
                  </a:cubicBezTo>
                  <a:cubicBezTo>
                    <a:pt x="3997" y="0"/>
                    <a:pt x="3996" y="0"/>
                    <a:pt x="3995"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3"/>
            <p:cNvSpPr/>
            <p:nvPr/>
          </p:nvSpPr>
          <p:spPr>
            <a:xfrm>
              <a:off x="2335550" y="733600"/>
              <a:ext cx="15000" cy="14950"/>
            </a:xfrm>
            <a:custGeom>
              <a:avLst/>
              <a:gdLst/>
              <a:ahLst/>
              <a:cxnLst/>
              <a:rect l="l" t="t" r="r" b="b"/>
              <a:pathLst>
                <a:path w="600" h="598" extrusionOk="0">
                  <a:moveTo>
                    <a:pt x="301" y="1"/>
                  </a:moveTo>
                  <a:cubicBezTo>
                    <a:pt x="300" y="1"/>
                    <a:pt x="300" y="1"/>
                    <a:pt x="299" y="1"/>
                  </a:cubicBezTo>
                  <a:cubicBezTo>
                    <a:pt x="133" y="1"/>
                    <a:pt x="1" y="135"/>
                    <a:pt x="1" y="300"/>
                  </a:cubicBezTo>
                  <a:cubicBezTo>
                    <a:pt x="2" y="465"/>
                    <a:pt x="135" y="598"/>
                    <a:pt x="300" y="598"/>
                  </a:cubicBezTo>
                  <a:cubicBezTo>
                    <a:pt x="466" y="597"/>
                    <a:pt x="599" y="462"/>
                    <a:pt x="598" y="297"/>
                  </a:cubicBezTo>
                  <a:cubicBezTo>
                    <a:pt x="598" y="133"/>
                    <a:pt x="465"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3"/>
            <p:cNvSpPr/>
            <p:nvPr/>
          </p:nvSpPr>
          <p:spPr>
            <a:xfrm>
              <a:off x="2262275" y="733850"/>
              <a:ext cx="15000" cy="14975"/>
            </a:xfrm>
            <a:custGeom>
              <a:avLst/>
              <a:gdLst/>
              <a:ahLst/>
              <a:cxnLst/>
              <a:rect l="l" t="t" r="r" b="b"/>
              <a:pathLst>
                <a:path w="600" h="599" extrusionOk="0">
                  <a:moveTo>
                    <a:pt x="301" y="1"/>
                  </a:moveTo>
                  <a:cubicBezTo>
                    <a:pt x="300" y="1"/>
                    <a:pt x="300" y="1"/>
                    <a:pt x="299" y="1"/>
                  </a:cubicBezTo>
                  <a:cubicBezTo>
                    <a:pt x="134" y="1"/>
                    <a:pt x="1" y="136"/>
                    <a:pt x="2" y="300"/>
                  </a:cubicBezTo>
                  <a:cubicBezTo>
                    <a:pt x="2" y="465"/>
                    <a:pt x="136" y="598"/>
                    <a:pt x="301" y="598"/>
                  </a:cubicBezTo>
                  <a:cubicBezTo>
                    <a:pt x="466" y="597"/>
                    <a:pt x="599" y="463"/>
                    <a:pt x="599" y="298"/>
                  </a:cubicBezTo>
                  <a:cubicBezTo>
                    <a:pt x="598" y="134"/>
                    <a:pt x="466"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3"/>
            <p:cNvSpPr/>
            <p:nvPr/>
          </p:nvSpPr>
          <p:spPr>
            <a:xfrm>
              <a:off x="2299975" y="753250"/>
              <a:ext cx="10725" cy="19500"/>
            </a:xfrm>
            <a:custGeom>
              <a:avLst/>
              <a:gdLst/>
              <a:ahLst/>
              <a:cxnLst/>
              <a:rect l="l" t="t" r="r" b="b"/>
              <a:pathLst>
                <a:path w="429" h="780" fill="none" extrusionOk="0">
                  <a:moveTo>
                    <a:pt x="393" y="1"/>
                  </a:moveTo>
                  <a:lnTo>
                    <a:pt x="429" y="777"/>
                  </a:lnTo>
                  <a:lnTo>
                    <a:pt x="1" y="779"/>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3"/>
            <p:cNvSpPr/>
            <p:nvPr/>
          </p:nvSpPr>
          <p:spPr>
            <a:xfrm>
              <a:off x="2241625" y="680700"/>
              <a:ext cx="48150" cy="19100"/>
            </a:xfrm>
            <a:custGeom>
              <a:avLst/>
              <a:gdLst/>
              <a:ahLst/>
              <a:cxnLst/>
              <a:rect l="l" t="t" r="r" b="b"/>
              <a:pathLst>
                <a:path w="1926" h="764" extrusionOk="0">
                  <a:moveTo>
                    <a:pt x="1217" y="0"/>
                  </a:moveTo>
                  <a:cubicBezTo>
                    <a:pt x="1203" y="0"/>
                    <a:pt x="1188" y="0"/>
                    <a:pt x="1174" y="1"/>
                  </a:cubicBezTo>
                  <a:cubicBezTo>
                    <a:pt x="712" y="11"/>
                    <a:pt x="212" y="297"/>
                    <a:pt x="77" y="421"/>
                  </a:cubicBezTo>
                  <a:cubicBezTo>
                    <a:pt x="11" y="481"/>
                    <a:pt x="1" y="569"/>
                    <a:pt x="48" y="643"/>
                  </a:cubicBezTo>
                  <a:cubicBezTo>
                    <a:pt x="96" y="718"/>
                    <a:pt x="194" y="764"/>
                    <a:pt x="296" y="764"/>
                  </a:cubicBezTo>
                  <a:cubicBezTo>
                    <a:pt x="319" y="764"/>
                    <a:pt x="341" y="762"/>
                    <a:pt x="364" y="757"/>
                  </a:cubicBezTo>
                  <a:cubicBezTo>
                    <a:pt x="583" y="711"/>
                    <a:pt x="1046" y="611"/>
                    <a:pt x="1425" y="606"/>
                  </a:cubicBezTo>
                  <a:cubicBezTo>
                    <a:pt x="1925" y="599"/>
                    <a:pt x="1837" y="277"/>
                    <a:pt x="1837" y="277"/>
                  </a:cubicBezTo>
                  <a:lnTo>
                    <a:pt x="1837" y="277"/>
                  </a:lnTo>
                  <a:cubicBezTo>
                    <a:pt x="1837" y="277"/>
                    <a:pt x="1837" y="277"/>
                    <a:pt x="1837" y="277"/>
                  </a:cubicBezTo>
                  <a:cubicBezTo>
                    <a:pt x="1837" y="277"/>
                    <a:pt x="176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3"/>
            <p:cNvSpPr/>
            <p:nvPr/>
          </p:nvSpPr>
          <p:spPr>
            <a:xfrm>
              <a:off x="2323525" y="680875"/>
              <a:ext cx="48125" cy="19125"/>
            </a:xfrm>
            <a:custGeom>
              <a:avLst/>
              <a:gdLst/>
              <a:ahLst/>
              <a:cxnLst/>
              <a:rect l="l" t="t" r="r" b="b"/>
              <a:pathLst>
                <a:path w="1925" h="765" extrusionOk="0">
                  <a:moveTo>
                    <a:pt x="711" y="0"/>
                  </a:moveTo>
                  <a:cubicBezTo>
                    <a:pt x="156" y="0"/>
                    <a:pt x="89" y="278"/>
                    <a:pt x="89" y="278"/>
                  </a:cubicBezTo>
                  <a:cubicBezTo>
                    <a:pt x="89" y="278"/>
                    <a:pt x="0" y="600"/>
                    <a:pt x="500" y="607"/>
                  </a:cubicBezTo>
                  <a:cubicBezTo>
                    <a:pt x="880" y="612"/>
                    <a:pt x="1342" y="711"/>
                    <a:pt x="1562" y="757"/>
                  </a:cubicBezTo>
                  <a:cubicBezTo>
                    <a:pt x="1585" y="762"/>
                    <a:pt x="1608" y="764"/>
                    <a:pt x="1632" y="764"/>
                  </a:cubicBezTo>
                  <a:cubicBezTo>
                    <a:pt x="1733" y="764"/>
                    <a:pt x="1830" y="719"/>
                    <a:pt x="1877" y="645"/>
                  </a:cubicBezTo>
                  <a:cubicBezTo>
                    <a:pt x="1925" y="570"/>
                    <a:pt x="1914" y="482"/>
                    <a:pt x="1848" y="421"/>
                  </a:cubicBezTo>
                  <a:cubicBezTo>
                    <a:pt x="1714" y="298"/>
                    <a:pt x="1214" y="12"/>
                    <a:pt x="752" y="1"/>
                  </a:cubicBezTo>
                  <a:cubicBezTo>
                    <a:pt x="738" y="0"/>
                    <a:pt x="725" y="0"/>
                    <a:pt x="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3"/>
            <p:cNvSpPr/>
            <p:nvPr/>
          </p:nvSpPr>
          <p:spPr>
            <a:xfrm>
              <a:off x="2293325" y="790650"/>
              <a:ext cx="36975" cy="13500"/>
            </a:xfrm>
            <a:custGeom>
              <a:avLst/>
              <a:gdLst/>
              <a:ahLst/>
              <a:cxnLst/>
              <a:rect l="l" t="t" r="r" b="b"/>
              <a:pathLst>
                <a:path w="1479" h="540" fill="none" extrusionOk="0">
                  <a:moveTo>
                    <a:pt x="1479" y="0"/>
                  </a:moveTo>
                  <a:cubicBezTo>
                    <a:pt x="1479" y="0"/>
                    <a:pt x="1038" y="539"/>
                    <a:pt x="1" y="22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3"/>
            <p:cNvSpPr/>
            <p:nvPr/>
          </p:nvSpPr>
          <p:spPr>
            <a:xfrm>
              <a:off x="2314425" y="706725"/>
              <a:ext cx="72825" cy="72800"/>
            </a:xfrm>
            <a:custGeom>
              <a:avLst/>
              <a:gdLst/>
              <a:ahLst/>
              <a:cxnLst/>
              <a:rect l="l" t="t" r="r" b="b"/>
              <a:pathLst>
                <a:path w="2913" h="2912" fill="none" extrusionOk="0">
                  <a:moveTo>
                    <a:pt x="0" y="1456"/>
                  </a:moveTo>
                  <a:cubicBezTo>
                    <a:pt x="0" y="2260"/>
                    <a:pt x="652" y="2912"/>
                    <a:pt x="1456" y="2912"/>
                  </a:cubicBezTo>
                  <a:cubicBezTo>
                    <a:pt x="2261" y="2912"/>
                    <a:pt x="2913" y="2260"/>
                    <a:pt x="2913" y="1456"/>
                  </a:cubicBezTo>
                  <a:cubicBezTo>
                    <a:pt x="2913" y="652"/>
                    <a:pt x="2261" y="0"/>
                    <a:pt x="1456" y="0"/>
                  </a:cubicBezTo>
                  <a:cubicBezTo>
                    <a:pt x="652" y="0"/>
                    <a:pt x="0" y="652"/>
                    <a:pt x="0" y="1456"/>
                  </a:cubicBezTo>
                  <a:close/>
                </a:path>
              </a:pathLst>
            </a:custGeom>
            <a:solidFill>
              <a:schemeClr val="lt1"/>
            </a:solidFill>
            <a:ln w="4900" cap="flat" cmpd="sng">
              <a:solidFill>
                <a:schemeClr val="l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3"/>
            <p:cNvSpPr/>
            <p:nvPr/>
          </p:nvSpPr>
          <p:spPr>
            <a:xfrm>
              <a:off x="2223425" y="706725"/>
              <a:ext cx="72825" cy="72800"/>
            </a:xfrm>
            <a:custGeom>
              <a:avLst/>
              <a:gdLst/>
              <a:ahLst/>
              <a:cxnLst/>
              <a:rect l="l" t="t" r="r" b="b"/>
              <a:pathLst>
                <a:path w="2913" h="2912" fill="none" extrusionOk="0">
                  <a:moveTo>
                    <a:pt x="0" y="1456"/>
                  </a:moveTo>
                  <a:cubicBezTo>
                    <a:pt x="0" y="2260"/>
                    <a:pt x="652" y="2912"/>
                    <a:pt x="1457" y="2912"/>
                  </a:cubicBezTo>
                  <a:cubicBezTo>
                    <a:pt x="2261" y="2912"/>
                    <a:pt x="2913" y="2260"/>
                    <a:pt x="2913" y="1456"/>
                  </a:cubicBezTo>
                  <a:cubicBezTo>
                    <a:pt x="2913" y="652"/>
                    <a:pt x="2261" y="0"/>
                    <a:pt x="1457" y="0"/>
                  </a:cubicBezTo>
                  <a:cubicBezTo>
                    <a:pt x="652" y="0"/>
                    <a:pt x="0" y="652"/>
                    <a:pt x="0" y="1456"/>
                  </a:cubicBezTo>
                  <a:close/>
                </a:path>
              </a:pathLst>
            </a:custGeom>
            <a:solidFill>
              <a:schemeClr val="lt1"/>
            </a:solidFill>
            <a:ln w="4900" cap="flat" cmpd="sng">
              <a:solidFill>
                <a:schemeClr val="l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3"/>
            <p:cNvSpPr/>
            <p:nvPr/>
          </p:nvSpPr>
          <p:spPr>
            <a:xfrm>
              <a:off x="2296225" y="743125"/>
              <a:ext cx="18225" cy="25"/>
            </a:xfrm>
            <a:custGeom>
              <a:avLst/>
              <a:gdLst/>
              <a:ahLst/>
              <a:cxnLst/>
              <a:rect l="l" t="t" r="r" b="b"/>
              <a:pathLst>
                <a:path w="729" h="1" fill="none" extrusionOk="0">
                  <a:moveTo>
                    <a:pt x="1" y="0"/>
                  </a:moveTo>
                  <a:lnTo>
                    <a:pt x="728" y="0"/>
                  </a:lnTo>
                </a:path>
              </a:pathLst>
            </a:custGeom>
            <a:solidFill>
              <a:schemeClr val="lt1"/>
            </a:solidFill>
            <a:ln w="4900" cap="flat" cmpd="sng">
              <a:solidFill>
                <a:schemeClr val="l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3"/>
            <p:cNvSpPr/>
            <p:nvPr/>
          </p:nvSpPr>
          <p:spPr>
            <a:xfrm>
              <a:off x="2213525" y="605225"/>
              <a:ext cx="155725" cy="81800"/>
            </a:xfrm>
            <a:custGeom>
              <a:avLst/>
              <a:gdLst/>
              <a:ahLst/>
              <a:cxnLst/>
              <a:rect l="l" t="t" r="r" b="b"/>
              <a:pathLst>
                <a:path w="6229" h="3272" extrusionOk="0">
                  <a:moveTo>
                    <a:pt x="3742" y="0"/>
                  </a:moveTo>
                  <a:cubicBezTo>
                    <a:pt x="631" y="0"/>
                    <a:pt x="1" y="3200"/>
                    <a:pt x="1" y="3200"/>
                  </a:cubicBezTo>
                  <a:cubicBezTo>
                    <a:pt x="394" y="3249"/>
                    <a:pt x="746" y="3271"/>
                    <a:pt x="1062" y="3271"/>
                  </a:cubicBezTo>
                  <a:cubicBezTo>
                    <a:pt x="3426" y="3271"/>
                    <a:pt x="3764" y="2043"/>
                    <a:pt x="3764" y="2043"/>
                  </a:cubicBezTo>
                  <a:cubicBezTo>
                    <a:pt x="3916" y="2506"/>
                    <a:pt x="3764" y="2976"/>
                    <a:pt x="3764" y="2976"/>
                  </a:cubicBezTo>
                  <a:cubicBezTo>
                    <a:pt x="6228" y="2440"/>
                    <a:pt x="5922" y="436"/>
                    <a:pt x="5922" y="436"/>
                  </a:cubicBezTo>
                  <a:cubicBezTo>
                    <a:pt x="5086" y="128"/>
                    <a:pt x="4365" y="0"/>
                    <a:pt x="3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3"/>
            <p:cNvSpPr/>
            <p:nvPr/>
          </p:nvSpPr>
          <p:spPr>
            <a:xfrm>
              <a:off x="2358725" y="629400"/>
              <a:ext cx="37050" cy="67775"/>
            </a:xfrm>
            <a:custGeom>
              <a:avLst/>
              <a:gdLst/>
              <a:ahLst/>
              <a:cxnLst/>
              <a:rect l="l" t="t" r="r" b="b"/>
              <a:pathLst>
                <a:path w="1482" h="2711" extrusionOk="0">
                  <a:moveTo>
                    <a:pt x="1" y="1"/>
                  </a:moveTo>
                  <a:cubicBezTo>
                    <a:pt x="1" y="1"/>
                    <a:pt x="150" y="1878"/>
                    <a:pt x="1399" y="2711"/>
                  </a:cubicBezTo>
                  <a:cubicBezTo>
                    <a:pt x="1399" y="2711"/>
                    <a:pt x="1482" y="170"/>
                    <a:pt x="1"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73"/>
          <p:cNvGrpSpPr/>
          <p:nvPr/>
        </p:nvGrpSpPr>
        <p:grpSpPr>
          <a:xfrm flipH="1">
            <a:off x="7865756" y="1791513"/>
            <a:ext cx="565030" cy="617554"/>
            <a:chOff x="849771" y="662017"/>
            <a:chExt cx="637156" cy="696384"/>
          </a:xfrm>
        </p:grpSpPr>
        <p:sp>
          <p:nvSpPr>
            <p:cNvPr id="2078" name="Google Shape;2078;p73"/>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3"/>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3"/>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3"/>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3"/>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73"/>
          <p:cNvGrpSpPr/>
          <p:nvPr/>
        </p:nvGrpSpPr>
        <p:grpSpPr>
          <a:xfrm rot="5010607" flipH="1">
            <a:off x="4669109" y="3598908"/>
            <a:ext cx="565032" cy="699887"/>
            <a:chOff x="7443422" y="3653739"/>
            <a:chExt cx="444119" cy="550116"/>
          </a:xfrm>
        </p:grpSpPr>
        <p:sp>
          <p:nvSpPr>
            <p:cNvPr id="2084" name="Google Shape;2084;p73"/>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3"/>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3"/>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3"/>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73"/>
          <p:cNvGrpSpPr/>
          <p:nvPr/>
        </p:nvGrpSpPr>
        <p:grpSpPr>
          <a:xfrm>
            <a:off x="6074306" y="1791532"/>
            <a:ext cx="232270" cy="233551"/>
            <a:chOff x="4433075" y="2974400"/>
            <a:chExt cx="267500" cy="268975"/>
          </a:xfrm>
        </p:grpSpPr>
        <p:sp>
          <p:nvSpPr>
            <p:cNvPr id="2089" name="Google Shape;2089;p73"/>
            <p:cNvSpPr/>
            <p:nvPr/>
          </p:nvSpPr>
          <p:spPr>
            <a:xfrm>
              <a:off x="4433100" y="2974400"/>
              <a:ext cx="267475" cy="268975"/>
            </a:xfrm>
            <a:custGeom>
              <a:avLst/>
              <a:gdLst/>
              <a:ahLst/>
              <a:cxnLst/>
              <a:rect l="l" t="t" r="r" b="b"/>
              <a:pathLst>
                <a:path w="10699" h="10759" extrusionOk="0">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3"/>
            <p:cNvSpPr/>
            <p:nvPr/>
          </p:nvSpPr>
          <p:spPr>
            <a:xfrm>
              <a:off x="4433075" y="3026600"/>
              <a:ext cx="262000" cy="216775"/>
            </a:xfrm>
            <a:custGeom>
              <a:avLst/>
              <a:gdLst/>
              <a:ahLst/>
              <a:cxnLst/>
              <a:rect l="l" t="t" r="r" b="b"/>
              <a:pathLst>
                <a:path w="10480" h="8671" extrusionOk="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7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STATISTICS</a:t>
            </a:r>
            <a:endParaRPr/>
          </a:p>
        </p:txBody>
      </p:sp>
      <p:sp>
        <p:nvSpPr>
          <p:cNvPr id="2096" name="Google Shape;2096;p74"/>
          <p:cNvSpPr txBox="1"/>
          <p:nvPr/>
        </p:nvSpPr>
        <p:spPr>
          <a:xfrm flipH="1">
            <a:off x="714299" y="2109433"/>
            <a:ext cx="160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latin typeface="Comfortaa"/>
              <a:ea typeface="Comfortaa"/>
              <a:cs typeface="Comfortaa"/>
              <a:sym typeface="Comfortaa"/>
            </a:endParaRPr>
          </a:p>
        </p:txBody>
      </p:sp>
      <p:sp>
        <p:nvSpPr>
          <p:cNvPr id="2097" name="Google Shape;2097;p74"/>
          <p:cNvSpPr txBox="1"/>
          <p:nvPr/>
        </p:nvSpPr>
        <p:spPr>
          <a:xfrm flipH="1">
            <a:off x="714299" y="3577125"/>
            <a:ext cx="160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latin typeface="Comfortaa"/>
              <a:ea typeface="Comfortaa"/>
              <a:cs typeface="Comfortaa"/>
              <a:sym typeface="Comfortaa"/>
            </a:endParaRPr>
          </a:p>
        </p:txBody>
      </p:sp>
      <p:sp>
        <p:nvSpPr>
          <p:cNvPr id="2098" name="Google Shape;2098;p74"/>
          <p:cNvSpPr txBox="1"/>
          <p:nvPr/>
        </p:nvSpPr>
        <p:spPr>
          <a:xfrm flipH="1">
            <a:off x="715100" y="1859650"/>
            <a:ext cx="16062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2099" name="Google Shape;2099;p74"/>
          <p:cNvSpPr txBox="1"/>
          <p:nvPr/>
        </p:nvSpPr>
        <p:spPr>
          <a:xfrm flipH="1">
            <a:off x="715100" y="3322865"/>
            <a:ext cx="16062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2100" name="Google Shape;2100;p74"/>
          <p:cNvSpPr txBox="1"/>
          <p:nvPr/>
        </p:nvSpPr>
        <p:spPr>
          <a:xfrm flipH="1">
            <a:off x="6822700" y="2109433"/>
            <a:ext cx="160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p:txBody>
      </p:sp>
      <p:sp>
        <p:nvSpPr>
          <p:cNvPr id="2101" name="Google Shape;2101;p74"/>
          <p:cNvSpPr txBox="1"/>
          <p:nvPr/>
        </p:nvSpPr>
        <p:spPr>
          <a:xfrm flipH="1">
            <a:off x="6822700" y="3577125"/>
            <a:ext cx="1606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Jupiter is a gas giant</a:t>
            </a:r>
            <a:endParaRPr>
              <a:solidFill>
                <a:schemeClr val="dk1"/>
              </a:solidFill>
              <a:latin typeface="Comfortaa"/>
              <a:ea typeface="Comfortaa"/>
              <a:cs typeface="Comfortaa"/>
              <a:sym typeface="Comfortaa"/>
            </a:endParaRPr>
          </a:p>
        </p:txBody>
      </p:sp>
      <p:sp>
        <p:nvSpPr>
          <p:cNvPr id="2102" name="Google Shape;2102;p74"/>
          <p:cNvSpPr txBox="1"/>
          <p:nvPr/>
        </p:nvSpPr>
        <p:spPr>
          <a:xfrm flipH="1">
            <a:off x="6823500" y="1859650"/>
            <a:ext cx="16062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2103" name="Google Shape;2103;p74"/>
          <p:cNvSpPr txBox="1"/>
          <p:nvPr/>
        </p:nvSpPr>
        <p:spPr>
          <a:xfrm flipH="1">
            <a:off x="6822700" y="3322865"/>
            <a:ext cx="16062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sp>
        <p:nvSpPr>
          <p:cNvPr id="2104" name="Google Shape;2104;p74"/>
          <p:cNvSpPr/>
          <p:nvPr/>
        </p:nvSpPr>
        <p:spPr>
          <a:xfrm>
            <a:off x="1378186" y="1472031"/>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4"/>
          <p:cNvSpPr/>
          <p:nvPr/>
        </p:nvSpPr>
        <p:spPr>
          <a:xfrm>
            <a:off x="1378186" y="2951444"/>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4"/>
          <p:cNvSpPr/>
          <p:nvPr/>
        </p:nvSpPr>
        <p:spPr>
          <a:xfrm>
            <a:off x="7486586" y="2951444"/>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4"/>
          <p:cNvSpPr/>
          <p:nvPr/>
        </p:nvSpPr>
        <p:spPr>
          <a:xfrm>
            <a:off x="7486586" y="1478156"/>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4"/>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9" name="Google Shape;2109;p74"/>
          <p:cNvGrpSpPr/>
          <p:nvPr/>
        </p:nvGrpSpPr>
        <p:grpSpPr>
          <a:xfrm rot="-5712340">
            <a:off x="1060037" y="939745"/>
            <a:ext cx="199303" cy="251690"/>
            <a:chOff x="3311031" y="3025663"/>
            <a:chExt cx="308584" cy="389695"/>
          </a:xfrm>
        </p:grpSpPr>
        <p:sp>
          <p:nvSpPr>
            <p:cNvPr id="2110" name="Google Shape;2110;p74"/>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4"/>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4"/>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4"/>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4" name="Google Shape;2114;p74"/>
          <p:cNvSpPr txBox="1"/>
          <p:nvPr/>
        </p:nvSpPr>
        <p:spPr>
          <a:xfrm>
            <a:off x="1833925" y="4324475"/>
            <a:ext cx="5475900" cy="272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Comfortaa"/>
                <a:ea typeface="Comfortaa"/>
                <a:cs typeface="Comfortaa"/>
                <a:sym typeface="Comfortaa"/>
              </a:rPr>
              <a:t>Follow the link in the graph to modify its data and then paste the new one here. </a:t>
            </a:r>
            <a:r>
              <a:rPr lang="en" sz="1100" b="1">
                <a:solidFill>
                  <a:schemeClr val="dk1"/>
                </a:solidFill>
                <a:uFill>
                  <a:noFill/>
                </a:u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For more info, click here</a:t>
            </a:r>
            <a:endParaRPr sz="1100" b="1">
              <a:solidFill>
                <a:schemeClr val="dk1"/>
              </a:solidFill>
              <a:latin typeface="Comfortaa"/>
              <a:ea typeface="Comfortaa"/>
              <a:cs typeface="Comfortaa"/>
              <a:sym typeface="Comfortaa"/>
            </a:endParaRPr>
          </a:p>
        </p:txBody>
      </p:sp>
      <p:sp>
        <p:nvSpPr>
          <p:cNvPr id="2115" name="Google Shape;2115;p74"/>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2116" name="Google Shape;2116;p74" title="Chart">
            <a:hlinkClick r:id="rId4"/>
          </p:cNvPr>
          <p:cNvPicPr preferRelativeResize="0"/>
          <p:nvPr/>
        </p:nvPicPr>
        <p:blipFill>
          <a:blip r:embed="rId5">
            <a:alphaModFix/>
          </a:blip>
          <a:stretch>
            <a:fillRect/>
          </a:stretch>
        </p:blipFill>
        <p:spPr>
          <a:xfrm>
            <a:off x="2280261" y="1365825"/>
            <a:ext cx="4582653" cy="283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additive="base">
                                        <p:cTn id="7" dur="1000"/>
                                        <p:tgtEl>
                                          <p:spTgt spid="2098"/>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104"/>
                                        </p:tgtEl>
                                        <p:attrNameLst>
                                          <p:attrName>style.visibility</p:attrName>
                                        </p:attrNameLst>
                                      </p:cBhvr>
                                      <p:to>
                                        <p:strVal val="visible"/>
                                      </p:to>
                                    </p:set>
                                    <p:anim calcmode="lin" valueType="num">
                                      <p:cBhvr additive="base">
                                        <p:cTn id="10" dur="1000"/>
                                        <p:tgtEl>
                                          <p:spTgt spid="2104"/>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2096"/>
                                        </p:tgtEl>
                                        <p:attrNameLst>
                                          <p:attrName>style.visibility</p:attrName>
                                        </p:attrNameLst>
                                      </p:cBhvr>
                                      <p:to>
                                        <p:strVal val="visible"/>
                                      </p:to>
                                    </p:set>
                                    <p:anim calcmode="lin" valueType="num">
                                      <p:cBhvr additive="base">
                                        <p:cTn id="13" dur="1000"/>
                                        <p:tgtEl>
                                          <p:spTgt spid="209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2102"/>
                                        </p:tgtEl>
                                        <p:attrNameLst>
                                          <p:attrName>style.visibility</p:attrName>
                                        </p:attrNameLst>
                                      </p:cBhvr>
                                      <p:to>
                                        <p:strVal val="visible"/>
                                      </p:to>
                                    </p:set>
                                    <p:anim calcmode="lin" valueType="num">
                                      <p:cBhvr additive="base">
                                        <p:cTn id="17" dur="1000"/>
                                        <p:tgtEl>
                                          <p:spTgt spid="2102"/>
                                        </p:tgtEl>
                                        <p:attrNameLst>
                                          <p:attrName>ppt_y</p:attrName>
                                        </p:attrNameLst>
                                      </p:cBhvr>
                                      <p:tavLst>
                                        <p:tav tm="0">
                                          <p:val>
                                            <p:strVal val="#ppt_y-1"/>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2107"/>
                                        </p:tgtEl>
                                        <p:attrNameLst>
                                          <p:attrName>style.visibility</p:attrName>
                                        </p:attrNameLst>
                                      </p:cBhvr>
                                      <p:to>
                                        <p:strVal val="visible"/>
                                      </p:to>
                                    </p:set>
                                    <p:anim calcmode="lin" valueType="num">
                                      <p:cBhvr additive="base">
                                        <p:cTn id="20" dur="1000"/>
                                        <p:tgtEl>
                                          <p:spTgt spid="2107"/>
                                        </p:tgtEl>
                                        <p:attrNameLst>
                                          <p:attrName>ppt_y</p:attrName>
                                        </p:attrNameLst>
                                      </p:cBhvr>
                                      <p:tavLst>
                                        <p:tav tm="0">
                                          <p:val>
                                            <p:strVal val="#ppt_y-1"/>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2100"/>
                                        </p:tgtEl>
                                        <p:attrNameLst>
                                          <p:attrName>style.visibility</p:attrName>
                                        </p:attrNameLst>
                                      </p:cBhvr>
                                      <p:to>
                                        <p:strVal val="visible"/>
                                      </p:to>
                                    </p:set>
                                    <p:anim calcmode="lin" valueType="num">
                                      <p:cBhvr additive="base">
                                        <p:cTn id="23" dur="1000"/>
                                        <p:tgtEl>
                                          <p:spTgt spid="210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099"/>
                                        </p:tgtEl>
                                        <p:attrNameLst>
                                          <p:attrName>style.visibility</p:attrName>
                                        </p:attrNameLst>
                                      </p:cBhvr>
                                      <p:to>
                                        <p:strVal val="visible"/>
                                      </p:to>
                                    </p:set>
                                    <p:anim calcmode="lin" valueType="num">
                                      <p:cBhvr additive="base">
                                        <p:cTn id="27" dur="1000"/>
                                        <p:tgtEl>
                                          <p:spTgt spid="2099"/>
                                        </p:tgtEl>
                                        <p:attrNameLst>
                                          <p:attrName>ppt_y</p:attrName>
                                        </p:attrNameLst>
                                      </p:cBhvr>
                                      <p:tavLst>
                                        <p:tav tm="0">
                                          <p:val>
                                            <p:strVal val="#ppt_y+1"/>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105"/>
                                        </p:tgtEl>
                                        <p:attrNameLst>
                                          <p:attrName>style.visibility</p:attrName>
                                        </p:attrNameLst>
                                      </p:cBhvr>
                                      <p:to>
                                        <p:strVal val="visible"/>
                                      </p:to>
                                    </p:set>
                                    <p:anim calcmode="lin" valueType="num">
                                      <p:cBhvr additive="base">
                                        <p:cTn id="30" dur="1000"/>
                                        <p:tgtEl>
                                          <p:spTgt spid="2105"/>
                                        </p:tgtEl>
                                        <p:attrNameLst>
                                          <p:attrName>ppt_y</p:attrName>
                                        </p:attrNameLst>
                                      </p:cBhvr>
                                      <p:tavLst>
                                        <p:tav tm="0">
                                          <p:val>
                                            <p:strVal val="#ppt_y+1"/>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97"/>
                                        </p:tgtEl>
                                        <p:attrNameLst>
                                          <p:attrName>style.visibility</p:attrName>
                                        </p:attrNameLst>
                                      </p:cBhvr>
                                      <p:to>
                                        <p:strVal val="visible"/>
                                      </p:to>
                                    </p:set>
                                    <p:anim calcmode="lin" valueType="num">
                                      <p:cBhvr additive="base">
                                        <p:cTn id="33" dur="1000"/>
                                        <p:tgtEl>
                                          <p:spTgt spid="209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103"/>
                                        </p:tgtEl>
                                        <p:attrNameLst>
                                          <p:attrName>style.visibility</p:attrName>
                                        </p:attrNameLst>
                                      </p:cBhvr>
                                      <p:to>
                                        <p:strVal val="visible"/>
                                      </p:to>
                                    </p:set>
                                    <p:anim calcmode="lin" valueType="num">
                                      <p:cBhvr additive="base">
                                        <p:cTn id="37" dur="1000"/>
                                        <p:tgtEl>
                                          <p:spTgt spid="2103"/>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106"/>
                                        </p:tgtEl>
                                        <p:attrNameLst>
                                          <p:attrName>style.visibility</p:attrName>
                                        </p:attrNameLst>
                                      </p:cBhvr>
                                      <p:to>
                                        <p:strVal val="visible"/>
                                      </p:to>
                                    </p:set>
                                    <p:anim calcmode="lin" valueType="num">
                                      <p:cBhvr additive="base">
                                        <p:cTn id="40" dur="1000"/>
                                        <p:tgtEl>
                                          <p:spTgt spid="2106"/>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101"/>
                                        </p:tgtEl>
                                        <p:attrNameLst>
                                          <p:attrName>style.visibility</p:attrName>
                                        </p:attrNameLst>
                                      </p:cBhvr>
                                      <p:to>
                                        <p:strVal val="visible"/>
                                      </p:to>
                                    </p:set>
                                    <p:anim calcmode="lin" valueType="num">
                                      <p:cBhvr additive="base">
                                        <p:cTn id="43" dur="1000"/>
                                        <p:tgtEl>
                                          <p:spTgt spid="2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75"/>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122" name="Google Shape;2122;p7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STATISTICS</a:t>
            </a:r>
            <a:endParaRPr/>
          </a:p>
        </p:txBody>
      </p:sp>
      <p:sp>
        <p:nvSpPr>
          <p:cNvPr id="2123" name="Google Shape;2123;p75"/>
          <p:cNvSpPr txBox="1"/>
          <p:nvPr/>
        </p:nvSpPr>
        <p:spPr>
          <a:xfrm flipH="1">
            <a:off x="5598600" y="2185628"/>
            <a:ext cx="2825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latin typeface="Comfortaa"/>
              <a:ea typeface="Comfortaa"/>
              <a:cs typeface="Comfortaa"/>
              <a:sym typeface="Comfortaa"/>
            </a:endParaRPr>
          </a:p>
        </p:txBody>
      </p:sp>
      <p:sp>
        <p:nvSpPr>
          <p:cNvPr id="2124" name="Google Shape;2124;p75"/>
          <p:cNvSpPr txBox="1"/>
          <p:nvPr/>
        </p:nvSpPr>
        <p:spPr>
          <a:xfrm flipH="1">
            <a:off x="5597850" y="2883128"/>
            <a:ext cx="2825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latin typeface="Comfortaa"/>
              <a:ea typeface="Comfortaa"/>
              <a:cs typeface="Comfortaa"/>
              <a:sym typeface="Comfortaa"/>
            </a:endParaRPr>
          </a:p>
        </p:txBody>
      </p:sp>
      <p:sp>
        <p:nvSpPr>
          <p:cNvPr id="2125" name="Google Shape;2125;p75"/>
          <p:cNvSpPr txBox="1"/>
          <p:nvPr/>
        </p:nvSpPr>
        <p:spPr>
          <a:xfrm flipH="1">
            <a:off x="5598625" y="1935850"/>
            <a:ext cx="17808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2126" name="Google Shape;2126;p75"/>
          <p:cNvSpPr txBox="1"/>
          <p:nvPr/>
        </p:nvSpPr>
        <p:spPr>
          <a:xfrm flipH="1">
            <a:off x="5598600" y="2633350"/>
            <a:ext cx="17808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2127" name="Google Shape;2127;p75"/>
          <p:cNvSpPr txBox="1"/>
          <p:nvPr/>
        </p:nvSpPr>
        <p:spPr>
          <a:xfrm flipH="1">
            <a:off x="5598600" y="3580628"/>
            <a:ext cx="2823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p:txBody>
      </p:sp>
      <p:sp>
        <p:nvSpPr>
          <p:cNvPr id="2128" name="Google Shape;2128;p75"/>
          <p:cNvSpPr txBox="1"/>
          <p:nvPr/>
        </p:nvSpPr>
        <p:spPr>
          <a:xfrm flipH="1">
            <a:off x="5598555" y="3330850"/>
            <a:ext cx="17799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2129" name="Google Shape;2129;p75"/>
          <p:cNvSpPr/>
          <p:nvPr/>
        </p:nvSpPr>
        <p:spPr>
          <a:xfrm>
            <a:off x="5319936" y="2001641"/>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5"/>
          <p:cNvSpPr/>
          <p:nvPr/>
        </p:nvSpPr>
        <p:spPr>
          <a:xfrm>
            <a:off x="5319936" y="2699143"/>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5"/>
          <p:cNvSpPr/>
          <p:nvPr/>
        </p:nvSpPr>
        <p:spPr>
          <a:xfrm>
            <a:off x="5319936" y="3396641"/>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5"/>
          <p:cNvSpPr txBox="1"/>
          <p:nvPr/>
        </p:nvSpPr>
        <p:spPr>
          <a:xfrm>
            <a:off x="720000" y="4094150"/>
            <a:ext cx="7704000" cy="296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Comfortaa"/>
                <a:ea typeface="Comfortaa"/>
                <a:cs typeface="Comfortaa"/>
                <a:sym typeface="Comfortaa"/>
              </a:rPr>
              <a:t>Follow the link in the graph to modify its data and then paste the new one here. </a:t>
            </a:r>
            <a:r>
              <a:rPr lang="en" sz="1100" b="1">
                <a:solidFill>
                  <a:schemeClr val="dk1"/>
                </a:solidFill>
                <a:uFill>
                  <a:noFill/>
                </a:u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For more info, click here</a:t>
            </a:r>
            <a:endParaRPr sz="1100" b="1">
              <a:solidFill>
                <a:schemeClr val="dk1"/>
              </a:solidFill>
              <a:latin typeface="Comfortaa"/>
              <a:ea typeface="Comfortaa"/>
              <a:cs typeface="Comfortaa"/>
              <a:sym typeface="Comfortaa"/>
            </a:endParaRPr>
          </a:p>
        </p:txBody>
      </p:sp>
      <p:sp>
        <p:nvSpPr>
          <p:cNvPr id="2133" name="Google Shape;2133;p75"/>
          <p:cNvSpPr txBox="1"/>
          <p:nvPr/>
        </p:nvSpPr>
        <p:spPr>
          <a:xfrm flipH="1">
            <a:off x="7401000" y="1935850"/>
            <a:ext cx="10230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4"/>
                </a:solidFill>
                <a:latin typeface="Archivo Black"/>
                <a:ea typeface="Archivo Black"/>
                <a:cs typeface="Archivo Black"/>
                <a:sym typeface="Archivo Black"/>
              </a:rPr>
              <a:t>+40%</a:t>
            </a:r>
            <a:endParaRPr sz="2000">
              <a:solidFill>
                <a:schemeClr val="accent4"/>
              </a:solidFill>
              <a:latin typeface="Archivo Black"/>
              <a:ea typeface="Archivo Black"/>
              <a:cs typeface="Archivo Black"/>
              <a:sym typeface="Archivo Black"/>
            </a:endParaRPr>
          </a:p>
        </p:txBody>
      </p:sp>
      <p:sp>
        <p:nvSpPr>
          <p:cNvPr id="2134" name="Google Shape;2134;p75"/>
          <p:cNvSpPr txBox="1"/>
          <p:nvPr/>
        </p:nvSpPr>
        <p:spPr>
          <a:xfrm flipH="1">
            <a:off x="7401000" y="2633350"/>
            <a:ext cx="10230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4"/>
                </a:solidFill>
                <a:latin typeface="Archivo Black"/>
                <a:ea typeface="Archivo Black"/>
                <a:cs typeface="Archivo Black"/>
                <a:sym typeface="Archivo Black"/>
              </a:rPr>
              <a:t>+55%</a:t>
            </a:r>
            <a:endParaRPr sz="2000">
              <a:solidFill>
                <a:schemeClr val="accent4"/>
              </a:solidFill>
              <a:latin typeface="Archivo Black"/>
              <a:ea typeface="Archivo Black"/>
              <a:cs typeface="Archivo Black"/>
              <a:sym typeface="Archivo Black"/>
            </a:endParaRPr>
          </a:p>
        </p:txBody>
      </p:sp>
      <p:sp>
        <p:nvSpPr>
          <p:cNvPr id="2135" name="Google Shape;2135;p75"/>
          <p:cNvSpPr txBox="1"/>
          <p:nvPr/>
        </p:nvSpPr>
        <p:spPr>
          <a:xfrm flipH="1">
            <a:off x="7401000" y="3330850"/>
            <a:ext cx="10230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4"/>
                </a:solidFill>
                <a:latin typeface="Archivo Black"/>
                <a:ea typeface="Archivo Black"/>
                <a:cs typeface="Archivo Black"/>
                <a:sym typeface="Archivo Black"/>
              </a:rPr>
              <a:t>+25%</a:t>
            </a:r>
            <a:endParaRPr sz="2000">
              <a:solidFill>
                <a:schemeClr val="accent4"/>
              </a:solidFill>
              <a:latin typeface="Archivo Black"/>
              <a:ea typeface="Archivo Black"/>
              <a:cs typeface="Archivo Black"/>
              <a:sym typeface="Archivo Black"/>
            </a:endParaRPr>
          </a:p>
        </p:txBody>
      </p:sp>
      <p:pic>
        <p:nvPicPr>
          <p:cNvPr id="2136" name="Google Shape;2136;p75" title="Chart">
            <a:hlinkClick r:id="rId4"/>
          </p:cNvPr>
          <p:cNvPicPr preferRelativeResize="0"/>
          <p:nvPr/>
        </p:nvPicPr>
        <p:blipFill>
          <a:blip r:embed="rId5">
            <a:alphaModFix/>
          </a:blip>
          <a:stretch>
            <a:fillRect/>
          </a:stretch>
        </p:blipFill>
        <p:spPr>
          <a:xfrm>
            <a:off x="634305" y="1315150"/>
            <a:ext cx="4395456" cy="2717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76"/>
          <p:cNvSpPr/>
          <p:nvPr/>
        </p:nvSpPr>
        <p:spPr>
          <a:xfrm>
            <a:off x="941726" y="1947811"/>
            <a:ext cx="1298595" cy="124787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nvGrpSpPr>
          <p:cNvPr id="2142" name="Google Shape;2142;p76"/>
          <p:cNvGrpSpPr/>
          <p:nvPr/>
        </p:nvGrpSpPr>
        <p:grpSpPr>
          <a:xfrm rot="1170349" flipH="1">
            <a:off x="8154235" y="4251518"/>
            <a:ext cx="776719" cy="1066641"/>
            <a:chOff x="3708300" y="1072800"/>
            <a:chExt cx="776725" cy="1066650"/>
          </a:xfrm>
        </p:grpSpPr>
        <p:sp>
          <p:nvSpPr>
            <p:cNvPr id="2143" name="Google Shape;2143;p76"/>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6"/>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5" name="Google Shape;2145;p76"/>
          <p:cNvSpPr/>
          <p:nvPr/>
        </p:nvSpPr>
        <p:spPr>
          <a:xfrm rot="-813669">
            <a:off x="6421238" y="3415140"/>
            <a:ext cx="904459" cy="1874458"/>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76"/>
          <p:cNvGrpSpPr/>
          <p:nvPr/>
        </p:nvGrpSpPr>
        <p:grpSpPr>
          <a:xfrm>
            <a:off x="6539710" y="1506377"/>
            <a:ext cx="2110656" cy="5691984"/>
            <a:chOff x="1248775" y="546400"/>
            <a:chExt cx="748725" cy="2019150"/>
          </a:xfrm>
        </p:grpSpPr>
        <p:sp>
          <p:nvSpPr>
            <p:cNvPr id="2147" name="Google Shape;2147;p76"/>
            <p:cNvSpPr/>
            <p:nvPr/>
          </p:nvSpPr>
          <p:spPr>
            <a:xfrm>
              <a:off x="1967475" y="2493125"/>
              <a:ext cx="23275" cy="11775"/>
            </a:xfrm>
            <a:custGeom>
              <a:avLst/>
              <a:gdLst/>
              <a:ahLst/>
              <a:cxnLst/>
              <a:rect l="l" t="t" r="r" b="b"/>
              <a:pathLst>
                <a:path w="931" h="471" fill="none" extrusionOk="0">
                  <a:moveTo>
                    <a:pt x="1" y="0"/>
                  </a:moveTo>
                  <a:lnTo>
                    <a:pt x="930" y="471"/>
                  </a:lnTo>
                </a:path>
              </a:pathLst>
            </a:custGeom>
            <a:no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6"/>
            <p:cNvSpPr/>
            <p:nvPr/>
          </p:nvSpPr>
          <p:spPr>
            <a:xfrm>
              <a:off x="1485925" y="694025"/>
              <a:ext cx="340825" cy="371425"/>
            </a:xfrm>
            <a:custGeom>
              <a:avLst/>
              <a:gdLst/>
              <a:ahLst/>
              <a:cxnLst/>
              <a:rect l="l" t="t" r="r" b="b"/>
              <a:pathLst>
                <a:path w="13633" h="14857" extrusionOk="0">
                  <a:moveTo>
                    <a:pt x="6411" y="0"/>
                  </a:moveTo>
                  <a:lnTo>
                    <a:pt x="6411" y="8"/>
                  </a:lnTo>
                  <a:lnTo>
                    <a:pt x="2690" y="142"/>
                  </a:lnTo>
                  <a:cubicBezTo>
                    <a:pt x="2690" y="142"/>
                    <a:pt x="3051" y="2805"/>
                    <a:pt x="2002" y="3589"/>
                  </a:cubicBezTo>
                  <a:cubicBezTo>
                    <a:pt x="954" y="4373"/>
                    <a:pt x="1702" y="5033"/>
                    <a:pt x="2360" y="5612"/>
                  </a:cubicBezTo>
                  <a:cubicBezTo>
                    <a:pt x="2875" y="6064"/>
                    <a:pt x="1568" y="6613"/>
                    <a:pt x="622" y="8122"/>
                  </a:cubicBezTo>
                  <a:cubicBezTo>
                    <a:pt x="65" y="9007"/>
                    <a:pt x="0" y="10124"/>
                    <a:pt x="436" y="11075"/>
                  </a:cubicBezTo>
                  <a:cubicBezTo>
                    <a:pt x="1149" y="12626"/>
                    <a:pt x="2865" y="14857"/>
                    <a:pt x="6854" y="14857"/>
                  </a:cubicBezTo>
                  <a:cubicBezTo>
                    <a:pt x="11081" y="14857"/>
                    <a:pt x="12679" y="12566"/>
                    <a:pt x="13278" y="11013"/>
                  </a:cubicBezTo>
                  <a:cubicBezTo>
                    <a:pt x="13633" y="10093"/>
                    <a:pt x="13536" y="9060"/>
                    <a:pt x="13027" y="8216"/>
                  </a:cubicBezTo>
                  <a:cubicBezTo>
                    <a:pt x="12076" y="6635"/>
                    <a:pt x="10706" y="6074"/>
                    <a:pt x="11232" y="5612"/>
                  </a:cubicBezTo>
                  <a:cubicBezTo>
                    <a:pt x="11889" y="5033"/>
                    <a:pt x="12638" y="4373"/>
                    <a:pt x="11589" y="3589"/>
                  </a:cubicBezTo>
                  <a:cubicBezTo>
                    <a:pt x="10540" y="2805"/>
                    <a:pt x="10901" y="142"/>
                    <a:pt x="10901" y="142"/>
                  </a:cubicBezTo>
                  <a:lnTo>
                    <a:pt x="6796" y="8"/>
                  </a:lnTo>
                  <a:lnTo>
                    <a:pt x="6796" y="0"/>
                  </a:lnTo>
                  <a:lnTo>
                    <a:pt x="6700" y="4"/>
                  </a:lnTo>
                  <a:lnTo>
                    <a:pt x="6411" y="0"/>
                  </a:lnTo>
                  <a:close/>
                </a:path>
              </a:pathLst>
            </a:custGeom>
            <a:solidFill>
              <a:srgbClr val="E05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6"/>
            <p:cNvSpPr/>
            <p:nvPr/>
          </p:nvSpPr>
          <p:spPr>
            <a:xfrm>
              <a:off x="1711675" y="2449350"/>
              <a:ext cx="241225" cy="116200"/>
            </a:xfrm>
            <a:custGeom>
              <a:avLst/>
              <a:gdLst/>
              <a:ahLst/>
              <a:cxnLst/>
              <a:rect l="l" t="t" r="r" b="b"/>
              <a:pathLst>
                <a:path w="9649" h="4648" extrusionOk="0">
                  <a:moveTo>
                    <a:pt x="702" y="1"/>
                  </a:moveTo>
                  <a:cubicBezTo>
                    <a:pt x="653" y="1"/>
                    <a:pt x="0" y="25"/>
                    <a:pt x="33" y="1320"/>
                  </a:cubicBezTo>
                  <a:cubicBezTo>
                    <a:pt x="66" y="2664"/>
                    <a:pt x="33" y="4647"/>
                    <a:pt x="33" y="4647"/>
                  </a:cubicBezTo>
                  <a:lnTo>
                    <a:pt x="705" y="4647"/>
                  </a:lnTo>
                  <a:lnTo>
                    <a:pt x="705" y="2324"/>
                  </a:lnTo>
                  <a:lnTo>
                    <a:pt x="2721" y="4647"/>
                  </a:lnTo>
                  <a:lnTo>
                    <a:pt x="9648" y="4647"/>
                  </a:lnTo>
                  <a:cubicBezTo>
                    <a:pt x="9648" y="4647"/>
                    <a:pt x="9288" y="3403"/>
                    <a:pt x="6142" y="3403"/>
                  </a:cubicBezTo>
                  <a:cubicBezTo>
                    <a:pt x="6101" y="3403"/>
                    <a:pt x="6059" y="3403"/>
                    <a:pt x="6017" y="3404"/>
                  </a:cubicBezTo>
                  <a:lnTo>
                    <a:pt x="705" y="1"/>
                  </a:lnTo>
                  <a:cubicBezTo>
                    <a:pt x="705" y="1"/>
                    <a:pt x="704"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6"/>
            <p:cNvSpPr/>
            <p:nvPr/>
          </p:nvSpPr>
          <p:spPr>
            <a:xfrm>
              <a:off x="1729300" y="2337400"/>
              <a:ext cx="140150" cy="197775"/>
            </a:xfrm>
            <a:custGeom>
              <a:avLst/>
              <a:gdLst/>
              <a:ahLst/>
              <a:cxnLst/>
              <a:rect l="l" t="t" r="r" b="b"/>
              <a:pathLst>
                <a:path w="5606" h="7911" extrusionOk="0">
                  <a:moveTo>
                    <a:pt x="2803" y="0"/>
                  </a:moveTo>
                  <a:lnTo>
                    <a:pt x="0" y="624"/>
                  </a:lnTo>
                  <a:lnTo>
                    <a:pt x="0" y="4479"/>
                  </a:lnTo>
                  <a:cubicBezTo>
                    <a:pt x="483" y="5520"/>
                    <a:pt x="1442" y="6518"/>
                    <a:pt x="2154" y="7166"/>
                  </a:cubicBezTo>
                  <a:cubicBezTo>
                    <a:pt x="2682" y="7646"/>
                    <a:pt x="3368" y="7911"/>
                    <a:pt x="4081" y="7911"/>
                  </a:cubicBezTo>
                  <a:lnTo>
                    <a:pt x="5605" y="7911"/>
                  </a:lnTo>
                  <a:lnTo>
                    <a:pt x="2292" y="4479"/>
                  </a:lnTo>
                  <a:lnTo>
                    <a:pt x="2803"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6"/>
            <p:cNvSpPr/>
            <p:nvPr/>
          </p:nvSpPr>
          <p:spPr>
            <a:xfrm>
              <a:off x="1659850" y="1297325"/>
              <a:ext cx="212875" cy="1115500"/>
            </a:xfrm>
            <a:custGeom>
              <a:avLst/>
              <a:gdLst/>
              <a:ahLst/>
              <a:cxnLst/>
              <a:rect l="l" t="t" r="r" b="b"/>
              <a:pathLst>
                <a:path w="8515" h="44620" extrusionOk="0">
                  <a:moveTo>
                    <a:pt x="0" y="0"/>
                  </a:moveTo>
                  <a:lnTo>
                    <a:pt x="2359" y="44619"/>
                  </a:lnTo>
                  <a:lnTo>
                    <a:pt x="5952" y="44619"/>
                  </a:lnTo>
                  <a:lnTo>
                    <a:pt x="7090" y="19250"/>
                  </a:lnTo>
                  <a:cubicBezTo>
                    <a:pt x="8514" y="5241"/>
                    <a:pt x="4093" y="0"/>
                    <a:pt x="4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6"/>
            <p:cNvSpPr/>
            <p:nvPr/>
          </p:nvSpPr>
          <p:spPr>
            <a:xfrm>
              <a:off x="1462525" y="2459400"/>
              <a:ext cx="169850" cy="105825"/>
            </a:xfrm>
            <a:custGeom>
              <a:avLst/>
              <a:gdLst/>
              <a:ahLst/>
              <a:cxnLst/>
              <a:rect l="l" t="t" r="r" b="b"/>
              <a:pathLst>
                <a:path w="6794" h="4233" extrusionOk="0">
                  <a:moveTo>
                    <a:pt x="6207" y="0"/>
                  </a:moveTo>
                  <a:cubicBezTo>
                    <a:pt x="6206" y="0"/>
                    <a:pt x="6206" y="0"/>
                    <a:pt x="6206" y="0"/>
                  </a:cubicBezTo>
                  <a:lnTo>
                    <a:pt x="2181" y="2559"/>
                  </a:lnTo>
                  <a:cubicBezTo>
                    <a:pt x="0" y="3103"/>
                    <a:pt x="287" y="4233"/>
                    <a:pt x="287" y="4233"/>
                  </a:cubicBezTo>
                  <a:lnTo>
                    <a:pt x="5574" y="4233"/>
                  </a:lnTo>
                  <a:lnTo>
                    <a:pt x="6219" y="2559"/>
                  </a:lnTo>
                  <a:lnTo>
                    <a:pt x="6219" y="4233"/>
                  </a:lnTo>
                  <a:lnTo>
                    <a:pt x="6794" y="4233"/>
                  </a:lnTo>
                  <a:lnTo>
                    <a:pt x="6794" y="1834"/>
                  </a:lnTo>
                  <a:cubicBezTo>
                    <a:pt x="6685" y="22"/>
                    <a:pt x="6229"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6"/>
            <p:cNvSpPr/>
            <p:nvPr/>
          </p:nvSpPr>
          <p:spPr>
            <a:xfrm>
              <a:off x="1559750" y="2292125"/>
              <a:ext cx="73975" cy="167300"/>
            </a:xfrm>
            <a:custGeom>
              <a:avLst/>
              <a:gdLst/>
              <a:ahLst/>
              <a:cxnLst/>
              <a:rect l="l" t="t" r="r" b="b"/>
              <a:pathLst>
                <a:path w="2959" h="6692" extrusionOk="0">
                  <a:moveTo>
                    <a:pt x="0" y="1"/>
                  </a:moveTo>
                  <a:lnTo>
                    <a:pt x="199" y="6691"/>
                  </a:lnTo>
                  <a:lnTo>
                    <a:pt x="2317" y="6691"/>
                  </a:lnTo>
                  <a:lnTo>
                    <a:pt x="2958" y="436"/>
                  </a:lnTo>
                  <a:lnTo>
                    <a:pt x="0"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6"/>
            <p:cNvSpPr/>
            <p:nvPr/>
          </p:nvSpPr>
          <p:spPr>
            <a:xfrm>
              <a:off x="1517000" y="2436275"/>
              <a:ext cx="101550" cy="87100"/>
            </a:xfrm>
            <a:custGeom>
              <a:avLst/>
              <a:gdLst/>
              <a:ahLst/>
              <a:cxnLst/>
              <a:rect l="l" t="t" r="r" b="b"/>
              <a:pathLst>
                <a:path w="4062" h="3484" extrusionOk="0">
                  <a:moveTo>
                    <a:pt x="2020" y="1"/>
                  </a:moveTo>
                  <a:lnTo>
                    <a:pt x="1" y="3484"/>
                  </a:lnTo>
                  <a:lnTo>
                    <a:pt x="2100" y="3484"/>
                  </a:lnTo>
                  <a:cubicBezTo>
                    <a:pt x="3187" y="3484"/>
                    <a:pt x="4062" y="2590"/>
                    <a:pt x="4038" y="1503"/>
                  </a:cubicBezTo>
                  <a:lnTo>
                    <a:pt x="4027" y="925"/>
                  </a:lnTo>
                  <a:lnTo>
                    <a:pt x="2020"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6"/>
            <p:cNvSpPr/>
            <p:nvPr/>
          </p:nvSpPr>
          <p:spPr>
            <a:xfrm>
              <a:off x="1469175" y="1297325"/>
              <a:ext cx="233975" cy="1115500"/>
            </a:xfrm>
            <a:custGeom>
              <a:avLst/>
              <a:gdLst/>
              <a:ahLst/>
              <a:cxnLst/>
              <a:rect l="l" t="t" r="r" b="b"/>
              <a:pathLst>
                <a:path w="9359" h="44620" extrusionOk="0">
                  <a:moveTo>
                    <a:pt x="3868" y="0"/>
                  </a:moveTo>
                  <a:cubicBezTo>
                    <a:pt x="3868" y="0"/>
                    <a:pt x="1" y="4935"/>
                    <a:pt x="1425" y="18943"/>
                  </a:cubicBezTo>
                  <a:lnTo>
                    <a:pt x="3010" y="44619"/>
                  </a:lnTo>
                  <a:lnTo>
                    <a:pt x="6996" y="44619"/>
                  </a:lnTo>
                  <a:lnTo>
                    <a:pt x="9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6"/>
            <p:cNvSpPr/>
            <p:nvPr/>
          </p:nvSpPr>
          <p:spPr>
            <a:xfrm>
              <a:off x="1681025" y="1511675"/>
              <a:ext cx="61500" cy="202900"/>
            </a:xfrm>
            <a:custGeom>
              <a:avLst/>
              <a:gdLst/>
              <a:ahLst/>
              <a:cxnLst/>
              <a:rect l="l" t="t" r="r" b="b"/>
              <a:pathLst>
                <a:path w="2460" h="8116" fill="none" extrusionOk="0">
                  <a:moveTo>
                    <a:pt x="2459" y="1"/>
                  </a:moveTo>
                  <a:lnTo>
                    <a:pt x="302" y="1942"/>
                  </a:lnTo>
                  <a:lnTo>
                    <a:pt x="0" y="8115"/>
                  </a:lnTo>
                </a:path>
              </a:pathLst>
            </a:custGeom>
            <a:solidFill>
              <a:schemeClr val="dk1"/>
            </a:solid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6"/>
            <p:cNvSpPr/>
            <p:nvPr/>
          </p:nvSpPr>
          <p:spPr>
            <a:xfrm>
              <a:off x="1520900" y="692350"/>
              <a:ext cx="58125" cy="58625"/>
            </a:xfrm>
            <a:custGeom>
              <a:avLst/>
              <a:gdLst/>
              <a:ahLst/>
              <a:cxnLst/>
              <a:rect l="l" t="t" r="r" b="b"/>
              <a:pathLst>
                <a:path w="2325" h="2345" extrusionOk="0">
                  <a:moveTo>
                    <a:pt x="1196" y="0"/>
                  </a:moveTo>
                  <a:cubicBezTo>
                    <a:pt x="1005" y="0"/>
                    <a:pt x="794" y="73"/>
                    <a:pt x="609" y="307"/>
                  </a:cubicBezTo>
                  <a:cubicBezTo>
                    <a:pt x="1" y="1075"/>
                    <a:pt x="740" y="2345"/>
                    <a:pt x="1651" y="2345"/>
                  </a:cubicBezTo>
                  <a:cubicBezTo>
                    <a:pt x="1871" y="2345"/>
                    <a:pt x="2101" y="2271"/>
                    <a:pt x="2325" y="2098"/>
                  </a:cubicBezTo>
                  <a:lnTo>
                    <a:pt x="1786" y="208"/>
                  </a:lnTo>
                  <a:cubicBezTo>
                    <a:pt x="1786" y="208"/>
                    <a:pt x="1519" y="0"/>
                    <a:pt x="1196"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6"/>
            <p:cNvSpPr/>
            <p:nvPr/>
          </p:nvSpPr>
          <p:spPr>
            <a:xfrm>
              <a:off x="1548325" y="710550"/>
              <a:ext cx="19825" cy="20050"/>
            </a:xfrm>
            <a:custGeom>
              <a:avLst/>
              <a:gdLst/>
              <a:ahLst/>
              <a:cxnLst/>
              <a:rect l="l" t="t" r="r" b="b"/>
              <a:pathLst>
                <a:path w="793" h="802" fill="none" extrusionOk="0">
                  <a:moveTo>
                    <a:pt x="0" y="120"/>
                  </a:moveTo>
                  <a:cubicBezTo>
                    <a:pt x="0" y="120"/>
                    <a:pt x="381" y="0"/>
                    <a:pt x="793" y="802"/>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6"/>
            <p:cNvSpPr/>
            <p:nvPr/>
          </p:nvSpPr>
          <p:spPr>
            <a:xfrm>
              <a:off x="1734375" y="692350"/>
              <a:ext cx="58125" cy="58625"/>
            </a:xfrm>
            <a:custGeom>
              <a:avLst/>
              <a:gdLst/>
              <a:ahLst/>
              <a:cxnLst/>
              <a:rect l="l" t="t" r="r" b="b"/>
              <a:pathLst>
                <a:path w="2325" h="2345" extrusionOk="0">
                  <a:moveTo>
                    <a:pt x="1129" y="0"/>
                  </a:moveTo>
                  <a:cubicBezTo>
                    <a:pt x="806" y="0"/>
                    <a:pt x="539" y="208"/>
                    <a:pt x="539" y="208"/>
                  </a:cubicBezTo>
                  <a:lnTo>
                    <a:pt x="0" y="2098"/>
                  </a:lnTo>
                  <a:cubicBezTo>
                    <a:pt x="224" y="2271"/>
                    <a:pt x="454" y="2345"/>
                    <a:pt x="674" y="2345"/>
                  </a:cubicBezTo>
                  <a:cubicBezTo>
                    <a:pt x="1585" y="2345"/>
                    <a:pt x="2324" y="1075"/>
                    <a:pt x="1716" y="307"/>
                  </a:cubicBezTo>
                  <a:cubicBezTo>
                    <a:pt x="1531" y="73"/>
                    <a:pt x="1320" y="0"/>
                    <a:pt x="1129"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6"/>
            <p:cNvSpPr/>
            <p:nvPr/>
          </p:nvSpPr>
          <p:spPr>
            <a:xfrm>
              <a:off x="1745250" y="710550"/>
              <a:ext cx="19800" cy="20050"/>
            </a:xfrm>
            <a:custGeom>
              <a:avLst/>
              <a:gdLst/>
              <a:ahLst/>
              <a:cxnLst/>
              <a:rect l="l" t="t" r="r" b="b"/>
              <a:pathLst>
                <a:path w="792" h="802" fill="none" extrusionOk="0">
                  <a:moveTo>
                    <a:pt x="791" y="120"/>
                  </a:moveTo>
                  <a:cubicBezTo>
                    <a:pt x="791" y="120"/>
                    <a:pt x="412" y="0"/>
                    <a:pt x="0" y="802"/>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6"/>
            <p:cNvSpPr/>
            <p:nvPr/>
          </p:nvSpPr>
          <p:spPr>
            <a:xfrm>
              <a:off x="1548500" y="546400"/>
              <a:ext cx="217575" cy="212175"/>
            </a:xfrm>
            <a:custGeom>
              <a:avLst/>
              <a:gdLst/>
              <a:ahLst/>
              <a:cxnLst/>
              <a:rect l="l" t="t" r="r" b="b"/>
              <a:pathLst>
                <a:path w="8703" h="8487" extrusionOk="0">
                  <a:moveTo>
                    <a:pt x="4351" y="0"/>
                  </a:moveTo>
                  <a:cubicBezTo>
                    <a:pt x="1949" y="0"/>
                    <a:pt x="0" y="1900"/>
                    <a:pt x="0" y="4243"/>
                  </a:cubicBezTo>
                  <a:cubicBezTo>
                    <a:pt x="0" y="6586"/>
                    <a:pt x="1949" y="8486"/>
                    <a:pt x="4351" y="8486"/>
                  </a:cubicBezTo>
                  <a:cubicBezTo>
                    <a:pt x="6755" y="8486"/>
                    <a:pt x="8702" y="6586"/>
                    <a:pt x="8702" y="4243"/>
                  </a:cubicBezTo>
                  <a:cubicBezTo>
                    <a:pt x="8702" y="1900"/>
                    <a:pt x="6755" y="0"/>
                    <a:pt x="4351" y="0"/>
                  </a:cubicBezTo>
                  <a:close/>
                </a:path>
              </a:pathLst>
            </a:custGeom>
            <a:solidFill>
              <a:srgbClr val="E05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6"/>
            <p:cNvSpPr/>
            <p:nvPr/>
          </p:nvSpPr>
          <p:spPr>
            <a:xfrm>
              <a:off x="1614000" y="792500"/>
              <a:ext cx="78775" cy="95300"/>
            </a:xfrm>
            <a:custGeom>
              <a:avLst/>
              <a:gdLst/>
              <a:ahLst/>
              <a:cxnLst/>
              <a:rect l="l" t="t" r="r" b="b"/>
              <a:pathLst>
                <a:path w="3151" h="3812" extrusionOk="0">
                  <a:moveTo>
                    <a:pt x="2795" y="0"/>
                  </a:moveTo>
                  <a:lnTo>
                    <a:pt x="362" y="49"/>
                  </a:lnTo>
                  <a:lnTo>
                    <a:pt x="1" y="3812"/>
                  </a:lnTo>
                  <a:lnTo>
                    <a:pt x="3151" y="3812"/>
                  </a:lnTo>
                  <a:lnTo>
                    <a:pt x="2795" y="0"/>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6"/>
            <p:cNvSpPr/>
            <p:nvPr/>
          </p:nvSpPr>
          <p:spPr>
            <a:xfrm>
              <a:off x="1628425" y="792500"/>
              <a:ext cx="60400" cy="52700"/>
            </a:xfrm>
            <a:custGeom>
              <a:avLst/>
              <a:gdLst/>
              <a:ahLst/>
              <a:cxnLst/>
              <a:rect l="l" t="t" r="r" b="b"/>
              <a:pathLst>
                <a:path w="2416" h="2108" extrusionOk="0">
                  <a:moveTo>
                    <a:pt x="2218" y="0"/>
                  </a:moveTo>
                  <a:lnTo>
                    <a:pt x="0" y="352"/>
                  </a:lnTo>
                  <a:cubicBezTo>
                    <a:pt x="96" y="407"/>
                    <a:pt x="2415" y="2108"/>
                    <a:pt x="2415" y="2108"/>
                  </a:cubicBezTo>
                  <a:lnTo>
                    <a:pt x="2218" y="0"/>
                  </a:ln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6"/>
            <p:cNvSpPr/>
            <p:nvPr/>
          </p:nvSpPr>
          <p:spPr>
            <a:xfrm>
              <a:off x="1561275" y="570800"/>
              <a:ext cx="200025" cy="237525"/>
            </a:xfrm>
            <a:custGeom>
              <a:avLst/>
              <a:gdLst/>
              <a:ahLst/>
              <a:cxnLst/>
              <a:rect l="l" t="t" r="r" b="b"/>
              <a:pathLst>
                <a:path w="8001" h="9501" extrusionOk="0">
                  <a:moveTo>
                    <a:pt x="3823" y="1"/>
                  </a:moveTo>
                  <a:cubicBezTo>
                    <a:pt x="430" y="1"/>
                    <a:pt x="1" y="2947"/>
                    <a:pt x="1" y="2947"/>
                  </a:cubicBezTo>
                  <a:cubicBezTo>
                    <a:pt x="1" y="2947"/>
                    <a:pt x="23" y="9501"/>
                    <a:pt x="3691" y="9501"/>
                  </a:cubicBezTo>
                  <a:cubicBezTo>
                    <a:pt x="8001" y="9501"/>
                    <a:pt x="7548" y="2950"/>
                    <a:pt x="7548" y="2950"/>
                  </a:cubicBezTo>
                  <a:cubicBezTo>
                    <a:pt x="7548" y="2950"/>
                    <a:pt x="7524" y="1"/>
                    <a:pt x="3823"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6"/>
            <p:cNvSpPr/>
            <p:nvPr/>
          </p:nvSpPr>
          <p:spPr>
            <a:xfrm>
              <a:off x="1608800" y="694025"/>
              <a:ext cx="15750" cy="15725"/>
            </a:xfrm>
            <a:custGeom>
              <a:avLst/>
              <a:gdLst/>
              <a:ahLst/>
              <a:cxnLst/>
              <a:rect l="l" t="t" r="r" b="b"/>
              <a:pathLst>
                <a:path w="630" h="629" extrusionOk="0">
                  <a:moveTo>
                    <a:pt x="315" y="0"/>
                  </a:moveTo>
                  <a:cubicBezTo>
                    <a:pt x="141" y="0"/>
                    <a:pt x="1" y="142"/>
                    <a:pt x="1" y="315"/>
                  </a:cubicBezTo>
                  <a:cubicBezTo>
                    <a:pt x="1" y="489"/>
                    <a:pt x="141" y="629"/>
                    <a:pt x="315" y="629"/>
                  </a:cubicBezTo>
                  <a:cubicBezTo>
                    <a:pt x="488" y="629"/>
                    <a:pt x="630" y="489"/>
                    <a:pt x="630" y="315"/>
                  </a:cubicBezTo>
                  <a:cubicBezTo>
                    <a:pt x="630" y="142"/>
                    <a:pt x="488"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6"/>
            <p:cNvSpPr/>
            <p:nvPr/>
          </p:nvSpPr>
          <p:spPr>
            <a:xfrm>
              <a:off x="1687400" y="694025"/>
              <a:ext cx="15750" cy="15725"/>
            </a:xfrm>
            <a:custGeom>
              <a:avLst/>
              <a:gdLst/>
              <a:ahLst/>
              <a:cxnLst/>
              <a:rect l="l" t="t" r="r" b="b"/>
              <a:pathLst>
                <a:path w="630" h="629" extrusionOk="0">
                  <a:moveTo>
                    <a:pt x="315" y="0"/>
                  </a:moveTo>
                  <a:cubicBezTo>
                    <a:pt x="141" y="0"/>
                    <a:pt x="0" y="142"/>
                    <a:pt x="0" y="315"/>
                  </a:cubicBezTo>
                  <a:cubicBezTo>
                    <a:pt x="0" y="489"/>
                    <a:pt x="141" y="629"/>
                    <a:pt x="315" y="629"/>
                  </a:cubicBezTo>
                  <a:cubicBezTo>
                    <a:pt x="488" y="629"/>
                    <a:pt x="629" y="489"/>
                    <a:pt x="629" y="315"/>
                  </a:cubicBezTo>
                  <a:cubicBezTo>
                    <a:pt x="629" y="142"/>
                    <a:pt x="488"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6"/>
            <p:cNvSpPr/>
            <p:nvPr/>
          </p:nvSpPr>
          <p:spPr>
            <a:xfrm>
              <a:off x="1653950" y="706950"/>
              <a:ext cx="9350" cy="27650"/>
            </a:xfrm>
            <a:custGeom>
              <a:avLst/>
              <a:gdLst/>
              <a:ahLst/>
              <a:cxnLst/>
              <a:rect l="l" t="t" r="r" b="b"/>
              <a:pathLst>
                <a:path w="374" h="1106" fill="none" extrusionOk="0">
                  <a:moveTo>
                    <a:pt x="1" y="1"/>
                  </a:moveTo>
                  <a:lnTo>
                    <a:pt x="1" y="1099"/>
                  </a:lnTo>
                  <a:lnTo>
                    <a:pt x="373" y="1106"/>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6"/>
            <p:cNvSpPr/>
            <p:nvPr/>
          </p:nvSpPr>
          <p:spPr>
            <a:xfrm>
              <a:off x="1672250" y="650150"/>
              <a:ext cx="50000" cy="19875"/>
            </a:xfrm>
            <a:custGeom>
              <a:avLst/>
              <a:gdLst/>
              <a:ahLst/>
              <a:cxnLst/>
              <a:rect l="l" t="t" r="r" b="b"/>
              <a:pathLst>
                <a:path w="2000" h="795" extrusionOk="0">
                  <a:moveTo>
                    <a:pt x="738" y="1"/>
                  </a:moveTo>
                  <a:cubicBezTo>
                    <a:pt x="162" y="1"/>
                    <a:pt x="91" y="289"/>
                    <a:pt x="91" y="289"/>
                  </a:cubicBezTo>
                  <a:cubicBezTo>
                    <a:pt x="91" y="289"/>
                    <a:pt x="1" y="623"/>
                    <a:pt x="519" y="631"/>
                  </a:cubicBezTo>
                  <a:cubicBezTo>
                    <a:pt x="914" y="636"/>
                    <a:pt x="1394" y="739"/>
                    <a:pt x="1621" y="787"/>
                  </a:cubicBezTo>
                  <a:cubicBezTo>
                    <a:pt x="1645" y="792"/>
                    <a:pt x="1670" y="794"/>
                    <a:pt x="1694" y="794"/>
                  </a:cubicBezTo>
                  <a:cubicBezTo>
                    <a:pt x="1799" y="794"/>
                    <a:pt x="1901" y="747"/>
                    <a:pt x="1951" y="670"/>
                  </a:cubicBezTo>
                  <a:cubicBezTo>
                    <a:pt x="1999" y="592"/>
                    <a:pt x="1989" y="501"/>
                    <a:pt x="1919" y="438"/>
                  </a:cubicBezTo>
                  <a:cubicBezTo>
                    <a:pt x="1780" y="309"/>
                    <a:pt x="1262" y="13"/>
                    <a:pt x="781" y="1"/>
                  </a:cubicBezTo>
                  <a:cubicBezTo>
                    <a:pt x="767" y="1"/>
                    <a:pt x="752" y="1"/>
                    <a:pt x="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6"/>
            <p:cNvSpPr/>
            <p:nvPr/>
          </p:nvSpPr>
          <p:spPr>
            <a:xfrm>
              <a:off x="1587200" y="650375"/>
              <a:ext cx="50000" cy="19850"/>
            </a:xfrm>
            <a:custGeom>
              <a:avLst/>
              <a:gdLst/>
              <a:ahLst/>
              <a:cxnLst/>
              <a:rect l="l" t="t" r="r" b="b"/>
              <a:pathLst>
                <a:path w="2000" h="794" extrusionOk="0">
                  <a:moveTo>
                    <a:pt x="1263" y="0"/>
                  </a:moveTo>
                  <a:cubicBezTo>
                    <a:pt x="1248" y="0"/>
                    <a:pt x="1234" y="0"/>
                    <a:pt x="1219" y="1"/>
                  </a:cubicBezTo>
                  <a:cubicBezTo>
                    <a:pt x="739" y="12"/>
                    <a:pt x="220" y="308"/>
                    <a:pt x="81" y="437"/>
                  </a:cubicBezTo>
                  <a:cubicBezTo>
                    <a:pt x="11" y="501"/>
                    <a:pt x="1" y="591"/>
                    <a:pt x="50" y="669"/>
                  </a:cubicBezTo>
                  <a:cubicBezTo>
                    <a:pt x="100" y="746"/>
                    <a:pt x="201" y="794"/>
                    <a:pt x="306" y="794"/>
                  </a:cubicBezTo>
                  <a:cubicBezTo>
                    <a:pt x="331" y="794"/>
                    <a:pt x="355" y="791"/>
                    <a:pt x="379" y="786"/>
                  </a:cubicBezTo>
                  <a:cubicBezTo>
                    <a:pt x="605" y="738"/>
                    <a:pt x="1087" y="635"/>
                    <a:pt x="1481" y="630"/>
                  </a:cubicBezTo>
                  <a:cubicBezTo>
                    <a:pt x="1999" y="622"/>
                    <a:pt x="1909" y="288"/>
                    <a:pt x="1909" y="288"/>
                  </a:cubicBezTo>
                  <a:cubicBezTo>
                    <a:pt x="1909" y="288"/>
                    <a:pt x="1838" y="0"/>
                    <a:pt x="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6"/>
            <p:cNvSpPr/>
            <p:nvPr/>
          </p:nvSpPr>
          <p:spPr>
            <a:xfrm>
              <a:off x="1587525" y="719075"/>
              <a:ext cx="139150" cy="89175"/>
            </a:xfrm>
            <a:custGeom>
              <a:avLst/>
              <a:gdLst/>
              <a:ahLst/>
              <a:cxnLst/>
              <a:rect l="l" t="t" r="r" b="b"/>
              <a:pathLst>
                <a:path w="5566" h="3567" extrusionOk="0">
                  <a:moveTo>
                    <a:pt x="2687" y="0"/>
                  </a:moveTo>
                  <a:lnTo>
                    <a:pt x="344" y="938"/>
                  </a:lnTo>
                  <a:lnTo>
                    <a:pt x="1" y="1709"/>
                  </a:lnTo>
                  <a:cubicBezTo>
                    <a:pt x="1" y="1709"/>
                    <a:pt x="654" y="3513"/>
                    <a:pt x="2585" y="3565"/>
                  </a:cubicBezTo>
                  <a:cubicBezTo>
                    <a:pt x="2624" y="3566"/>
                    <a:pt x="2663" y="3566"/>
                    <a:pt x="2702" y="3566"/>
                  </a:cubicBezTo>
                  <a:cubicBezTo>
                    <a:pt x="4549" y="3566"/>
                    <a:pt x="5323" y="2360"/>
                    <a:pt x="5566" y="1911"/>
                  </a:cubicBezTo>
                  <a:lnTo>
                    <a:pt x="5187" y="1107"/>
                  </a:lnTo>
                  <a:lnTo>
                    <a:pt x="26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6"/>
            <p:cNvSpPr/>
            <p:nvPr/>
          </p:nvSpPr>
          <p:spPr>
            <a:xfrm>
              <a:off x="1569025" y="711100"/>
              <a:ext cx="34650" cy="42800"/>
            </a:xfrm>
            <a:custGeom>
              <a:avLst/>
              <a:gdLst/>
              <a:ahLst/>
              <a:cxnLst/>
              <a:rect l="l" t="t" r="r" b="b"/>
              <a:pathLst>
                <a:path w="1386" h="1712" extrusionOk="0">
                  <a:moveTo>
                    <a:pt x="1" y="0"/>
                  </a:moveTo>
                  <a:lnTo>
                    <a:pt x="103" y="423"/>
                  </a:lnTo>
                  <a:lnTo>
                    <a:pt x="1232" y="1711"/>
                  </a:lnTo>
                  <a:lnTo>
                    <a:pt x="1386" y="157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6"/>
            <p:cNvSpPr/>
            <p:nvPr/>
          </p:nvSpPr>
          <p:spPr>
            <a:xfrm>
              <a:off x="1708950" y="710325"/>
              <a:ext cx="36600" cy="42400"/>
            </a:xfrm>
            <a:custGeom>
              <a:avLst/>
              <a:gdLst/>
              <a:ahLst/>
              <a:cxnLst/>
              <a:rect l="l" t="t" r="r" b="b"/>
              <a:pathLst>
                <a:path w="1464" h="1696" extrusionOk="0">
                  <a:moveTo>
                    <a:pt x="1464" y="0"/>
                  </a:moveTo>
                  <a:lnTo>
                    <a:pt x="0" y="1556"/>
                  </a:lnTo>
                  <a:lnTo>
                    <a:pt x="147" y="1696"/>
                  </a:lnTo>
                  <a:lnTo>
                    <a:pt x="1386" y="379"/>
                  </a:lnTo>
                  <a:lnTo>
                    <a:pt x="14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6"/>
            <p:cNvSpPr/>
            <p:nvPr/>
          </p:nvSpPr>
          <p:spPr>
            <a:xfrm>
              <a:off x="1548325" y="564600"/>
              <a:ext cx="71875" cy="95725"/>
            </a:xfrm>
            <a:custGeom>
              <a:avLst/>
              <a:gdLst/>
              <a:ahLst/>
              <a:cxnLst/>
              <a:rect l="l" t="t" r="r" b="b"/>
              <a:pathLst>
                <a:path w="2875" h="3829" extrusionOk="0">
                  <a:moveTo>
                    <a:pt x="2820" y="1"/>
                  </a:moveTo>
                  <a:cubicBezTo>
                    <a:pt x="2820" y="1"/>
                    <a:pt x="0" y="1017"/>
                    <a:pt x="397" y="3828"/>
                  </a:cubicBezTo>
                  <a:cubicBezTo>
                    <a:pt x="397" y="3828"/>
                    <a:pt x="2875" y="3251"/>
                    <a:pt x="2820" y="1"/>
                  </a:cubicBezTo>
                  <a:close/>
                </a:path>
              </a:pathLst>
            </a:custGeom>
            <a:solidFill>
              <a:srgbClr val="E05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6"/>
            <p:cNvSpPr/>
            <p:nvPr/>
          </p:nvSpPr>
          <p:spPr>
            <a:xfrm>
              <a:off x="1604300" y="554700"/>
              <a:ext cx="174675" cy="129350"/>
            </a:xfrm>
            <a:custGeom>
              <a:avLst/>
              <a:gdLst/>
              <a:ahLst/>
              <a:cxnLst/>
              <a:rect l="l" t="t" r="r" b="b"/>
              <a:pathLst>
                <a:path w="6987" h="5174" extrusionOk="0">
                  <a:moveTo>
                    <a:pt x="2024" y="0"/>
                  </a:moveTo>
                  <a:cubicBezTo>
                    <a:pt x="903" y="0"/>
                    <a:pt x="197" y="397"/>
                    <a:pt x="197" y="397"/>
                  </a:cubicBezTo>
                  <a:cubicBezTo>
                    <a:pt x="197" y="397"/>
                    <a:pt x="0" y="2437"/>
                    <a:pt x="2804" y="3079"/>
                  </a:cubicBezTo>
                  <a:cubicBezTo>
                    <a:pt x="6034" y="3819"/>
                    <a:pt x="6034" y="5173"/>
                    <a:pt x="6034" y="5173"/>
                  </a:cubicBezTo>
                  <a:cubicBezTo>
                    <a:pt x="6034" y="5173"/>
                    <a:pt x="6986" y="1932"/>
                    <a:pt x="4517" y="645"/>
                  </a:cubicBezTo>
                  <a:cubicBezTo>
                    <a:pt x="3573" y="152"/>
                    <a:pt x="2719" y="0"/>
                    <a:pt x="2024" y="0"/>
                  </a:cubicBezTo>
                  <a:close/>
                </a:path>
              </a:pathLst>
            </a:custGeom>
            <a:solidFill>
              <a:srgbClr val="E05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6"/>
            <p:cNvSpPr/>
            <p:nvPr/>
          </p:nvSpPr>
          <p:spPr>
            <a:xfrm>
              <a:off x="1934375" y="1631300"/>
              <a:ext cx="46975" cy="73425"/>
            </a:xfrm>
            <a:custGeom>
              <a:avLst/>
              <a:gdLst/>
              <a:ahLst/>
              <a:cxnLst/>
              <a:rect l="l" t="t" r="r" b="b"/>
              <a:pathLst>
                <a:path w="1879" h="2937" extrusionOk="0">
                  <a:moveTo>
                    <a:pt x="0" y="0"/>
                  </a:moveTo>
                  <a:lnTo>
                    <a:pt x="0" y="1"/>
                  </a:lnTo>
                  <a:lnTo>
                    <a:pt x="1237" y="2750"/>
                  </a:lnTo>
                  <a:cubicBezTo>
                    <a:pt x="1289" y="2867"/>
                    <a:pt x="1404" y="2937"/>
                    <a:pt x="1525" y="2937"/>
                  </a:cubicBezTo>
                  <a:cubicBezTo>
                    <a:pt x="1562" y="2937"/>
                    <a:pt x="1600" y="2930"/>
                    <a:pt x="1637" y="2916"/>
                  </a:cubicBezTo>
                  <a:cubicBezTo>
                    <a:pt x="1796" y="2856"/>
                    <a:pt x="1878" y="2681"/>
                    <a:pt x="1825" y="2521"/>
                  </a:cubicBezTo>
                  <a:lnTo>
                    <a:pt x="1366" y="1147"/>
                  </a:lnTo>
                  <a:lnTo>
                    <a:pt x="0" y="0"/>
                  </a:lnTo>
                  <a:close/>
                </a:path>
              </a:pathLst>
            </a:custGeom>
            <a:solidFill>
              <a:srgbClr val="DE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6"/>
            <p:cNvSpPr/>
            <p:nvPr/>
          </p:nvSpPr>
          <p:spPr>
            <a:xfrm>
              <a:off x="1875675" y="1514275"/>
              <a:ext cx="121825" cy="183800"/>
            </a:xfrm>
            <a:custGeom>
              <a:avLst/>
              <a:gdLst/>
              <a:ahLst/>
              <a:cxnLst/>
              <a:rect l="l" t="t" r="r" b="b"/>
              <a:pathLst>
                <a:path w="4873" h="7352" extrusionOk="0">
                  <a:moveTo>
                    <a:pt x="1324" y="1"/>
                  </a:moveTo>
                  <a:cubicBezTo>
                    <a:pt x="894" y="1"/>
                    <a:pt x="529" y="337"/>
                    <a:pt x="502" y="775"/>
                  </a:cubicBezTo>
                  <a:lnTo>
                    <a:pt x="454" y="1527"/>
                  </a:lnTo>
                  <a:cubicBezTo>
                    <a:pt x="454" y="1527"/>
                    <a:pt x="1" y="3040"/>
                    <a:pt x="755" y="4361"/>
                  </a:cubicBezTo>
                  <a:cubicBezTo>
                    <a:pt x="1227" y="5188"/>
                    <a:pt x="1396" y="5784"/>
                    <a:pt x="1458" y="6116"/>
                  </a:cubicBezTo>
                  <a:cubicBezTo>
                    <a:pt x="1488" y="6285"/>
                    <a:pt x="1632" y="6410"/>
                    <a:pt x="1802" y="6410"/>
                  </a:cubicBezTo>
                  <a:cubicBezTo>
                    <a:pt x="1806" y="6410"/>
                    <a:pt x="1810" y="6410"/>
                    <a:pt x="1814" y="6409"/>
                  </a:cubicBezTo>
                  <a:lnTo>
                    <a:pt x="1816" y="6409"/>
                  </a:lnTo>
                  <a:cubicBezTo>
                    <a:pt x="2000" y="6405"/>
                    <a:pt x="2151" y="6258"/>
                    <a:pt x="2157" y="6072"/>
                  </a:cubicBezTo>
                  <a:cubicBezTo>
                    <a:pt x="2167" y="5714"/>
                    <a:pt x="2147" y="5105"/>
                    <a:pt x="1949" y="4460"/>
                  </a:cubicBezTo>
                  <a:lnTo>
                    <a:pt x="1949" y="4460"/>
                  </a:lnTo>
                  <a:lnTo>
                    <a:pt x="4365" y="7253"/>
                  </a:lnTo>
                  <a:cubicBezTo>
                    <a:pt x="4420" y="7319"/>
                    <a:pt x="4498" y="7352"/>
                    <a:pt x="4576" y="7352"/>
                  </a:cubicBezTo>
                  <a:cubicBezTo>
                    <a:pt x="4647" y="7352"/>
                    <a:pt x="4719" y="7325"/>
                    <a:pt x="4773" y="7269"/>
                  </a:cubicBezTo>
                  <a:cubicBezTo>
                    <a:pt x="4853" y="7187"/>
                    <a:pt x="4872" y="7064"/>
                    <a:pt x="4822" y="6960"/>
                  </a:cubicBezTo>
                  <a:lnTo>
                    <a:pt x="2910" y="3089"/>
                  </a:lnTo>
                  <a:cubicBezTo>
                    <a:pt x="2910" y="3089"/>
                    <a:pt x="2360" y="1574"/>
                    <a:pt x="2122" y="619"/>
                  </a:cubicBezTo>
                  <a:cubicBezTo>
                    <a:pt x="2039" y="280"/>
                    <a:pt x="1749" y="37"/>
                    <a:pt x="1401" y="4"/>
                  </a:cubicBezTo>
                  <a:cubicBezTo>
                    <a:pt x="1375" y="2"/>
                    <a:pt x="1349" y="1"/>
                    <a:pt x="1324"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6"/>
            <p:cNvSpPr/>
            <p:nvPr/>
          </p:nvSpPr>
          <p:spPr>
            <a:xfrm>
              <a:off x="1806200" y="1324350"/>
              <a:ext cx="121950" cy="222100"/>
            </a:xfrm>
            <a:custGeom>
              <a:avLst/>
              <a:gdLst/>
              <a:ahLst/>
              <a:cxnLst/>
              <a:rect l="l" t="t" r="r" b="b"/>
              <a:pathLst>
                <a:path w="4878" h="8884" extrusionOk="0">
                  <a:moveTo>
                    <a:pt x="2107" y="0"/>
                  </a:moveTo>
                  <a:lnTo>
                    <a:pt x="1" y="1721"/>
                  </a:lnTo>
                  <a:lnTo>
                    <a:pt x="3493" y="8883"/>
                  </a:lnTo>
                  <a:lnTo>
                    <a:pt x="4878" y="8154"/>
                  </a:lnTo>
                  <a:lnTo>
                    <a:pt x="2107" y="0"/>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6"/>
            <p:cNvSpPr/>
            <p:nvPr/>
          </p:nvSpPr>
          <p:spPr>
            <a:xfrm>
              <a:off x="1745250" y="926300"/>
              <a:ext cx="170750" cy="554425"/>
            </a:xfrm>
            <a:custGeom>
              <a:avLst/>
              <a:gdLst/>
              <a:ahLst/>
              <a:cxnLst/>
              <a:rect l="l" t="t" r="r" b="b"/>
              <a:pathLst>
                <a:path w="6830" h="22177" extrusionOk="0">
                  <a:moveTo>
                    <a:pt x="1770" y="0"/>
                  </a:moveTo>
                  <a:lnTo>
                    <a:pt x="0" y="9246"/>
                  </a:lnTo>
                  <a:lnTo>
                    <a:pt x="2849" y="22177"/>
                  </a:lnTo>
                  <a:lnTo>
                    <a:pt x="6830" y="20364"/>
                  </a:lnTo>
                  <a:lnTo>
                    <a:pt x="3957" y="10856"/>
                  </a:lnTo>
                  <a:cubicBezTo>
                    <a:pt x="3957" y="10856"/>
                    <a:pt x="3712" y="6228"/>
                    <a:pt x="3255" y="3133"/>
                  </a:cubicBezTo>
                  <a:cubicBezTo>
                    <a:pt x="2798" y="39"/>
                    <a:pt x="1770" y="0"/>
                    <a:pt x="1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6"/>
            <p:cNvSpPr/>
            <p:nvPr/>
          </p:nvSpPr>
          <p:spPr>
            <a:xfrm>
              <a:off x="1465050" y="887775"/>
              <a:ext cx="256725" cy="618700"/>
            </a:xfrm>
            <a:custGeom>
              <a:avLst/>
              <a:gdLst/>
              <a:ahLst/>
              <a:cxnLst/>
              <a:rect l="l" t="t" r="r" b="b"/>
              <a:pathLst>
                <a:path w="10269" h="24748" extrusionOk="0">
                  <a:moveTo>
                    <a:pt x="5959" y="1"/>
                  </a:moveTo>
                  <a:lnTo>
                    <a:pt x="2479" y="1541"/>
                  </a:lnTo>
                  <a:lnTo>
                    <a:pt x="0" y="5470"/>
                  </a:lnTo>
                  <a:lnTo>
                    <a:pt x="3193" y="11955"/>
                  </a:lnTo>
                  <a:lnTo>
                    <a:pt x="658" y="24748"/>
                  </a:lnTo>
                  <a:lnTo>
                    <a:pt x="8657" y="23176"/>
                  </a:lnTo>
                  <a:lnTo>
                    <a:pt x="10269" y="17622"/>
                  </a:lnTo>
                  <a:lnTo>
                    <a:pt x="9523" y="6458"/>
                  </a:lnTo>
                  <a:lnTo>
                    <a:pt x="5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6"/>
            <p:cNvSpPr/>
            <p:nvPr/>
          </p:nvSpPr>
          <p:spPr>
            <a:xfrm>
              <a:off x="1692750" y="887775"/>
              <a:ext cx="151425" cy="603950"/>
            </a:xfrm>
            <a:custGeom>
              <a:avLst/>
              <a:gdLst/>
              <a:ahLst/>
              <a:cxnLst/>
              <a:rect l="l" t="t" r="r" b="b"/>
              <a:pathLst>
                <a:path w="6057" h="24158" extrusionOk="0">
                  <a:moveTo>
                    <a:pt x="1" y="1"/>
                  </a:moveTo>
                  <a:lnTo>
                    <a:pt x="1" y="2"/>
                  </a:lnTo>
                  <a:lnTo>
                    <a:pt x="415" y="6458"/>
                  </a:lnTo>
                  <a:lnTo>
                    <a:pt x="1161" y="17624"/>
                  </a:lnTo>
                  <a:lnTo>
                    <a:pt x="2644" y="23065"/>
                  </a:lnTo>
                  <a:lnTo>
                    <a:pt x="6057" y="24157"/>
                  </a:lnTo>
                  <a:lnTo>
                    <a:pt x="3293" y="13278"/>
                  </a:lnTo>
                  <a:lnTo>
                    <a:pt x="3967" y="9182"/>
                  </a:lnTo>
                  <a:cubicBezTo>
                    <a:pt x="4378" y="6681"/>
                    <a:pt x="4352" y="4127"/>
                    <a:pt x="3888" y="1634"/>
                  </a:cubicBezTo>
                  <a:lnTo>
                    <a:pt x="3870" y="154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6"/>
            <p:cNvSpPr/>
            <p:nvPr/>
          </p:nvSpPr>
          <p:spPr>
            <a:xfrm>
              <a:off x="1614000" y="887775"/>
              <a:ext cx="89150" cy="161475"/>
            </a:xfrm>
            <a:custGeom>
              <a:avLst/>
              <a:gdLst/>
              <a:ahLst/>
              <a:cxnLst/>
              <a:rect l="l" t="t" r="r" b="b"/>
              <a:pathLst>
                <a:path w="3566" h="6459" extrusionOk="0">
                  <a:moveTo>
                    <a:pt x="1" y="1"/>
                  </a:moveTo>
                  <a:lnTo>
                    <a:pt x="3565" y="6458"/>
                  </a:lnTo>
                  <a:lnTo>
                    <a:pt x="3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6"/>
            <p:cNvSpPr/>
            <p:nvPr/>
          </p:nvSpPr>
          <p:spPr>
            <a:xfrm>
              <a:off x="1703125" y="1049175"/>
              <a:ext cx="18650" cy="279175"/>
            </a:xfrm>
            <a:custGeom>
              <a:avLst/>
              <a:gdLst/>
              <a:ahLst/>
              <a:cxnLst/>
              <a:rect l="l" t="t" r="r" b="b"/>
              <a:pathLst>
                <a:path w="746" h="11167" fill="none" extrusionOk="0">
                  <a:moveTo>
                    <a:pt x="0" y="1"/>
                  </a:moveTo>
                  <a:lnTo>
                    <a:pt x="746" y="11166"/>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6"/>
            <p:cNvSpPr/>
            <p:nvPr/>
          </p:nvSpPr>
          <p:spPr>
            <a:xfrm>
              <a:off x="1775050" y="1024500"/>
              <a:ext cx="63750" cy="446075"/>
            </a:xfrm>
            <a:custGeom>
              <a:avLst/>
              <a:gdLst/>
              <a:ahLst/>
              <a:cxnLst/>
              <a:rect l="l" t="t" r="r" b="b"/>
              <a:pathLst>
                <a:path w="2550" h="17843" fill="none" extrusionOk="0">
                  <a:moveTo>
                    <a:pt x="964" y="1"/>
                  </a:moveTo>
                  <a:cubicBezTo>
                    <a:pt x="964" y="1"/>
                    <a:pt x="1433" y="2665"/>
                    <a:pt x="1" y="7809"/>
                  </a:cubicBezTo>
                  <a:lnTo>
                    <a:pt x="2549" y="17843"/>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6"/>
            <p:cNvSpPr/>
            <p:nvPr/>
          </p:nvSpPr>
          <p:spPr>
            <a:xfrm>
              <a:off x="1554800" y="889525"/>
              <a:ext cx="148350" cy="159725"/>
            </a:xfrm>
            <a:custGeom>
              <a:avLst/>
              <a:gdLst/>
              <a:ahLst/>
              <a:cxnLst/>
              <a:rect l="l" t="t" r="r" b="b"/>
              <a:pathLst>
                <a:path w="5934" h="6389" fill="none" extrusionOk="0">
                  <a:moveTo>
                    <a:pt x="2307" y="0"/>
                  </a:moveTo>
                  <a:lnTo>
                    <a:pt x="0" y="2615"/>
                  </a:lnTo>
                  <a:lnTo>
                    <a:pt x="2161" y="3159"/>
                  </a:lnTo>
                  <a:lnTo>
                    <a:pt x="1647" y="4848"/>
                  </a:lnTo>
                  <a:lnTo>
                    <a:pt x="5933" y="6388"/>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6"/>
            <p:cNvSpPr/>
            <p:nvPr/>
          </p:nvSpPr>
          <p:spPr>
            <a:xfrm>
              <a:off x="1694625" y="889525"/>
              <a:ext cx="58175" cy="159725"/>
            </a:xfrm>
            <a:custGeom>
              <a:avLst/>
              <a:gdLst/>
              <a:ahLst/>
              <a:cxnLst/>
              <a:rect l="l" t="t" r="r" b="b"/>
              <a:pathLst>
                <a:path w="2327" h="6389" fill="none" extrusionOk="0">
                  <a:moveTo>
                    <a:pt x="0" y="0"/>
                  </a:moveTo>
                  <a:lnTo>
                    <a:pt x="2228" y="2098"/>
                  </a:lnTo>
                  <a:lnTo>
                    <a:pt x="1086" y="2852"/>
                  </a:lnTo>
                  <a:lnTo>
                    <a:pt x="2327" y="4166"/>
                  </a:lnTo>
                  <a:lnTo>
                    <a:pt x="340" y="6388"/>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6"/>
            <p:cNvSpPr/>
            <p:nvPr/>
          </p:nvSpPr>
          <p:spPr>
            <a:xfrm>
              <a:off x="1274350" y="926275"/>
              <a:ext cx="273275" cy="330150"/>
            </a:xfrm>
            <a:custGeom>
              <a:avLst/>
              <a:gdLst/>
              <a:ahLst/>
              <a:cxnLst/>
              <a:rect l="l" t="t" r="r" b="b"/>
              <a:pathLst>
                <a:path w="10931" h="13206" extrusionOk="0">
                  <a:moveTo>
                    <a:pt x="10107" y="0"/>
                  </a:moveTo>
                  <a:lnTo>
                    <a:pt x="10107" y="1"/>
                  </a:lnTo>
                  <a:cubicBezTo>
                    <a:pt x="10107" y="1"/>
                    <a:pt x="6382" y="1303"/>
                    <a:pt x="0" y="9690"/>
                  </a:cubicBezTo>
                  <a:lnTo>
                    <a:pt x="2535" y="13206"/>
                  </a:lnTo>
                  <a:lnTo>
                    <a:pt x="10930" y="5071"/>
                  </a:lnTo>
                  <a:lnTo>
                    <a:pt x="10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6"/>
            <p:cNvSpPr/>
            <p:nvPr/>
          </p:nvSpPr>
          <p:spPr>
            <a:xfrm>
              <a:off x="1386775" y="1055575"/>
              <a:ext cx="304500" cy="366975"/>
            </a:xfrm>
            <a:custGeom>
              <a:avLst/>
              <a:gdLst/>
              <a:ahLst/>
              <a:cxnLst/>
              <a:rect l="l" t="t" r="r" b="b"/>
              <a:pathLst>
                <a:path w="12180" h="14679" extrusionOk="0">
                  <a:moveTo>
                    <a:pt x="3400" y="0"/>
                  </a:moveTo>
                  <a:lnTo>
                    <a:pt x="0" y="12541"/>
                  </a:lnTo>
                  <a:lnTo>
                    <a:pt x="8700" y="14679"/>
                  </a:lnTo>
                  <a:lnTo>
                    <a:pt x="12180" y="2341"/>
                  </a:lnTo>
                  <a:lnTo>
                    <a:pt x="34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6"/>
            <p:cNvSpPr/>
            <p:nvPr/>
          </p:nvSpPr>
          <p:spPr>
            <a:xfrm>
              <a:off x="1393550" y="1217000"/>
              <a:ext cx="173275" cy="123925"/>
            </a:xfrm>
            <a:custGeom>
              <a:avLst/>
              <a:gdLst/>
              <a:ahLst/>
              <a:cxnLst/>
              <a:rect l="l" t="t" r="r" b="b"/>
              <a:pathLst>
                <a:path w="6931" h="4957" extrusionOk="0">
                  <a:moveTo>
                    <a:pt x="816" y="0"/>
                  </a:moveTo>
                  <a:lnTo>
                    <a:pt x="1" y="2867"/>
                  </a:lnTo>
                  <a:lnTo>
                    <a:pt x="6082" y="4957"/>
                  </a:lnTo>
                  <a:lnTo>
                    <a:pt x="6930" y="3193"/>
                  </a:lnTo>
                  <a:lnTo>
                    <a:pt x="816" y="0"/>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6"/>
            <p:cNvSpPr/>
            <p:nvPr/>
          </p:nvSpPr>
          <p:spPr>
            <a:xfrm>
              <a:off x="1545600" y="1280000"/>
              <a:ext cx="116675" cy="97675"/>
            </a:xfrm>
            <a:custGeom>
              <a:avLst/>
              <a:gdLst/>
              <a:ahLst/>
              <a:cxnLst/>
              <a:rect l="l" t="t" r="r" b="b"/>
              <a:pathLst>
                <a:path w="4667" h="3907" extrusionOk="0">
                  <a:moveTo>
                    <a:pt x="2695" y="0"/>
                  </a:moveTo>
                  <a:cubicBezTo>
                    <a:pt x="1682" y="0"/>
                    <a:pt x="643" y="190"/>
                    <a:pt x="643" y="190"/>
                  </a:cubicBezTo>
                  <a:lnTo>
                    <a:pt x="0" y="2437"/>
                  </a:lnTo>
                  <a:cubicBezTo>
                    <a:pt x="1151" y="3506"/>
                    <a:pt x="2015" y="3906"/>
                    <a:pt x="2664" y="3906"/>
                  </a:cubicBezTo>
                  <a:cubicBezTo>
                    <a:pt x="4105" y="3906"/>
                    <a:pt x="4486" y="1934"/>
                    <a:pt x="4591" y="917"/>
                  </a:cubicBezTo>
                  <a:cubicBezTo>
                    <a:pt x="4667" y="185"/>
                    <a:pt x="3694" y="0"/>
                    <a:pt x="2695"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6"/>
            <p:cNvSpPr/>
            <p:nvPr/>
          </p:nvSpPr>
          <p:spPr>
            <a:xfrm>
              <a:off x="1548600" y="1251725"/>
              <a:ext cx="89725" cy="45700"/>
            </a:xfrm>
            <a:custGeom>
              <a:avLst/>
              <a:gdLst/>
              <a:ahLst/>
              <a:cxnLst/>
              <a:rect l="l" t="t" r="r" b="b"/>
              <a:pathLst>
                <a:path w="3589" h="1828" extrusionOk="0">
                  <a:moveTo>
                    <a:pt x="3084" y="0"/>
                  </a:moveTo>
                  <a:cubicBezTo>
                    <a:pt x="3050" y="0"/>
                    <a:pt x="3017" y="4"/>
                    <a:pt x="2983" y="11"/>
                  </a:cubicBezTo>
                  <a:lnTo>
                    <a:pt x="2136" y="205"/>
                  </a:lnTo>
                  <a:cubicBezTo>
                    <a:pt x="1678" y="310"/>
                    <a:pt x="1263" y="550"/>
                    <a:pt x="943" y="893"/>
                  </a:cubicBezTo>
                  <a:lnTo>
                    <a:pt x="1" y="1828"/>
                  </a:lnTo>
                  <a:lnTo>
                    <a:pt x="2113" y="1633"/>
                  </a:lnTo>
                  <a:lnTo>
                    <a:pt x="3332" y="827"/>
                  </a:lnTo>
                  <a:cubicBezTo>
                    <a:pt x="3522" y="702"/>
                    <a:pt x="3589" y="455"/>
                    <a:pt x="3488" y="250"/>
                  </a:cubicBezTo>
                  <a:cubicBezTo>
                    <a:pt x="3410" y="95"/>
                    <a:pt x="3252" y="0"/>
                    <a:pt x="3084"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6"/>
            <p:cNvSpPr/>
            <p:nvPr/>
          </p:nvSpPr>
          <p:spPr>
            <a:xfrm>
              <a:off x="1248775" y="1151900"/>
              <a:ext cx="244150" cy="176000"/>
            </a:xfrm>
            <a:custGeom>
              <a:avLst/>
              <a:gdLst/>
              <a:ahLst/>
              <a:cxnLst/>
              <a:rect l="l" t="t" r="r" b="b"/>
              <a:pathLst>
                <a:path w="9766" h="7040" extrusionOk="0">
                  <a:moveTo>
                    <a:pt x="2618" y="0"/>
                  </a:moveTo>
                  <a:cubicBezTo>
                    <a:pt x="1906" y="0"/>
                    <a:pt x="1206" y="339"/>
                    <a:pt x="773" y="969"/>
                  </a:cubicBezTo>
                  <a:cubicBezTo>
                    <a:pt x="0" y="2093"/>
                    <a:pt x="404" y="3640"/>
                    <a:pt x="1628" y="4242"/>
                  </a:cubicBezTo>
                  <a:lnTo>
                    <a:pt x="8590" y="7040"/>
                  </a:lnTo>
                  <a:lnTo>
                    <a:pt x="9766" y="3774"/>
                  </a:lnTo>
                  <a:lnTo>
                    <a:pt x="3868" y="383"/>
                  </a:lnTo>
                  <a:cubicBezTo>
                    <a:pt x="3484" y="124"/>
                    <a:pt x="3049" y="0"/>
                    <a:pt x="2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6"/>
            <p:cNvSpPr/>
            <p:nvPr/>
          </p:nvSpPr>
          <p:spPr>
            <a:xfrm>
              <a:off x="1345450" y="1161475"/>
              <a:ext cx="60825" cy="33575"/>
            </a:xfrm>
            <a:custGeom>
              <a:avLst/>
              <a:gdLst/>
              <a:ahLst/>
              <a:cxnLst/>
              <a:rect l="l" t="t" r="r" b="b"/>
              <a:pathLst>
                <a:path w="2433" h="1343" fill="none" extrusionOk="0">
                  <a:moveTo>
                    <a:pt x="2433" y="1342"/>
                  </a:moveTo>
                  <a:lnTo>
                    <a:pt x="1" y="0"/>
                  </a:lnTo>
                </a:path>
              </a:pathLst>
            </a:custGeom>
            <a:solidFill>
              <a:schemeClr val="dk1"/>
            </a:solidFill>
            <a:ln w="5550" cap="rnd" cmpd="sng">
              <a:solidFill>
                <a:srgbClr val="BDC9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3" name="Google Shape;2193;p76"/>
          <p:cNvSpPr/>
          <p:nvPr/>
        </p:nvSpPr>
        <p:spPr>
          <a:xfrm>
            <a:off x="5814750" y="123542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6"/>
          <p:cNvSpPr/>
          <p:nvPr/>
        </p:nvSpPr>
        <p:spPr>
          <a:xfrm rot="9122142">
            <a:off x="4001738" y="4765676"/>
            <a:ext cx="260813" cy="141719"/>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6"/>
          <p:cNvSpPr/>
          <p:nvPr/>
        </p:nvSpPr>
        <p:spPr>
          <a:xfrm rot="2912381">
            <a:off x="1185586" y="69507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6" name="Google Shape;2196;p76"/>
          <p:cNvGrpSpPr/>
          <p:nvPr/>
        </p:nvGrpSpPr>
        <p:grpSpPr>
          <a:xfrm flipH="1">
            <a:off x="6457237" y="1960434"/>
            <a:ext cx="296813" cy="372554"/>
            <a:chOff x="3474326" y="3626268"/>
            <a:chExt cx="436105" cy="547391"/>
          </a:xfrm>
        </p:grpSpPr>
        <p:sp>
          <p:nvSpPr>
            <p:cNvPr id="2197" name="Google Shape;2197;p76"/>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6"/>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6"/>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0" name="Google Shape;2200;p76"/>
          <p:cNvGrpSpPr/>
          <p:nvPr/>
        </p:nvGrpSpPr>
        <p:grpSpPr>
          <a:xfrm rot="-3516531">
            <a:off x="6185815" y="3757541"/>
            <a:ext cx="354744" cy="308116"/>
            <a:chOff x="3338300" y="3103725"/>
            <a:chExt cx="374500" cy="325275"/>
          </a:xfrm>
        </p:grpSpPr>
        <p:sp>
          <p:nvSpPr>
            <p:cNvPr id="2201" name="Google Shape;2201;p76"/>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6"/>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6"/>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4" name="Google Shape;2204;p76"/>
          <p:cNvSpPr/>
          <p:nvPr/>
        </p:nvSpPr>
        <p:spPr>
          <a:xfrm flipH="1">
            <a:off x="6214073" y="4468875"/>
            <a:ext cx="1206047" cy="993661"/>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6"/>
          <p:cNvSpPr txBox="1">
            <a:spLocks noGrp="1"/>
          </p:cNvSpPr>
          <p:nvPr>
            <p:ph type="title"/>
          </p:nvPr>
        </p:nvSpPr>
        <p:spPr>
          <a:xfrm>
            <a:off x="2233438" y="1461625"/>
            <a:ext cx="3270600" cy="16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HEALTH AREAS</a:t>
            </a:r>
            <a:endParaRPr/>
          </a:p>
        </p:txBody>
      </p:sp>
      <p:sp>
        <p:nvSpPr>
          <p:cNvPr id="2206" name="Google Shape;2206;p76"/>
          <p:cNvSpPr txBox="1">
            <a:spLocks noGrp="1"/>
          </p:cNvSpPr>
          <p:nvPr>
            <p:ph type="title" idx="2"/>
          </p:nvPr>
        </p:nvSpPr>
        <p:spPr>
          <a:xfrm>
            <a:off x="941813" y="2139900"/>
            <a:ext cx="12984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07" name="Google Shape;2207;p76"/>
          <p:cNvSpPr txBox="1">
            <a:spLocks noGrp="1"/>
          </p:cNvSpPr>
          <p:nvPr>
            <p:ph type="subTitle" idx="1"/>
          </p:nvPr>
        </p:nvSpPr>
        <p:spPr>
          <a:xfrm>
            <a:off x="2233450" y="3035375"/>
            <a:ext cx="32706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cxnSp>
        <p:nvCxnSpPr>
          <p:cNvPr id="2208" name="Google Shape;2208;p76"/>
          <p:cNvCxnSpPr/>
          <p:nvPr/>
        </p:nvCxnSpPr>
        <p:spPr>
          <a:xfrm>
            <a:off x="2233438" y="3022367"/>
            <a:ext cx="3255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06"/>
                                        </p:tgtEl>
                                        <p:attrNameLst>
                                          <p:attrName>style.visibility</p:attrName>
                                        </p:attrNameLst>
                                      </p:cBhvr>
                                      <p:to>
                                        <p:strVal val="visible"/>
                                      </p:to>
                                    </p:set>
                                    <p:anim calcmode="lin" valueType="num">
                                      <p:cBhvr additive="base">
                                        <p:cTn id="7" dur="1000"/>
                                        <p:tgtEl>
                                          <p:spTgt spid="220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41"/>
                                        </p:tgtEl>
                                        <p:attrNameLst>
                                          <p:attrName>style.visibility</p:attrName>
                                        </p:attrNameLst>
                                      </p:cBhvr>
                                      <p:to>
                                        <p:strVal val="visible"/>
                                      </p:to>
                                    </p:set>
                                    <p:anim calcmode="lin" valueType="num">
                                      <p:cBhvr additive="base">
                                        <p:cTn id="10" dur="1000"/>
                                        <p:tgtEl>
                                          <p:spTgt spid="2141"/>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2205"/>
                                        </p:tgtEl>
                                        <p:attrNameLst>
                                          <p:attrName>style.visibility</p:attrName>
                                        </p:attrNameLst>
                                      </p:cBhvr>
                                      <p:to>
                                        <p:strVal val="visible"/>
                                      </p:to>
                                    </p:set>
                                    <p:anim calcmode="lin" valueType="num">
                                      <p:cBhvr additive="base">
                                        <p:cTn id="14" dur="1000"/>
                                        <p:tgtEl>
                                          <p:spTgt spid="2205"/>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2" presetClass="entr" presetSubtype="4" fill="hold" nodeType="afterEffect">
                                  <p:stCondLst>
                                    <p:cond delay="0"/>
                                  </p:stCondLst>
                                  <p:childTnLst>
                                    <p:set>
                                      <p:cBhvr>
                                        <p:cTn id="17" dur="1" fill="hold">
                                          <p:stCondLst>
                                            <p:cond delay="0"/>
                                          </p:stCondLst>
                                        </p:cTn>
                                        <p:tgtEl>
                                          <p:spTgt spid="2207"/>
                                        </p:tgtEl>
                                        <p:attrNameLst>
                                          <p:attrName>style.visibility</p:attrName>
                                        </p:attrNameLst>
                                      </p:cBhvr>
                                      <p:to>
                                        <p:strVal val="visible"/>
                                      </p:to>
                                    </p:set>
                                    <p:anim calcmode="lin" valueType="num">
                                      <p:cBhvr additive="base">
                                        <p:cTn id="18" dur="1000"/>
                                        <p:tgtEl>
                                          <p:spTgt spid="2207"/>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08"/>
                                        </p:tgtEl>
                                        <p:attrNameLst>
                                          <p:attrName>style.visibility</p:attrName>
                                        </p:attrNameLst>
                                      </p:cBhvr>
                                      <p:to>
                                        <p:strVal val="visible"/>
                                      </p:to>
                                    </p:set>
                                    <p:anim calcmode="lin" valueType="num">
                                      <p:cBhvr additive="base">
                                        <p:cTn id="21" dur="1000"/>
                                        <p:tgtEl>
                                          <p:spTgt spid="220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3" presetClass="entr" presetSubtype="16" fill="hold" nodeType="afterEffect">
                                  <p:stCondLst>
                                    <p:cond delay="0"/>
                                  </p:stCondLst>
                                  <p:childTnLst>
                                    <p:set>
                                      <p:cBhvr>
                                        <p:cTn id="24" dur="1" fill="hold">
                                          <p:stCondLst>
                                            <p:cond delay="0"/>
                                          </p:stCondLst>
                                        </p:cTn>
                                        <p:tgtEl>
                                          <p:spTgt spid="2193"/>
                                        </p:tgtEl>
                                        <p:attrNameLst>
                                          <p:attrName>style.visibility</p:attrName>
                                        </p:attrNameLst>
                                      </p:cBhvr>
                                      <p:to>
                                        <p:strVal val="visible"/>
                                      </p:to>
                                    </p:set>
                                    <p:anim calcmode="lin" valueType="num">
                                      <p:cBhvr additive="base">
                                        <p:cTn id="25" dur="500"/>
                                        <p:tgtEl>
                                          <p:spTgt spid="2193"/>
                                        </p:tgtEl>
                                        <p:attrNameLst>
                                          <p:attrName>ppt_w</p:attrName>
                                        </p:attrNameLst>
                                      </p:cBhvr>
                                      <p:tavLst>
                                        <p:tav tm="0">
                                          <p:val>
                                            <p:strVal val="0"/>
                                          </p:val>
                                        </p:tav>
                                        <p:tav tm="100000">
                                          <p:val>
                                            <p:strVal val="#ppt_w"/>
                                          </p:val>
                                        </p:tav>
                                      </p:tavLst>
                                    </p:anim>
                                    <p:anim calcmode="lin" valueType="num">
                                      <p:cBhvr additive="base">
                                        <p:cTn id="26" dur="500"/>
                                        <p:tgtEl>
                                          <p:spTgt spid="2193"/>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2196"/>
                                        </p:tgtEl>
                                        <p:attrNameLst>
                                          <p:attrName>style.visibility</p:attrName>
                                        </p:attrNameLst>
                                      </p:cBhvr>
                                      <p:to>
                                        <p:strVal val="visible"/>
                                      </p:to>
                                    </p:set>
                                    <p:anim calcmode="lin" valueType="num">
                                      <p:cBhvr additive="base">
                                        <p:cTn id="29" dur="500"/>
                                        <p:tgtEl>
                                          <p:spTgt spid="2196"/>
                                        </p:tgtEl>
                                        <p:attrNameLst>
                                          <p:attrName>ppt_w</p:attrName>
                                        </p:attrNameLst>
                                      </p:cBhvr>
                                      <p:tavLst>
                                        <p:tav tm="0">
                                          <p:val>
                                            <p:strVal val="0"/>
                                          </p:val>
                                        </p:tav>
                                        <p:tav tm="100000">
                                          <p:val>
                                            <p:strVal val="#ppt_w"/>
                                          </p:val>
                                        </p:tav>
                                      </p:tavLst>
                                    </p:anim>
                                    <p:anim calcmode="lin" valueType="num">
                                      <p:cBhvr additive="base">
                                        <p:cTn id="30" dur="500"/>
                                        <p:tgtEl>
                                          <p:spTgt spid="2196"/>
                                        </p:tgtEl>
                                        <p:attrNameLst>
                                          <p:attrName>ppt_h</p:attrName>
                                        </p:attrNameLst>
                                      </p:cBhvr>
                                      <p:tavLst>
                                        <p:tav tm="0">
                                          <p:val>
                                            <p:strVal val="0"/>
                                          </p:val>
                                        </p:tav>
                                        <p:tav tm="100000">
                                          <p:val>
                                            <p:strVal val="#ppt_h"/>
                                          </p:val>
                                        </p:tav>
                                      </p:tavLst>
                                    </p:anim>
                                  </p:childTnLst>
                                </p:cTn>
                              </p:par>
                              <p:par>
                                <p:cTn id="31" presetID="8" presetClass="emph" presetSubtype="0" fill="hold" nodeType="withEffect">
                                  <p:stCondLst>
                                    <p:cond delay="0"/>
                                  </p:stCondLst>
                                  <p:childTnLst>
                                    <p:animRot by="-21600000">
                                      <p:cBhvr>
                                        <p:cTn id="32" dur="700" fill="hold"/>
                                        <p:tgtEl>
                                          <p:spTgt spid="2200"/>
                                        </p:tgtEl>
                                        <p:attrNameLst>
                                          <p:attrName>r</p:attrName>
                                        </p:attrNameLst>
                                      </p:cBhvr>
                                    </p:animRot>
                                  </p:childTnLst>
                                </p:cTn>
                              </p:par>
                              <p:par>
                                <p:cTn id="33" presetID="8" presetClass="emph" presetSubtype="0" fill="hold" nodeType="withEffect">
                                  <p:stCondLst>
                                    <p:cond delay="0"/>
                                  </p:stCondLst>
                                  <p:childTnLst>
                                    <p:animRot by="-21600000">
                                      <p:cBhvr>
                                        <p:cTn id="34" dur="700" fill="hold"/>
                                        <p:tgtEl>
                                          <p:spTgt spid="2195"/>
                                        </p:tgtEl>
                                        <p:attrNameLst>
                                          <p:attrName>r</p:attrName>
                                        </p:attrNameLst>
                                      </p:cBhvr>
                                    </p:animRot>
                                  </p:childTnLst>
                                </p:cTn>
                              </p:par>
                            </p:childTnLst>
                          </p:cTn>
                        </p:par>
                        <p:par>
                          <p:cTn id="35" fill="hold">
                            <p:stCondLst>
                              <p:cond delay="3700"/>
                            </p:stCondLst>
                            <p:childTnLst>
                              <p:par>
                                <p:cTn id="36" presetID="10" presetClass="entr" presetSubtype="0" fill="hold" nodeType="afterEffect">
                                  <p:stCondLst>
                                    <p:cond delay="0"/>
                                  </p:stCondLst>
                                  <p:childTnLst>
                                    <p:set>
                                      <p:cBhvr>
                                        <p:cTn id="37" dur="1" fill="hold">
                                          <p:stCondLst>
                                            <p:cond delay="0"/>
                                          </p:stCondLst>
                                        </p:cTn>
                                        <p:tgtEl>
                                          <p:spTgt spid="2146"/>
                                        </p:tgtEl>
                                        <p:attrNameLst>
                                          <p:attrName>style.visibility</p:attrName>
                                        </p:attrNameLst>
                                      </p:cBhvr>
                                      <p:to>
                                        <p:strVal val="visible"/>
                                      </p:to>
                                    </p:set>
                                    <p:animEffect transition="in" filter="fade">
                                      <p:cBhvr>
                                        <p:cTn id="38" dur="1000"/>
                                        <p:tgtEl>
                                          <p:spTgt spid="2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3" name="Google Shape;2213;p77"/>
          <p:cNvSpPr/>
          <p:nvPr/>
        </p:nvSpPr>
        <p:spPr>
          <a:xfrm flipH="1">
            <a:off x="5210519" y="1381326"/>
            <a:ext cx="2825319" cy="2440788"/>
          </a:xfrm>
          <a:custGeom>
            <a:avLst/>
            <a:gdLst/>
            <a:ahLst/>
            <a:cxnLst/>
            <a:rect l="l" t="t" r="r" b="b"/>
            <a:pathLst>
              <a:path w="143892" h="124308" extrusionOk="0">
                <a:moveTo>
                  <a:pt x="92298" y="0"/>
                </a:moveTo>
                <a:cubicBezTo>
                  <a:pt x="77715" y="0"/>
                  <a:pt x="63077" y="7352"/>
                  <a:pt x="54964" y="19567"/>
                </a:cubicBezTo>
                <a:cubicBezTo>
                  <a:pt x="51974" y="24064"/>
                  <a:pt x="49828" y="29108"/>
                  <a:pt x="46610" y="33445"/>
                </a:cubicBezTo>
                <a:cubicBezTo>
                  <a:pt x="35654" y="48167"/>
                  <a:pt x="14084" y="52778"/>
                  <a:pt x="5045" y="68733"/>
                </a:cubicBezTo>
                <a:cubicBezTo>
                  <a:pt x="708" y="76402"/>
                  <a:pt x="1" y="85715"/>
                  <a:pt x="1439" y="94388"/>
                </a:cubicBezTo>
                <a:cubicBezTo>
                  <a:pt x="2968" y="103656"/>
                  <a:pt x="7510" y="113242"/>
                  <a:pt x="16047" y="117168"/>
                </a:cubicBezTo>
                <a:cubicBezTo>
                  <a:pt x="20093" y="119026"/>
                  <a:pt x="24493" y="119401"/>
                  <a:pt x="28980" y="119401"/>
                </a:cubicBezTo>
                <a:cubicBezTo>
                  <a:pt x="32022" y="119401"/>
                  <a:pt x="35104" y="119228"/>
                  <a:pt x="38142" y="119228"/>
                </a:cubicBezTo>
                <a:cubicBezTo>
                  <a:pt x="38661" y="119228"/>
                  <a:pt x="39178" y="119233"/>
                  <a:pt x="39694" y="119245"/>
                </a:cubicBezTo>
                <a:cubicBezTo>
                  <a:pt x="49303" y="119496"/>
                  <a:pt x="58639" y="122190"/>
                  <a:pt x="68157" y="123468"/>
                </a:cubicBezTo>
                <a:cubicBezTo>
                  <a:pt x="72389" y="124028"/>
                  <a:pt x="76656" y="124307"/>
                  <a:pt x="80924" y="124307"/>
                </a:cubicBezTo>
                <a:cubicBezTo>
                  <a:pt x="92126" y="124307"/>
                  <a:pt x="103325" y="122385"/>
                  <a:pt x="113853" y="118583"/>
                </a:cubicBezTo>
                <a:cubicBezTo>
                  <a:pt x="121728" y="115753"/>
                  <a:pt x="133255" y="110161"/>
                  <a:pt x="138573" y="99593"/>
                </a:cubicBezTo>
                <a:cubicBezTo>
                  <a:pt x="143891" y="89025"/>
                  <a:pt x="143207" y="75695"/>
                  <a:pt x="136861" y="65697"/>
                </a:cubicBezTo>
                <a:cubicBezTo>
                  <a:pt x="132913" y="59466"/>
                  <a:pt x="126909" y="54444"/>
                  <a:pt x="124467" y="47483"/>
                </a:cubicBezTo>
                <a:cubicBezTo>
                  <a:pt x="120975" y="37485"/>
                  <a:pt x="125677" y="25890"/>
                  <a:pt x="121751" y="16052"/>
                </a:cubicBezTo>
                <a:cubicBezTo>
                  <a:pt x="118692" y="8406"/>
                  <a:pt x="110932" y="3498"/>
                  <a:pt x="102966" y="1376"/>
                </a:cubicBezTo>
                <a:cubicBezTo>
                  <a:pt x="99479" y="446"/>
                  <a:pt x="95890" y="0"/>
                  <a:pt x="92298" y="0"/>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4" name="Google Shape;2214;p77"/>
          <p:cNvGrpSpPr/>
          <p:nvPr/>
        </p:nvGrpSpPr>
        <p:grpSpPr>
          <a:xfrm rot="-951671">
            <a:off x="7599318" y="1973768"/>
            <a:ext cx="874506" cy="1481031"/>
            <a:chOff x="-117729" y="1733810"/>
            <a:chExt cx="874530" cy="1481072"/>
          </a:xfrm>
        </p:grpSpPr>
        <p:sp>
          <p:nvSpPr>
            <p:cNvPr id="2215" name="Google Shape;2215;p77"/>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7"/>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7"/>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8" name="Google Shape;2218;p77"/>
          <p:cNvSpPr txBox="1">
            <a:spLocks noGrp="1"/>
          </p:cNvSpPr>
          <p:nvPr>
            <p:ph type="title"/>
          </p:nvPr>
        </p:nvSpPr>
        <p:spPr>
          <a:xfrm>
            <a:off x="715100" y="1434654"/>
            <a:ext cx="387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BRIEF STORY</a:t>
            </a:r>
            <a:endParaRPr/>
          </a:p>
        </p:txBody>
      </p:sp>
      <p:sp>
        <p:nvSpPr>
          <p:cNvPr id="2219" name="Google Shape;2219;p77"/>
          <p:cNvSpPr txBox="1">
            <a:spLocks noGrp="1"/>
          </p:cNvSpPr>
          <p:nvPr>
            <p:ph type="subTitle" idx="1"/>
          </p:nvPr>
        </p:nvSpPr>
        <p:spPr>
          <a:xfrm>
            <a:off x="715100" y="2207459"/>
            <a:ext cx="3875100" cy="13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 It’s terribly hot, even hotter than Mercury, and its atmosphere is extremely poisonous. It’s the second-brightest natural object in the night sky after the Moon</a:t>
            </a:r>
            <a:endParaRPr/>
          </a:p>
        </p:txBody>
      </p:sp>
      <p:cxnSp>
        <p:nvCxnSpPr>
          <p:cNvPr id="2220" name="Google Shape;2220;p77"/>
          <p:cNvCxnSpPr/>
          <p:nvPr/>
        </p:nvCxnSpPr>
        <p:spPr>
          <a:xfrm>
            <a:off x="811525" y="2132154"/>
            <a:ext cx="3657900" cy="0"/>
          </a:xfrm>
          <a:prstGeom prst="straightConnector1">
            <a:avLst/>
          </a:prstGeom>
          <a:noFill/>
          <a:ln w="9525" cap="flat" cmpd="sng">
            <a:solidFill>
              <a:schemeClr val="dk1"/>
            </a:solidFill>
            <a:prstDash val="solid"/>
            <a:round/>
            <a:headEnd type="none" w="med" len="med"/>
            <a:tailEnd type="none" w="med" len="med"/>
          </a:ln>
        </p:spPr>
      </p:cxnSp>
      <p:sp>
        <p:nvSpPr>
          <p:cNvPr id="2221" name="Google Shape;2221;p77"/>
          <p:cNvSpPr/>
          <p:nvPr/>
        </p:nvSpPr>
        <p:spPr>
          <a:xfrm flipH="1">
            <a:off x="4938326" y="3151017"/>
            <a:ext cx="216407" cy="212808"/>
          </a:xfrm>
          <a:custGeom>
            <a:avLst/>
            <a:gdLst/>
            <a:ahLst/>
            <a:cxnLst/>
            <a:rect l="l" t="t" r="r" b="b"/>
            <a:pathLst>
              <a:path w="7396" h="7273" extrusionOk="0">
                <a:moveTo>
                  <a:pt x="4178" y="219"/>
                </a:moveTo>
                <a:cubicBezTo>
                  <a:pt x="4611" y="219"/>
                  <a:pt x="5091" y="288"/>
                  <a:pt x="5524" y="516"/>
                </a:cubicBezTo>
                <a:cubicBezTo>
                  <a:pt x="5981" y="767"/>
                  <a:pt x="6346" y="1155"/>
                  <a:pt x="6597" y="1566"/>
                </a:cubicBezTo>
                <a:cubicBezTo>
                  <a:pt x="4634" y="2844"/>
                  <a:pt x="2580" y="4054"/>
                  <a:pt x="548" y="5195"/>
                </a:cubicBezTo>
                <a:cubicBezTo>
                  <a:pt x="525" y="5150"/>
                  <a:pt x="503" y="5104"/>
                  <a:pt x="503" y="5058"/>
                </a:cubicBezTo>
                <a:cubicBezTo>
                  <a:pt x="229" y="4077"/>
                  <a:pt x="297" y="3095"/>
                  <a:pt x="411" y="2433"/>
                </a:cubicBezTo>
                <a:cubicBezTo>
                  <a:pt x="571" y="1589"/>
                  <a:pt x="1393" y="1041"/>
                  <a:pt x="2078" y="721"/>
                </a:cubicBezTo>
                <a:cubicBezTo>
                  <a:pt x="2557" y="493"/>
                  <a:pt x="3356" y="219"/>
                  <a:pt x="4178" y="219"/>
                </a:cubicBezTo>
                <a:close/>
                <a:moveTo>
                  <a:pt x="6688" y="1749"/>
                </a:moveTo>
                <a:cubicBezTo>
                  <a:pt x="6985" y="2319"/>
                  <a:pt x="7122" y="2958"/>
                  <a:pt x="7145" y="3506"/>
                </a:cubicBezTo>
                <a:cubicBezTo>
                  <a:pt x="7190" y="4077"/>
                  <a:pt x="7099" y="4602"/>
                  <a:pt x="6917" y="5035"/>
                </a:cubicBezTo>
                <a:cubicBezTo>
                  <a:pt x="6643" y="5675"/>
                  <a:pt x="6095" y="6222"/>
                  <a:pt x="5387" y="6565"/>
                </a:cubicBezTo>
                <a:cubicBezTo>
                  <a:pt x="4794" y="6861"/>
                  <a:pt x="4063" y="7021"/>
                  <a:pt x="3242" y="7044"/>
                </a:cubicBezTo>
                <a:cubicBezTo>
                  <a:pt x="3181" y="7046"/>
                  <a:pt x="3121" y="7047"/>
                  <a:pt x="3063" y="7047"/>
                </a:cubicBezTo>
                <a:cubicBezTo>
                  <a:pt x="2425" y="7047"/>
                  <a:pt x="1952" y="6932"/>
                  <a:pt x="1575" y="6702"/>
                </a:cubicBezTo>
                <a:cubicBezTo>
                  <a:pt x="1165" y="6451"/>
                  <a:pt x="845" y="5994"/>
                  <a:pt x="617" y="5401"/>
                </a:cubicBezTo>
                <a:cubicBezTo>
                  <a:pt x="2671" y="4259"/>
                  <a:pt x="4725" y="3027"/>
                  <a:pt x="6688" y="1749"/>
                </a:cubicBezTo>
                <a:close/>
                <a:moveTo>
                  <a:pt x="4191" y="0"/>
                </a:moveTo>
                <a:cubicBezTo>
                  <a:pt x="3323" y="0"/>
                  <a:pt x="2502" y="303"/>
                  <a:pt x="1986" y="539"/>
                </a:cubicBezTo>
                <a:cubicBezTo>
                  <a:pt x="1256" y="881"/>
                  <a:pt x="389" y="1475"/>
                  <a:pt x="206" y="2388"/>
                </a:cubicBezTo>
                <a:cubicBezTo>
                  <a:pt x="92" y="3072"/>
                  <a:pt x="0" y="4100"/>
                  <a:pt x="297" y="5104"/>
                </a:cubicBezTo>
                <a:cubicBezTo>
                  <a:pt x="320" y="5195"/>
                  <a:pt x="343" y="5264"/>
                  <a:pt x="366" y="5332"/>
                </a:cubicBezTo>
                <a:cubicBezTo>
                  <a:pt x="343" y="5355"/>
                  <a:pt x="343" y="5401"/>
                  <a:pt x="366" y="5423"/>
                </a:cubicBezTo>
                <a:cubicBezTo>
                  <a:pt x="389" y="5423"/>
                  <a:pt x="389" y="5446"/>
                  <a:pt x="411" y="5446"/>
                </a:cubicBezTo>
                <a:cubicBezTo>
                  <a:pt x="640" y="6108"/>
                  <a:pt x="1005" y="6588"/>
                  <a:pt x="1461" y="6884"/>
                </a:cubicBezTo>
                <a:cubicBezTo>
                  <a:pt x="1872" y="7135"/>
                  <a:pt x="2397" y="7272"/>
                  <a:pt x="3082" y="7272"/>
                </a:cubicBezTo>
                <a:lnTo>
                  <a:pt x="3242" y="7272"/>
                </a:lnTo>
                <a:cubicBezTo>
                  <a:pt x="4109" y="7250"/>
                  <a:pt x="4862" y="7067"/>
                  <a:pt x="5479" y="6747"/>
                </a:cubicBezTo>
                <a:cubicBezTo>
                  <a:pt x="6232" y="6382"/>
                  <a:pt x="6802" y="5812"/>
                  <a:pt x="7099" y="5127"/>
                </a:cubicBezTo>
                <a:cubicBezTo>
                  <a:pt x="7305" y="4670"/>
                  <a:pt x="7396" y="4122"/>
                  <a:pt x="7373" y="3483"/>
                </a:cubicBezTo>
                <a:cubicBezTo>
                  <a:pt x="7350" y="2890"/>
                  <a:pt x="7190" y="2205"/>
                  <a:pt x="6848" y="1612"/>
                </a:cubicBezTo>
                <a:cubicBezTo>
                  <a:pt x="6848" y="1589"/>
                  <a:pt x="6848" y="1566"/>
                  <a:pt x="6848" y="1543"/>
                </a:cubicBezTo>
                <a:cubicBezTo>
                  <a:pt x="6825" y="1520"/>
                  <a:pt x="6825" y="1520"/>
                  <a:pt x="6802" y="1498"/>
                </a:cubicBezTo>
                <a:cubicBezTo>
                  <a:pt x="6529" y="1041"/>
                  <a:pt x="6141" y="607"/>
                  <a:pt x="5616" y="333"/>
                </a:cubicBezTo>
                <a:cubicBezTo>
                  <a:pt x="5155" y="91"/>
                  <a:pt x="4666" y="0"/>
                  <a:pt x="4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2" name="Google Shape;2222;p77"/>
          <p:cNvGrpSpPr/>
          <p:nvPr/>
        </p:nvGrpSpPr>
        <p:grpSpPr>
          <a:xfrm>
            <a:off x="5091792" y="1381320"/>
            <a:ext cx="2357743" cy="2343042"/>
            <a:chOff x="4647769" y="1030468"/>
            <a:chExt cx="3233772" cy="3213609"/>
          </a:xfrm>
        </p:grpSpPr>
        <p:grpSp>
          <p:nvGrpSpPr>
            <p:cNvPr id="2223" name="Google Shape;2223;p77"/>
            <p:cNvGrpSpPr/>
            <p:nvPr/>
          </p:nvGrpSpPr>
          <p:grpSpPr>
            <a:xfrm rot="-5044606" flipH="1">
              <a:off x="5159683" y="2590286"/>
              <a:ext cx="413284" cy="807840"/>
              <a:chOff x="2887743" y="2397645"/>
              <a:chExt cx="413267" cy="807808"/>
            </a:xfrm>
          </p:grpSpPr>
          <p:sp>
            <p:nvSpPr>
              <p:cNvPr id="2224" name="Google Shape;2224;p77"/>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7"/>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6" name="Google Shape;2226;p77"/>
            <p:cNvSpPr/>
            <p:nvPr/>
          </p:nvSpPr>
          <p:spPr>
            <a:xfrm flipH="1">
              <a:off x="4647769" y="1960528"/>
              <a:ext cx="832857" cy="844210"/>
            </a:xfrm>
            <a:custGeom>
              <a:avLst/>
              <a:gdLst/>
              <a:ahLst/>
              <a:cxnLst/>
              <a:rect l="l" t="t" r="r" b="b"/>
              <a:pathLst>
                <a:path w="28464" h="28852" extrusionOk="0">
                  <a:moveTo>
                    <a:pt x="13855" y="0"/>
                  </a:moveTo>
                  <a:cubicBezTo>
                    <a:pt x="13399" y="23"/>
                    <a:pt x="12965" y="274"/>
                    <a:pt x="12623" y="571"/>
                  </a:cubicBezTo>
                  <a:cubicBezTo>
                    <a:pt x="10774" y="2077"/>
                    <a:pt x="10021" y="4542"/>
                    <a:pt x="9770" y="6916"/>
                  </a:cubicBezTo>
                  <a:cubicBezTo>
                    <a:pt x="9427" y="10226"/>
                    <a:pt x="9861" y="13627"/>
                    <a:pt x="11025" y="16731"/>
                  </a:cubicBezTo>
                  <a:cubicBezTo>
                    <a:pt x="13559" y="14175"/>
                    <a:pt x="15271" y="10865"/>
                    <a:pt x="16115" y="7350"/>
                  </a:cubicBezTo>
                  <a:cubicBezTo>
                    <a:pt x="16617" y="5227"/>
                    <a:pt x="16777" y="2785"/>
                    <a:pt x="15476" y="1005"/>
                  </a:cubicBezTo>
                  <a:cubicBezTo>
                    <a:pt x="15088" y="480"/>
                    <a:pt x="14517" y="0"/>
                    <a:pt x="13855" y="0"/>
                  </a:cubicBezTo>
                  <a:close/>
                  <a:moveTo>
                    <a:pt x="25143" y="6897"/>
                  </a:moveTo>
                  <a:cubicBezTo>
                    <a:pt x="24326" y="6897"/>
                    <a:pt x="23500" y="7104"/>
                    <a:pt x="22712" y="7373"/>
                  </a:cubicBezTo>
                  <a:cubicBezTo>
                    <a:pt x="18032" y="8948"/>
                    <a:pt x="14015" y="12440"/>
                    <a:pt x="11801" y="16868"/>
                  </a:cubicBezTo>
                  <a:cubicBezTo>
                    <a:pt x="12549" y="16947"/>
                    <a:pt x="13303" y="16986"/>
                    <a:pt x="14057" y="16986"/>
                  </a:cubicBezTo>
                  <a:cubicBezTo>
                    <a:pt x="18777" y="16986"/>
                    <a:pt x="23497" y="15433"/>
                    <a:pt x="26843" y="12166"/>
                  </a:cubicBezTo>
                  <a:cubicBezTo>
                    <a:pt x="27688" y="11367"/>
                    <a:pt x="28464" y="10294"/>
                    <a:pt x="28304" y="9153"/>
                  </a:cubicBezTo>
                  <a:cubicBezTo>
                    <a:pt x="28167" y="8035"/>
                    <a:pt x="27117" y="7213"/>
                    <a:pt x="26021" y="6985"/>
                  </a:cubicBezTo>
                  <a:cubicBezTo>
                    <a:pt x="25731" y="6924"/>
                    <a:pt x="25438" y="6897"/>
                    <a:pt x="25143" y="6897"/>
                  </a:cubicBezTo>
                  <a:close/>
                  <a:moveTo>
                    <a:pt x="2116" y="10768"/>
                  </a:moveTo>
                  <a:cubicBezTo>
                    <a:pt x="1758" y="10768"/>
                    <a:pt x="1410" y="10842"/>
                    <a:pt x="1096" y="11025"/>
                  </a:cubicBezTo>
                  <a:cubicBezTo>
                    <a:pt x="320" y="11459"/>
                    <a:pt x="0" y="12463"/>
                    <a:pt x="160" y="13353"/>
                  </a:cubicBezTo>
                  <a:cubicBezTo>
                    <a:pt x="343" y="14220"/>
                    <a:pt x="936" y="14974"/>
                    <a:pt x="1644" y="15521"/>
                  </a:cubicBezTo>
                  <a:cubicBezTo>
                    <a:pt x="2831" y="16503"/>
                    <a:pt x="4337" y="17005"/>
                    <a:pt x="5867" y="17233"/>
                  </a:cubicBezTo>
                  <a:cubicBezTo>
                    <a:pt x="6698" y="17357"/>
                    <a:pt x="7530" y="17394"/>
                    <a:pt x="8366" y="17394"/>
                  </a:cubicBezTo>
                  <a:cubicBezTo>
                    <a:pt x="9066" y="17394"/>
                    <a:pt x="9769" y="17368"/>
                    <a:pt x="10477" y="17347"/>
                  </a:cubicBezTo>
                  <a:cubicBezTo>
                    <a:pt x="10591" y="16914"/>
                    <a:pt x="10317" y="16389"/>
                    <a:pt x="9998" y="15978"/>
                  </a:cubicBezTo>
                  <a:cubicBezTo>
                    <a:pt x="8446" y="13855"/>
                    <a:pt x="6277" y="12189"/>
                    <a:pt x="3835" y="11185"/>
                  </a:cubicBezTo>
                  <a:cubicBezTo>
                    <a:pt x="3299" y="10959"/>
                    <a:pt x="2694" y="10768"/>
                    <a:pt x="2116" y="10768"/>
                  </a:cubicBezTo>
                  <a:close/>
                  <a:moveTo>
                    <a:pt x="13447" y="17495"/>
                  </a:moveTo>
                  <a:cubicBezTo>
                    <a:pt x="12944" y="17495"/>
                    <a:pt x="12462" y="17572"/>
                    <a:pt x="12052" y="17804"/>
                  </a:cubicBezTo>
                  <a:cubicBezTo>
                    <a:pt x="13034" y="20657"/>
                    <a:pt x="14814" y="23259"/>
                    <a:pt x="17119" y="25199"/>
                  </a:cubicBezTo>
                  <a:cubicBezTo>
                    <a:pt x="18124" y="26021"/>
                    <a:pt x="19288" y="26774"/>
                    <a:pt x="20589" y="26820"/>
                  </a:cubicBezTo>
                  <a:cubicBezTo>
                    <a:pt x="20637" y="26822"/>
                    <a:pt x="20685" y="26824"/>
                    <a:pt x="20734" y="26824"/>
                  </a:cubicBezTo>
                  <a:cubicBezTo>
                    <a:pt x="21993" y="26824"/>
                    <a:pt x="23311" y="25974"/>
                    <a:pt x="23465" y="24743"/>
                  </a:cubicBezTo>
                  <a:cubicBezTo>
                    <a:pt x="23556" y="23990"/>
                    <a:pt x="23237" y="23259"/>
                    <a:pt x="22849" y="22597"/>
                  </a:cubicBezTo>
                  <a:cubicBezTo>
                    <a:pt x="21068" y="19744"/>
                    <a:pt x="17781" y="18078"/>
                    <a:pt x="14472" y="17576"/>
                  </a:cubicBezTo>
                  <a:cubicBezTo>
                    <a:pt x="14132" y="17530"/>
                    <a:pt x="13785" y="17495"/>
                    <a:pt x="13447" y="17495"/>
                  </a:cubicBezTo>
                  <a:close/>
                  <a:moveTo>
                    <a:pt x="11345" y="18169"/>
                  </a:moveTo>
                  <a:lnTo>
                    <a:pt x="11345" y="18169"/>
                  </a:lnTo>
                  <a:cubicBezTo>
                    <a:pt x="11162" y="18192"/>
                    <a:pt x="10979" y="18306"/>
                    <a:pt x="10797" y="18352"/>
                  </a:cubicBezTo>
                  <a:cubicBezTo>
                    <a:pt x="9724" y="19607"/>
                    <a:pt x="8720" y="20908"/>
                    <a:pt x="7944" y="22369"/>
                  </a:cubicBezTo>
                  <a:cubicBezTo>
                    <a:pt x="7190" y="23830"/>
                    <a:pt x="6711" y="25450"/>
                    <a:pt x="6802" y="27094"/>
                  </a:cubicBezTo>
                  <a:cubicBezTo>
                    <a:pt x="6848" y="27756"/>
                    <a:pt x="7031" y="28509"/>
                    <a:pt x="7647" y="28760"/>
                  </a:cubicBezTo>
                  <a:cubicBezTo>
                    <a:pt x="7785" y="28823"/>
                    <a:pt x="7926" y="28851"/>
                    <a:pt x="8067" y="28851"/>
                  </a:cubicBezTo>
                  <a:cubicBezTo>
                    <a:pt x="8691" y="28851"/>
                    <a:pt x="9310" y="28296"/>
                    <a:pt x="9701" y="27756"/>
                  </a:cubicBezTo>
                  <a:cubicBezTo>
                    <a:pt x="11687" y="25040"/>
                    <a:pt x="12303" y="21388"/>
                    <a:pt x="11345" y="181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7"/>
            <p:cNvSpPr/>
            <p:nvPr/>
          </p:nvSpPr>
          <p:spPr>
            <a:xfrm flipH="1">
              <a:off x="4727905" y="2070718"/>
              <a:ext cx="978454" cy="980444"/>
            </a:xfrm>
            <a:custGeom>
              <a:avLst/>
              <a:gdLst/>
              <a:ahLst/>
              <a:cxnLst/>
              <a:rect l="l" t="t" r="r" b="b"/>
              <a:pathLst>
                <a:path w="33440" h="33508" extrusionOk="0">
                  <a:moveTo>
                    <a:pt x="33308" y="6451"/>
                  </a:moveTo>
                  <a:cubicBezTo>
                    <a:pt x="33292" y="6451"/>
                    <a:pt x="33275" y="6454"/>
                    <a:pt x="33257" y="6460"/>
                  </a:cubicBezTo>
                  <a:lnTo>
                    <a:pt x="19722" y="13125"/>
                  </a:lnTo>
                  <a:cubicBezTo>
                    <a:pt x="19676" y="13171"/>
                    <a:pt x="19630" y="13216"/>
                    <a:pt x="19653" y="13285"/>
                  </a:cubicBezTo>
                  <a:cubicBezTo>
                    <a:pt x="19686" y="13318"/>
                    <a:pt x="19720" y="13339"/>
                    <a:pt x="19762" y="13339"/>
                  </a:cubicBezTo>
                  <a:cubicBezTo>
                    <a:pt x="19778" y="13339"/>
                    <a:pt x="19794" y="13336"/>
                    <a:pt x="19813" y="13330"/>
                  </a:cubicBezTo>
                  <a:lnTo>
                    <a:pt x="33348" y="6643"/>
                  </a:lnTo>
                  <a:lnTo>
                    <a:pt x="33371" y="6643"/>
                  </a:lnTo>
                  <a:cubicBezTo>
                    <a:pt x="33417" y="6620"/>
                    <a:pt x="33440" y="6551"/>
                    <a:pt x="33417" y="6506"/>
                  </a:cubicBezTo>
                  <a:cubicBezTo>
                    <a:pt x="33383" y="6472"/>
                    <a:pt x="33350" y="6451"/>
                    <a:pt x="33308" y="6451"/>
                  </a:cubicBezTo>
                  <a:close/>
                  <a:moveTo>
                    <a:pt x="21616" y="0"/>
                  </a:moveTo>
                  <a:cubicBezTo>
                    <a:pt x="21570" y="0"/>
                    <a:pt x="21525" y="23"/>
                    <a:pt x="21502" y="92"/>
                  </a:cubicBezTo>
                  <a:cubicBezTo>
                    <a:pt x="21068" y="4565"/>
                    <a:pt x="20201" y="9016"/>
                    <a:pt x="18968" y="13330"/>
                  </a:cubicBezTo>
                  <a:cubicBezTo>
                    <a:pt x="18945" y="13399"/>
                    <a:pt x="18968" y="13444"/>
                    <a:pt x="19037" y="13467"/>
                  </a:cubicBezTo>
                  <a:lnTo>
                    <a:pt x="19105" y="13467"/>
                  </a:lnTo>
                  <a:cubicBezTo>
                    <a:pt x="19128" y="13444"/>
                    <a:pt x="19151" y="13422"/>
                    <a:pt x="19151" y="13399"/>
                  </a:cubicBezTo>
                  <a:cubicBezTo>
                    <a:pt x="20406" y="9062"/>
                    <a:pt x="21274" y="4588"/>
                    <a:pt x="21730" y="115"/>
                  </a:cubicBezTo>
                  <a:cubicBezTo>
                    <a:pt x="21730" y="46"/>
                    <a:pt x="21685" y="0"/>
                    <a:pt x="21616" y="0"/>
                  </a:cubicBezTo>
                  <a:close/>
                  <a:moveTo>
                    <a:pt x="11033" y="9510"/>
                  </a:moveTo>
                  <a:cubicBezTo>
                    <a:pt x="10994" y="9510"/>
                    <a:pt x="10951" y="9536"/>
                    <a:pt x="10934" y="9587"/>
                  </a:cubicBezTo>
                  <a:cubicBezTo>
                    <a:pt x="10911" y="9633"/>
                    <a:pt x="10957" y="9701"/>
                    <a:pt x="11002" y="9701"/>
                  </a:cubicBezTo>
                  <a:cubicBezTo>
                    <a:pt x="13604" y="10614"/>
                    <a:pt x="16069" y="12052"/>
                    <a:pt x="18124" y="13901"/>
                  </a:cubicBezTo>
                  <a:cubicBezTo>
                    <a:pt x="18147" y="13912"/>
                    <a:pt x="18169" y="13918"/>
                    <a:pt x="18192" y="13918"/>
                  </a:cubicBezTo>
                  <a:cubicBezTo>
                    <a:pt x="18215" y="13918"/>
                    <a:pt x="18238" y="13912"/>
                    <a:pt x="18261" y="13901"/>
                  </a:cubicBezTo>
                  <a:cubicBezTo>
                    <a:pt x="18261" y="13901"/>
                    <a:pt x="18284" y="13901"/>
                    <a:pt x="18284" y="13878"/>
                  </a:cubicBezTo>
                  <a:cubicBezTo>
                    <a:pt x="18329" y="13833"/>
                    <a:pt x="18329" y="13764"/>
                    <a:pt x="18284" y="13741"/>
                  </a:cubicBezTo>
                  <a:cubicBezTo>
                    <a:pt x="16206" y="11870"/>
                    <a:pt x="13718" y="10409"/>
                    <a:pt x="11071" y="9519"/>
                  </a:cubicBezTo>
                  <a:cubicBezTo>
                    <a:pt x="11059" y="9513"/>
                    <a:pt x="11046" y="9510"/>
                    <a:pt x="11033" y="9510"/>
                  </a:cubicBezTo>
                  <a:close/>
                  <a:moveTo>
                    <a:pt x="19748" y="13954"/>
                  </a:moveTo>
                  <a:cubicBezTo>
                    <a:pt x="19714" y="13954"/>
                    <a:pt x="19680" y="13966"/>
                    <a:pt x="19653" y="13992"/>
                  </a:cubicBezTo>
                  <a:cubicBezTo>
                    <a:pt x="19630" y="14038"/>
                    <a:pt x="19630" y="14106"/>
                    <a:pt x="19676" y="14129"/>
                  </a:cubicBezTo>
                  <a:lnTo>
                    <a:pt x="28486" y="20794"/>
                  </a:lnTo>
                  <a:cubicBezTo>
                    <a:pt x="28509" y="20817"/>
                    <a:pt x="28555" y="20817"/>
                    <a:pt x="28601" y="20817"/>
                  </a:cubicBezTo>
                  <a:cubicBezTo>
                    <a:pt x="28601" y="20794"/>
                    <a:pt x="28623" y="20794"/>
                    <a:pt x="28623" y="20771"/>
                  </a:cubicBezTo>
                  <a:cubicBezTo>
                    <a:pt x="28669" y="20726"/>
                    <a:pt x="28669" y="20657"/>
                    <a:pt x="28623" y="20634"/>
                  </a:cubicBezTo>
                  <a:lnTo>
                    <a:pt x="19813" y="13969"/>
                  </a:lnTo>
                  <a:cubicBezTo>
                    <a:pt x="19794" y="13960"/>
                    <a:pt x="19771" y="13954"/>
                    <a:pt x="19748" y="13954"/>
                  </a:cubicBezTo>
                  <a:close/>
                  <a:moveTo>
                    <a:pt x="18843" y="14146"/>
                  </a:moveTo>
                  <a:cubicBezTo>
                    <a:pt x="18793" y="14146"/>
                    <a:pt x="18759" y="14187"/>
                    <a:pt x="18740" y="14243"/>
                  </a:cubicBezTo>
                  <a:cubicBezTo>
                    <a:pt x="18284" y="17119"/>
                    <a:pt x="17553" y="19973"/>
                    <a:pt x="16572" y="22734"/>
                  </a:cubicBezTo>
                  <a:cubicBezTo>
                    <a:pt x="16549" y="22803"/>
                    <a:pt x="16572" y="22848"/>
                    <a:pt x="16640" y="22871"/>
                  </a:cubicBezTo>
                  <a:cubicBezTo>
                    <a:pt x="16648" y="22879"/>
                    <a:pt x="16655" y="22881"/>
                    <a:pt x="16663" y="22881"/>
                  </a:cubicBezTo>
                  <a:cubicBezTo>
                    <a:pt x="16678" y="22881"/>
                    <a:pt x="16693" y="22871"/>
                    <a:pt x="16709" y="22871"/>
                  </a:cubicBezTo>
                  <a:cubicBezTo>
                    <a:pt x="16754" y="22848"/>
                    <a:pt x="16754" y="22826"/>
                    <a:pt x="16777" y="22803"/>
                  </a:cubicBezTo>
                  <a:cubicBezTo>
                    <a:pt x="17759" y="20041"/>
                    <a:pt x="18489" y="17165"/>
                    <a:pt x="18968" y="14266"/>
                  </a:cubicBezTo>
                  <a:cubicBezTo>
                    <a:pt x="18968" y="14198"/>
                    <a:pt x="18923" y="14152"/>
                    <a:pt x="18877" y="14152"/>
                  </a:cubicBezTo>
                  <a:cubicBezTo>
                    <a:pt x="18865" y="14148"/>
                    <a:pt x="18853" y="14146"/>
                    <a:pt x="18843" y="14146"/>
                  </a:cubicBezTo>
                  <a:close/>
                  <a:moveTo>
                    <a:pt x="18321" y="14029"/>
                  </a:moveTo>
                  <a:cubicBezTo>
                    <a:pt x="18308" y="14029"/>
                    <a:pt x="18295" y="14032"/>
                    <a:pt x="18284" y="14038"/>
                  </a:cubicBezTo>
                  <a:cubicBezTo>
                    <a:pt x="14312" y="15887"/>
                    <a:pt x="10546" y="18580"/>
                    <a:pt x="7122" y="22072"/>
                  </a:cubicBezTo>
                  <a:cubicBezTo>
                    <a:pt x="3538" y="25770"/>
                    <a:pt x="1142" y="29559"/>
                    <a:pt x="0" y="33371"/>
                  </a:cubicBezTo>
                  <a:cubicBezTo>
                    <a:pt x="0" y="33439"/>
                    <a:pt x="23" y="33485"/>
                    <a:pt x="92" y="33508"/>
                  </a:cubicBezTo>
                  <a:lnTo>
                    <a:pt x="160" y="33508"/>
                  </a:lnTo>
                  <a:cubicBezTo>
                    <a:pt x="183" y="33485"/>
                    <a:pt x="206" y="33462"/>
                    <a:pt x="206" y="33439"/>
                  </a:cubicBezTo>
                  <a:cubicBezTo>
                    <a:pt x="1324" y="29650"/>
                    <a:pt x="3698" y="25884"/>
                    <a:pt x="7282" y="22232"/>
                  </a:cubicBezTo>
                  <a:cubicBezTo>
                    <a:pt x="10683" y="18740"/>
                    <a:pt x="14403" y="16047"/>
                    <a:pt x="18375" y="14243"/>
                  </a:cubicBezTo>
                  <a:cubicBezTo>
                    <a:pt x="18420" y="14198"/>
                    <a:pt x="18443" y="14152"/>
                    <a:pt x="18420" y="14106"/>
                  </a:cubicBezTo>
                  <a:cubicBezTo>
                    <a:pt x="18403" y="14055"/>
                    <a:pt x="18361" y="14029"/>
                    <a:pt x="18321" y="1402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7"/>
            <p:cNvSpPr/>
            <p:nvPr/>
          </p:nvSpPr>
          <p:spPr>
            <a:xfrm flipH="1">
              <a:off x="5105258" y="2432888"/>
              <a:ext cx="84854" cy="81138"/>
            </a:xfrm>
            <a:custGeom>
              <a:avLst/>
              <a:gdLst/>
              <a:ahLst/>
              <a:cxnLst/>
              <a:rect l="l" t="t" r="r" b="b"/>
              <a:pathLst>
                <a:path w="2900" h="2773" extrusionOk="0">
                  <a:moveTo>
                    <a:pt x="1398" y="1"/>
                  </a:moveTo>
                  <a:cubicBezTo>
                    <a:pt x="1242" y="1"/>
                    <a:pt x="1085" y="28"/>
                    <a:pt x="936" y="85"/>
                  </a:cubicBezTo>
                  <a:cubicBezTo>
                    <a:pt x="366" y="336"/>
                    <a:pt x="0" y="998"/>
                    <a:pt x="92" y="1637"/>
                  </a:cubicBezTo>
                  <a:cubicBezTo>
                    <a:pt x="183" y="2139"/>
                    <a:pt x="548" y="2596"/>
                    <a:pt x="1050" y="2733"/>
                  </a:cubicBezTo>
                  <a:cubicBezTo>
                    <a:pt x="1148" y="2759"/>
                    <a:pt x="1248" y="2772"/>
                    <a:pt x="1348" y="2772"/>
                  </a:cubicBezTo>
                  <a:cubicBezTo>
                    <a:pt x="1763" y="2772"/>
                    <a:pt x="2172" y="2553"/>
                    <a:pt x="2374" y="2185"/>
                  </a:cubicBezTo>
                  <a:cubicBezTo>
                    <a:pt x="2694" y="1979"/>
                    <a:pt x="2899" y="1203"/>
                    <a:pt x="2580" y="656"/>
                  </a:cubicBezTo>
                  <a:cubicBezTo>
                    <a:pt x="2340" y="245"/>
                    <a:pt x="186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7"/>
            <p:cNvSpPr/>
            <p:nvPr/>
          </p:nvSpPr>
          <p:spPr>
            <a:xfrm flipH="1">
              <a:off x="6642645" y="3400399"/>
              <a:ext cx="211082" cy="354660"/>
            </a:xfrm>
            <a:custGeom>
              <a:avLst/>
              <a:gdLst/>
              <a:ahLst/>
              <a:cxnLst/>
              <a:rect l="l" t="t" r="r" b="b"/>
              <a:pathLst>
                <a:path w="7214" h="12121" extrusionOk="0">
                  <a:moveTo>
                    <a:pt x="7213" y="1"/>
                  </a:moveTo>
                  <a:lnTo>
                    <a:pt x="7213" y="1"/>
                  </a:lnTo>
                  <a:cubicBezTo>
                    <a:pt x="6392" y="137"/>
                    <a:pt x="5570" y="274"/>
                    <a:pt x="4748" y="434"/>
                  </a:cubicBezTo>
                  <a:cubicBezTo>
                    <a:pt x="3584" y="640"/>
                    <a:pt x="2420" y="868"/>
                    <a:pt x="1256" y="1119"/>
                  </a:cubicBezTo>
                  <a:cubicBezTo>
                    <a:pt x="1142" y="1165"/>
                    <a:pt x="1005" y="1187"/>
                    <a:pt x="891" y="1210"/>
                  </a:cubicBezTo>
                  <a:cubicBezTo>
                    <a:pt x="92" y="4246"/>
                    <a:pt x="1" y="7487"/>
                    <a:pt x="594" y="10569"/>
                  </a:cubicBezTo>
                  <a:cubicBezTo>
                    <a:pt x="2306" y="11094"/>
                    <a:pt x="4041" y="11596"/>
                    <a:pt x="5753" y="12121"/>
                  </a:cubicBezTo>
                  <a:cubicBezTo>
                    <a:pt x="5684" y="10683"/>
                    <a:pt x="5844" y="9222"/>
                    <a:pt x="5981" y="7784"/>
                  </a:cubicBezTo>
                  <a:cubicBezTo>
                    <a:pt x="6163" y="6232"/>
                    <a:pt x="6323" y="4657"/>
                    <a:pt x="6483" y="3082"/>
                  </a:cubicBezTo>
                  <a:cubicBezTo>
                    <a:pt x="6597" y="2032"/>
                    <a:pt x="6757" y="914"/>
                    <a:pt x="7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7"/>
            <p:cNvSpPr/>
            <p:nvPr/>
          </p:nvSpPr>
          <p:spPr>
            <a:xfrm flipH="1">
              <a:off x="6216554" y="2647737"/>
              <a:ext cx="874933" cy="765412"/>
            </a:xfrm>
            <a:custGeom>
              <a:avLst/>
              <a:gdLst/>
              <a:ahLst/>
              <a:cxnLst/>
              <a:rect l="l" t="t" r="r" b="b"/>
              <a:pathLst>
                <a:path w="29902" h="26159" extrusionOk="0">
                  <a:moveTo>
                    <a:pt x="22324" y="0"/>
                  </a:moveTo>
                  <a:cubicBezTo>
                    <a:pt x="20749" y="2854"/>
                    <a:pt x="18558" y="5342"/>
                    <a:pt x="15933" y="7282"/>
                  </a:cubicBezTo>
                  <a:cubicBezTo>
                    <a:pt x="15659" y="7487"/>
                    <a:pt x="15362" y="7693"/>
                    <a:pt x="15020" y="7784"/>
                  </a:cubicBezTo>
                  <a:cubicBezTo>
                    <a:pt x="14897" y="7817"/>
                    <a:pt x="14771" y="7829"/>
                    <a:pt x="14643" y="7829"/>
                  </a:cubicBezTo>
                  <a:cubicBezTo>
                    <a:pt x="14415" y="7829"/>
                    <a:pt x="14181" y="7790"/>
                    <a:pt x="13947" y="7761"/>
                  </a:cubicBezTo>
                  <a:cubicBezTo>
                    <a:pt x="10592" y="7259"/>
                    <a:pt x="7282" y="6551"/>
                    <a:pt x="4018" y="5638"/>
                  </a:cubicBezTo>
                  <a:cubicBezTo>
                    <a:pt x="2626" y="5250"/>
                    <a:pt x="1211" y="4794"/>
                    <a:pt x="1" y="4041"/>
                  </a:cubicBezTo>
                  <a:lnTo>
                    <a:pt x="1" y="4041"/>
                  </a:lnTo>
                  <a:cubicBezTo>
                    <a:pt x="320" y="4702"/>
                    <a:pt x="686" y="5342"/>
                    <a:pt x="1028" y="5981"/>
                  </a:cubicBezTo>
                  <a:cubicBezTo>
                    <a:pt x="4794" y="12805"/>
                    <a:pt x="8811" y="19493"/>
                    <a:pt x="12874" y="26158"/>
                  </a:cubicBezTo>
                  <a:cubicBezTo>
                    <a:pt x="13696" y="25998"/>
                    <a:pt x="14518" y="25861"/>
                    <a:pt x="15339" y="25725"/>
                  </a:cubicBezTo>
                  <a:cubicBezTo>
                    <a:pt x="19539" y="25063"/>
                    <a:pt x="23762" y="24606"/>
                    <a:pt x="27962" y="24172"/>
                  </a:cubicBezTo>
                  <a:cubicBezTo>
                    <a:pt x="28624" y="24127"/>
                    <a:pt x="29263" y="24058"/>
                    <a:pt x="29902" y="23990"/>
                  </a:cubicBezTo>
                  <a:cubicBezTo>
                    <a:pt x="29582" y="15499"/>
                    <a:pt x="26912" y="7122"/>
                    <a:pt x="22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7"/>
            <p:cNvSpPr/>
            <p:nvPr/>
          </p:nvSpPr>
          <p:spPr>
            <a:xfrm flipH="1">
              <a:off x="6219205" y="1030468"/>
              <a:ext cx="1263622" cy="974182"/>
            </a:xfrm>
            <a:custGeom>
              <a:avLst/>
              <a:gdLst/>
              <a:ahLst/>
              <a:cxnLst/>
              <a:rect l="l" t="t" r="r" b="b"/>
              <a:pathLst>
                <a:path w="43186" h="33294" extrusionOk="0">
                  <a:moveTo>
                    <a:pt x="25223" y="1"/>
                  </a:moveTo>
                  <a:cubicBezTo>
                    <a:pt x="22476" y="1"/>
                    <a:pt x="19722" y="566"/>
                    <a:pt x="17096" y="1430"/>
                  </a:cubicBezTo>
                  <a:cubicBezTo>
                    <a:pt x="14814" y="2160"/>
                    <a:pt x="12554" y="3119"/>
                    <a:pt x="10637" y="4580"/>
                  </a:cubicBezTo>
                  <a:cubicBezTo>
                    <a:pt x="8719" y="6040"/>
                    <a:pt x="7144" y="8003"/>
                    <a:pt x="6460" y="10331"/>
                  </a:cubicBezTo>
                  <a:cubicBezTo>
                    <a:pt x="6346" y="10697"/>
                    <a:pt x="6254" y="11085"/>
                    <a:pt x="6003" y="11404"/>
                  </a:cubicBezTo>
                  <a:cubicBezTo>
                    <a:pt x="5775" y="11678"/>
                    <a:pt x="5433" y="11861"/>
                    <a:pt x="5113" y="12043"/>
                  </a:cubicBezTo>
                  <a:cubicBezTo>
                    <a:pt x="1552" y="14075"/>
                    <a:pt x="0" y="18640"/>
                    <a:pt x="616" y="22703"/>
                  </a:cubicBezTo>
                  <a:cubicBezTo>
                    <a:pt x="1233" y="26743"/>
                    <a:pt x="3652" y="30304"/>
                    <a:pt x="6460" y="33294"/>
                  </a:cubicBezTo>
                  <a:lnTo>
                    <a:pt x="6505" y="33271"/>
                  </a:lnTo>
                  <a:cubicBezTo>
                    <a:pt x="6483" y="33202"/>
                    <a:pt x="6460" y="33157"/>
                    <a:pt x="6437" y="33088"/>
                  </a:cubicBezTo>
                  <a:cubicBezTo>
                    <a:pt x="6186" y="32084"/>
                    <a:pt x="6437" y="31034"/>
                    <a:pt x="6985" y="30167"/>
                  </a:cubicBezTo>
                  <a:cubicBezTo>
                    <a:pt x="7861" y="28692"/>
                    <a:pt x="9539" y="27757"/>
                    <a:pt x="11248" y="27757"/>
                  </a:cubicBezTo>
                  <a:cubicBezTo>
                    <a:pt x="11364" y="27757"/>
                    <a:pt x="11480" y="27761"/>
                    <a:pt x="11595" y="27770"/>
                  </a:cubicBezTo>
                  <a:cubicBezTo>
                    <a:pt x="12645" y="27838"/>
                    <a:pt x="13650" y="28272"/>
                    <a:pt x="14449" y="28957"/>
                  </a:cubicBezTo>
                  <a:cubicBezTo>
                    <a:pt x="16069" y="26172"/>
                    <a:pt x="16640" y="22794"/>
                    <a:pt x="16024" y="19621"/>
                  </a:cubicBezTo>
                  <a:cubicBezTo>
                    <a:pt x="23396" y="19393"/>
                    <a:pt x="30700" y="17430"/>
                    <a:pt x="37183" y="13938"/>
                  </a:cubicBezTo>
                  <a:cubicBezTo>
                    <a:pt x="37799" y="17088"/>
                    <a:pt x="38986" y="20306"/>
                    <a:pt x="39990" y="23570"/>
                  </a:cubicBezTo>
                  <a:cubicBezTo>
                    <a:pt x="40013" y="23639"/>
                    <a:pt x="40013" y="23707"/>
                    <a:pt x="40036" y="23776"/>
                  </a:cubicBezTo>
                  <a:cubicBezTo>
                    <a:pt x="42387" y="21698"/>
                    <a:pt x="43072" y="18183"/>
                    <a:pt x="43117" y="14988"/>
                  </a:cubicBezTo>
                  <a:cubicBezTo>
                    <a:pt x="43186" y="10309"/>
                    <a:pt x="42067" y="5241"/>
                    <a:pt x="38529" y="2183"/>
                  </a:cubicBezTo>
                  <a:cubicBezTo>
                    <a:pt x="37662" y="1430"/>
                    <a:pt x="36658" y="813"/>
                    <a:pt x="35539" y="654"/>
                  </a:cubicBezTo>
                  <a:cubicBezTo>
                    <a:pt x="35266" y="610"/>
                    <a:pt x="34993" y="594"/>
                    <a:pt x="34720" y="594"/>
                  </a:cubicBezTo>
                  <a:cubicBezTo>
                    <a:pt x="33989" y="594"/>
                    <a:pt x="33257" y="712"/>
                    <a:pt x="32526" y="745"/>
                  </a:cubicBezTo>
                  <a:cubicBezTo>
                    <a:pt x="32446" y="747"/>
                    <a:pt x="32365" y="748"/>
                    <a:pt x="32285" y="748"/>
                  </a:cubicBezTo>
                  <a:cubicBezTo>
                    <a:pt x="30657" y="748"/>
                    <a:pt x="29067" y="324"/>
                    <a:pt x="27436" y="129"/>
                  </a:cubicBezTo>
                  <a:cubicBezTo>
                    <a:pt x="26701" y="42"/>
                    <a:pt x="25962" y="1"/>
                    <a:pt x="25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7"/>
            <p:cNvSpPr/>
            <p:nvPr/>
          </p:nvSpPr>
          <p:spPr>
            <a:xfrm flipH="1">
              <a:off x="5271491" y="2578276"/>
              <a:ext cx="2610051" cy="1665801"/>
            </a:xfrm>
            <a:custGeom>
              <a:avLst/>
              <a:gdLst/>
              <a:ahLst/>
              <a:cxnLst/>
              <a:rect l="l" t="t" r="r" b="b"/>
              <a:pathLst>
                <a:path w="89202" h="56931" extrusionOk="0">
                  <a:moveTo>
                    <a:pt x="47683" y="1"/>
                  </a:moveTo>
                  <a:cubicBezTo>
                    <a:pt x="48253" y="777"/>
                    <a:pt x="48801" y="1553"/>
                    <a:pt x="49326" y="2374"/>
                  </a:cubicBezTo>
                  <a:cubicBezTo>
                    <a:pt x="53914" y="9496"/>
                    <a:pt x="56584" y="17873"/>
                    <a:pt x="56904" y="26364"/>
                  </a:cubicBezTo>
                  <a:cubicBezTo>
                    <a:pt x="56265" y="26432"/>
                    <a:pt x="55626" y="26501"/>
                    <a:pt x="54964" y="26546"/>
                  </a:cubicBezTo>
                  <a:cubicBezTo>
                    <a:pt x="50764" y="26980"/>
                    <a:pt x="46541" y="27437"/>
                    <a:pt x="42341" y="28099"/>
                  </a:cubicBezTo>
                  <a:cubicBezTo>
                    <a:pt x="41885" y="29012"/>
                    <a:pt x="41725" y="30130"/>
                    <a:pt x="41611" y="31180"/>
                  </a:cubicBezTo>
                  <a:cubicBezTo>
                    <a:pt x="41451" y="32755"/>
                    <a:pt x="41291" y="34330"/>
                    <a:pt x="41109" y="35882"/>
                  </a:cubicBezTo>
                  <a:cubicBezTo>
                    <a:pt x="40972" y="37320"/>
                    <a:pt x="40812" y="38781"/>
                    <a:pt x="40881" y="40219"/>
                  </a:cubicBezTo>
                  <a:cubicBezTo>
                    <a:pt x="39169" y="39694"/>
                    <a:pt x="37434" y="39192"/>
                    <a:pt x="35722" y="38667"/>
                  </a:cubicBezTo>
                  <a:cubicBezTo>
                    <a:pt x="34330" y="38256"/>
                    <a:pt x="32915" y="37822"/>
                    <a:pt x="31499" y="37388"/>
                  </a:cubicBezTo>
                  <a:cubicBezTo>
                    <a:pt x="30404" y="35197"/>
                    <a:pt x="29308" y="32960"/>
                    <a:pt x="28121" y="30792"/>
                  </a:cubicBezTo>
                  <a:cubicBezTo>
                    <a:pt x="30723" y="30061"/>
                    <a:pt x="33371" y="29559"/>
                    <a:pt x="36042" y="29263"/>
                  </a:cubicBezTo>
                  <a:cubicBezTo>
                    <a:pt x="36156" y="29263"/>
                    <a:pt x="36270" y="29240"/>
                    <a:pt x="36384" y="29217"/>
                  </a:cubicBezTo>
                  <a:cubicBezTo>
                    <a:pt x="37548" y="28966"/>
                    <a:pt x="38712" y="28738"/>
                    <a:pt x="39876" y="28532"/>
                  </a:cubicBezTo>
                  <a:cubicBezTo>
                    <a:pt x="35813" y="21867"/>
                    <a:pt x="31796" y="15179"/>
                    <a:pt x="28030" y="8355"/>
                  </a:cubicBezTo>
                  <a:cubicBezTo>
                    <a:pt x="27688" y="7716"/>
                    <a:pt x="27322" y="7076"/>
                    <a:pt x="27003" y="6415"/>
                  </a:cubicBezTo>
                  <a:cubicBezTo>
                    <a:pt x="26295" y="5068"/>
                    <a:pt x="25679" y="3698"/>
                    <a:pt x="25200" y="2260"/>
                  </a:cubicBezTo>
                  <a:cubicBezTo>
                    <a:pt x="18557" y="5707"/>
                    <a:pt x="10089" y="6072"/>
                    <a:pt x="4817" y="11413"/>
                  </a:cubicBezTo>
                  <a:cubicBezTo>
                    <a:pt x="1461" y="14814"/>
                    <a:pt x="0" y="19790"/>
                    <a:pt x="160" y="24561"/>
                  </a:cubicBezTo>
                  <a:cubicBezTo>
                    <a:pt x="297" y="29331"/>
                    <a:pt x="1918" y="33942"/>
                    <a:pt x="3995" y="38256"/>
                  </a:cubicBezTo>
                  <a:cubicBezTo>
                    <a:pt x="5844" y="42045"/>
                    <a:pt x="8058" y="45674"/>
                    <a:pt x="10614" y="49029"/>
                  </a:cubicBezTo>
                  <a:cubicBezTo>
                    <a:pt x="13216" y="52453"/>
                    <a:pt x="16435" y="55763"/>
                    <a:pt x="20635" y="56676"/>
                  </a:cubicBezTo>
                  <a:cubicBezTo>
                    <a:pt x="21492" y="56856"/>
                    <a:pt x="22362" y="56930"/>
                    <a:pt x="23237" y="56930"/>
                  </a:cubicBezTo>
                  <a:cubicBezTo>
                    <a:pt x="25017" y="56930"/>
                    <a:pt x="26818" y="56624"/>
                    <a:pt x="28578" y="56288"/>
                  </a:cubicBezTo>
                  <a:cubicBezTo>
                    <a:pt x="39831" y="54119"/>
                    <a:pt x="50878" y="50810"/>
                    <a:pt x="61469" y="46404"/>
                  </a:cubicBezTo>
                  <a:cubicBezTo>
                    <a:pt x="62610" y="46747"/>
                    <a:pt x="63729" y="47089"/>
                    <a:pt x="64870" y="47432"/>
                  </a:cubicBezTo>
                  <a:cubicBezTo>
                    <a:pt x="68484" y="48518"/>
                    <a:pt x="72183" y="49626"/>
                    <a:pt x="75948" y="49626"/>
                  </a:cubicBezTo>
                  <a:cubicBezTo>
                    <a:pt x="76060" y="49626"/>
                    <a:pt x="76171" y="49625"/>
                    <a:pt x="76283" y="49623"/>
                  </a:cubicBezTo>
                  <a:cubicBezTo>
                    <a:pt x="80186" y="49554"/>
                    <a:pt x="84249" y="48071"/>
                    <a:pt x="86508" y="44898"/>
                  </a:cubicBezTo>
                  <a:cubicBezTo>
                    <a:pt x="87855" y="43026"/>
                    <a:pt x="88449" y="40721"/>
                    <a:pt x="88654" y="38416"/>
                  </a:cubicBezTo>
                  <a:cubicBezTo>
                    <a:pt x="89202" y="32253"/>
                    <a:pt x="87056" y="26136"/>
                    <a:pt x="84180" y="20657"/>
                  </a:cubicBezTo>
                  <a:cubicBezTo>
                    <a:pt x="81350" y="15248"/>
                    <a:pt x="77766" y="10181"/>
                    <a:pt x="73293" y="6026"/>
                  </a:cubicBezTo>
                  <a:cubicBezTo>
                    <a:pt x="71398" y="4269"/>
                    <a:pt x="69275" y="2648"/>
                    <a:pt x="66764" y="1986"/>
                  </a:cubicBezTo>
                  <a:cubicBezTo>
                    <a:pt x="65637" y="1696"/>
                    <a:pt x="64479" y="1618"/>
                    <a:pt x="63310" y="1618"/>
                  </a:cubicBezTo>
                  <a:cubicBezTo>
                    <a:pt x="62184" y="1618"/>
                    <a:pt x="61048" y="1690"/>
                    <a:pt x="59917" y="1713"/>
                  </a:cubicBezTo>
                  <a:cubicBezTo>
                    <a:pt x="59590" y="1721"/>
                    <a:pt x="59264" y="1725"/>
                    <a:pt x="58937" y="1725"/>
                  </a:cubicBezTo>
                  <a:cubicBezTo>
                    <a:pt x="55677" y="1725"/>
                    <a:pt x="52411" y="1312"/>
                    <a:pt x="49257" y="503"/>
                  </a:cubicBezTo>
                  <a:cubicBezTo>
                    <a:pt x="48732" y="366"/>
                    <a:pt x="48185" y="206"/>
                    <a:pt x="47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7"/>
            <p:cNvSpPr/>
            <p:nvPr/>
          </p:nvSpPr>
          <p:spPr>
            <a:xfrm flipH="1">
              <a:off x="6258624" y="1438253"/>
              <a:ext cx="1043236" cy="2271454"/>
            </a:xfrm>
            <a:custGeom>
              <a:avLst/>
              <a:gdLst/>
              <a:ahLst/>
              <a:cxnLst/>
              <a:rect l="l" t="t" r="r" b="b"/>
              <a:pathLst>
                <a:path w="35654" h="77630" extrusionOk="0">
                  <a:moveTo>
                    <a:pt x="30998" y="1"/>
                  </a:moveTo>
                  <a:cubicBezTo>
                    <a:pt x="24515" y="3493"/>
                    <a:pt x="17211" y="5456"/>
                    <a:pt x="9839" y="5684"/>
                  </a:cubicBezTo>
                  <a:cubicBezTo>
                    <a:pt x="10455" y="8857"/>
                    <a:pt x="9884" y="12235"/>
                    <a:pt x="8264" y="15020"/>
                  </a:cubicBezTo>
                  <a:cubicBezTo>
                    <a:pt x="7465" y="14335"/>
                    <a:pt x="6460" y="13901"/>
                    <a:pt x="5410" y="13833"/>
                  </a:cubicBezTo>
                  <a:cubicBezTo>
                    <a:pt x="5295" y="13824"/>
                    <a:pt x="5179" y="13820"/>
                    <a:pt x="5063" y="13820"/>
                  </a:cubicBezTo>
                  <a:cubicBezTo>
                    <a:pt x="3354" y="13820"/>
                    <a:pt x="1676" y="14755"/>
                    <a:pt x="800" y="16230"/>
                  </a:cubicBezTo>
                  <a:cubicBezTo>
                    <a:pt x="252" y="17097"/>
                    <a:pt x="1" y="18147"/>
                    <a:pt x="252" y="19151"/>
                  </a:cubicBezTo>
                  <a:cubicBezTo>
                    <a:pt x="275" y="19220"/>
                    <a:pt x="298" y="19265"/>
                    <a:pt x="320" y="19334"/>
                  </a:cubicBezTo>
                  <a:cubicBezTo>
                    <a:pt x="594" y="20224"/>
                    <a:pt x="1233" y="20977"/>
                    <a:pt x="1964" y="21571"/>
                  </a:cubicBezTo>
                  <a:cubicBezTo>
                    <a:pt x="3082" y="22552"/>
                    <a:pt x="4429" y="23260"/>
                    <a:pt x="5844" y="23694"/>
                  </a:cubicBezTo>
                  <a:cubicBezTo>
                    <a:pt x="6164" y="23785"/>
                    <a:pt x="6460" y="23853"/>
                    <a:pt x="6711" y="24059"/>
                  </a:cubicBezTo>
                  <a:cubicBezTo>
                    <a:pt x="6963" y="24264"/>
                    <a:pt x="7099" y="24584"/>
                    <a:pt x="7214" y="24903"/>
                  </a:cubicBezTo>
                  <a:cubicBezTo>
                    <a:pt x="7853" y="26569"/>
                    <a:pt x="8172" y="28350"/>
                    <a:pt x="8423" y="30130"/>
                  </a:cubicBezTo>
                  <a:cubicBezTo>
                    <a:pt x="8903" y="33326"/>
                    <a:pt x="9199" y="36727"/>
                    <a:pt x="7944" y="39694"/>
                  </a:cubicBezTo>
                  <a:cubicBezTo>
                    <a:pt x="7122" y="40265"/>
                    <a:pt x="6278" y="40767"/>
                    <a:pt x="5388" y="41223"/>
                  </a:cubicBezTo>
                  <a:cubicBezTo>
                    <a:pt x="5867" y="42661"/>
                    <a:pt x="6483" y="44031"/>
                    <a:pt x="7191" y="45378"/>
                  </a:cubicBezTo>
                  <a:cubicBezTo>
                    <a:pt x="8401" y="46131"/>
                    <a:pt x="9816" y="46587"/>
                    <a:pt x="11208" y="46975"/>
                  </a:cubicBezTo>
                  <a:cubicBezTo>
                    <a:pt x="14472" y="47888"/>
                    <a:pt x="17782" y="48596"/>
                    <a:pt x="21137" y="49098"/>
                  </a:cubicBezTo>
                  <a:cubicBezTo>
                    <a:pt x="21371" y="49127"/>
                    <a:pt x="21605" y="49166"/>
                    <a:pt x="21833" y="49166"/>
                  </a:cubicBezTo>
                  <a:cubicBezTo>
                    <a:pt x="21961" y="49166"/>
                    <a:pt x="22087" y="49154"/>
                    <a:pt x="22210" y="49121"/>
                  </a:cubicBezTo>
                  <a:cubicBezTo>
                    <a:pt x="22552" y="49030"/>
                    <a:pt x="22849" y="48824"/>
                    <a:pt x="23123" y="48619"/>
                  </a:cubicBezTo>
                  <a:cubicBezTo>
                    <a:pt x="25748" y="46679"/>
                    <a:pt x="27939" y="44191"/>
                    <a:pt x="29514" y="41337"/>
                  </a:cubicBezTo>
                  <a:cubicBezTo>
                    <a:pt x="28989" y="40516"/>
                    <a:pt x="28441" y="39740"/>
                    <a:pt x="27871" y="38964"/>
                  </a:cubicBezTo>
                  <a:cubicBezTo>
                    <a:pt x="27368" y="38758"/>
                    <a:pt x="26866" y="38484"/>
                    <a:pt x="26478" y="38096"/>
                  </a:cubicBezTo>
                  <a:cubicBezTo>
                    <a:pt x="24858" y="36635"/>
                    <a:pt x="24903" y="34193"/>
                    <a:pt x="24287" y="32070"/>
                  </a:cubicBezTo>
                  <a:cubicBezTo>
                    <a:pt x="25656" y="31842"/>
                    <a:pt x="27026" y="31431"/>
                    <a:pt x="28281" y="30883"/>
                  </a:cubicBezTo>
                  <a:cubicBezTo>
                    <a:pt x="29491" y="30358"/>
                    <a:pt x="30632" y="29697"/>
                    <a:pt x="31637" y="28829"/>
                  </a:cubicBezTo>
                  <a:cubicBezTo>
                    <a:pt x="34170" y="26569"/>
                    <a:pt x="35403" y="23077"/>
                    <a:pt x="35517" y="19653"/>
                  </a:cubicBezTo>
                  <a:cubicBezTo>
                    <a:pt x="35654" y="16321"/>
                    <a:pt x="34832" y="13034"/>
                    <a:pt x="33851" y="9839"/>
                  </a:cubicBezTo>
                  <a:cubicBezTo>
                    <a:pt x="33828" y="9770"/>
                    <a:pt x="33828" y="9702"/>
                    <a:pt x="33805" y="9633"/>
                  </a:cubicBezTo>
                  <a:cubicBezTo>
                    <a:pt x="32801" y="6369"/>
                    <a:pt x="31614" y="3151"/>
                    <a:pt x="30998" y="1"/>
                  </a:cubicBezTo>
                  <a:close/>
                  <a:moveTo>
                    <a:pt x="16230" y="68226"/>
                  </a:moveTo>
                  <a:cubicBezTo>
                    <a:pt x="13559" y="68522"/>
                    <a:pt x="10911" y="69024"/>
                    <a:pt x="8309" y="69755"/>
                  </a:cubicBezTo>
                  <a:cubicBezTo>
                    <a:pt x="9496" y="71923"/>
                    <a:pt x="10592" y="74160"/>
                    <a:pt x="11687" y="76351"/>
                  </a:cubicBezTo>
                  <a:cubicBezTo>
                    <a:pt x="13103" y="76785"/>
                    <a:pt x="14518" y="77219"/>
                    <a:pt x="15910" y="77630"/>
                  </a:cubicBezTo>
                  <a:cubicBezTo>
                    <a:pt x="15317" y="74548"/>
                    <a:pt x="15408" y="71307"/>
                    <a:pt x="16207" y="68271"/>
                  </a:cubicBezTo>
                  <a:cubicBezTo>
                    <a:pt x="16207" y="68248"/>
                    <a:pt x="16207" y="68248"/>
                    <a:pt x="16230" y="68226"/>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7"/>
            <p:cNvSpPr/>
            <p:nvPr/>
          </p:nvSpPr>
          <p:spPr>
            <a:xfrm flipH="1">
              <a:off x="5304220" y="2689139"/>
              <a:ext cx="2047732" cy="1341191"/>
            </a:xfrm>
            <a:custGeom>
              <a:avLst/>
              <a:gdLst/>
              <a:ahLst/>
              <a:cxnLst/>
              <a:rect l="l" t="t" r="r" b="b"/>
              <a:pathLst>
                <a:path w="69984" h="45837" extrusionOk="0">
                  <a:moveTo>
                    <a:pt x="36818" y="1"/>
                  </a:moveTo>
                  <a:cubicBezTo>
                    <a:pt x="39078" y="2283"/>
                    <a:pt x="41429" y="4497"/>
                    <a:pt x="43825" y="6666"/>
                  </a:cubicBezTo>
                  <a:cubicBezTo>
                    <a:pt x="42479" y="8126"/>
                    <a:pt x="41269" y="9679"/>
                    <a:pt x="40151" y="11322"/>
                  </a:cubicBezTo>
                  <a:cubicBezTo>
                    <a:pt x="42045" y="12418"/>
                    <a:pt x="43985" y="13445"/>
                    <a:pt x="45971" y="14358"/>
                  </a:cubicBezTo>
                  <a:cubicBezTo>
                    <a:pt x="45035" y="16868"/>
                    <a:pt x="44077" y="19402"/>
                    <a:pt x="43620" y="22050"/>
                  </a:cubicBezTo>
                  <a:lnTo>
                    <a:pt x="43848" y="22027"/>
                  </a:lnTo>
                  <a:cubicBezTo>
                    <a:pt x="44761" y="19311"/>
                    <a:pt x="45743" y="16595"/>
                    <a:pt x="46838" y="13947"/>
                  </a:cubicBezTo>
                  <a:cubicBezTo>
                    <a:pt x="45058" y="12920"/>
                    <a:pt x="43232" y="12052"/>
                    <a:pt x="41360" y="11299"/>
                  </a:cubicBezTo>
                  <a:cubicBezTo>
                    <a:pt x="42524" y="9701"/>
                    <a:pt x="43757" y="8149"/>
                    <a:pt x="45012" y="6620"/>
                  </a:cubicBezTo>
                  <a:cubicBezTo>
                    <a:pt x="42296" y="4383"/>
                    <a:pt x="39603" y="2123"/>
                    <a:pt x="36818" y="1"/>
                  </a:cubicBezTo>
                  <a:close/>
                  <a:moveTo>
                    <a:pt x="46724" y="10112"/>
                  </a:moveTo>
                  <a:lnTo>
                    <a:pt x="46724" y="10112"/>
                  </a:lnTo>
                  <a:cubicBezTo>
                    <a:pt x="46998" y="12440"/>
                    <a:pt x="47751" y="14677"/>
                    <a:pt x="48094" y="17005"/>
                  </a:cubicBezTo>
                  <a:cubicBezTo>
                    <a:pt x="48322" y="18649"/>
                    <a:pt x="48368" y="20315"/>
                    <a:pt x="48505" y="21981"/>
                  </a:cubicBezTo>
                  <a:cubicBezTo>
                    <a:pt x="48715" y="21977"/>
                    <a:pt x="48924" y="21975"/>
                    <a:pt x="49133" y="21975"/>
                  </a:cubicBezTo>
                  <a:cubicBezTo>
                    <a:pt x="50105" y="21975"/>
                    <a:pt x="51066" y="22016"/>
                    <a:pt x="52043" y="22073"/>
                  </a:cubicBezTo>
                  <a:cubicBezTo>
                    <a:pt x="55238" y="22255"/>
                    <a:pt x="58457" y="22780"/>
                    <a:pt x="61492" y="23762"/>
                  </a:cubicBezTo>
                  <a:cubicBezTo>
                    <a:pt x="59735" y="21936"/>
                    <a:pt x="57155" y="20954"/>
                    <a:pt x="54622" y="20521"/>
                  </a:cubicBezTo>
                  <a:cubicBezTo>
                    <a:pt x="53983" y="20429"/>
                    <a:pt x="53344" y="20338"/>
                    <a:pt x="52773" y="20064"/>
                  </a:cubicBezTo>
                  <a:cubicBezTo>
                    <a:pt x="53093" y="18946"/>
                    <a:pt x="54553" y="18398"/>
                    <a:pt x="54759" y="17257"/>
                  </a:cubicBezTo>
                  <a:lnTo>
                    <a:pt x="54759" y="17257"/>
                  </a:lnTo>
                  <a:cubicBezTo>
                    <a:pt x="53526" y="17645"/>
                    <a:pt x="52431" y="18489"/>
                    <a:pt x="51769" y="19608"/>
                  </a:cubicBezTo>
                  <a:cubicBezTo>
                    <a:pt x="51244" y="19105"/>
                    <a:pt x="51107" y="18329"/>
                    <a:pt x="50924" y="17622"/>
                  </a:cubicBezTo>
                  <a:cubicBezTo>
                    <a:pt x="50354" y="15385"/>
                    <a:pt x="49144" y="13376"/>
                    <a:pt x="47957" y="11390"/>
                  </a:cubicBezTo>
                  <a:cubicBezTo>
                    <a:pt x="47637" y="10865"/>
                    <a:pt x="47295" y="10340"/>
                    <a:pt x="46724" y="10112"/>
                  </a:cubicBezTo>
                  <a:close/>
                  <a:moveTo>
                    <a:pt x="3516" y="3470"/>
                  </a:moveTo>
                  <a:lnTo>
                    <a:pt x="3516" y="3470"/>
                  </a:lnTo>
                  <a:cubicBezTo>
                    <a:pt x="3265" y="6780"/>
                    <a:pt x="3037" y="10044"/>
                    <a:pt x="2854" y="13331"/>
                  </a:cubicBezTo>
                  <a:cubicBezTo>
                    <a:pt x="4315" y="13635"/>
                    <a:pt x="5796" y="13787"/>
                    <a:pt x="7277" y="13787"/>
                  </a:cubicBezTo>
                  <a:cubicBezTo>
                    <a:pt x="8018" y="13787"/>
                    <a:pt x="8758" y="13749"/>
                    <a:pt x="9496" y="13673"/>
                  </a:cubicBezTo>
                  <a:lnTo>
                    <a:pt x="9496" y="13673"/>
                  </a:lnTo>
                  <a:cubicBezTo>
                    <a:pt x="8971" y="14837"/>
                    <a:pt x="8446" y="16001"/>
                    <a:pt x="7944" y="17165"/>
                  </a:cubicBezTo>
                  <a:cubicBezTo>
                    <a:pt x="7853" y="17348"/>
                    <a:pt x="7784" y="17530"/>
                    <a:pt x="7807" y="17736"/>
                  </a:cubicBezTo>
                  <a:cubicBezTo>
                    <a:pt x="7853" y="17918"/>
                    <a:pt x="7990" y="18078"/>
                    <a:pt x="8127" y="18215"/>
                  </a:cubicBezTo>
                  <a:cubicBezTo>
                    <a:pt x="9998" y="20201"/>
                    <a:pt x="11893" y="22164"/>
                    <a:pt x="13947" y="23967"/>
                  </a:cubicBezTo>
                  <a:cubicBezTo>
                    <a:pt x="14700" y="24629"/>
                    <a:pt x="15522" y="25291"/>
                    <a:pt x="16458" y="25656"/>
                  </a:cubicBezTo>
                  <a:lnTo>
                    <a:pt x="16755" y="25633"/>
                  </a:lnTo>
                  <a:cubicBezTo>
                    <a:pt x="14267" y="23123"/>
                    <a:pt x="11756" y="20612"/>
                    <a:pt x="9268" y="18101"/>
                  </a:cubicBezTo>
                  <a:cubicBezTo>
                    <a:pt x="9108" y="17941"/>
                    <a:pt x="8926" y="17759"/>
                    <a:pt x="8903" y="17508"/>
                  </a:cubicBezTo>
                  <a:cubicBezTo>
                    <a:pt x="8880" y="17302"/>
                    <a:pt x="8971" y="17120"/>
                    <a:pt x="9063" y="16937"/>
                  </a:cubicBezTo>
                  <a:cubicBezTo>
                    <a:pt x="9747" y="15590"/>
                    <a:pt x="10318" y="14175"/>
                    <a:pt x="10729" y="12714"/>
                  </a:cubicBezTo>
                  <a:lnTo>
                    <a:pt x="10729" y="12714"/>
                  </a:lnTo>
                  <a:cubicBezTo>
                    <a:pt x="9695" y="12814"/>
                    <a:pt x="8657" y="12866"/>
                    <a:pt x="7618" y="12866"/>
                  </a:cubicBezTo>
                  <a:cubicBezTo>
                    <a:pt x="6522" y="12866"/>
                    <a:pt x="5427" y="12809"/>
                    <a:pt x="4338" y="12691"/>
                  </a:cubicBezTo>
                  <a:cubicBezTo>
                    <a:pt x="4155" y="12691"/>
                    <a:pt x="3950" y="12646"/>
                    <a:pt x="3836" y="12532"/>
                  </a:cubicBezTo>
                  <a:cubicBezTo>
                    <a:pt x="3676" y="12395"/>
                    <a:pt x="3653" y="12166"/>
                    <a:pt x="3630" y="11961"/>
                  </a:cubicBezTo>
                  <a:cubicBezTo>
                    <a:pt x="3425" y="9131"/>
                    <a:pt x="3402" y="6300"/>
                    <a:pt x="3516" y="3470"/>
                  </a:cubicBezTo>
                  <a:close/>
                  <a:moveTo>
                    <a:pt x="1" y="13262"/>
                  </a:moveTo>
                  <a:cubicBezTo>
                    <a:pt x="5022" y="18535"/>
                    <a:pt x="7990" y="25588"/>
                    <a:pt x="10774" y="32390"/>
                  </a:cubicBezTo>
                  <a:cubicBezTo>
                    <a:pt x="10866" y="32595"/>
                    <a:pt x="10957" y="32846"/>
                    <a:pt x="10889" y="33074"/>
                  </a:cubicBezTo>
                  <a:cubicBezTo>
                    <a:pt x="10843" y="33280"/>
                    <a:pt x="10683" y="33417"/>
                    <a:pt x="10523" y="33554"/>
                  </a:cubicBezTo>
                  <a:cubicBezTo>
                    <a:pt x="9154" y="34718"/>
                    <a:pt x="7556" y="35562"/>
                    <a:pt x="6095" y="36589"/>
                  </a:cubicBezTo>
                  <a:cubicBezTo>
                    <a:pt x="4612" y="37594"/>
                    <a:pt x="3219" y="38872"/>
                    <a:pt x="2580" y="40538"/>
                  </a:cubicBezTo>
                  <a:cubicBezTo>
                    <a:pt x="2772" y="40593"/>
                    <a:pt x="2964" y="40618"/>
                    <a:pt x="3155" y="40618"/>
                  </a:cubicBezTo>
                  <a:cubicBezTo>
                    <a:pt x="4078" y="40618"/>
                    <a:pt x="4985" y="40044"/>
                    <a:pt x="5799" y="39534"/>
                  </a:cubicBezTo>
                  <a:cubicBezTo>
                    <a:pt x="8081" y="38073"/>
                    <a:pt x="10546" y="36863"/>
                    <a:pt x="13080" y="35905"/>
                  </a:cubicBezTo>
                  <a:lnTo>
                    <a:pt x="13080" y="35905"/>
                  </a:lnTo>
                  <a:cubicBezTo>
                    <a:pt x="11299" y="37913"/>
                    <a:pt x="9953" y="40310"/>
                    <a:pt x="9177" y="42866"/>
                  </a:cubicBezTo>
                  <a:cubicBezTo>
                    <a:pt x="11505" y="42273"/>
                    <a:pt x="12098" y="39100"/>
                    <a:pt x="14153" y="37868"/>
                  </a:cubicBezTo>
                  <a:cubicBezTo>
                    <a:pt x="14843" y="37452"/>
                    <a:pt x="15619" y="37302"/>
                    <a:pt x="16422" y="37302"/>
                  </a:cubicBezTo>
                  <a:cubicBezTo>
                    <a:pt x="17425" y="37302"/>
                    <a:pt x="18472" y="37536"/>
                    <a:pt x="19448" y="37776"/>
                  </a:cubicBezTo>
                  <a:cubicBezTo>
                    <a:pt x="26889" y="39625"/>
                    <a:pt x="34307" y="41451"/>
                    <a:pt x="41726" y="43300"/>
                  </a:cubicBezTo>
                  <a:cubicBezTo>
                    <a:pt x="42273" y="43072"/>
                    <a:pt x="42821" y="42844"/>
                    <a:pt x="43369" y="42615"/>
                  </a:cubicBezTo>
                  <a:cubicBezTo>
                    <a:pt x="44510" y="42958"/>
                    <a:pt x="45629" y="43300"/>
                    <a:pt x="46770" y="43643"/>
                  </a:cubicBezTo>
                  <a:cubicBezTo>
                    <a:pt x="50384" y="44729"/>
                    <a:pt x="54083" y="45837"/>
                    <a:pt x="57848" y="45837"/>
                  </a:cubicBezTo>
                  <a:cubicBezTo>
                    <a:pt x="57960" y="45837"/>
                    <a:pt x="58071" y="45836"/>
                    <a:pt x="58183" y="45834"/>
                  </a:cubicBezTo>
                  <a:cubicBezTo>
                    <a:pt x="62086" y="45765"/>
                    <a:pt x="66149" y="44282"/>
                    <a:pt x="68408" y="41109"/>
                  </a:cubicBezTo>
                  <a:cubicBezTo>
                    <a:pt x="69116" y="40105"/>
                    <a:pt x="69641" y="38986"/>
                    <a:pt x="69983" y="37799"/>
                  </a:cubicBezTo>
                  <a:lnTo>
                    <a:pt x="69983" y="37799"/>
                  </a:lnTo>
                  <a:cubicBezTo>
                    <a:pt x="67604" y="39636"/>
                    <a:pt x="63236" y="40757"/>
                    <a:pt x="57145" y="40757"/>
                  </a:cubicBezTo>
                  <a:cubicBezTo>
                    <a:pt x="54530" y="40757"/>
                    <a:pt x="51597" y="40550"/>
                    <a:pt x="48368" y="40105"/>
                  </a:cubicBezTo>
                  <a:cubicBezTo>
                    <a:pt x="41406" y="39146"/>
                    <a:pt x="30769" y="36658"/>
                    <a:pt x="22781" y="34649"/>
                  </a:cubicBezTo>
                  <a:cubicBezTo>
                    <a:pt x="20795" y="34147"/>
                    <a:pt x="18946" y="33691"/>
                    <a:pt x="17371" y="33280"/>
                  </a:cubicBezTo>
                  <a:lnTo>
                    <a:pt x="17371" y="33280"/>
                  </a:lnTo>
                  <a:cubicBezTo>
                    <a:pt x="17439" y="33805"/>
                    <a:pt x="17531" y="34353"/>
                    <a:pt x="17622" y="34878"/>
                  </a:cubicBezTo>
                  <a:cubicBezTo>
                    <a:pt x="16230" y="34467"/>
                    <a:pt x="14815" y="34033"/>
                    <a:pt x="13399" y="33599"/>
                  </a:cubicBezTo>
                  <a:cubicBezTo>
                    <a:pt x="13148" y="33074"/>
                    <a:pt x="12874" y="32549"/>
                    <a:pt x="12600" y="32002"/>
                  </a:cubicBezTo>
                  <a:cubicBezTo>
                    <a:pt x="11779" y="30335"/>
                    <a:pt x="10911" y="28646"/>
                    <a:pt x="10021" y="27003"/>
                  </a:cubicBezTo>
                  <a:cubicBezTo>
                    <a:pt x="7282" y="21936"/>
                    <a:pt x="4155" y="17120"/>
                    <a:pt x="1" y="132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7"/>
            <p:cNvSpPr/>
            <p:nvPr/>
          </p:nvSpPr>
          <p:spPr>
            <a:xfrm flipH="1">
              <a:off x="5400396" y="1808644"/>
              <a:ext cx="2003637" cy="2130801"/>
            </a:xfrm>
            <a:custGeom>
              <a:avLst/>
              <a:gdLst/>
              <a:ahLst/>
              <a:cxnLst/>
              <a:rect l="l" t="t" r="r" b="b"/>
              <a:pathLst>
                <a:path w="68477" h="72823" extrusionOk="0">
                  <a:moveTo>
                    <a:pt x="30398" y="1"/>
                  </a:moveTo>
                  <a:cubicBezTo>
                    <a:pt x="30384" y="1"/>
                    <a:pt x="30370" y="4"/>
                    <a:pt x="30358" y="10"/>
                  </a:cubicBezTo>
                  <a:cubicBezTo>
                    <a:pt x="30313" y="56"/>
                    <a:pt x="30290" y="124"/>
                    <a:pt x="30313" y="170"/>
                  </a:cubicBezTo>
                  <a:cubicBezTo>
                    <a:pt x="31157" y="1448"/>
                    <a:pt x="32116" y="2635"/>
                    <a:pt x="33189" y="3708"/>
                  </a:cubicBezTo>
                  <a:cubicBezTo>
                    <a:pt x="33257" y="3776"/>
                    <a:pt x="33303" y="3822"/>
                    <a:pt x="33303" y="3867"/>
                  </a:cubicBezTo>
                  <a:cubicBezTo>
                    <a:pt x="33303" y="3890"/>
                    <a:pt x="33280" y="3936"/>
                    <a:pt x="33257" y="3982"/>
                  </a:cubicBezTo>
                  <a:cubicBezTo>
                    <a:pt x="33029" y="4461"/>
                    <a:pt x="32732" y="4917"/>
                    <a:pt x="32412" y="5351"/>
                  </a:cubicBezTo>
                  <a:cubicBezTo>
                    <a:pt x="32367" y="5397"/>
                    <a:pt x="32390" y="5465"/>
                    <a:pt x="32435" y="5488"/>
                  </a:cubicBezTo>
                  <a:cubicBezTo>
                    <a:pt x="32458" y="5511"/>
                    <a:pt x="32481" y="5511"/>
                    <a:pt x="32504" y="5511"/>
                  </a:cubicBezTo>
                  <a:cubicBezTo>
                    <a:pt x="32527" y="5511"/>
                    <a:pt x="32549" y="5511"/>
                    <a:pt x="32572" y="5488"/>
                  </a:cubicBezTo>
                  <a:cubicBezTo>
                    <a:pt x="32915" y="5054"/>
                    <a:pt x="33211" y="4575"/>
                    <a:pt x="33440" y="4073"/>
                  </a:cubicBezTo>
                  <a:cubicBezTo>
                    <a:pt x="33485" y="4027"/>
                    <a:pt x="33508" y="3959"/>
                    <a:pt x="33508" y="3867"/>
                  </a:cubicBezTo>
                  <a:cubicBezTo>
                    <a:pt x="33508" y="3730"/>
                    <a:pt x="33417" y="3616"/>
                    <a:pt x="33348" y="3571"/>
                  </a:cubicBezTo>
                  <a:cubicBezTo>
                    <a:pt x="32276" y="2498"/>
                    <a:pt x="31317" y="1311"/>
                    <a:pt x="30495" y="56"/>
                  </a:cubicBezTo>
                  <a:cubicBezTo>
                    <a:pt x="30478" y="22"/>
                    <a:pt x="30437" y="1"/>
                    <a:pt x="30398" y="1"/>
                  </a:cubicBezTo>
                  <a:close/>
                  <a:moveTo>
                    <a:pt x="25210" y="7426"/>
                  </a:moveTo>
                  <a:cubicBezTo>
                    <a:pt x="25177" y="7426"/>
                    <a:pt x="25145" y="7446"/>
                    <a:pt x="25131" y="7474"/>
                  </a:cubicBezTo>
                  <a:cubicBezTo>
                    <a:pt x="25086" y="7519"/>
                    <a:pt x="25108" y="7588"/>
                    <a:pt x="25154" y="7611"/>
                  </a:cubicBezTo>
                  <a:cubicBezTo>
                    <a:pt x="26432" y="8569"/>
                    <a:pt x="28053" y="9072"/>
                    <a:pt x="29651" y="9072"/>
                  </a:cubicBezTo>
                  <a:cubicBezTo>
                    <a:pt x="29902" y="9072"/>
                    <a:pt x="30130" y="9072"/>
                    <a:pt x="30358" y="9049"/>
                  </a:cubicBezTo>
                  <a:cubicBezTo>
                    <a:pt x="30427" y="9049"/>
                    <a:pt x="30449" y="8980"/>
                    <a:pt x="30449" y="8935"/>
                  </a:cubicBezTo>
                  <a:cubicBezTo>
                    <a:pt x="30449" y="8878"/>
                    <a:pt x="30419" y="8837"/>
                    <a:pt x="30369" y="8837"/>
                  </a:cubicBezTo>
                  <a:cubicBezTo>
                    <a:pt x="30359" y="8837"/>
                    <a:pt x="30347" y="8839"/>
                    <a:pt x="30335" y="8843"/>
                  </a:cubicBezTo>
                  <a:cubicBezTo>
                    <a:pt x="30118" y="8863"/>
                    <a:pt x="29900" y="8872"/>
                    <a:pt x="29682" y="8872"/>
                  </a:cubicBezTo>
                  <a:cubicBezTo>
                    <a:pt x="28110" y="8872"/>
                    <a:pt x="26531" y="8373"/>
                    <a:pt x="25268" y="7451"/>
                  </a:cubicBezTo>
                  <a:cubicBezTo>
                    <a:pt x="25251" y="7434"/>
                    <a:pt x="25230" y="7426"/>
                    <a:pt x="25210" y="7426"/>
                  </a:cubicBezTo>
                  <a:close/>
                  <a:moveTo>
                    <a:pt x="25862" y="54539"/>
                  </a:moveTo>
                  <a:cubicBezTo>
                    <a:pt x="25451" y="55407"/>
                    <a:pt x="25314" y="56434"/>
                    <a:pt x="25200" y="57484"/>
                  </a:cubicBezTo>
                  <a:lnTo>
                    <a:pt x="24698" y="62186"/>
                  </a:lnTo>
                  <a:cubicBezTo>
                    <a:pt x="24538" y="63601"/>
                    <a:pt x="24378" y="65062"/>
                    <a:pt x="24446" y="66500"/>
                  </a:cubicBezTo>
                  <a:cubicBezTo>
                    <a:pt x="22620" y="65929"/>
                    <a:pt x="20931" y="65404"/>
                    <a:pt x="19516" y="64948"/>
                  </a:cubicBezTo>
                  <a:cubicBezTo>
                    <a:pt x="18923" y="61912"/>
                    <a:pt x="19014" y="58716"/>
                    <a:pt x="19790" y="55704"/>
                  </a:cubicBezTo>
                  <a:lnTo>
                    <a:pt x="19836" y="55681"/>
                  </a:lnTo>
                  <a:cubicBezTo>
                    <a:pt x="19927" y="55681"/>
                    <a:pt x="20018" y="55658"/>
                    <a:pt x="20087" y="55635"/>
                  </a:cubicBezTo>
                  <a:cubicBezTo>
                    <a:pt x="21205" y="55384"/>
                    <a:pt x="22324" y="55156"/>
                    <a:pt x="23556" y="54927"/>
                  </a:cubicBezTo>
                  <a:cubicBezTo>
                    <a:pt x="24332" y="54791"/>
                    <a:pt x="25086" y="54654"/>
                    <a:pt x="25862" y="54539"/>
                  </a:cubicBezTo>
                  <a:close/>
                  <a:moveTo>
                    <a:pt x="131" y="41801"/>
                  </a:moveTo>
                  <a:cubicBezTo>
                    <a:pt x="103" y="41801"/>
                    <a:pt x="74" y="41820"/>
                    <a:pt x="46" y="41849"/>
                  </a:cubicBezTo>
                  <a:cubicBezTo>
                    <a:pt x="1" y="41894"/>
                    <a:pt x="23" y="41940"/>
                    <a:pt x="69" y="41986"/>
                  </a:cubicBezTo>
                  <a:cubicBezTo>
                    <a:pt x="5501" y="46391"/>
                    <a:pt x="9153" y="52394"/>
                    <a:pt x="11710" y="57142"/>
                  </a:cubicBezTo>
                  <a:cubicBezTo>
                    <a:pt x="12874" y="59310"/>
                    <a:pt x="13970" y="61501"/>
                    <a:pt x="15088" y="63761"/>
                  </a:cubicBezTo>
                  <a:lnTo>
                    <a:pt x="15271" y="64126"/>
                  </a:lnTo>
                  <a:cubicBezTo>
                    <a:pt x="15293" y="64149"/>
                    <a:pt x="15339" y="64172"/>
                    <a:pt x="15362" y="64172"/>
                  </a:cubicBezTo>
                  <a:lnTo>
                    <a:pt x="15408" y="64172"/>
                  </a:lnTo>
                  <a:cubicBezTo>
                    <a:pt x="15476" y="64149"/>
                    <a:pt x="15499" y="64080"/>
                    <a:pt x="15453" y="64035"/>
                  </a:cubicBezTo>
                  <a:lnTo>
                    <a:pt x="15385" y="63875"/>
                  </a:lnTo>
                  <a:lnTo>
                    <a:pt x="15385" y="63875"/>
                  </a:lnTo>
                  <a:cubicBezTo>
                    <a:pt x="17896" y="64674"/>
                    <a:pt x="39694" y="71567"/>
                    <a:pt x="45126" y="72822"/>
                  </a:cubicBezTo>
                  <a:lnTo>
                    <a:pt x="45149" y="72822"/>
                  </a:lnTo>
                  <a:cubicBezTo>
                    <a:pt x="45195" y="72822"/>
                    <a:pt x="45240" y="72800"/>
                    <a:pt x="45240" y="72731"/>
                  </a:cubicBezTo>
                  <a:cubicBezTo>
                    <a:pt x="45263" y="72686"/>
                    <a:pt x="45240" y="72617"/>
                    <a:pt x="45172" y="72617"/>
                  </a:cubicBezTo>
                  <a:cubicBezTo>
                    <a:pt x="41794" y="71841"/>
                    <a:pt x="32116" y="68874"/>
                    <a:pt x="24652" y="66568"/>
                  </a:cubicBezTo>
                  <a:cubicBezTo>
                    <a:pt x="24652" y="66546"/>
                    <a:pt x="24675" y="66546"/>
                    <a:pt x="24675" y="66523"/>
                  </a:cubicBezTo>
                  <a:cubicBezTo>
                    <a:pt x="24583" y="65085"/>
                    <a:pt x="24743" y="63624"/>
                    <a:pt x="24903" y="62209"/>
                  </a:cubicBezTo>
                  <a:lnTo>
                    <a:pt x="25405" y="57507"/>
                  </a:lnTo>
                  <a:cubicBezTo>
                    <a:pt x="25519" y="56411"/>
                    <a:pt x="25679" y="55361"/>
                    <a:pt x="26113" y="54494"/>
                  </a:cubicBezTo>
                  <a:cubicBezTo>
                    <a:pt x="30198" y="53855"/>
                    <a:pt x="34375" y="53398"/>
                    <a:pt x="38667" y="52965"/>
                  </a:cubicBezTo>
                  <a:cubicBezTo>
                    <a:pt x="39306" y="52896"/>
                    <a:pt x="39922" y="52828"/>
                    <a:pt x="40584" y="52782"/>
                  </a:cubicBezTo>
                  <a:cubicBezTo>
                    <a:pt x="43674" y="52482"/>
                    <a:pt x="47146" y="52168"/>
                    <a:pt x="50683" y="52168"/>
                  </a:cubicBezTo>
                  <a:cubicBezTo>
                    <a:pt x="51719" y="52168"/>
                    <a:pt x="52761" y="52195"/>
                    <a:pt x="53800" y="52257"/>
                  </a:cubicBezTo>
                  <a:cubicBezTo>
                    <a:pt x="59460" y="52599"/>
                    <a:pt x="64345" y="53923"/>
                    <a:pt x="68294" y="56183"/>
                  </a:cubicBezTo>
                  <a:lnTo>
                    <a:pt x="68362" y="56183"/>
                  </a:lnTo>
                  <a:cubicBezTo>
                    <a:pt x="68385" y="56183"/>
                    <a:pt x="68431" y="56183"/>
                    <a:pt x="68454" y="56137"/>
                  </a:cubicBezTo>
                  <a:cubicBezTo>
                    <a:pt x="68476" y="56092"/>
                    <a:pt x="68454" y="56023"/>
                    <a:pt x="68408" y="56000"/>
                  </a:cubicBezTo>
                  <a:cubicBezTo>
                    <a:pt x="64414" y="53718"/>
                    <a:pt x="59506" y="52394"/>
                    <a:pt x="53823" y="52052"/>
                  </a:cubicBezTo>
                  <a:cubicBezTo>
                    <a:pt x="52737" y="51987"/>
                    <a:pt x="51651" y="51959"/>
                    <a:pt x="50573" y="51959"/>
                  </a:cubicBezTo>
                  <a:cubicBezTo>
                    <a:pt x="47051" y="51959"/>
                    <a:pt x="43614" y="52257"/>
                    <a:pt x="40538" y="52554"/>
                  </a:cubicBezTo>
                  <a:cubicBezTo>
                    <a:pt x="39922" y="52622"/>
                    <a:pt x="39283" y="52691"/>
                    <a:pt x="38644" y="52759"/>
                  </a:cubicBezTo>
                  <a:cubicBezTo>
                    <a:pt x="34353" y="53193"/>
                    <a:pt x="30130" y="53649"/>
                    <a:pt x="26021" y="54288"/>
                  </a:cubicBezTo>
                  <a:cubicBezTo>
                    <a:pt x="25200" y="54425"/>
                    <a:pt x="24355" y="54562"/>
                    <a:pt x="23533" y="54722"/>
                  </a:cubicBezTo>
                  <a:cubicBezTo>
                    <a:pt x="22301" y="54950"/>
                    <a:pt x="21160" y="55179"/>
                    <a:pt x="20041" y="55430"/>
                  </a:cubicBezTo>
                  <a:cubicBezTo>
                    <a:pt x="19973" y="55452"/>
                    <a:pt x="19881" y="55475"/>
                    <a:pt x="19790" y="55475"/>
                  </a:cubicBezTo>
                  <a:lnTo>
                    <a:pt x="19790" y="55498"/>
                  </a:lnTo>
                  <a:cubicBezTo>
                    <a:pt x="19767" y="55475"/>
                    <a:pt x="19767" y="55475"/>
                    <a:pt x="19744" y="55475"/>
                  </a:cubicBezTo>
                  <a:cubicBezTo>
                    <a:pt x="19732" y="55469"/>
                    <a:pt x="19718" y="55466"/>
                    <a:pt x="19704" y="55466"/>
                  </a:cubicBezTo>
                  <a:cubicBezTo>
                    <a:pt x="19665" y="55466"/>
                    <a:pt x="19624" y="55488"/>
                    <a:pt x="19607" y="55521"/>
                  </a:cubicBezTo>
                  <a:cubicBezTo>
                    <a:pt x="19585" y="55544"/>
                    <a:pt x="19562" y="55589"/>
                    <a:pt x="19562" y="55635"/>
                  </a:cubicBezTo>
                  <a:cubicBezTo>
                    <a:pt x="19562" y="55658"/>
                    <a:pt x="19562" y="55658"/>
                    <a:pt x="19585" y="55681"/>
                  </a:cubicBezTo>
                  <a:cubicBezTo>
                    <a:pt x="18809" y="58671"/>
                    <a:pt x="18717" y="61844"/>
                    <a:pt x="19288" y="64879"/>
                  </a:cubicBezTo>
                  <a:cubicBezTo>
                    <a:pt x="17051" y="64172"/>
                    <a:pt x="15522" y="63692"/>
                    <a:pt x="15271" y="63624"/>
                  </a:cubicBezTo>
                  <a:cubicBezTo>
                    <a:pt x="14152" y="61387"/>
                    <a:pt x="13057" y="59196"/>
                    <a:pt x="11893" y="57050"/>
                  </a:cubicBezTo>
                  <a:cubicBezTo>
                    <a:pt x="9313" y="52280"/>
                    <a:pt x="5661" y="46254"/>
                    <a:pt x="183" y="41826"/>
                  </a:cubicBezTo>
                  <a:cubicBezTo>
                    <a:pt x="166" y="41808"/>
                    <a:pt x="148" y="41801"/>
                    <a:pt x="131" y="41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7"/>
            <p:cNvSpPr/>
            <p:nvPr/>
          </p:nvSpPr>
          <p:spPr>
            <a:xfrm flipH="1">
              <a:off x="6352794" y="1512629"/>
              <a:ext cx="565713" cy="170995"/>
            </a:xfrm>
            <a:custGeom>
              <a:avLst/>
              <a:gdLst/>
              <a:ahLst/>
              <a:cxnLst/>
              <a:rect l="l" t="t" r="r" b="b"/>
              <a:pathLst>
                <a:path w="19334" h="5844" extrusionOk="0">
                  <a:moveTo>
                    <a:pt x="17350" y="1"/>
                  </a:moveTo>
                  <a:cubicBezTo>
                    <a:pt x="17130" y="1"/>
                    <a:pt x="16908" y="17"/>
                    <a:pt x="16686" y="38"/>
                  </a:cubicBezTo>
                  <a:cubicBezTo>
                    <a:pt x="15476" y="175"/>
                    <a:pt x="14221" y="632"/>
                    <a:pt x="13513" y="1636"/>
                  </a:cubicBezTo>
                  <a:cubicBezTo>
                    <a:pt x="13399" y="1796"/>
                    <a:pt x="13285" y="1978"/>
                    <a:pt x="13285" y="2184"/>
                  </a:cubicBezTo>
                  <a:cubicBezTo>
                    <a:pt x="13262" y="2389"/>
                    <a:pt x="13353" y="2617"/>
                    <a:pt x="13536" y="2709"/>
                  </a:cubicBezTo>
                  <a:cubicBezTo>
                    <a:pt x="13601" y="2741"/>
                    <a:pt x="13669" y="2755"/>
                    <a:pt x="13737" y="2755"/>
                  </a:cubicBezTo>
                  <a:cubicBezTo>
                    <a:pt x="13905" y="2755"/>
                    <a:pt x="14074" y="2669"/>
                    <a:pt x="14221" y="2572"/>
                  </a:cubicBezTo>
                  <a:cubicBezTo>
                    <a:pt x="14426" y="2412"/>
                    <a:pt x="14312" y="2412"/>
                    <a:pt x="15157" y="1978"/>
                  </a:cubicBezTo>
                  <a:cubicBezTo>
                    <a:pt x="15803" y="1672"/>
                    <a:pt x="16552" y="1391"/>
                    <a:pt x="17430" y="1391"/>
                  </a:cubicBezTo>
                  <a:cubicBezTo>
                    <a:pt x="17730" y="1391"/>
                    <a:pt x="18044" y="1424"/>
                    <a:pt x="18375" y="1499"/>
                  </a:cubicBezTo>
                  <a:cubicBezTo>
                    <a:pt x="18532" y="1519"/>
                    <a:pt x="18689" y="1572"/>
                    <a:pt x="18846" y="1572"/>
                  </a:cubicBezTo>
                  <a:cubicBezTo>
                    <a:pt x="18872" y="1572"/>
                    <a:pt x="18897" y="1571"/>
                    <a:pt x="18923" y="1567"/>
                  </a:cubicBezTo>
                  <a:cubicBezTo>
                    <a:pt x="19105" y="1545"/>
                    <a:pt x="19288" y="1408"/>
                    <a:pt x="19311" y="1225"/>
                  </a:cubicBezTo>
                  <a:cubicBezTo>
                    <a:pt x="19334" y="1111"/>
                    <a:pt x="19288" y="997"/>
                    <a:pt x="19242" y="906"/>
                  </a:cubicBezTo>
                  <a:cubicBezTo>
                    <a:pt x="19014" y="495"/>
                    <a:pt x="18580" y="221"/>
                    <a:pt x="18101" y="84"/>
                  </a:cubicBezTo>
                  <a:cubicBezTo>
                    <a:pt x="17856" y="23"/>
                    <a:pt x="17604" y="1"/>
                    <a:pt x="17350" y="1"/>
                  </a:cubicBezTo>
                  <a:close/>
                  <a:moveTo>
                    <a:pt x="4405" y="2586"/>
                  </a:moveTo>
                  <a:cubicBezTo>
                    <a:pt x="4130" y="2586"/>
                    <a:pt x="3853" y="2621"/>
                    <a:pt x="3584" y="2686"/>
                  </a:cubicBezTo>
                  <a:cubicBezTo>
                    <a:pt x="2922" y="2823"/>
                    <a:pt x="2306" y="3120"/>
                    <a:pt x="1712" y="3439"/>
                  </a:cubicBezTo>
                  <a:cubicBezTo>
                    <a:pt x="959" y="3850"/>
                    <a:pt x="137" y="4443"/>
                    <a:pt x="23" y="5311"/>
                  </a:cubicBezTo>
                  <a:cubicBezTo>
                    <a:pt x="1" y="5425"/>
                    <a:pt x="1" y="5562"/>
                    <a:pt x="46" y="5653"/>
                  </a:cubicBezTo>
                  <a:cubicBezTo>
                    <a:pt x="127" y="5783"/>
                    <a:pt x="277" y="5843"/>
                    <a:pt x="430" y="5843"/>
                  </a:cubicBezTo>
                  <a:cubicBezTo>
                    <a:pt x="493" y="5843"/>
                    <a:pt x="557" y="5833"/>
                    <a:pt x="617" y="5813"/>
                  </a:cubicBezTo>
                  <a:cubicBezTo>
                    <a:pt x="799" y="5744"/>
                    <a:pt x="959" y="5585"/>
                    <a:pt x="1119" y="5448"/>
                  </a:cubicBezTo>
                  <a:cubicBezTo>
                    <a:pt x="2080" y="4543"/>
                    <a:pt x="3399" y="4059"/>
                    <a:pt x="4730" y="4059"/>
                  </a:cubicBezTo>
                  <a:cubicBezTo>
                    <a:pt x="5010" y="4059"/>
                    <a:pt x="5292" y="4080"/>
                    <a:pt x="5570" y="4124"/>
                  </a:cubicBezTo>
                  <a:cubicBezTo>
                    <a:pt x="5620" y="4136"/>
                    <a:pt x="5676" y="4144"/>
                    <a:pt x="5734" y="4144"/>
                  </a:cubicBezTo>
                  <a:cubicBezTo>
                    <a:pt x="5891" y="4144"/>
                    <a:pt x="6064" y="4091"/>
                    <a:pt x="6163" y="3941"/>
                  </a:cubicBezTo>
                  <a:cubicBezTo>
                    <a:pt x="6277" y="3736"/>
                    <a:pt x="6255" y="3462"/>
                    <a:pt x="6118" y="3257"/>
                  </a:cubicBezTo>
                  <a:cubicBezTo>
                    <a:pt x="6004" y="3074"/>
                    <a:pt x="5775" y="2937"/>
                    <a:pt x="5570" y="2823"/>
                  </a:cubicBezTo>
                  <a:cubicBezTo>
                    <a:pt x="5204" y="2660"/>
                    <a:pt x="4806" y="2586"/>
                    <a:pt x="4405" y="25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7"/>
            <p:cNvSpPr/>
            <p:nvPr/>
          </p:nvSpPr>
          <p:spPr>
            <a:xfrm flipH="1">
              <a:off x="6014211" y="2813988"/>
              <a:ext cx="436793" cy="504296"/>
            </a:xfrm>
            <a:custGeom>
              <a:avLst/>
              <a:gdLst/>
              <a:ahLst/>
              <a:cxnLst/>
              <a:rect l="l" t="t" r="r" b="b"/>
              <a:pathLst>
                <a:path w="14928" h="17235" extrusionOk="0">
                  <a:moveTo>
                    <a:pt x="10194" y="0"/>
                  </a:moveTo>
                  <a:cubicBezTo>
                    <a:pt x="10137" y="0"/>
                    <a:pt x="10077" y="15"/>
                    <a:pt x="10021" y="48"/>
                  </a:cubicBezTo>
                  <a:cubicBezTo>
                    <a:pt x="9884" y="139"/>
                    <a:pt x="9838" y="321"/>
                    <a:pt x="9929" y="481"/>
                  </a:cubicBezTo>
                  <a:cubicBezTo>
                    <a:pt x="11481" y="2946"/>
                    <a:pt x="12645" y="5617"/>
                    <a:pt x="13422" y="8447"/>
                  </a:cubicBezTo>
                  <a:cubicBezTo>
                    <a:pt x="14083" y="10935"/>
                    <a:pt x="13992" y="12693"/>
                    <a:pt x="13170" y="13994"/>
                  </a:cubicBezTo>
                  <a:cubicBezTo>
                    <a:pt x="12372" y="15204"/>
                    <a:pt x="10956" y="15865"/>
                    <a:pt x="9815" y="16322"/>
                  </a:cubicBezTo>
                  <a:cubicBezTo>
                    <a:pt x="9633" y="16390"/>
                    <a:pt x="9564" y="16573"/>
                    <a:pt x="9633" y="16733"/>
                  </a:cubicBezTo>
                  <a:cubicBezTo>
                    <a:pt x="9678" y="16870"/>
                    <a:pt x="9792" y="16938"/>
                    <a:pt x="9929" y="16938"/>
                  </a:cubicBezTo>
                  <a:cubicBezTo>
                    <a:pt x="9952" y="16938"/>
                    <a:pt x="9998" y="16938"/>
                    <a:pt x="10043" y="16915"/>
                  </a:cubicBezTo>
                  <a:cubicBezTo>
                    <a:pt x="11276" y="16436"/>
                    <a:pt x="12805" y="15706"/>
                    <a:pt x="13695" y="14336"/>
                  </a:cubicBezTo>
                  <a:cubicBezTo>
                    <a:pt x="14928" y="12419"/>
                    <a:pt x="14471" y="9954"/>
                    <a:pt x="14015" y="8287"/>
                  </a:cubicBezTo>
                  <a:cubicBezTo>
                    <a:pt x="13262" y="5389"/>
                    <a:pt x="12052" y="2650"/>
                    <a:pt x="10454" y="139"/>
                  </a:cubicBezTo>
                  <a:cubicBezTo>
                    <a:pt x="10395" y="50"/>
                    <a:pt x="10298" y="0"/>
                    <a:pt x="10194" y="0"/>
                  </a:cubicBezTo>
                  <a:close/>
                  <a:moveTo>
                    <a:pt x="2057" y="2056"/>
                  </a:moveTo>
                  <a:cubicBezTo>
                    <a:pt x="1932" y="2056"/>
                    <a:pt x="1816" y="2138"/>
                    <a:pt x="1781" y="2262"/>
                  </a:cubicBezTo>
                  <a:cubicBezTo>
                    <a:pt x="571" y="5617"/>
                    <a:pt x="0" y="9109"/>
                    <a:pt x="92" y="12647"/>
                  </a:cubicBezTo>
                  <a:cubicBezTo>
                    <a:pt x="92" y="13355"/>
                    <a:pt x="137" y="14154"/>
                    <a:pt x="480" y="14884"/>
                  </a:cubicBezTo>
                  <a:cubicBezTo>
                    <a:pt x="913" y="15751"/>
                    <a:pt x="1758" y="16436"/>
                    <a:pt x="2876" y="16801"/>
                  </a:cubicBezTo>
                  <a:cubicBezTo>
                    <a:pt x="3835" y="17121"/>
                    <a:pt x="4839" y="17189"/>
                    <a:pt x="5798" y="17235"/>
                  </a:cubicBezTo>
                  <a:lnTo>
                    <a:pt x="5821" y="17235"/>
                  </a:lnTo>
                  <a:cubicBezTo>
                    <a:pt x="5980" y="17235"/>
                    <a:pt x="6140" y="17098"/>
                    <a:pt x="6140" y="16938"/>
                  </a:cubicBezTo>
                  <a:cubicBezTo>
                    <a:pt x="6140" y="16756"/>
                    <a:pt x="6026" y="16619"/>
                    <a:pt x="5844" y="16596"/>
                  </a:cubicBezTo>
                  <a:cubicBezTo>
                    <a:pt x="4908" y="16550"/>
                    <a:pt x="3949" y="16505"/>
                    <a:pt x="3059" y="16208"/>
                  </a:cubicBezTo>
                  <a:cubicBezTo>
                    <a:pt x="2123" y="15888"/>
                    <a:pt x="1393" y="15295"/>
                    <a:pt x="1050" y="14587"/>
                  </a:cubicBezTo>
                  <a:cubicBezTo>
                    <a:pt x="776" y="13994"/>
                    <a:pt x="731" y="13309"/>
                    <a:pt x="708" y="12647"/>
                  </a:cubicBezTo>
                  <a:cubicBezTo>
                    <a:pt x="639" y="9178"/>
                    <a:pt x="1210" y="5754"/>
                    <a:pt x="2374" y="2490"/>
                  </a:cubicBezTo>
                  <a:cubicBezTo>
                    <a:pt x="2420" y="2307"/>
                    <a:pt x="2351" y="2125"/>
                    <a:pt x="2169" y="2079"/>
                  </a:cubicBezTo>
                  <a:cubicBezTo>
                    <a:pt x="2132" y="2063"/>
                    <a:pt x="2094" y="2056"/>
                    <a:pt x="2057" y="2056"/>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7"/>
            <p:cNvSpPr/>
            <p:nvPr/>
          </p:nvSpPr>
          <p:spPr>
            <a:xfrm flipH="1">
              <a:off x="6890410" y="3155383"/>
              <a:ext cx="262521" cy="235221"/>
            </a:xfrm>
            <a:custGeom>
              <a:avLst/>
              <a:gdLst/>
              <a:ahLst/>
              <a:cxnLst/>
              <a:rect l="l" t="t" r="r" b="b"/>
              <a:pathLst>
                <a:path w="8972" h="8039" extrusionOk="0">
                  <a:moveTo>
                    <a:pt x="4558" y="0"/>
                  </a:moveTo>
                  <a:cubicBezTo>
                    <a:pt x="3139" y="0"/>
                    <a:pt x="1753" y="770"/>
                    <a:pt x="960" y="1961"/>
                  </a:cubicBezTo>
                  <a:cubicBezTo>
                    <a:pt x="275" y="2988"/>
                    <a:pt x="1" y="4951"/>
                    <a:pt x="914" y="6343"/>
                  </a:cubicBezTo>
                  <a:cubicBezTo>
                    <a:pt x="1645" y="7440"/>
                    <a:pt x="2975" y="8039"/>
                    <a:pt x="4300" y="8039"/>
                  </a:cubicBezTo>
                  <a:cubicBezTo>
                    <a:pt x="4878" y="8039"/>
                    <a:pt x="5455" y="7925"/>
                    <a:pt x="5981" y="7690"/>
                  </a:cubicBezTo>
                  <a:cubicBezTo>
                    <a:pt x="7830" y="6868"/>
                    <a:pt x="8971" y="4654"/>
                    <a:pt x="8378" y="2759"/>
                  </a:cubicBezTo>
                  <a:cubicBezTo>
                    <a:pt x="7921" y="1276"/>
                    <a:pt x="6483" y="157"/>
                    <a:pt x="4954" y="20"/>
                  </a:cubicBezTo>
                  <a:cubicBezTo>
                    <a:pt x="4822" y="7"/>
                    <a:pt x="4690" y="0"/>
                    <a:pt x="4558" y="0"/>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7"/>
            <p:cNvSpPr/>
            <p:nvPr/>
          </p:nvSpPr>
          <p:spPr>
            <a:xfrm flipH="1">
              <a:off x="6949868" y="3205358"/>
              <a:ext cx="146271" cy="125847"/>
            </a:xfrm>
            <a:custGeom>
              <a:avLst/>
              <a:gdLst/>
              <a:ahLst/>
              <a:cxnLst/>
              <a:rect l="l" t="t" r="r" b="b"/>
              <a:pathLst>
                <a:path w="4999" h="4301" extrusionOk="0">
                  <a:moveTo>
                    <a:pt x="2748" y="1"/>
                  </a:moveTo>
                  <a:cubicBezTo>
                    <a:pt x="2348" y="1"/>
                    <a:pt x="1941" y="91"/>
                    <a:pt x="1575" y="253"/>
                  </a:cubicBezTo>
                  <a:cubicBezTo>
                    <a:pt x="1050" y="504"/>
                    <a:pt x="571" y="915"/>
                    <a:pt x="342" y="1462"/>
                  </a:cubicBezTo>
                  <a:cubicBezTo>
                    <a:pt x="0" y="2238"/>
                    <a:pt x="183" y="3243"/>
                    <a:pt x="890" y="3791"/>
                  </a:cubicBezTo>
                  <a:cubicBezTo>
                    <a:pt x="890" y="3813"/>
                    <a:pt x="913" y="3813"/>
                    <a:pt x="936" y="3836"/>
                  </a:cubicBezTo>
                  <a:cubicBezTo>
                    <a:pt x="1233" y="4042"/>
                    <a:pt x="1666" y="4201"/>
                    <a:pt x="2009" y="4270"/>
                  </a:cubicBezTo>
                  <a:cubicBezTo>
                    <a:pt x="2145" y="4291"/>
                    <a:pt x="2283" y="4301"/>
                    <a:pt x="2420" y="4301"/>
                  </a:cubicBezTo>
                  <a:cubicBezTo>
                    <a:pt x="3043" y="4301"/>
                    <a:pt x="3660" y="4092"/>
                    <a:pt x="4109" y="3699"/>
                  </a:cubicBezTo>
                  <a:cubicBezTo>
                    <a:pt x="4679" y="3197"/>
                    <a:pt x="4999" y="2398"/>
                    <a:pt x="4862" y="1668"/>
                  </a:cubicBezTo>
                  <a:cubicBezTo>
                    <a:pt x="4748" y="1143"/>
                    <a:pt x="4451" y="663"/>
                    <a:pt x="3994" y="367"/>
                  </a:cubicBezTo>
                  <a:cubicBezTo>
                    <a:pt x="3633" y="114"/>
                    <a:pt x="3195" y="1"/>
                    <a:pt x="2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7"/>
            <p:cNvSpPr/>
            <p:nvPr/>
          </p:nvSpPr>
          <p:spPr>
            <a:xfrm flipH="1">
              <a:off x="6296020" y="2429493"/>
              <a:ext cx="925699" cy="785309"/>
            </a:xfrm>
            <a:custGeom>
              <a:avLst/>
              <a:gdLst/>
              <a:ahLst/>
              <a:cxnLst/>
              <a:rect l="l" t="t" r="r" b="b"/>
              <a:pathLst>
                <a:path w="31637" h="26839" extrusionOk="0">
                  <a:moveTo>
                    <a:pt x="21486" y="1"/>
                  </a:moveTo>
                  <a:cubicBezTo>
                    <a:pt x="21279" y="1"/>
                    <a:pt x="21087" y="130"/>
                    <a:pt x="21000" y="338"/>
                  </a:cubicBezTo>
                  <a:cubicBezTo>
                    <a:pt x="20886" y="612"/>
                    <a:pt x="21000" y="909"/>
                    <a:pt x="21274" y="1023"/>
                  </a:cubicBezTo>
                  <a:cubicBezTo>
                    <a:pt x="25771" y="2872"/>
                    <a:pt x="29309" y="6912"/>
                    <a:pt x="30541" y="11614"/>
                  </a:cubicBezTo>
                  <a:cubicBezTo>
                    <a:pt x="30610" y="11842"/>
                    <a:pt x="30815" y="12002"/>
                    <a:pt x="31043" y="12002"/>
                  </a:cubicBezTo>
                  <a:cubicBezTo>
                    <a:pt x="31089" y="12002"/>
                    <a:pt x="31135" y="12002"/>
                    <a:pt x="31180" y="11979"/>
                  </a:cubicBezTo>
                  <a:cubicBezTo>
                    <a:pt x="31477" y="11910"/>
                    <a:pt x="31637" y="11614"/>
                    <a:pt x="31568" y="11340"/>
                  </a:cubicBezTo>
                  <a:cubicBezTo>
                    <a:pt x="30244" y="6341"/>
                    <a:pt x="26455" y="2004"/>
                    <a:pt x="21685" y="41"/>
                  </a:cubicBezTo>
                  <a:cubicBezTo>
                    <a:pt x="21619" y="14"/>
                    <a:pt x="21552" y="1"/>
                    <a:pt x="21486" y="1"/>
                  </a:cubicBezTo>
                  <a:close/>
                  <a:moveTo>
                    <a:pt x="6725" y="701"/>
                  </a:moveTo>
                  <a:cubicBezTo>
                    <a:pt x="6620" y="701"/>
                    <a:pt x="6512" y="732"/>
                    <a:pt x="6415" y="794"/>
                  </a:cubicBezTo>
                  <a:cubicBezTo>
                    <a:pt x="3425" y="2872"/>
                    <a:pt x="1462" y="5223"/>
                    <a:pt x="640" y="7779"/>
                  </a:cubicBezTo>
                  <a:cubicBezTo>
                    <a:pt x="161" y="9240"/>
                    <a:pt x="1" y="10883"/>
                    <a:pt x="92" y="12983"/>
                  </a:cubicBezTo>
                  <a:cubicBezTo>
                    <a:pt x="343" y="17891"/>
                    <a:pt x="1827" y="22593"/>
                    <a:pt x="4406" y="26587"/>
                  </a:cubicBezTo>
                  <a:cubicBezTo>
                    <a:pt x="4497" y="26747"/>
                    <a:pt x="4680" y="26838"/>
                    <a:pt x="4840" y="26838"/>
                  </a:cubicBezTo>
                  <a:cubicBezTo>
                    <a:pt x="4954" y="26838"/>
                    <a:pt x="5045" y="26792"/>
                    <a:pt x="5137" y="26747"/>
                  </a:cubicBezTo>
                  <a:cubicBezTo>
                    <a:pt x="5388" y="26587"/>
                    <a:pt x="5456" y="26267"/>
                    <a:pt x="5296" y="26016"/>
                  </a:cubicBezTo>
                  <a:cubicBezTo>
                    <a:pt x="2831" y="22182"/>
                    <a:pt x="1393" y="17662"/>
                    <a:pt x="1165" y="12938"/>
                  </a:cubicBezTo>
                  <a:cubicBezTo>
                    <a:pt x="1051" y="10975"/>
                    <a:pt x="1211" y="9422"/>
                    <a:pt x="1644" y="8121"/>
                  </a:cubicBezTo>
                  <a:cubicBezTo>
                    <a:pt x="2398" y="5770"/>
                    <a:pt x="4224" y="3602"/>
                    <a:pt x="7031" y="1662"/>
                  </a:cubicBezTo>
                  <a:cubicBezTo>
                    <a:pt x="7259" y="1502"/>
                    <a:pt x="7328" y="1182"/>
                    <a:pt x="7145" y="931"/>
                  </a:cubicBezTo>
                  <a:cubicBezTo>
                    <a:pt x="7048" y="778"/>
                    <a:pt x="6890" y="701"/>
                    <a:pt x="6725" y="701"/>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7"/>
            <p:cNvSpPr/>
            <p:nvPr/>
          </p:nvSpPr>
          <p:spPr>
            <a:xfrm flipH="1">
              <a:off x="6386183" y="1648392"/>
              <a:ext cx="432141" cy="185625"/>
            </a:xfrm>
            <a:custGeom>
              <a:avLst/>
              <a:gdLst/>
              <a:ahLst/>
              <a:cxnLst/>
              <a:rect l="l" t="t" r="r" b="b"/>
              <a:pathLst>
                <a:path w="14769" h="6344" extrusionOk="0">
                  <a:moveTo>
                    <a:pt x="13301" y="1"/>
                  </a:moveTo>
                  <a:cubicBezTo>
                    <a:pt x="13265" y="1"/>
                    <a:pt x="13229" y="4"/>
                    <a:pt x="13193" y="9"/>
                  </a:cubicBezTo>
                  <a:cubicBezTo>
                    <a:pt x="12577" y="123"/>
                    <a:pt x="12212" y="990"/>
                    <a:pt x="12372" y="1972"/>
                  </a:cubicBezTo>
                  <a:cubicBezTo>
                    <a:pt x="12522" y="2896"/>
                    <a:pt x="13098" y="3578"/>
                    <a:pt x="13679" y="3578"/>
                  </a:cubicBezTo>
                  <a:cubicBezTo>
                    <a:pt x="13715" y="3578"/>
                    <a:pt x="13751" y="3575"/>
                    <a:pt x="13787" y="3570"/>
                  </a:cubicBezTo>
                  <a:cubicBezTo>
                    <a:pt x="14403" y="3455"/>
                    <a:pt x="14768" y="2588"/>
                    <a:pt x="14609" y="1607"/>
                  </a:cubicBezTo>
                  <a:cubicBezTo>
                    <a:pt x="14437" y="682"/>
                    <a:pt x="13880" y="1"/>
                    <a:pt x="13301" y="1"/>
                  </a:cubicBezTo>
                  <a:close/>
                  <a:moveTo>
                    <a:pt x="1136" y="2781"/>
                  </a:moveTo>
                  <a:cubicBezTo>
                    <a:pt x="1092" y="2781"/>
                    <a:pt x="1048" y="2785"/>
                    <a:pt x="1005" y="2794"/>
                  </a:cubicBezTo>
                  <a:cubicBezTo>
                    <a:pt x="388" y="2885"/>
                    <a:pt x="0" y="3775"/>
                    <a:pt x="183" y="4757"/>
                  </a:cubicBezTo>
                  <a:cubicBezTo>
                    <a:pt x="331" y="5668"/>
                    <a:pt x="874" y="6344"/>
                    <a:pt x="1444" y="6344"/>
                  </a:cubicBezTo>
                  <a:cubicBezTo>
                    <a:pt x="1488" y="6344"/>
                    <a:pt x="1531" y="6340"/>
                    <a:pt x="1575" y="6331"/>
                  </a:cubicBezTo>
                  <a:cubicBezTo>
                    <a:pt x="2214" y="6240"/>
                    <a:pt x="2580" y="5350"/>
                    <a:pt x="2420" y="4368"/>
                  </a:cubicBezTo>
                  <a:cubicBezTo>
                    <a:pt x="2250" y="3457"/>
                    <a:pt x="1706" y="2781"/>
                    <a:pt x="1136" y="27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7"/>
            <p:cNvSpPr/>
            <p:nvPr/>
          </p:nvSpPr>
          <p:spPr>
            <a:xfrm flipH="1">
              <a:off x="6146442" y="3282368"/>
              <a:ext cx="140272" cy="48601"/>
            </a:xfrm>
            <a:custGeom>
              <a:avLst/>
              <a:gdLst/>
              <a:ahLst/>
              <a:cxnLst/>
              <a:rect l="l" t="t" r="r" b="b"/>
              <a:pathLst>
                <a:path w="4794" h="1661" extrusionOk="0">
                  <a:moveTo>
                    <a:pt x="1278" y="131"/>
                  </a:moveTo>
                  <a:cubicBezTo>
                    <a:pt x="913" y="131"/>
                    <a:pt x="571" y="291"/>
                    <a:pt x="229" y="360"/>
                  </a:cubicBezTo>
                  <a:cubicBezTo>
                    <a:pt x="0" y="382"/>
                    <a:pt x="69" y="542"/>
                    <a:pt x="46" y="702"/>
                  </a:cubicBezTo>
                  <a:cubicBezTo>
                    <a:pt x="46" y="930"/>
                    <a:pt x="23" y="1136"/>
                    <a:pt x="23" y="1341"/>
                  </a:cubicBezTo>
                  <a:cubicBezTo>
                    <a:pt x="23" y="1364"/>
                    <a:pt x="23" y="1387"/>
                    <a:pt x="46" y="1410"/>
                  </a:cubicBezTo>
                  <a:cubicBezTo>
                    <a:pt x="69" y="1432"/>
                    <a:pt x="69" y="1432"/>
                    <a:pt x="92" y="1432"/>
                  </a:cubicBezTo>
                  <a:cubicBezTo>
                    <a:pt x="457" y="1569"/>
                    <a:pt x="845" y="1661"/>
                    <a:pt x="1233" y="1661"/>
                  </a:cubicBezTo>
                  <a:cubicBezTo>
                    <a:pt x="1324" y="1661"/>
                    <a:pt x="1438" y="1661"/>
                    <a:pt x="1484" y="1592"/>
                  </a:cubicBezTo>
                  <a:cubicBezTo>
                    <a:pt x="1530" y="1547"/>
                    <a:pt x="1530" y="1478"/>
                    <a:pt x="1530" y="1432"/>
                  </a:cubicBezTo>
                  <a:cubicBezTo>
                    <a:pt x="1575" y="1113"/>
                    <a:pt x="1575" y="816"/>
                    <a:pt x="1530" y="497"/>
                  </a:cubicBezTo>
                  <a:cubicBezTo>
                    <a:pt x="1530" y="405"/>
                    <a:pt x="1507" y="314"/>
                    <a:pt x="1461" y="246"/>
                  </a:cubicBezTo>
                  <a:cubicBezTo>
                    <a:pt x="1461" y="200"/>
                    <a:pt x="1438" y="177"/>
                    <a:pt x="1393" y="154"/>
                  </a:cubicBezTo>
                  <a:cubicBezTo>
                    <a:pt x="1370" y="131"/>
                    <a:pt x="1324" y="131"/>
                    <a:pt x="1278" y="131"/>
                  </a:cubicBezTo>
                  <a:close/>
                  <a:moveTo>
                    <a:pt x="4414" y="0"/>
                  </a:moveTo>
                  <a:cubicBezTo>
                    <a:pt x="4400" y="0"/>
                    <a:pt x="4383" y="6"/>
                    <a:pt x="4360" y="17"/>
                  </a:cubicBezTo>
                  <a:lnTo>
                    <a:pt x="3150" y="63"/>
                  </a:lnTo>
                  <a:cubicBezTo>
                    <a:pt x="3059" y="63"/>
                    <a:pt x="2945" y="86"/>
                    <a:pt x="2899" y="154"/>
                  </a:cubicBezTo>
                  <a:cubicBezTo>
                    <a:pt x="2853" y="223"/>
                    <a:pt x="2876" y="314"/>
                    <a:pt x="2876" y="382"/>
                  </a:cubicBezTo>
                  <a:cubicBezTo>
                    <a:pt x="2922" y="588"/>
                    <a:pt x="3013" y="793"/>
                    <a:pt x="3082" y="1022"/>
                  </a:cubicBezTo>
                  <a:cubicBezTo>
                    <a:pt x="3105" y="1136"/>
                    <a:pt x="3127" y="1250"/>
                    <a:pt x="3150" y="1387"/>
                  </a:cubicBezTo>
                  <a:cubicBezTo>
                    <a:pt x="3150" y="1455"/>
                    <a:pt x="3173" y="1547"/>
                    <a:pt x="3241" y="1615"/>
                  </a:cubicBezTo>
                  <a:cubicBezTo>
                    <a:pt x="3287" y="1649"/>
                    <a:pt x="3338" y="1661"/>
                    <a:pt x="3393" y="1661"/>
                  </a:cubicBezTo>
                  <a:cubicBezTo>
                    <a:pt x="3447" y="1661"/>
                    <a:pt x="3504" y="1649"/>
                    <a:pt x="3561" y="1638"/>
                  </a:cubicBezTo>
                  <a:cubicBezTo>
                    <a:pt x="3881" y="1524"/>
                    <a:pt x="4132" y="1318"/>
                    <a:pt x="4406" y="1181"/>
                  </a:cubicBezTo>
                  <a:cubicBezTo>
                    <a:pt x="4588" y="1090"/>
                    <a:pt x="4794" y="976"/>
                    <a:pt x="4725" y="748"/>
                  </a:cubicBezTo>
                  <a:cubicBezTo>
                    <a:pt x="4679" y="679"/>
                    <a:pt x="4634" y="588"/>
                    <a:pt x="4611" y="497"/>
                  </a:cubicBezTo>
                  <a:cubicBezTo>
                    <a:pt x="4565" y="360"/>
                    <a:pt x="4520" y="223"/>
                    <a:pt x="4497" y="86"/>
                  </a:cubicBezTo>
                  <a:cubicBezTo>
                    <a:pt x="4474" y="63"/>
                    <a:pt x="4474" y="40"/>
                    <a:pt x="4451" y="17"/>
                  </a:cubicBezTo>
                  <a:cubicBezTo>
                    <a:pt x="4440" y="6"/>
                    <a:pt x="4428" y="0"/>
                    <a:pt x="4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7"/>
            <p:cNvSpPr/>
            <p:nvPr/>
          </p:nvSpPr>
          <p:spPr>
            <a:xfrm flipH="1">
              <a:off x="6142430" y="2746984"/>
              <a:ext cx="262199" cy="146680"/>
            </a:xfrm>
            <a:custGeom>
              <a:avLst/>
              <a:gdLst/>
              <a:ahLst/>
              <a:cxnLst/>
              <a:rect l="l" t="t" r="r" b="b"/>
              <a:pathLst>
                <a:path w="8961" h="5013" extrusionOk="0">
                  <a:moveTo>
                    <a:pt x="4849" y="0"/>
                  </a:moveTo>
                  <a:cubicBezTo>
                    <a:pt x="4073" y="0"/>
                    <a:pt x="3299" y="193"/>
                    <a:pt x="2638" y="580"/>
                  </a:cubicBezTo>
                  <a:cubicBezTo>
                    <a:pt x="1223" y="1425"/>
                    <a:pt x="470" y="3045"/>
                    <a:pt x="36" y="4620"/>
                  </a:cubicBezTo>
                  <a:cubicBezTo>
                    <a:pt x="0" y="4816"/>
                    <a:pt x="299" y="5013"/>
                    <a:pt x="562" y="5013"/>
                  </a:cubicBezTo>
                  <a:cubicBezTo>
                    <a:pt x="636" y="5013"/>
                    <a:pt x="706" y="4997"/>
                    <a:pt x="766" y="4962"/>
                  </a:cubicBezTo>
                  <a:cubicBezTo>
                    <a:pt x="1040" y="4803"/>
                    <a:pt x="1131" y="4460"/>
                    <a:pt x="1223" y="4164"/>
                  </a:cubicBezTo>
                  <a:cubicBezTo>
                    <a:pt x="1565" y="3068"/>
                    <a:pt x="2181" y="1995"/>
                    <a:pt x="3209" y="1470"/>
                  </a:cubicBezTo>
                  <a:cubicBezTo>
                    <a:pt x="3621" y="1254"/>
                    <a:pt x="4071" y="1157"/>
                    <a:pt x="4530" y="1157"/>
                  </a:cubicBezTo>
                  <a:cubicBezTo>
                    <a:pt x="5569" y="1157"/>
                    <a:pt x="6648" y="1655"/>
                    <a:pt x="7408" y="2383"/>
                  </a:cubicBezTo>
                  <a:cubicBezTo>
                    <a:pt x="7591" y="2589"/>
                    <a:pt x="7796" y="2794"/>
                    <a:pt x="8025" y="2908"/>
                  </a:cubicBezTo>
                  <a:cubicBezTo>
                    <a:pt x="8113" y="2940"/>
                    <a:pt x="8212" y="2958"/>
                    <a:pt x="8311" y="2958"/>
                  </a:cubicBezTo>
                  <a:cubicBezTo>
                    <a:pt x="8494" y="2958"/>
                    <a:pt x="8674" y="2897"/>
                    <a:pt x="8778" y="2748"/>
                  </a:cubicBezTo>
                  <a:cubicBezTo>
                    <a:pt x="8961" y="2475"/>
                    <a:pt x="8778" y="2087"/>
                    <a:pt x="8550" y="1813"/>
                  </a:cubicBezTo>
                  <a:cubicBezTo>
                    <a:pt x="7842" y="991"/>
                    <a:pt x="6883" y="352"/>
                    <a:pt x="5811" y="101"/>
                  </a:cubicBezTo>
                  <a:cubicBezTo>
                    <a:pt x="5495" y="34"/>
                    <a:pt x="5172" y="0"/>
                    <a:pt x="4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7"/>
            <p:cNvSpPr/>
            <p:nvPr/>
          </p:nvSpPr>
          <p:spPr>
            <a:xfrm flipH="1">
              <a:off x="6567846" y="1916815"/>
              <a:ext cx="651854" cy="1792877"/>
            </a:xfrm>
            <a:custGeom>
              <a:avLst/>
              <a:gdLst/>
              <a:ahLst/>
              <a:cxnLst/>
              <a:rect l="l" t="t" r="r" b="b"/>
              <a:pathLst>
                <a:path w="22278" h="61274" extrusionOk="0">
                  <a:moveTo>
                    <a:pt x="1881" y="0"/>
                  </a:moveTo>
                  <a:cubicBezTo>
                    <a:pt x="1647" y="0"/>
                    <a:pt x="1413" y="33"/>
                    <a:pt x="1187" y="102"/>
                  </a:cubicBezTo>
                  <a:cubicBezTo>
                    <a:pt x="868" y="193"/>
                    <a:pt x="548" y="376"/>
                    <a:pt x="320" y="627"/>
                  </a:cubicBezTo>
                  <a:cubicBezTo>
                    <a:pt x="114" y="878"/>
                    <a:pt x="0" y="1243"/>
                    <a:pt x="92" y="1586"/>
                  </a:cubicBezTo>
                  <a:cubicBezTo>
                    <a:pt x="92" y="1654"/>
                    <a:pt x="137" y="1722"/>
                    <a:pt x="206" y="1768"/>
                  </a:cubicBezTo>
                  <a:cubicBezTo>
                    <a:pt x="233" y="1789"/>
                    <a:pt x="265" y="1797"/>
                    <a:pt x="300" y="1797"/>
                  </a:cubicBezTo>
                  <a:cubicBezTo>
                    <a:pt x="378" y="1797"/>
                    <a:pt x="469" y="1754"/>
                    <a:pt x="548" y="1722"/>
                  </a:cubicBezTo>
                  <a:cubicBezTo>
                    <a:pt x="959" y="1471"/>
                    <a:pt x="1347" y="1220"/>
                    <a:pt x="1804" y="1106"/>
                  </a:cubicBezTo>
                  <a:cubicBezTo>
                    <a:pt x="1948" y="1063"/>
                    <a:pt x="2099" y="1040"/>
                    <a:pt x="2249" y="1040"/>
                  </a:cubicBezTo>
                  <a:cubicBezTo>
                    <a:pt x="2572" y="1040"/>
                    <a:pt x="2886" y="1146"/>
                    <a:pt x="3105" y="1380"/>
                  </a:cubicBezTo>
                  <a:cubicBezTo>
                    <a:pt x="3378" y="1700"/>
                    <a:pt x="3424" y="2133"/>
                    <a:pt x="3584" y="2499"/>
                  </a:cubicBezTo>
                  <a:cubicBezTo>
                    <a:pt x="3726" y="2823"/>
                    <a:pt x="4102" y="3130"/>
                    <a:pt x="4505" y="3130"/>
                  </a:cubicBezTo>
                  <a:cubicBezTo>
                    <a:pt x="4555" y="3130"/>
                    <a:pt x="4606" y="3125"/>
                    <a:pt x="4657" y="3115"/>
                  </a:cubicBezTo>
                  <a:cubicBezTo>
                    <a:pt x="4565" y="2499"/>
                    <a:pt x="4497" y="1859"/>
                    <a:pt x="4200" y="1334"/>
                  </a:cubicBezTo>
                  <a:cubicBezTo>
                    <a:pt x="3745" y="514"/>
                    <a:pt x="2809" y="0"/>
                    <a:pt x="1881" y="0"/>
                  </a:cubicBezTo>
                  <a:close/>
                  <a:moveTo>
                    <a:pt x="10591" y="13546"/>
                  </a:moveTo>
                  <a:lnTo>
                    <a:pt x="10591" y="13546"/>
                  </a:lnTo>
                  <a:cubicBezTo>
                    <a:pt x="11093" y="14847"/>
                    <a:pt x="12029" y="15988"/>
                    <a:pt x="13171" y="16810"/>
                  </a:cubicBezTo>
                  <a:cubicBezTo>
                    <a:pt x="14517" y="17814"/>
                    <a:pt x="16115" y="18431"/>
                    <a:pt x="17736" y="18841"/>
                  </a:cubicBezTo>
                  <a:cubicBezTo>
                    <a:pt x="18854" y="19134"/>
                    <a:pt x="20024" y="19349"/>
                    <a:pt x="21168" y="19349"/>
                  </a:cubicBezTo>
                  <a:cubicBezTo>
                    <a:pt x="21542" y="19349"/>
                    <a:pt x="21913" y="19326"/>
                    <a:pt x="22278" y="19275"/>
                  </a:cubicBezTo>
                  <a:cubicBezTo>
                    <a:pt x="21958" y="18134"/>
                    <a:pt x="21821" y="16878"/>
                    <a:pt x="21479" y="15714"/>
                  </a:cubicBezTo>
                  <a:cubicBezTo>
                    <a:pt x="20586" y="15860"/>
                    <a:pt x="19681" y="15935"/>
                    <a:pt x="18777" y="15935"/>
                  </a:cubicBezTo>
                  <a:cubicBezTo>
                    <a:pt x="15868" y="15935"/>
                    <a:pt x="12977" y="15166"/>
                    <a:pt x="10591" y="13546"/>
                  </a:cubicBezTo>
                  <a:close/>
                  <a:moveTo>
                    <a:pt x="8080" y="58398"/>
                  </a:moveTo>
                  <a:lnTo>
                    <a:pt x="8080" y="58398"/>
                  </a:lnTo>
                  <a:cubicBezTo>
                    <a:pt x="8354" y="58945"/>
                    <a:pt x="8628" y="59470"/>
                    <a:pt x="8879" y="59995"/>
                  </a:cubicBezTo>
                  <a:cubicBezTo>
                    <a:pt x="10295" y="60429"/>
                    <a:pt x="11710" y="60863"/>
                    <a:pt x="13102" y="61274"/>
                  </a:cubicBezTo>
                  <a:cubicBezTo>
                    <a:pt x="13011" y="60749"/>
                    <a:pt x="12919" y="60201"/>
                    <a:pt x="12851" y="59676"/>
                  </a:cubicBezTo>
                  <a:cubicBezTo>
                    <a:pt x="10660" y="59082"/>
                    <a:pt x="8971" y="58649"/>
                    <a:pt x="8080" y="58398"/>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7"/>
            <p:cNvSpPr/>
            <p:nvPr/>
          </p:nvSpPr>
          <p:spPr>
            <a:xfrm flipH="1">
              <a:off x="6267295" y="1749482"/>
              <a:ext cx="685942" cy="305913"/>
            </a:xfrm>
            <a:custGeom>
              <a:avLst/>
              <a:gdLst/>
              <a:ahLst/>
              <a:cxnLst/>
              <a:rect l="l" t="t" r="r" b="b"/>
              <a:pathLst>
                <a:path w="23443" h="10455" extrusionOk="0">
                  <a:moveTo>
                    <a:pt x="21411" y="0"/>
                  </a:moveTo>
                  <a:cubicBezTo>
                    <a:pt x="19516" y="0"/>
                    <a:pt x="17987" y="1438"/>
                    <a:pt x="17987" y="3173"/>
                  </a:cubicBezTo>
                  <a:cubicBezTo>
                    <a:pt x="17987" y="4931"/>
                    <a:pt x="19516" y="6346"/>
                    <a:pt x="21411" y="6346"/>
                  </a:cubicBezTo>
                  <a:cubicBezTo>
                    <a:pt x="22164" y="6346"/>
                    <a:pt x="22872" y="6095"/>
                    <a:pt x="23442" y="5707"/>
                  </a:cubicBezTo>
                  <a:cubicBezTo>
                    <a:pt x="23214" y="3812"/>
                    <a:pt x="22757" y="1941"/>
                    <a:pt x="22210" y="115"/>
                  </a:cubicBezTo>
                  <a:cubicBezTo>
                    <a:pt x="21959" y="46"/>
                    <a:pt x="21685" y="0"/>
                    <a:pt x="21411" y="0"/>
                  </a:cubicBezTo>
                  <a:close/>
                  <a:moveTo>
                    <a:pt x="3424" y="4109"/>
                  </a:moveTo>
                  <a:cubicBezTo>
                    <a:pt x="1530" y="4109"/>
                    <a:pt x="1" y="5524"/>
                    <a:pt x="1" y="7282"/>
                  </a:cubicBezTo>
                  <a:cubicBezTo>
                    <a:pt x="1" y="9039"/>
                    <a:pt x="1530" y="10454"/>
                    <a:pt x="3424" y="10454"/>
                  </a:cubicBezTo>
                  <a:cubicBezTo>
                    <a:pt x="5296" y="10454"/>
                    <a:pt x="6825" y="9039"/>
                    <a:pt x="6825" y="7282"/>
                  </a:cubicBezTo>
                  <a:cubicBezTo>
                    <a:pt x="6825" y="5524"/>
                    <a:pt x="5296" y="4109"/>
                    <a:pt x="3424" y="4109"/>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7"/>
            <p:cNvSpPr/>
            <p:nvPr/>
          </p:nvSpPr>
          <p:spPr>
            <a:xfrm flipH="1">
              <a:off x="6295357" y="1809258"/>
              <a:ext cx="609135" cy="191360"/>
            </a:xfrm>
            <a:custGeom>
              <a:avLst/>
              <a:gdLst/>
              <a:ahLst/>
              <a:cxnLst/>
              <a:rect l="l" t="t" r="r" b="b"/>
              <a:pathLst>
                <a:path w="20818" h="6540" extrusionOk="0">
                  <a:moveTo>
                    <a:pt x="19802" y="0"/>
                  </a:moveTo>
                  <a:cubicBezTo>
                    <a:pt x="19773" y="0"/>
                    <a:pt x="19745" y="12"/>
                    <a:pt x="19722" y="35"/>
                  </a:cubicBezTo>
                  <a:cubicBezTo>
                    <a:pt x="19083" y="605"/>
                    <a:pt x="18489" y="1267"/>
                    <a:pt x="17964" y="1952"/>
                  </a:cubicBezTo>
                  <a:cubicBezTo>
                    <a:pt x="17942" y="1998"/>
                    <a:pt x="17942" y="2066"/>
                    <a:pt x="17987" y="2089"/>
                  </a:cubicBezTo>
                  <a:cubicBezTo>
                    <a:pt x="18010" y="2112"/>
                    <a:pt x="18033" y="2112"/>
                    <a:pt x="18056" y="2112"/>
                  </a:cubicBezTo>
                  <a:cubicBezTo>
                    <a:pt x="18079" y="2112"/>
                    <a:pt x="18124" y="2112"/>
                    <a:pt x="18147" y="2066"/>
                  </a:cubicBezTo>
                  <a:cubicBezTo>
                    <a:pt x="18672" y="1404"/>
                    <a:pt x="19243" y="765"/>
                    <a:pt x="19882" y="172"/>
                  </a:cubicBezTo>
                  <a:cubicBezTo>
                    <a:pt x="19927" y="149"/>
                    <a:pt x="19927" y="80"/>
                    <a:pt x="19882" y="35"/>
                  </a:cubicBezTo>
                  <a:cubicBezTo>
                    <a:pt x="19859" y="12"/>
                    <a:pt x="19830" y="0"/>
                    <a:pt x="19802" y="0"/>
                  </a:cubicBezTo>
                  <a:close/>
                  <a:moveTo>
                    <a:pt x="20677" y="339"/>
                  </a:moveTo>
                  <a:cubicBezTo>
                    <a:pt x="20654" y="339"/>
                    <a:pt x="20631" y="345"/>
                    <a:pt x="20612" y="354"/>
                  </a:cubicBezTo>
                  <a:cubicBezTo>
                    <a:pt x="20064" y="879"/>
                    <a:pt x="19562" y="1450"/>
                    <a:pt x="19106" y="2043"/>
                  </a:cubicBezTo>
                  <a:cubicBezTo>
                    <a:pt x="19083" y="2089"/>
                    <a:pt x="19083" y="2157"/>
                    <a:pt x="19128" y="2203"/>
                  </a:cubicBezTo>
                  <a:cubicBezTo>
                    <a:pt x="19151" y="2203"/>
                    <a:pt x="19174" y="2226"/>
                    <a:pt x="19197" y="2226"/>
                  </a:cubicBezTo>
                  <a:cubicBezTo>
                    <a:pt x="19220" y="2226"/>
                    <a:pt x="19265" y="2203"/>
                    <a:pt x="19288" y="2180"/>
                  </a:cubicBezTo>
                  <a:cubicBezTo>
                    <a:pt x="19722" y="1587"/>
                    <a:pt x="20224" y="1039"/>
                    <a:pt x="20772" y="514"/>
                  </a:cubicBezTo>
                  <a:cubicBezTo>
                    <a:pt x="20818" y="468"/>
                    <a:pt x="20818" y="423"/>
                    <a:pt x="20772" y="377"/>
                  </a:cubicBezTo>
                  <a:cubicBezTo>
                    <a:pt x="20745" y="350"/>
                    <a:pt x="20711" y="339"/>
                    <a:pt x="20677" y="339"/>
                  </a:cubicBezTo>
                  <a:close/>
                  <a:moveTo>
                    <a:pt x="2226" y="3264"/>
                  </a:moveTo>
                  <a:cubicBezTo>
                    <a:pt x="2198" y="3264"/>
                    <a:pt x="2169" y="3276"/>
                    <a:pt x="2146" y="3299"/>
                  </a:cubicBezTo>
                  <a:cubicBezTo>
                    <a:pt x="1393" y="4075"/>
                    <a:pt x="686" y="4919"/>
                    <a:pt x="24" y="5787"/>
                  </a:cubicBezTo>
                  <a:cubicBezTo>
                    <a:pt x="1" y="5832"/>
                    <a:pt x="1" y="5901"/>
                    <a:pt x="47" y="5946"/>
                  </a:cubicBezTo>
                  <a:cubicBezTo>
                    <a:pt x="69" y="5946"/>
                    <a:pt x="92" y="5969"/>
                    <a:pt x="115" y="5969"/>
                  </a:cubicBezTo>
                  <a:cubicBezTo>
                    <a:pt x="161" y="5969"/>
                    <a:pt x="183" y="5946"/>
                    <a:pt x="206" y="5923"/>
                  </a:cubicBezTo>
                  <a:cubicBezTo>
                    <a:pt x="845" y="5033"/>
                    <a:pt x="1553" y="4212"/>
                    <a:pt x="2306" y="3458"/>
                  </a:cubicBezTo>
                  <a:cubicBezTo>
                    <a:pt x="2352" y="3413"/>
                    <a:pt x="2352" y="3344"/>
                    <a:pt x="2306" y="3299"/>
                  </a:cubicBezTo>
                  <a:cubicBezTo>
                    <a:pt x="2283" y="3276"/>
                    <a:pt x="2255" y="3264"/>
                    <a:pt x="2226" y="3264"/>
                  </a:cubicBezTo>
                  <a:close/>
                  <a:moveTo>
                    <a:pt x="2818" y="4050"/>
                  </a:moveTo>
                  <a:cubicBezTo>
                    <a:pt x="2786" y="4050"/>
                    <a:pt x="2754" y="4069"/>
                    <a:pt x="2740" y="4097"/>
                  </a:cubicBezTo>
                  <a:cubicBezTo>
                    <a:pt x="2146" y="4782"/>
                    <a:pt x="1667" y="5558"/>
                    <a:pt x="1302" y="6403"/>
                  </a:cubicBezTo>
                  <a:cubicBezTo>
                    <a:pt x="1279" y="6448"/>
                    <a:pt x="1302" y="6517"/>
                    <a:pt x="1348" y="6540"/>
                  </a:cubicBezTo>
                  <a:lnTo>
                    <a:pt x="1393" y="6540"/>
                  </a:lnTo>
                  <a:cubicBezTo>
                    <a:pt x="1439" y="6540"/>
                    <a:pt x="1485" y="6517"/>
                    <a:pt x="1485" y="6494"/>
                  </a:cubicBezTo>
                  <a:cubicBezTo>
                    <a:pt x="1850" y="5672"/>
                    <a:pt x="2329" y="4919"/>
                    <a:pt x="2900" y="4212"/>
                  </a:cubicBezTo>
                  <a:cubicBezTo>
                    <a:pt x="2923" y="4166"/>
                    <a:pt x="2923" y="4120"/>
                    <a:pt x="2877" y="4075"/>
                  </a:cubicBezTo>
                  <a:cubicBezTo>
                    <a:pt x="2859" y="4057"/>
                    <a:pt x="2839" y="4050"/>
                    <a:pt x="2818" y="40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7"/>
            <p:cNvSpPr/>
            <p:nvPr/>
          </p:nvSpPr>
          <p:spPr>
            <a:xfrm flipH="1">
              <a:off x="6275982" y="1570328"/>
              <a:ext cx="786772" cy="347492"/>
            </a:xfrm>
            <a:custGeom>
              <a:avLst/>
              <a:gdLst/>
              <a:ahLst/>
              <a:cxnLst/>
              <a:rect l="l" t="t" r="r" b="b"/>
              <a:pathLst>
                <a:path w="26889" h="11876" extrusionOk="0">
                  <a:moveTo>
                    <a:pt x="22689" y="212"/>
                  </a:moveTo>
                  <a:cubicBezTo>
                    <a:pt x="22757" y="212"/>
                    <a:pt x="22848" y="212"/>
                    <a:pt x="22940" y="235"/>
                  </a:cubicBezTo>
                  <a:cubicBezTo>
                    <a:pt x="24789" y="349"/>
                    <a:pt x="26409" y="2015"/>
                    <a:pt x="26546" y="3955"/>
                  </a:cubicBezTo>
                  <a:cubicBezTo>
                    <a:pt x="26660" y="5735"/>
                    <a:pt x="25496" y="7630"/>
                    <a:pt x="23830" y="8360"/>
                  </a:cubicBezTo>
                  <a:cubicBezTo>
                    <a:pt x="23311" y="8588"/>
                    <a:pt x="22749" y="8696"/>
                    <a:pt x="22188" y="8696"/>
                  </a:cubicBezTo>
                  <a:cubicBezTo>
                    <a:pt x="20948" y="8696"/>
                    <a:pt x="19708" y="8169"/>
                    <a:pt x="18922" y="7242"/>
                  </a:cubicBezTo>
                  <a:cubicBezTo>
                    <a:pt x="17758" y="5850"/>
                    <a:pt x="17690" y="3658"/>
                    <a:pt x="18763" y="2243"/>
                  </a:cubicBezTo>
                  <a:cubicBezTo>
                    <a:pt x="19082" y="1809"/>
                    <a:pt x="19493" y="1421"/>
                    <a:pt x="20041" y="1079"/>
                  </a:cubicBezTo>
                  <a:cubicBezTo>
                    <a:pt x="20657" y="668"/>
                    <a:pt x="21593" y="212"/>
                    <a:pt x="22689" y="212"/>
                  </a:cubicBezTo>
                  <a:close/>
                  <a:moveTo>
                    <a:pt x="9861" y="2768"/>
                  </a:moveTo>
                  <a:cubicBezTo>
                    <a:pt x="10203" y="2768"/>
                    <a:pt x="10523" y="2814"/>
                    <a:pt x="10865" y="2882"/>
                  </a:cubicBezTo>
                  <a:cubicBezTo>
                    <a:pt x="11436" y="2974"/>
                    <a:pt x="11938" y="3179"/>
                    <a:pt x="12349" y="3453"/>
                  </a:cubicBezTo>
                  <a:cubicBezTo>
                    <a:pt x="13056" y="3909"/>
                    <a:pt x="13627" y="4685"/>
                    <a:pt x="13901" y="5621"/>
                  </a:cubicBezTo>
                  <a:cubicBezTo>
                    <a:pt x="14380" y="7128"/>
                    <a:pt x="14243" y="9205"/>
                    <a:pt x="13170" y="10095"/>
                  </a:cubicBezTo>
                  <a:cubicBezTo>
                    <a:pt x="12189" y="10917"/>
                    <a:pt x="11116" y="11442"/>
                    <a:pt x="10066" y="11602"/>
                  </a:cubicBezTo>
                  <a:cubicBezTo>
                    <a:pt x="9822" y="11638"/>
                    <a:pt x="9577" y="11657"/>
                    <a:pt x="9336" y="11657"/>
                  </a:cubicBezTo>
                  <a:cubicBezTo>
                    <a:pt x="8383" y="11657"/>
                    <a:pt x="7476" y="11372"/>
                    <a:pt x="6802" y="10825"/>
                  </a:cubicBezTo>
                  <a:cubicBezTo>
                    <a:pt x="6369" y="10483"/>
                    <a:pt x="6003" y="10027"/>
                    <a:pt x="5707" y="9456"/>
                  </a:cubicBezTo>
                  <a:cubicBezTo>
                    <a:pt x="5204" y="8497"/>
                    <a:pt x="5022" y="7425"/>
                    <a:pt x="5204" y="6443"/>
                  </a:cubicBezTo>
                  <a:cubicBezTo>
                    <a:pt x="5410" y="5256"/>
                    <a:pt x="6186" y="4138"/>
                    <a:pt x="7259" y="3499"/>
                  </a:cubicBezTo>
                  <a:cubicBezTo>
                    <a:pt x="8035" y="3019"/>
                    <a:pt x="8948" y="2768"/>
                    <a:pt x="9861" y="2768"/>
                  </a:cubicBezTo>
                  <a:close/>
                  <a:moveTo>
                    <a:pt x="22721" y="0"/>
                  </a:moveTo>
                  <a:cubicBezTo>
                    <a:pt x="21578" y="0"/>
                    <a:pt x="20569" y="490"/>
                    <a:pt x="19904" y="919"/>
                  </a:cubicBezTo>
                  <a:cubicBezTo>
                    <a:pt x="19356" y="1262"/>
                    <a:pt x="18922" y="1673"/>
                    <a:pt x="18580" y="2106"/>
                  </a:cubicBezTo>
                  <a:cubicBezTo>
                    <a:pt x="18032" y="2859"/>
                    <a:pt x="17758" y="3818"/>
                    <a:pt x="17804" y="4754"/>
                  </a:cubicBezTo>
                  <a:cubicBezTo>
                    <a:pt x="17751" y="4753"/>
                    <a:pt x="17698" y="4753"/>
                    <a:pt x="17645" y="4753"/>
                  </a:cubicBezTo>
                  <a:cubicBezTo>
                    <a:pt x="16420" y="4753"/>
                    <a:pt x="15200" y="5005"/>
                    <a:pt x="14106" y="5530"/>
                  </a:cubicBezTo>
                  <a:cubicBezTo>
                    <a:pt x="13787" y="4571"/>
                    <a:pt x="13216" y="3772"/>
                    <a:pt x="12463" y="3270"/>
                  </a:cubicBezTo>
                  <a:cubicBezTo>
                    <a:pt x="12029" y="2974"/>
                    <a:pt x="11504" y="2791"/>
                    <a:pt x="10911" y="2654"/>
                  </a:cubicBezTo>
                  <a:cubicBezTo>
                    <a:pt x="10578" y="2590"/>
                    <a:pt x="10240" y="2558"/>
                    <a:pt x="9904" y="2558"/>
                  </a:cubicBezTo>
                  <a:cubicBezTo>
                    <a:pt x="8927" y="2558"/>
                    <a:pt x="7960" y="2823"/>
                    <a:pt x="7145" y="3316"/>
                  </a:cubicBezTo>
                  <a:cubicBezTo>
                    <a:pt x="6026" y="4001"/>
                    <a:pt x="5204" y="5165"/>
                    <a:pt x="4999" y="6420"/>
                  </a:cubicBezTo>
                  <a:cubicBezTo>
                    <a:pt x="4885" y="6968"/>
                    <a:pt x="4908" y="7539"/>
                    <a:pt x="5022" y="8109"/>
                  </a:cubicBezTo>
                  <a:cubicBezTo>
                    <a:pt x="5014" y="8102"/>
                    <a:pt x="5007" y="8099"/>
                    <a:pt x="4999" y="8099"/>
                  </a:cubicBezTo>
                  <a:cubicBezTo>
                    <a:pt x="4984" y="8099"/>
                    <a:pt x="4969" y="8109"/>
                    <a:pt x="4953" y="8109"/>
                  </a:cubicBezTo>
                  <a:lnTo>
                    <a:pt x="92" y="10300"/>
                  </a:lnTo>
                  <a:cubicBezTo>
                    <a:pt x="23" y="10323"/>
                    <a:pt x="0" y="10392"/>
                    <a:pt x="23" y="10437"/>
                  </a:cubicBezTo>
                  <a:cubicBezTo>
                    <a:pt x="46" y="10483"/>
                    <a:pt x="92" y="10506"/>
                    <a:pt x="114" y="10506"/>
                  </a:cubicBezTo>
                  <a:cubicBezTo>
                    <a:pt x="137" y="10506"/>
                    <a:pt x="160" y="10506"/>
                    <a:pt x="160" y="10483"/>
                  </a:cubicBezTo>
                  <a:lnTo>
                    <a:pt x="5045" y="8292"/>
                  </a:lnTo>
                  <a:cubicBezTo>
                    <a:pt x="5159" y="8726"/>
                    <a:pt x="5296" y="9136"/>
                    <a:pt x="5524" y="9547"/>
                  </a:cubicBezTo>
                  <a:cubicBezTo>
                    <a:pt x="5821" y="10141"/>
                    <a:pt x="6209" y="10643"/>
                    <a:pt x="6665" y="11008"/>
                  </a:cubicBezTo>
                  <a:cubicBezTo>
                    <a:pt x="7373" y="11556"/>
                    <a:pt x="8332" y="11875"/>
                    <a:pt x="9336" y="11875"/>
                  </a:cubicBezTo>
                  <a:cubicBezTo>
                    <a:pt x="9587" y="11875"/>
                    <a:pt x="9838" y="11853"/>
                    <a:pt x="10089" y="11807"/>
                  </a:cubicBezTo>
                  <a:cubicBezTo>
                    <a:pt x="11185" y="11624"/>
                    <a:pt x="12280" y="11099"/>
                    <a:pt x="13307" y="10255"/>
                  </a:cubicBezTo>
                  <a:cubicBezTo>
                    <a:pt x="14449" y="9319"/>
                    <a:pt x="14586" y="7265"/>
                    <a:pt x="14152" y="5735"/>
                  </a:cubicBezTo>
                  <a:cubicBezTo>
                    <a:pt x="15246" y="5210"/>
                    <a:pt x="16444" y="4958"/>
                    <a:pt x="17647" y="4958"/>
                  </a:cubicBezTo>
                  <a:cubicBezTo>
                    <a:pt x="17700" y="4958"/>
                    <a:pt x="17752" y="4958"/>
                    <a:pt x="17804" y="4959"/>
                  </a:cubicBezTo>
                  <a:cubicBezTo>
                    <a:pt x="17872" y="5850"/>
                    <a:pt x="18192" y="6694"/>
                    <a:pt x="18763" y="7379"/>
                  </a:cubicBezTo>
                  <a:cubicBezTo>
                    <a:pt x="19584" y="8360"/>
                    <a:pt x="20885" y="8908"/>
                    <a:pt x="22186" y="8908"/>
                  </a:cubicBezTo>
                  <a:cubicBezTo>
                    <a:pt x="22780" y="8908"/>
                    <a:pt x="23373" y="8794"/>
                    <a:pt x="23921" y="8566"/>
                  </a:cubicBezTo>
                  <a:cubicBezTo>
                    <a:pt x="25656" y="7790"/>
                    <a:pt x="26888" y="5827"/>
                    <a:pt x="26752" y="3932"/>
                  </a:cubicBezTo>
                  <a:cubicBezTo>
                    <a:pt x="26615" y="1901"/>
                    <a:pt x="24903" y="143"/>
                    <a:pt x="22940" y="6"/>
                  </a:cubicBezTo>
                  <a:cubicBezTo>
                    <a:pt x="22866" y="2"/>
                    <a:pt x="22793" y="0"/>
                    <a:pt x="22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77"/>
          <p:cNvGrpSpPr/>
          <p:nvPr/>
        </p:nvGrpSpPr>
        <p:grpSpPr>
          <a:xfrm rot="1855054" flipH="1">
            <a:off x="7505506" y="1359031"/>
            <a:ext cx="308581" cy="389692"/>
            <a:chOff x="3311031" y="3025663"/>
            <a:chExt cx="308584" cy="389695"/>
          </a:xfrm>
        </p:grpSpPr>
        <p:sp>
          <p:nvSpPr>
            <p:cNvPr id="2249" name="Google Shape;2249;p77"/>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7"/>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7"/>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7"/>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3" name="Google Shape;2253;p77"/>
          <p:cNvSpPr/>
          <p:nvPr/>
        </p:nvSpPr>
        <p:spPr>
          <a:xfrm flipH="1">
            <a:off x="7572481" y="382585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7"/>
          <p:cNvSpPr/>
          <p:nvPr/>
        </p:nvSpPr>
        <p:spPr>
          <a:xfrm flipH="1">
            <a:off x="7482835" y="9758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5" name="Google Shape;2255;p77"/>
          <p:cNvGrpSpPr/>
          <p:nvPr/>
        </p:nvGrpSpPr>
        <p:grpSpPr>
          <a:xfrm flipH="1">
            <a:off x="3322922" y="4136818"/>
            <a:ext cx="355216" cy="305683"/>
            <a:chOff x="2581492" y="1663973"/>
            <a:chExt cx="447094" cy="384748"/>
          </a:xfrm>
        </p:grpSpPr>
        <p:sp>
          <p:nvSpPr>
            <p:cNvPr id="2256" name="Google Shape;2256;p77"/>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7"/>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7"/>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7"/>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77"/>
          <p:cNvSpPr/>
          <p:nvPr/>
        </p:nvSpPr>
        <p:spPr>
          <a:xfrm>
            <a:off x="3865500"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1" name="Google Shape;2261;p77"/>
          <p:cNvGrpSpPr/>
          <p:nvPr/>
        </p:nvGrpSpPr>
        <p:grpSpPr>
          <a:xfrm rot="-2519054">
            <a:off x="556693" y="442363"/>
            <a:ext cx="406843" cy="401382"/>
            <a:chOff x="8167224" y="612742"/>
            <a:chExt cx="406859" cy="401398"/>
          </a:xfrm>
        </p:grpSpPr>
        <p:sp>
          <p:nvSpPr>
            <p:cNvPr id="2262" name="Google Shape;2262;p77"/>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7"/>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7"/>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5" name="Google Shape;2265;p77"/>
          <p:cNvSpPr/>
          <p:nvPr/>
        </p:nvSpPr>
        <p:spPr>
          <a:xfrm>
            <a:off x="7122461" y="45671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6" name="Google Shape;2266;p77"/>
          <p:cNvGrpSpPr/>
          <p:nvPr/>
        </p:nvGrpSpPr>
        <p:grpSpPr>
          <a:xfrm rot="-10145385">
            <a:off x="349548" y="4188905"/>
            <a:ext cx="1140331" cy="595198"/>
            <a:chOff x="1362021" y="1108808"/>
            <a:chExt cx="986885" cy="515106"/>
          </a:xfrm>
        </p:grpSpPr>
        <p:sp>
          <p:nvSpPr>
            <p:cNvPr id="2267" name="Google Shape;2267;p77"/>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7"/>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7"/>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7"/>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7"/>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7"/>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3" name="Google Shape;2273;p77"/>
          <p:cNvSpPr/>
          <p:nvPr/>
        </p:nvSpPr>
        <p:spPr>
          <a:xfrm flipH="1">
            <a:off x="197160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7"/>
          <p:cNvSpPr/>
          <p:nvPr/>
        </p:nvSpPr>
        <p:spPr>
          <a:xfrm flipH="1">
            <a:off x="5160564" y="426961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7"/>
          <p:cNvSpPr/>
          <p:nvPr/>
        </p:nvSpPr>
        <p:spPr>
          <a:xfrm flipH="1">
            <a:off x="8215562"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7"/>
          <p:cNvSpPr/>
          <p:nvPr/>
        </p:nvSpPr>
        <p:spPr>
          <a:xfrm flipH="1">
            <a:off x="8330140"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7" name="Google Shape;2277;p77"/>
          <p:cNvGrpSpPr/>
          <p:nvPr/>
        </p:nvGrpSpPr>
        <p:grpSpPr>
          <a:xfrm flipH="1">
            <a:off x="7762255" y="3096390"/>
            <a:ext cx="1299652" cy="2651951"/>
            <a:chOff x="8154826" y="3096390"/>
            <a:chExt cx="1299652" cy="2651951"/>
          </a:xfrm>
        </p:grpSpPr>
        <p:sp>
          <p:nvSpPr>
            <p:cNvPr id="2278" name="Google Shape;2278;p77"/>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7"/>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77"/>
          <p:cNvGrpSpPr/>
          <p:nvPr/>
        </p:nvGrpSpPr>
        <p:grpSpPr>
          <a:xfrm>
            <a:off x="5472815" y="694074"/>
            <a:ext cx="150927" cy="143533"/>
            <a:chOff x="3716290" y="4256524"/>
            <a:chExt cx="150927" cy="143533"/>
          </a:xfrm>
        </p:grpSpPr>
        <p:sp>
          <p:nvSpPr>
            <p:cNvPr id="2281" name="Google Shape;2281;p7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7"/>
        <p:cNvGrpSpPr/>
        <p:nvPr/>
      </p:nvGrpSpPr>
      <p:grpSpPr>
        <a:xfrm>
          <a:off x="0" y="0"/>
          <a:ext cx="0" cy="0"/>
          <a:chOff x="0" y="0"/>
          <a:chExt cx="0" cy="0"/>
        </a:xfrm>
      </p:grpSpPr>
      <p:cxnSp>
        <p:nvCxnSpPr>
          <p:cNvPr id="2288" name="Google Shape;2288;p78"/>
          <p:cNvCxnSpPr>
            <a:stCxn id="2289" idx="2"/>
            <a:endCxn id="2290" idx="0"/>
          </p:cNvCxnSpPr>
          <p:nvPr/>
        </p:nvCxnSpPr>
        <p:spPr>
          <a:xfrm>
            <a:off x="1620906" y="2468481"/>
            <a:ext cx="0" cy="657600"/>
          </a:xfrm>
          <a:prstGeom prst="straightConnector1">
            <a:avLst/>
          </a:prstGeom>
          <a:noFill/>
          <a:ln w="9525" cap="flat" cmpd="sng">
            <a:solidFill>
              <a:schemeClr val="dk1"/>
            </a:solidFill>
            <a:prstDash val="solid"/>
            <a:round/>
            <a:headEnd type="none" w="med" len="med"/>
            <a:tailEnd type="oval" w="med" len="med"/>
          </a:ln>
        </p:spPr>
      </p:cxnSp>
      <p:cxnSp>
        <p:nvCxnSpPr>
          <p:cNvPr id="2291" name="Google Shape;2291;p78"/>
          <p:cNvCxnSpPr>
            <a:stCxn id="2292" idx="2"/>
            <a:endCxn id="2293" idx="0"/>
          </p:cNvCxnSpPr>
          <p:nvPr/>
        </p:nvCxnSpPr>
        <p:spPr>
          <a:xfrm>
            <a:off x="3588306" y="2468481"/>
            <a:ext cx="0" cy="657600"/>
          </a:xfrm>
          <a:prstGeom prst="straightConnector1">
            <a:avLst/>
          </a:prstGeom>
          <a:noFill/>
          <a:ln w="9525" cap="flat" cmpd="sng">
            <a:solidFill>
              <a:schemeClr val="dk1"/>
            </a:solidFill>
            <a:prstDash val="solid"/>
            <a:round/>
            <a:headEnd type="none" w="med" len="med"/>
            <a:tailEnd type="oval" w="med" len="med"/>
          </a:ln>
        </p:spPr>
      </p:cxnSp>
      <p:cxnSp>
        <p:nvCxnSpPr>
          <p:cNvPr id="2294" name="Google Shape;2294;p78"/>
          <p:cNvCxnSpPr>
            <a:stCxn id="2295" idx="2"/>
            <a:endCxn id="2296" idx="0"/>
          </p:cNvCxnSpPr>
          <p:nvPr/>
        </p:nvCxnSpPr>
        <p:spPr>
          <a:xfrm>
            <a:off x="5555706" y="2468481"/>
            <a:ext cx="0" cy="657600"/>
          </a:xfrm>
          <a:prstGeom prst="straightConnector1">
            <a:avLst/>
          </a:prstGeom>
          <a:noFill/>
          <a:ln w="9525" cap="flat" cmpd="sng">
            <a:solidFill>
              <a:schemeClr val="dk1"/>
            </a:solidFill>
            <a:prstDash val="solid"/>
            <a:round/>
            <a:headEnd type="none" w="med" len="med"/>
            <a:tailEnd type="oval" w="med" len="med"/>
          </a:ln>
        </p:spPr>
      </p:cxnSp>
      <p:cxnSp>
        <p:nvCxnSpPr>
          <p:cNvPr id="2297" name="Google Shape;2297;p78"/>
          <p:cNvCxnSpPr>
            <a:stCxn id="2298" idx="2"/>
            <a:endCxn id="2299" idx="0"/>
          </p:cNvCxnSpPr>
          <p:nvPr/>
        </p:nvCxnSpPr>
        <p:spPr>
          <a:xfrm>
            <a:off x="7523100" y="2468481"/>
            <a:ext cx="0" cy="657600"/>
          </a:xfrm>
          <a:prstGeom prst="straightConnector1">
            <a:avLst/>
          </a:prstGeom>
          <a:noFill/>
          <a:ln w="9525" cap="flat" cmpd="sng">
            <a:solidFill>
              <a:schemeClr val="dk1"/>
            </a:solidFill>
            <a:prstDash val="solid"/>
            <a:round/>
            <a:headEnd type="none" w="med" len="med"/>
            <a:tailEnd type="oval" w="med" len="med"/>
          </a:ln>
        </p:spPr>
      </p:cxnSp>
      <p:sp>
        <p:nvSpPr>
          <p:cNvPr id="2300" name="Google Shape;2300;p78"/>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301" name="Google Shape;2301;p7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BRIEF STORY</a:t>
            </a:r>
            <a:endParaRPr/>
          </a:p>
        </p:txBody>
      </p:sp>
      <p:sp>
        <p:nvSpPr>
          <p:cNvPr id="2302" name="Google Shape;2302;p78"/>
          <p:cNvSpPr/>
          <p:nvPr/>
        </p:nvSpPr>
        <p:spPr>
          <a:xfrm>
            <a:off x="1142244" y="1651832"/>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289" name="Google Shape;2289;p78"/>
          <p:cNvSpPr txBox="1"/>
          <p:nvPr/>
        </p:nvSpPr>
        <p:spPr>
          <a:xfrm>
            <a:off x="1142256" y="1755081"/>
            <a:ext cx="9573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01</a:t>
            </a:r>
            <a:endParaRPr sz="3500">
              <a:solidFill>
                <a:schemeClr val="accent4"/>
              </a:solidFill>
              <a:latin typeface="Archivo Black"/>
              <a:ea typeface="Archivo Black"/>
              <a:cs typeface="Archivo Black"/>
              <a:sym typeface="Archivo Black"/>
            </a:endParaRPr>
          </a:p>
        </p:txBody>
      </p:sp>
      <p:sp>
        <p:nvSpPr>
          <p:cNvPr id="2303" name="Google Shape;2303;p78"/>
          <p:cNvSpPr/>
          <p:nvPr/>
        </p:nvSpPr>
        <p:spPr>
          <a:xfrm flipH="1">
            <a:off x="3109644" y="1651832"/>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292" name="Google Shape;2292;p78"/>
          <p:cNvSpPr txBox="1"/>
          <p:nvPr/>
        </p:nvSpPr>
        <p:spPr>
          <a:xfrm>
            <a:off x="3109656" y="1755081"/>
            <a:ext cx="9573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02</a:t>
            </a:r>
            <a:endParaRPr sz="3500">
              <a:solidFill>
                <a:schemeClr val="accent4"/>
              </a:solidFill>
              <a:latin typeface="Archivo Black"/>
              <a:ea typeface="Archivo Black"/>
              <a:cs typeface="Archivo Black"/>
              <a:sym typeface="Archivo Black"/>
            </a:endParaRPr>
          </a:p>
        </p:txBody>
      </p:sp>
      <p:sp>
        <p:nvSpPr>
          <p:cNvPr id="2304" name="Google Shape;2304;p78"/>
          <p:cNvSpPr/>
          <p:nvPr/>
        </p:nvSpPr>
        <p:spPr>
          <a:xfrm>
            <a:off x="5077044" y="1651832"/>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295" name="Google Shape;2295;p78"/>
          <p:cNvSpPr txBox="1"/>
          <p:nvPr/>
        </p:nvSpPr>
        <p:spPr>
          <a:xfrm>
            <a:off x="5077056" y="1755081"/>
            <a:ext cx="9573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03</a:t>
            </a:r>
            <a:endParaRPr sz="3500">
              <a:solidFill>
                <a:schemeClr val="accent4"/>
              </a:solidFill>
              <a:latin typeface="Archivo Black"/>
              <a:ea typeface="Archivo Black"/>
              <a:cs typeface="Archivo Black"/>
              <a:sym typeface="Archivo Black"/>
            </a:endParaRPr>
          </a:p>
        </p:txBody>
      </p:sp>
      <p:sp>
        <p:nvSpPr>
          <p:cNvPr id="2305" name="Google Shape;2305;p78"/>
          <p:cNvSpPr/>
          <p:nvPr/>
        </p:nvSpPr>
        <p:spPr>
          <a:xfrm rot="10800000" flipH="1">
            <a:off x="7044450" y="1651832"/>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298" name="Google Shape;2298;p78"/>
          <p:cNvSpPr txBox="1"/>
          <p:nvPr/>
        </p:nvSpPr>
        <p:spPr>
          <a:xfrm>
            <a:off x="7044450" y="1755081"/>
            <a:ext cx="9573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04</a:t>
            </a:r>
            <a:endParaRPr sz="3500">
              <a:solidFill>
                <a:schemeClr val="accent4"/>
              </a:solidFill>
              <a:latin typeface="Archivo Black"/>
              <a:ea typeface="Archivo Black"/>
              <a:cs typeface="Archivo Black"/>
              <a:sym typeface="Archivo Black"/>
            </a:endParaRPr>
          </a:p>
        </p:txBody>
      </p:sp>
      <p:sp>
        <p:nvSpPr>
          <p:cNvPr id="2306" name="Google Shape;2306;p78"/>
          <p:cNvSpPr txBox="1"/>
          <p:nvPr/>
        </p:nvSpPr>
        <p:spPr>
          <a:xfrm flipH="1">
            <a:off x="787200" y="3392250"/>
            <a:ext cx="1667400" cy="8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composed of hydrogen and helium</a:t>
            </a:r>
            <a:endParaRPr>
              <a:solidFill>
                <a:schemeClr val="dk1"/>
              </a:solidFill>
              <a:latin typeface="Comfortaa"/>
              <a:ea typeface="Comfortaa"/>
              <a:cs typeface="Comfortaa"/>
              <a:sym typeface="Comfortaa"/>
            </a:endParaRPr>
          </a:p>
        </p:txBody>
      </p:sp>
      <p:sp>
        <p:nvSpPr>
          <p:cNvPr id="2307" name="Google Shape;2307;p78"/>
          <p:cNvSpPr txBox="1"/>
          <p:nvPr/>
        </p:nvSpPr>
        <p:spPr>
          <a:xfrm flipH="1">
            <a:off x="2754600" y="3392250"/>
            <a:ext cx="1667400" cy="8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Despite being red, Mars is a cold place</a:t>
            </a:r>
            <a:endParaRPr>
              <a:solidFill>
                <a:schemeClr val="dk1"/>
              </a:solidFill>
              <a:latin typeface="Comfortaa"/>
              <a:ea typeface="Comfortaa"/>
              <a:cs typeface="Comfortaa"/>
              <a:sym typeface="Comfortaa"/>
            </a:endParaRPr>
          </a:p>
        </p:txBody>
      </p:sp>
      <p:sp>
        <p:nvSpPr>
          <p:cNvPr id="2308" name="Google Shape;2308;p78"/>
          <p:cNvSpPr txBox="1"/>
          <p:nvPr/>
        </p:nvSpPr>
        <p:spPr>
          <a:xfrm flipH="1">
            <a:off x="4722000" y="3392250"/>
            <a:ext cx="1667400" cy="8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is the second planet from the Sun</a:t>
            </a:r>
            <a:endParaRPr>
              <a:solidFill>
                <a:schemeClr val="dk1"/>
              </a:solidFill>
              <a:latin typeface="Comfortaa"/>
              <a:ea typeface="Comfortaa"/>
              <a:cs typeface="Comfortaa"/>
              <a:sym typeface="Comfortaa"/>
            </a:endParaRPr>
          </a:p>
        </p:txBody>
      </p:sp>
      <p:sp>
        <p:nvSpPr>
          <p:cNvPr id="2309" name="Google Shape;2309;p78"/>
          <p:cNvSpPr txBox="1"/>
          <p:nvPr/>
        </p:nvSpPr>
        <p:spPr>
          <a:xfrm flipH="1">
            <a:off x="6689400" y="3392250"/>
            <a:ext cx="1667400" cy="8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the closest planet to the Sun</a:t>
            </a:r>
            <a:endParaRPr>
              <a:solidFill>
                <a:schemeClr val="dk1"/>
              </a:solidFill>
              <a:latin typeface="Comfortaa"/>
              <a:ea typeface="Comfortaa"/>
              <a:cs typeface="Comfortaa"/>
              <a:sym typeface="Comfortaa"/>
            </a:endParaRPr>
          </a:p>
        </p:txBody>
      </p:sp>
      <p:sp>
        <p:nvSpPr>
          <p:cNvPr id="2290" name="Google Shape;2290;p78"/>
          <p:cNvSpPr txBox="1"/>
          <p:nvPr/>
        </p:nvSpPr>
        <p:spPr>
          <a:xfrm flipH="1">
            <a:off x="787200" y="3126150"/>
            <a:ext cx="1667400" cy="39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SATURN</a:t>
            </a:r>
            <a:endParaRPr sz="2000">
              <a:solidFill>
                <a:schemeClr val="accent2"/>
              </a:solidFill>
              <a:latin typeface="Archivo Black"/>
              <a:ea typeface="Archivo Black"/>
              <a:cs typeface="Archivo Black"/>
              <a:sym typeface="Archivo Black"/>
            </a:endParaRPr>
          </a:p>
        </p:txBody>
      </p:sp>
      <p:sp>
        <p:nvSpPr>
          <p:cNvPr id="2293" name="Google Shape;2293;p78"/>
          <p:cNvSpPr txBox="1"/>
          <p:nvPr/>
        </p:nvSpPr>
        <p:spPr>
          <a:xfrm flipH="1">
            <a:off x="2754600" y="3126150"/>
            <a:ext cx="1667400" cy="39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2296" name="Google Shape;2296;p78"/>
          <p:cNvSpPr txBox="1"/>
          <p:nvPr/>
        </p:nvSpPr>
        <p:spPr>
          <a:xfrm flipH="1">
            <a:off x="4722000" y="3126150"/>
            <a:ext cx="1667400" cy="39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2299" name="Google Shape;2299;p78"/>
          <p:cNvSpPr txBox="1"/>
          <p:nvPr/>
        </p:nvSpPr>
        <p:spPr>
          <a:xfrm flipH="1">
            <a:off x="6689400" y="3126150"/>
            <a:ext cx="1667400" cy="39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cxnSp>
        <p:nvCxnSpPr>
          <p:cNvPr id="2310" name="Google Shape;2310;p78"/>
          <p:cNvCxnSpPr>
            <a:stCxn id="2289" idx="3"/>
            <a:endCxn id="2292" idx="1"/>
          </p:cNvCxnSpPr>
          <p:nvPr/>
        </p:nvCxnSpPr>
        <p:spPr>
          <a:xfrm>
            <a:off x="2099556" y="2111781"/>
            <a:ext cx="1010100" cy="0"/>
          </a:xfrm>
          <a:prstGeom prst="straightConnector1">
            <a:avLst/>
          </a:prstGeom>
          <a:noFill/>
          <a:ln w="9525" cap="flat" cmpd="sng">
            <a:solidFill>
              <a:schemeClr val="dk1"/>
            </a:solidFill>
            <a:prstDash val="solid"/>
            <a:round/>
            <a:headEnd type="none" w="med" len="med"/>
            <a:tailEnd type="none" w="med" len="med"/>
          </a:ln>
        </p:spPr>
      </p:cxnSp>
      <p:cxnSp>
        <p:nvCxnSpPr>
          <p:cNvPr id="2311" name="Google Shape;2311;p78"/>
          <p:cNvCxnSpPr>
            <a:endCxn id="2295" idx="1"/>
          </p:cNvCxnSpPr>
          <p:nvPr/>
        </p:nvCxnSpPr>
        <p:spPr>
          <a:xfrm>
            <a:off x="4066956" y="2111781"/>
            <a:ext cx="1010100" cy="0"/>
          </a:xfrm>
          <a:prstGeom prst="straightConnector1">
            <a:avLst/>
          </a:prstGeom>
          <a:noFill/>
          <a:ln w="9525" cap="flat" cmpd="sng">
            <a:solidFill>
              <a:schemeClr val="dk1"/>
            </a:solidFill>
            <a:prstDash val="solid"/>
            <a:round/>
            <a:headEnd type="none" w="med" len="med"/>
            <a:tailEnd type="none" w="med" len="med"/>
          </a:ln>
        </p:spPr>
      </p:cxnSp>
      <p:cxnSp>
        <p:nvCxnSpPr>
          <p:cNvPr id="2312" name="Google Shape;2312;p78"/>
          <p:cNvCxnSpPr>
            <a:stCxn id="2295" idx="3"/>
            <a:endCxn id="2298" idx="1"/>
          </p:cNvCxnSpPr>
          <p:nvPr/>
        </p:nvCxnSpPr>
        <p:spPr>
          <a:xfrm>
            <a:off x="6034356" y="2111781"/>
            <a:ext cx="1010100" cy="0"/>
          </a:xfrm>
          <a:prstGeom prst="straightConnector1">
            <a:avLst/>
          </a:prstGeom>
          <a:noFill/>
          <a:ln w="9525" cap="flat" cmpd="sng">
            <a:solidFill>
              <a:schemeClr val="dk1"/>
            </a:solidFill>
            <a:prstDash val="solid"/>
            <a:round/>
            <a:headEnd type="none" w="med" len="med"/>
            <a:tailEnd type="none" w="med" len="med"/>
          </a:ln>
        </p:spPr>
      </p:cxnSp>
      <p:grpSp>
        <p:nvGrpSpPr>
          <p:cNvPr id="2313" name="Google Shape;2313;p78"/>
          <p:cNvGrpSpPr/>
          <p:nvPr/>
        </p:nvGrpSpPr>
        <p:grpSpPr>
          <a:xfrm rot="7217436">
            <a:off x="6372532" y="1136364"/>
            <a:ext cx="750554" cy="391753"/>
            <a:chOff x="1362021" y="1108808"/>
            <a:chExt cx="986885" cy="515106"/>
          </a:xfrm>
        </p:grpSpPr>
        <p:sp>
          <p:nvSpPr>
            <p:cNvPr id="2314" name="Google Shape;2314;p78"/>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8"/>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8"/>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8"/>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8"/>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8"/>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0" name="Google Shape;2320;p78"/>
          <p:cNvGrpSpPr/>
          <p:nvPr/>
        </p:nvGrpSpPr>
        <p:grpSpPr>
          <a:xfrm rot="666071">
            <a:off x="2396963" y="1384412"/>
            <a:ext cx="415264" cy="360681"/>
            <a:chOff x="3338300" y="3103725"/>
            <a:chExt cx="374500" cy="325275"/>
          </a:xfrm>
        </p:grpSpPr>
        <p:sp>
          <p:nvSpPr>
            <p:cNvPr id="2321" name="Google Shape;2321;p78"/>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8"/>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8"/>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4" name="Google Shape;2324;p78"/>
          <p:cNvSpPr/>
          <p:nvPr/>
        </p:nvSpPr>
        <p:spPr>
          <a:xfrm rot="2912381">
            <a:off x="4478686" y="425862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5" name="Google Shape;2325;p78"/>
          <p:cNvGrpSpPr/>
          <p:nvPr/>
        </p:nvGrpSpPr>
        <p:grpSpPr>
          <a:xfrm>
            <a:off x="5676627" y="909399"/>
            <a:ext cx="150927" cy="143533"/>
            <a:chOff x="3716290" y="4256524"/>
            <a:chExt cx="150927" cy="143533"/>
          </a:xfrm>
        </p:grpSpPr>
        <p:sp>
          <p:nvSpPr>
            <p:cNvPr id="2326" name="Google Shape;2326;p78"/>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8"/>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8"/>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78"/>
          <p:cNvSpPr/>
          <p:nvPr/>
        </p:nvSpPr>
        <p:spPr>
          <a:xfrm>
            <a:off x="4516113" y="145857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3"/>
        <p:cNvGrpSpPr/>
        <p:nvPr/>
      </p:nvGrpSpPr>
      <p:grpSpPr>
        <a:xfrm>
          <a:off x="0" y="0"/>
          <a:ext cx="0" cy="0"/>
          <a:chOff x="0" y="0"/>
          <a:chExt cx="0" cy="0"/>
        </a:xfrm>
      </p:grpSpPr>
      <p:sp>
        <p:nvSpPr>
          <p:cNvPr id="2334" name="Google Shape;2334;p79"/>
          <p:cNvSpPr/>
          <p:nvPr/>
        </p:nvSpPr>
        <p:spPr>
          <a:xfrm>
            <a:off x="5198375" y="970850"/>
            <a:ext cx="3331888" cy="320177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pic>
        <p:nvPicPr>
          <p:cNvPr id="2335" name="Google Shape;2335;p79"/>
          <p:cNvPicPr preferRelativeResize="0">
            <a:picLocks noGrp="1"/>
          </p:cNvPicPr>
          <p:nvPr>
            <p:ph type="pic" idx="2"/>
          </p:nvPr>
        </p:nvPicPr>
        <p:blipFill rotWithShape="1">
          <a:blip r:embed="rId3">
            <a:alphaModFix/>
          </a:blip>
          <a:srcRect l="16675" r="16675"/>
          <a:stretch/>
        </p:blipFill>
        <p:spPr>
          <a:xfrm>
            <a:off x="5376672" y="1197864"/>
            <a:ext cx="2752200" cy="2752200"/>
          </a:xfrm>
          <a:prstGeom prst="ellipse">
            <a:avLst/>
          </a:prstGeom>
        </p:spPr>
      </p:pic>
      <p:sp>
        <p:nvSpPr>
          <p:cNvPr id="2336" name="Google Shape;2336;p79"/>
          <p:cNvSpPr txBox="1">
            <a:spLocks noGrp="1"/>
          </p:cNvSpPr>
          <p:nvPr>
            <p:ph type="subTitle" idx="1"/>
          </p:nvPr>
        </p:nvSpPr>
        <p:spPr>
          <a:xfrm>
            <a:off x="1331100" y="3201900"/>
            <a:ext cx="3240900" cy="101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Images reveal large amounts of data, so remember: use an image instead of a long text. Your audience will appreciate it</a:t>
            </a:r>
            <a:endParaRPr/>
          </a:p>
        </p:txBody>
      </p:sp>
      <p:sp>
        <p:nvSpPr>
          <p:cNvPr id="2337" name="Google Shape;2337;p79"/>
          <p:cNvSpPr txBox="1">
            <a:spLocks noGrp="1"/>
          </p:cNvSpPr>
          <p:nvPr>
            <p:ph type="title"/>
          </p:nvPr>
        </p:nvSpPr>
        <p:spPr>
          <a:xfrm>
            <a:off x="1331100" y="1080900"/>
            <a:ext cx="3240900" cy="196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ALWAYS REINFORCES THE CONCEPT</a:t>
            </a:r>
            <a:endParaRPr/>
          </a:p>
        </p:txBody>
      </p:sp>
      <p:grpSp>
        <p:nvGrpSpPr>
          <p:cNvPr id="2338" name="Google Shape;2338;p79"/>
          <p:cNvGrpSpPr/>
          <p:nvPr/>
        </p:nvGrpSpPr>
        <p:grpSpPr>
          <a:xfrm>
            <a:off x="362596" y="1418117"/>
            <a:ext cx="637156" cy="696384"/>
            <a:chOff x="849771" y="662017"/>
            <a:chExt cx="637156" cy="696384"/>
          </a:xfrm>
        </p:grpSpPr>
        <p:sp>
          <p:nvSpPr>
            <p:cNvPr id="2339" name="Google Shape;2339;p79"/>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9"/>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9"/>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9"/>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9"/>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4" name="Google Shape;2344;p79"/>
          <p:cNvGrpSpPr/>
          <p:nvPr/>
        </p:nvGrpSpPr>
        <p:grpSpPr>
          <a:xfrm rot="-1703417">
            <a:off x="4951212" y="1585508"/>
            <a:ext cx="199308" cy="251696"/>
            <a:chOff x="3311031" y="3025663"/>
            <a:chExt cx="308584" cy="389695"/>
          </a:xfrm>
        </p:grpSpPr>
        <p:sp>
          <p:nvSpPr>
            <p:cNvPr id="2345" name="Google Shape;2345;p79"/>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9"/>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9"/>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9"/>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9"/>
          <p:cNvGrpSpPr/>
          <p:nvPr/>
        </p:nvGrpSpPr>
        <p:grpSpPr>
          <a:xfrm rot="654615">
            <a:off x="7640890" y="433767"/>
            <a:ext cx="1140331" cy="595198"/>
            <a:chOff x="1362021" y="1108808"/>
            <a:chExt cx="986885" cy="515106"/>
          </a:xfrm>
        </p:grpSpPr>
        <p:sp>
          <p:nvSpPr>
            <p:cNvPr id="2350" name="Google Shape;2350;p79"/>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9"/>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9"/>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9"/>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9"/>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9"/>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6" name="Google Shape;2356;p79"/>
          <p:cNvGrpSpPr/>
          <p:nvPr/>
        </p:nvGrpSpPr>
        <p:grpSpPr>
          <a:xfrm>
            <a:off x="4997147" y="3383438"/>
            <a:ext cx="637133" cy="789197"/>
            <a:chOff x="7443422" y="3653739"/>
            <a:chExt cx="444119" cy="550116"/>
          </a:xfrm>
        </p:grpSpPr>
        <p:sp>
          <p:nvSpPr>
            <p:cNvPr id="2357" name="Google Shape;2357;p79"/>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9"/>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9"/>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9"/>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1" name="Google Shape;2361;p79"/>
          <p:cNvCxnSpPr/>
          <p:nvPr/>
        </p:nvCxnSpPr>
        <p:spPr>
          <a:xfrm>
            <a:off x="1522350" y="3125700"/>
            <a:ext cx="2858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35"/>
                                        </p:tgtEl>
                                        <p:attrNameLst>
                                          <p:attrName>style.visibility</p:attrName>
                                        </p:attrNameLst>
                                      </p:cBhvr>
                                      <p:to>
                                        <p:strVal val="visible"/>
                                      </p:to>
                                    </p:set>
                                    <p:anim calcmode="lin" valueType="num">
                                      <p:cBhvr additive="base">
                                        <p:cTn id="7" dur="1100"/>
                                        <p:tgtEl>
                                          <p:spTgt spid="2335"/>
                                        </p:tgtEl>
                                        <p:attrNameLst>
                                          <p:attrName>ppt_w</p:attrName>
                                        </p:attrNameLst>
                                      </p:cBhvr>
                                      <p:tavLst>
                                        <p:tav tm="0">
                                          <p:val>
                                            <p:strVal val="0"/>
                                          </p:val>
                                        </p:tav>
                                        <p:tav tm="100000">
                                          <p:val>
                                            <p:strVal val="#ppt_w"/>
                                          </p:val>
                                        </p:tav>
                                      </p:tavLst>
                                    </p:anim>
                                    <p:anim calcmode="lin" valueType="num">
                                      <p:cBhvr additive="base">
                                        <p:cTn id="8" dur="1100"/>
                                        <p:tgtEl>
                                          <p:spTgt spid="233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366" name="Google Shape;2366;p8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MILESTONES REACHED</a:t>
            </a:r>
            <a:endParaRPr/>
          </a:p>
        </p:txBody>
      </p:sp>
      <p:sp>
        <p:nvSpPr>
          <p:cNvPr id="2367" name="Google Shape;2367;p80"/>
          <p:cNvSpPr txBox="1"/>
          <p:nvPr/>
        </p:nvSpPr>
        <p:spPr>
          <a:xfrm flipH="1">
            <a:off x="878524" y="191051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latin typeface="Comfortaa"/>
              <a:ea typeface="Comfortaa"/>
              <a:cs typeface="Comfortaa"/>
              <a:sym typeface="Comfortaa"/>
            </a:endParaRPr>
          </a:p>
        </p:txBody>
      </p:sp>
      <p:sp>
        <p:nvSpPr>
          <p:cNvPr id="2368" name="Google Shape;2368;p80"/>
          <p:cNvSpPr txBox="1"/>
          <p:nvPr/>
        </p:nvSpPr>
        <p:spPr>
          <a:xfrm flipH="1">
            <a:off x="2326513" y="3620025"/>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latin typeface="Comfortaa"/>
              <a:ea typeface="Comfortaa"/>
              <a:cs typeface="Comfortaa"/>
              <a:sym typeface="Comfortaa"/>
            </a:endParaRPr>
          </a:p>
        </p:txBody>
      </p:sp>
      <p:sp>
        <p:nvSpPr>
          <p:cNvPr id="2369" name="Google Shape;2369;p80"/>
          <p:cNvSpPr txBox="1"/>
          <p:nvPr/>
        </p:nvSpPr>
        <p:spPr>
          <a:xfrm flipH="1">
            <a:off x="878525" y="1586786"/>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2370" name="Google Shape;2370;p80"/>
          <p:cNvSpPr txBox="1"/>
          <p:nvPr/>
        </p:nvSpPr>
        <p:spPr>
          <a:xfrm flipH="1">
            <a:off x="2326513" y="3291825"/>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2371" name="Google Shape;2371;p80"/>
          <p:cNvSpPr txBox="1"/>
          <p:nvPr/>
        </p:nvSpPr>
        <p:spPr>
          <a:xfrm flipH="1">
            <a:off x="3774475" y="191051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p:txBody>
      </p:sp>
      <p:sp>
        <p:nvSpPr>
          <p:cNvPr id="2372" name="Google Shape;2372;p80"/>
          <p:cNvSpPr txBox="1"/>
          <p:nvPr/>
        </p:nvSpPr>
        <p:spPr>
          <a:xfrm flipH="1">
            <a:off x="5222425" y="3620025"/>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Jupiter is a gas giant</a:t>
            </a:r>
            <a:endParaRPr>
              <a:solidFill>
                <a:schemeClr val="dk1"/>
              </a:solidFill>
              <a:latin typeface="Comfortaa"/>
              <a:ea typeface="Comfortaa"/>
              <a:cs typeface="Comfortaa"/>
              <a:sym typeface="Comfortaa"/>
            </a:endParaRPr>
          </a:p>
        </p:txBody>
      </p:sp>
      <p:sp>
        <p:nvSpPr>
          <p:cNvPr id="2373" name="Google Shape;2373;p80"/>
          <p:cNvSpPr txBox="1"/>
          <p:nvPr/>
        </p:nvSpPr>
        <p:spPr>
          <a:xfrm flipH="1">
            <a:off x="3774475" y="1586775"/>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2374" name="Google Shape;2374;p80"/>
          <p:cNvSpPr txBox="1"/>
          <p:nvPr/>
        </p:nvSpPr>
        <p:spPr>
          <a:xfrm flipH="1">
            <a:off x="5222425" y="3291825"/>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sp>
        <p:nvSpPr>
          <p:cNvPr id="2375" name="Google Shape;2375;p80"/>
          <p:cNvSpPr txBox="1"/>
          <p:nvPr/>
        </p:nvSpPr>
        <p:spPr>
          <a:xfrm flipH="1">
            <a:off x="6670375" y="191051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Earth harbors lots of life</a:t>
            </a:r>
            <a:endParaRPr>
              <a:solidFill>
                <a:schemeClr val="dk1"/>
              </a:solidFill>
              <a:latin typeface="Comfortaa"/>
              <a:ea typeface="Comfortaa"/>
              <a:cs typeface="Comfortaa"/>
              <a:sym typeface="Comfortaa"/>
            </a:endParaRPr>
          </a:p>
        </p:txBody>
      </p:sp>
      <p:sp>
        <p:nvSpPr>
          <p:cNvPr id="2376" name="Google Shape;2376;p80"/>
          <p:cNvSpPr txBox="1"/>
          <p:nvPr/>
        </p:nvSpPr>
        <p:spPr>
          <a:xfrm flipH="1">
            <a:off x="6670375" y="1586786"/>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EARTH</a:t>
            </a:r>
            <a:endParaRPr sz="2000">
              <a:solidFill>
                <a:schemeClr val="accent2"/>
              </a:solidFill>
              <a:latin typeface="Archivo Black"/>
              <a:ea typeface="Archivo Black"/>
              <a:cs typeface="Archivo Black"/>
              <a:sym typeface="Archivo Black"/>
            </a:endParaRPr>
          </a:p>
        </p:txBody>
      </p:sp>
      <p:sp>
        <p:nvSpPr>
          <p:cNvPr id="2377" name="Google Shape;2377;p80"/>
          <p:cNvSpPr txBox="1"/>
          <p:nvPr/>
        </p:nvSpPr>
        <p:spPr>
          <a:xfrm flipH="1">
            <a:off x="1278075" y="3291848"/>
            <a:ext cx="808200" cy="931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400">
                <a:solidFill>
                  <a:schemeClr val="accent4"/>
                </a:solidFill>
                <a:latin typeface="Archivo Black"/>
                <a:ea typeface="Archivo Black"/>
                <a:cs typeface="Archivo Black"/>
                <a:sym typeface="Archivo Black"/>
              </a:rPr>
              <a:t>2001</a:t>
            </a:r>
            <a:endParaRPr sz="3400">
              <a:solidFill>
                <a:schemeClr val="accent4"/>
              </a:solidFill>
              <a:latin typeface="Archivo Black"/>
              <a:ea typeface="Archivo Black"/>
              <a:cs typeface="Archivo Black"/>
              <a:sym typeface="Archivo Black"/>
            </a:endParaRPr>
          </a:p>
        </p:txBody>
      </p:sp>
      <p:sp>
        <p:nvSpPr>
          <p:cNvPr id="2378" name="Google Shape;2378;p80"/>
          <p:cNvSpPr txBox="1"/>
          <p:nvPr/>
        </p:nvSpPr>
        <p:spPr>
          <a:xfrm flipH="1">
            <a:off x="2646750" y="1536925"/>
            <a:ext cx="966900" cy="946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400">
                <a:solidFill>
                  <a:schemeClr val="accent4"/>
                </a:solidFill>
                <a:latin typeface="Archivo Black"/>
                <a:ea typeface="Archivo Black"/>
                <a:cs typeface="Archivo Black"/>
                <a:sym typeface="Archivo Black"/>
              </a:rPr>
              <a:t>2005</a:t>
            </a:r>
            <a:endParaRPr sz="3400">
              <a:solidFill>
                <a:schemeClr val="accent4"/>
              </a:solidFill>
              <a:latin typeface="Archivo Black"/>
              <a:ea typeface="Archivo Black"/>
              <a:cs typeface="Archivo Black"/>
              <a:sym typeface="Archivo Black"/>
            </a:endParaRPr>
          </a:p>
        </p:txBody>
      </p:sp>
      <p:sp>
        <p:nvSpPr>
          <p:cNvPr id="2379" name="Google Shape;2379;p80"/>
          <p:cNvSpPr txBox="1"/>
          <p:nvPr/>
        </p:nvSpPr>
        <p:spPr>
          <a:xfrm flipH="1">
            <a:off x="4174075" y="3291825"/>
            <a:ext cx="808200" cy="931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400">
                <a:solidFill>
                  <a:schemeClr val="accent4"/>
                </a:solidFill>
                <a:latin typeface="Archivo Black"/>
                <a:ea typeface="Archivo Black"/>
                <a:cs typeface="Archivo Black"/>
                <a:sym typeface="Archivo Black"/>
              </a:rPr>
              <a:t>2015</a:t>
            </a:r>
            <a:endParaRPr sz="3400">
              <a:solidFill>
                <a:schemeClr val="accent4"/>
              </a:solidFill>
              <a:latin typeface="Archivo Black"/>
              <a:ea typeface="Archivo Black"/>
              <a:cs typeface="Archivo Black"/>
              <a:sym typeface="Archivo Black"/>
            </a:endParaRPr>
          </a:p>
        </p:txBody>
      </p:sp>
      <p:sp>
        <p:nvSpPr>
          <p:cNvPr id="2380" name="Google Shape;2380;p80"/>
          <p:cNvSpPr txBox="1"/>
          <p:nvPr/>
        </p:nvSpPr>
        <p:spPr>
          <a:xfrm flipH="1">
            <a:off x="7069975" y="3291848"/>
            <a:ext cx="808200" cy="931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400">
                <a:solidFill>
                  <a:schemeClr val="accent4"/>
                </a:solidFill>
                <a:latin typeface="Archivo Black"/>
                <a:ea typeface="Archivo Black"/>
                <a:cs typeface="Archivo Black"/>
                <a:sym typeface="Archivo Black"/>
              </a:rPr>
              <a:t>2022</a:t>
            </a:r>
            <a:endParaRPr sz="3400">
              <a:solidFill>
                <a:schemeClr val="accent4"/>
              </a:solidFill>
              <a:latin typeface="Archivo Black"/>
              <a:ea typeface="Archivo Black"/>
              <a:cs typeface="Archivo Black"/>
              <a:sym typeface="Archivo Black"/>
            </a:endParaRPr>
          </a:p>
        </p:txBody>
      </p:sp>
      <p:sp>
        <p:nvSpPr>
          <p:cNvPr id="2381" name="Google Shape;2381;p80"/>
          <p:cNvSpPr txBox="1"/>
          <p:nvPr/>
        </p:nvSpPr>
        <p:spPr>
          <a:xfrm flipH="1">
            <a:off x="5542675" y="1536925"/>
            <a:ext cx="966900" cy="946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400">
                <a:solidFill>
                  <a:schemeClr val="accent4"/>
                </a:solidFill>
                <a:latin typeface="Archivo Black"/>
                <a:ea typeface="Archivo Black"/>
                <a:cs typeface="Archivo Black"/>
                <a:sym typeface="Archivo Black"/>
              </a:rPr>
              <a:t>2018</a:t>
            </a:r>
            <a:endParaRPr sz="3400">
              <a:solidFill>
                <a:schemeClr val="accent4"/>
              </a:solidFill>
              <a:latin typeface="Archivo Black"/>
              <a:ea typeface="Archivo Black"/>
              <a:cs typeface="Archivo Black"/>
              <a:sym typeface="Archivo Black"/>
            </a:endParaRPr>
          </a:p>
        </p:txBody>
      </p:sp>
      <p:sp>
        <p:nvSpPr>
          <p:cNvPr id="2382" name="Google Shape;2382;p80"/>
          <p:cNvSpPr/>
          <p:nvPr/>
        </p:nvSpPr>
        <p:spPr>
          <a:xfrm>
            <a:off x="1462987" y="9758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3" name="Google Shape;2383;p80"/>
          <p:cNvGrpSpPr/>
          <p:nvPr/>
        </p:nvGrpSpPr>
        <p:grpSpPr>
          <a:xfrm>
            <a:off x="5292445" y="4302818"/>
            <a:ext cx="355216" cy="305683"/>
            <a:chOff x="2581492" y="1663973"/>
            <a:chExt cx="447094" cy="384748"/>
          </a:xfrm>
        </p:grpSpPr>
        <p:sp>
          <p:nvSpPr>
            <p:cNvPr id="2384" name="Google Shape;2384;p80"/>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0"/>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0"/>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0"/>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8" name="Google Shape;2388;p80"/>
          <p:cNvSpPr/>
          <p:nvPr/>
        </p:nvSpPr>
        <p:spPr>
          <a:xfrm flipH="1">
            <a:off x="5292444" y="1207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9" name="Google Shape;2389;p80"/>
          <p:cNvGrpSpPr/>
          <p:nvPr/>
        </p:nvGrpSpPr>
        <p:grpSpPr>
          <a:xfrm rot="2519054" flipH="1">
            <a:off x="8146873" y="442363"/>
            <a:ext cx="406843" cy="401382"/>
            <a:chOff x="8167224" y="612742"/>
            <a:chExt cx="406859" cy="401398"/>
          </a:xfrm>
        </p:grpSpPr>
        <p:sp>
          <p:nvSpPr>
            <p:cNvPr id="2390" name="Google Shape;2390;p8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3" name="Google Shape;2393;p80"/>
          <p:cNvSpPr/>
          <p:nvPr/>
        </p:nvSpPr>
        <p:spPr>
          <a:xfrm flipH="1">
            <a:off x="1823361" y="45671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0"/>
          <p:cNvSpPr/>
          <p:nvPr/>
        </p:nvSpPr>
        <p:spPr>
          <a:xfrm>
            <a:off x="6721438" y="132343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0"/>
          <p:cNvSpPr/>
          <p:nvPr/>
        </p:nvSpPr>
        <p:spPr>
          <a:xfrm>
            <a:off x="801802"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0"/>
          <p:cNvSpPr/>
          <p:nvPr/>
        </p:nvSpPr>
        <p:spPr>
          <a:xfrm>
            <a:off x="501837"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7" name="Google Shape;2397;p80"/>
          <p:cNvCxnSpPr/>
          <p:nvPr/>
        </p:nvCxnSpPr>
        <p:spPr>
          <a:xfrm>
            <a:off x="-12750" y="2879775"/>
            <a:ext cx="9181800" cy="0"/>
          </a:xfrm>
          <a:prstGeom prst="straightConnector1">
            <a:avLst/>
          </a:prstGeom>
          <a:noFill/>
          <a:ln w="9525" cap="flat" cmpd="sng">
            <a:solidFill>
              <a:schemeClr val="dk1"/>
            </a:solidFill>
            <a:prstDash val="solid"/>
            <a:round/>
            <a:headEnd type="none" w="med" len="med"/>
            <a:tailEnd type="none" w="med" len="med"/>
          </a:ln>
        </p:spPr>
      </p:cxnSp>
      <p:cxnSp>
        <p:nvCxnSpPr>
          <p:cNvPr id="2398" name="Google Shape;2398;p80"/>
          <p:cNvCxnSpPr>
            <a:stCxn id="2367" idx="2"/>
            <a:endCxn id="2377" idx="0"/>
          </p:cNvCxnSpPr>
          <p:nvPr/>
        </p:nvCxnSpPr>
        <p:spPr>
          <a:xfrm>
            <a:off x="1682224" y="2483210"/>
            <a:ext cx="0" cy="808500"/>
          </a:xfrm>
          <a:prstGeom prst="straightConnector1">
            <a:avLst/>
          </a:prstGeom>
          <a:noFill/>
          <a:ln w="9525" cap="flat" cmpd="sng">
            <a:solidFill>
              <a:schemeClr val="dk1"/>
            </a:solidFill>
            <a:prstDash val="solid"/>
            <a:round/>
            <a:headEnd type="none" w="med" len="med"/>
            <a:tailEnd type="oval" w="med" len="med"/>
          </a:ln>
        </p:spPr>
      </p:cxnSp>
      <p:cxnSp>
        <p:nvCxnSpPr>
          <p:cNvPr id="2399" name="Google Shape;2399;p80"/>
          <p:cNvCxnSpPr>
            <a:stCxn id="2378" idx="2"/>
            <a:endCxn id="2370" idx="0"/>
          </p:cNvCxnSpPr>
          <p:nvPr/>
        </p:nvCxnSpPr>
        <p:spPr>
          <a:xfrm>
            <a:off x="3130200" y="2483125"/>
            <a:ext cx="0" cy="808800"/>
          </a:xfrm>
          <a:prstGeom prst="straightConnector1">
            <a:avLst/>
          </a:prstGeom>
          <a:noFill/>
          <a:ln w="9525" cap="flat" cmpd="sng">
            <a:solidFill>
              <a:schemeClr val="dk1"/>
            </a:solidFill>
            <a:prstDash val="solid"/>
            <a:round/>
            <a:headEnd type="oval" w="med" len="med"/>
            <a:tailEnd type="none" w="med" len="med"/>
          </a:ln>
        </p:spPr>
      </p:cxnSp>
      <p:cxnSp>
        <p:nvCxnSpPr>
          <p:cNvPr id="2400" name="Google Shape;2400;p80"/>
          <p:cNvCxnSpPr>
            <a:stCxn id="2371" idx="2"/>
            <a:endCxn id="2379" idx="0"/>
          </p:cNvCxnSpPr>
          <p:nvPr/>
        </p:nvCxnSpPr>
        <p:spPr>
          <a:xfrm>
            <a:off x="4578175" y="2483210"/>
            <a:ext cx="0" cy="808500"/>
          </a:xfrm>
          <a:prstGeom prst="straightConnector1">
            <a:avLst/>
          </a:prstGeom>
          <a:noFill/>
          <a:ln w="9525" cap="flat" cmpd="sng">
            <a:solidFill>
              <a:schemeClr val="dk1"/>
            </a:solidFill>
            <a:prstDash val="solid"/>
            <a:round/>
            <a:headEnd type="none" w="med" len="med"/>
            <a:tailEnd type="oval" w="med" len="med"/>
          </a:ln>
        </p:spPr>
      </p:cxnSp>
      <p:cxnSp>
        <p:nvCxnSpPr>
          <p:cNvPr id="2401" name="Google Shape;2401;p80"/>
          <p:cNvCxnSpPr>
            <a:stCxn id="2381" idx="2"/>
            <a:endCxn id="2374" idx="0"/>
          </p:cNvCxnSpPr>
          <p:nvPr/>
        </p:nvCxnSpPr>
        <p:spPr>
          <a:xfrm>
            <a:off x="6026125" y="2483125"/>
            <a:ext cx="0" cy="808800"/>
          </a:xfrm>
          <a:prstGeom prst="straightConnector1">
            <a:avLst/>
          </a:prstGeom>
          <a:noFill/>
          <a:ln w="9525" cap="flat" cmpd="sng">
            <a:solidFill>
              <a:schemeClr val="dk1"/>
            </a:solidFill>
            <a:prstDash val="solid"/>
            <a:round/>
            <a:headEnd type="oval" w="med" len="med"/>
            <a:tailEnd type="none" w="med" len="med"/>
          </a:ln>
        </p:spPr>
      </p:cxnSp>
      <p:cxnSp>
        <p:nvCxnSpPr>
          <p:cNvPr id="2402" name="Google Shape;2402;p80"/>
          <p:cNvCxnSpPr>
            <a:stCxn id="2375" idx="2"/>
            <a:endCxn id="2380" idx="0"/>
          </p:cNvCxnSpPr>
          <p:nvPr/>
        </p:nvCxnSpPr>
        <p:spPr>
          <a:xfrm>
            <a:off x="7474075" y="2483210"/>
            <a:ext cx="0" cy="808500"/>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77"/>
                                        </p:tgtEl>
                                        <p:attrNameLst>
                                          <p:attrName>style.visibility</p:attrName>
                                        </p:attrNameLst>
                                      </p:cBhvr>
                                      <p:to>
                                        <p:strVal val="visible"/>
                                      </p:to>
                                    </p:set>
                                    <p:anim calcmode="lin" valueType="num">
                                      <p:cBhvr additive="base">
                                        <p:cTn id="7" dur="1000"/>
                                        <p:tgtEl>
                                          <p:spTgt spid="2377"/>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2378"/>
                                        </p:tgtEl>
                                        <p:attrNameLst>
                                          <p:attrName>style.visibility</p:attrName>
                                        </p:attrNameLst>
                                      </p:cBhvr>
                                      <p:to>
                                        <p:strVal val="visible"/>
                                      </p:to>
                                    </p:set>
                                    <p:anim calcmode="lin" valueType="num">
                                      <p:cBhvr additive="base">
                                        <p:cTn id="11" dur="1000"/>
                                        <p:tgtEl>
                                          <p:spTgt spid="2378"/>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379"/>
                                        </p:tgtEl>
                                        <p:attrNameLst>
                                          <p:attrName>style.visibility</p:attrName>
                                        </p:attrNameLst>
                                      </p:cBhvr>
                                      <p:to>
                                        <p:strVal val="visible"/>
                                      </p:to>
                                    </p:set>
                                    <p:anim calcmode="lin" valueType="num">
                                      <p:cBhvr additive="base">
                                        <p:cTn id="15" dur="1000"/>
                                        <p:tgtEl>
                                          <p:spTgt spid="2379"/>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2381"/>
                                        </p:tgtEl>
                                        <p:attrNameLst>
                                          <p:attrName>style.visibility</p:attrName>
                                        </p:attrNameLst>
                                      </p:cBhvr>
                                      <p:to>
                                        <p:strVal val="visible"/>
                                      </p:to>
                                    </p:set>
                                    <p:anim calcmode="lin" valueType="num">
                                      <p:cBhvr additive="base">
                                        <p:cTn id="19" dur="1000"/>
                                        <p:tgtEl>
                                          <p:spTgt spid="2381"/>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380"/>
                                        </p:tgtEl>
                                        <p:attrNameLst>
                                          <p:attrName>style.visibility</p:attrName>
                                        </p:attrNameLst>
                                      </p:cBhvr>
                                      <p:to>
                                        <p:strVal val="visible"/>
                                      </p:to>
                                    </p:set>
                                    <p:anim calcmode="lin" valueType="num">
                                      <p:cBhvr additive="base">
                                        <p:cTn id="23" dur="1000"/>
                                        <p:tgtEl>
                                          <p:spTgt spid="23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8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MILESTONES REACHED</a:t>
            </a:r>
            <a:endParaRPr/>
          </a:p>
        </p:txBody>
      </p:sp>
      <p:sp>
        <p:nvSpPr>
          <p:cNvPr id="2408" name="Google Shape;2408;p81"/>
          <p:cNvSpPr txBox="1"/>
          <p:nvPr/>
        </p:nvSpPr>
        <p:spPr>
          <a:xfrm flipH="1">
            <a:off x="941825" y="1206131"/>
            <a:ext cx="1550700" cy="53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500">
                <a:solidFill>
                  <a:schemeClr val="accent4"/>
                </a:solidFill>
                <a:latin typeface="Archivo Black"/>
                <a:ea typeface="Archivo Black"/>
                <a:cs typeface="Archivo Black"/>
                <a:sym typeface="Archivo Black"/>
              </a:rPr>
              <a:t>20XX</a:t>
            </a:r>
            <a:endParaRPr sz="3500">
              <a:solidFill>
                <a:schemeClr val="accent4"/>
              </a:solidFill>
              <a:latin typeface="Archivo Black"/>
              <a:ea typeface="Archivo Black"/>
              <a:cs typeface="Archivo Black"/>
              <a:sym typeface="Archivo Black"/>
            </a:endParaRPr>
          </a:p>
        </p:txBody>
      </p:sp>
      <p:sp>
        <p:nvSpPr>
          <p:cNvPr id="2409" name="Google Shape;2409;p81"/>
          <p:cNvSpPr txBox="1"/>
          <p:nvPr/>
        </p:nvSpPr>
        <p:spPr>
          <a:xfrm flipH="1">
            <a:off x="941825" y="1879775"/>
            <a:ext cx="1550700" cy="53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500">
                <a:solidFill>
                  <a:schemeClr val="accent4"/>
                </a:solidFill>
                <a:latin typeface="Archivo Black"/>
                <a:ea typeface="Archivo Black"/>
                <a:cs typeface="Archivo Black"/>
                <a:sym typeface="Archivo Black"/>
              </a:rPr>
              <a:t>20XX</a:t>
            </a:r>
            <a:endParaRPr sz="3500">
              <a:solidFill>
                <a:schemeClr val="accent4"/>
              </a:solidFill>
              <a:latin typeface="Archivo Black"/>
              <a:ea typeface="Archivo Black"/>
              <a:cs typeface="Archivo Black"/>
              <a:sym typeface="Archivo Black"/>
            </a:endParaRPr>
          </a:p>
        </p:txBody>
      </p:sp>
      <p:sp>
        <p:nvSpPr>
          <p:cNvPr id="2410" name="Google Shape;2410;p81"/>
          <p:cNvSpPr txBox="1"/>
          <p:nvPr/>
        </p:nvSpPr>
        <p:spPr>
          <a:xfrm flipH="1">
            <a:off x="941825" y="2553425"/>
            <a:ext cx="1550700" cy="53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500">
                <a:solidFill>
                  <a:schemeClr val="accent4"/>
                </a:solidFill>
                <a:latin typeface="Archivo Black"/>
                <a:ea typeface="Archivo Black"/>
                <a:cs typeface="Archivo Black"/>
                <a:sym typeface="Archivo Black"/>
              </a:rPr>
              <a:t>20XX</a:t>
            </a:r>
            <a:endParaRPr sz="3500">
              <a:solidFill>
                <a:schemeClr val="accent4"/>
              </a:solidFill>
              <a:latin typeface="Archivo Black"/>
              <a:ea typeface="Archivo Black"/>
              <a:cs typeface="Archivo Black"/>
              <a:sym typeface="Archivo Black"/>
            </a:endParaRPr>
          </a:p>
        </p:txBody>
      </p:sp>
      <p:sp>
        <p:nvSpPr>
          <p:cNvPr id="2411" name="Google Shape;2411;p81"/>
          <p:cNvSpPr txBox="1"/>
          <p:nvPr/>
        </p:nvSpPr>
        <p:spPr>
          <a:xfrm flipH="1">
            <a:off x="941825" y="3227075"/>
            <a:ext cx="1550700" cy="53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500">
                <a:solidFill>
                  <a:schemeClr val="accent4"/>
                </a:solidFill>
                <a:latin typeface="Archivo Black"/>
                <a:ea typeface="Archivo Black"/>
                <a:cs typeface="Archivo Black"/>
                <a:sym typeface="Archivo Black"/>
              </a:rPr>
              <a:t>20XX</a:t>
            </a:r>
            <a:endParaRPr sz="3500">
              <a:solidFill>
                <a:schemeClr val="accent4"/>
              </a:solidFill>
              <a:latin typeface="Archivo Black"/>
              <a:ea typeface="Archivo Black"/>
              <a:cs typeface="Archivo Black"/>
              <a:sym typeface="Archivo Black"/>
            </a:endParaRPr>
          </a:p>
        </p:txBody>
      </p:sp>
      <p:sp>
        <p:nvSpPr>
          <p:cNvPr id="2412" name="Google Shape;2412;p81"/>
          <p:cNvSpPr txBox="1"/>
          <p:nvPr/>
        </p:nvSpPr>
        <p:spPr>
          <a:xfrm flipH="1">
            <a:off x="941825" y="3900725"/>
            <a:ext cx="1550700" cy="53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500">
                <a:solidFill>
                  <a:schemeClr val="accent4"/>
                </a:solidFill>
                <a:latin typeface="Archivo Black"/>
                <a:ea typeface="Archivo Black"/>
                <a:cs typeface="Archivo Black"/>
                <a:sym typeface="Archivo Black"/>
              </a:rPr>
              <a:t>20XX</a:t>
            </a:r>
            <a:endParaRPr sz="3500">
              <a:solidFill>
                <a:schemeClr val="accent4"/>
              </a:solidFill>
              <a:latin typeface="Archivo Black"/>
              <a:ea typeface="Archivo Black"/>
              <a:cs typeface="Archivo Black"/>
              <a:sym typeface="Archivo Black"/>
            </a:endParaRPr>
          </a:p>
        </p:txBody>
      </p:sp>
      <p:sp>
        <p:nvSpPr>
          <p:cNvPr id="2413" name="Google Shape;2413;p81"/>
          <p:cNvSpPr txBox="1"/>
          <p:nvPr/>
        </p:nvSpPr>
        <p:spPr>
          <a:xfrm flipH="1">
            <a:off x="3768300" y="1206123"/>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2414" name="Google Shape;2414;p81"/>
          <p:cNvSpPr txBox="1"/>
          <p:nvPr/>
        </p:nvSpPr>
        <p:spPr>
          <a:xfrm flipH="1">
            <a:off x="3768300" y="1879774"/>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EARTH</a:t>
            </a:r>
            <a:endParaRPr sz="2000">
              <a:solidFill>
                <a:schemeClr val="accent2"/>
              </a:solidFill>
              <a:latin typeface="Archivo Black"/>
              <a:ea typeface="Archivo Black"/>
              <a:cs typeface="Archivo Black"/>
              <a:sym typeface="Archivo Black"/>
            </a:endParaRPr>
          </a:p>
        </p:txBody>
      </p:sp>
      <p:sp>
        <p:nvSpPr>
          <p:cNvPr id="2415" name="Google Shape;2415;p81"/>
          <p:cNvSpPr txBox="1"/>
          <p:nvPr/>
        </p:nvSpPr>
        <p:spPr>
          <a:xfrm flipH="1">
            <a:off x="3768300" y="2553424"/>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2416" name="Google Shape;2416;p81"/>
          <p:cNvSpPr txBox="1"/>
          <p:nvPr/>
        </p:nvSpPr>
        <p:spPr>
          <a:xfrm flipH="1">
            <a:off x="3768300" y="3227074"/>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2417" name="Google Shape;2417;p81"/>
          <p:cNvSpPr txBox="1"/>
          <p:nvPr/>
        </p:nvSpPr>
        <p:spPr>
          <a:xfrm flipH="1">
            <a:off x="3768300" y="3900725"/>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sp>
        <p:nvSpPr>
          <p:cNvPr id="2418" name="Google Shape;2418;p81"/>
          <p:cNvSpPr txBox="1"/>
          <p:nvPr/>
        </p:nvSpPr>
        <p:spPr>
          <a:xfrm flipH="1">
            <a:off x="6588000" y="1206125"/>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latin typeface="Comfortaa"/>
              <a:ea typeface="Comfortaa"/>
              <a:cs typeface="Comfortaa"/>
              <a:sym typeface="Comfortaa"/>
            </a:endParaRPr>
          </a:p>
        </p:txBody>
      </p:sp>
      <p:sp>
        <p:nvSpPr>
          <p:cNvPr id="2419" name="Google Shape;2419;p81"/>
          <p:cNvSpPr txBox="1"/>
          <p:nvPr/>
        </p:nvSpPr>
        <p:spPr>
          <a:xfrm flipH="1">
            <a:off x="6588000" y="1879775"/>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Earth is the planet with life</a:t>
            </a:r>
            <a:endParaRPr>
              <a:solidFill>
                <a:schemeClr val="dk1"/>
              </a:solidFill>
              <a:latin typeface="Comfortaa"/>
              <a:ea typeface="Comfortaa"/>
              <a:cs typeface="Comfortaa"/>
              <a:sym typeface="Comfortaa"/>
            </a:endParaRPr>
          </a:p>
        </p:txBody>
      </p:sp>
      <p:sp>
        <p:nvSpPr>
          <p:cNvPr id="2420" name="Google Shape;2420;p81"/>
          <p:cNvSpPr txBox="1"/>
          <p:nvPr/>
        </p:nvSpPr>
        <p:spPr>
          <a:xfrm flipH="1">
            <a:off x="6588000" y="2553425"/>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p:txBody>
      </p:sp>
      <p:sp>
        <p:nvSpPr>
          <p:cNvPr id="2421" name="Google Shape;2421;p81"/>
          <p:cNvSpPr txBox="1"/>
          <p:nvPr/>
        </p:nvSpPr>
        <p:spPr>
          <a:xfrm flipH="1">
            <a:off x="6588000" y="3227075"/>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latin typeface="Comfortaa"/>
              <a:ea typeface="Comfortaa"/>
              <a:cs typeface="Comfortaa"/>
              <a:sym typeface="Comfortaa"/>
            </a:endParaRPr>
          </a:p>
        </p:txBody>
      </p:sp>
      <p:sp>
        <p:nvSpPr>
          <p:cNvPr id="2422" name="Google Shape;2422;p81"/>
          <p:cNvSpPr txBox="1"/>
          <p:nvPr/>
        </p:nvSpPr>
        <p:spPr>
          <a:xfrm flipH="1">
            <a:off x="6588000" y="3900725"/>
            <a:ext cx="1607400" cy="5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Jupiter is a gas giant</a:t>
            </a:r>
            <a:endParaRPr>
              <a:solidFill>
                <a:schemeClr val="dk1"/>
              </a:solidFill>
              <a:latin typeface="Comfortaa"/>
              <a:ea typeface="Comfortaa"/>
              <a:cs typeface="Comfortaa"/>
              <a:sym typeface="Comfortaa"/>
            </a:endParaRPr>
          </a:p>
        </p:txBody>
      </p:sp>
      <p:cxnSp>
        <p:nvCxnSpPr>
          <p:cNvPr id="2423" name="Google Shape;2423;p81"/>
          <p:cNvCxnSpPr>
            <a:stCxn id="2408" idx="1"/>
            <a:endCxn id="2413" idx="3"/>
          </p:cNvCxnSpPr>
          <p:nvPr/>
        </p:nvCxnSpPr>
        <p:spPr>
          <a:xfrm>
            <a:off x="2492525" y="1471631"/>
            <a:ext cx="1275900" cy="0"/>
          </a:xfrm>
          <a:prstGeom prst="straightConnector1">
            <a:avLst/>
          </a:prstGeom>
          <a:noFill/>
          <a:ln w="9525" cap="flat" cmpd="sng">
            <a:solidFill>
              <a:schemeClr val="dk1"/>
            </a:solidFill>
            <a:prstDash val="solid"/>
            <a:round/>
            <a:headEnd type="oval" w="med" len="med"/>
            <a:tailEnd type="none" w="med" len="med"/>
          </a:ln>
        </p:spPr>
      </p:cxnSp>
      <p:cxnSp>
        <p:nvCxnSpPr>
          <p:cNvPr id="2424" name="Google Shape;2424;p81"/>
          <p:cNvCxnSpPr>
            <a:stCxn id="2413" idx="1"/>
            <a:endCxn id="2418" idx="3"/>
          </p:cNvCxnSpPr>
          <p:nvPr/>
        </p:nvCxnSpPr>
        <p:spPr>
          <a:xfrm>
            <a:off x="5375700" y="1471623"/>
            <a:ext cx="1212300" cy="0"/>
          </a:xfrm>
          <a:prstGeom prst="straightConnector1">
            <a:avLst/>
          </a:prstGeom>
          <a:noFill/>
          <a:ln w="9525" cap="flat" cmpd="sng">
            <a:solidFill>
              <a:schemeClr val="dk1"/>
            </a:solidFill>
            <a:prstDash val="solid"/>
            <a:round/>
            <a:headEnd type="none" w="med" len="med"/>
            <a:tailEnd type="oval" w="med" len="med"/>
          </a:ln>
        </p:spPr>
      </p:cxnSp>
      <p:cxnSp>
        <p:nvCxnSpPr>
          <p:cNvPr id="2425" name="Google Shape;2425;p81"/>
          <p:cNvCxnSpPr>
            <a:stCxn id="2409" idx="1"/>
            <a:endCxn id="2414" idx="3"/>
          </p:cNvCxnSpPr>
          <p:nvPr/>
        </p:nvCxnSpPr>
        <p:spPr>
          <a:xfrm>
            <a:off x="2492525" y="2145275"/>
            <a:ext cx="1275900" cy="0"/>
          </a:xfrm>
          <a:prstGeom prst="straightConnector1">
            <a:avLst/>
          </a:prstGeom>
          <a:noFill/>
          <a:ln w="9525" cap="flat" cmpd="sng">
            <a:solidFill>
              <a:schemeClr val="dk1"/>
            </a:solidFill>
            <a:prstDash val="solid"/>
            <a:round/>
            <a:headEnd type="oval" w="med" len="med"/>
            <a:tailEnd type="none" w="med" len="med"/>
          </a:ln>
        </p:spPr>
      </p:cxnSp>
      <p:cxnSp>
        <p:nvCxnSpPr>
          <p:cNvPr id="2426" name="Google Shape;2426;p81"/>
          <p:cNvCxnSpPr>
            <a:stCxn id="2414" idx="1"/>
            <a:endCxn id="2419" idx="3"/>
          </p:cNvCxnSpPr>
          <p:nvPr/>
        </p:nvCxnSpPr>
        <p:spPr>
          <a:xfrm>
            <a:off x="5375700" y="2145274"/>
            <a:ext cx="1212300" cy="0"/>
          </a:xfrm>
          <a:prstGeom prst="straightConnector1">
            <a:avLst/>
          </a:prstGeom>
          <a:noFill/>
          <a:ln w="9525" cap="flat" cmpd="sng">
            <a:solidFill>
              <a:schemeClr val="dk1"/>
            </a:solidFill>
            <a:prstDash val="solid"/>
            <a:round/>
            <a:headEnd type="none" w="med" len="med"/>
            <a:tailEnd type="oval" w="med" len="med"/>
          </a:ln>
        </p:spPr>
      </p:cxnSp>
      <p:cxnSp>
        <p:nvCxnSpPr>
          <p:cNvPr id="2427" name="Google Shape;2427;p81"/>
          <p:cNvCxnSpPr>
            <a:stCxn id="2410" idx="1"/>
            <a:endCxn id="2415" idx="3"/>
          </p:cNvCxnSpPr>
          <p:nvPr/>
        </p:nvCxnSpPr>
        <p:spPr>
          <a:xfrm>
            <a:off x="2492525" y="2818925"/>
            <a:ext cx="1275900" cy="0"/>
          </a:xfrm>
          <a:prstGeom prst="straightConnector1">
            <a:avLst/>
          </a:prstGeom>
          <a:noFill/>
          <a:ln w="9525" cap="flat" cmpd="sng">
            <a:solidFill>
              <a:schemeClr val="dk1"/>
            </a:solidFill>
            <a:prstDash val="solid"/>
            <a:round/>
            <a:headEnd type="oval" w="med" len="med"/>
            <a:tailEnd type="none" w="med" len="med"/>
          </a:ln>
        </p:spPr>
      </p:cxnSp>
      <p:cxnSp>
        <p:nvCxnSpPr>
          <p:cNvPr id="2428" name="Google Shape;2428;p81"/>
          <p:cNvCxnSpPr>
            <a:stCxn id="2415" idx="1"/>
            <a:endCxn id="2420" idx="3"/>
          </p:cNvCxnSpPr>
          <p:nvPr/>
        </p:nvCxnSpPr>
        <p:spPr>
          <a:xfrm>
            <a:off x="5375700" y="2818924"/>
            <a:ext cx="1212300" cy="0"/>
          </a:xfrm>
          <a:prstGeom prst="straightConnector1">
            <a:avLst/>
          </a:prstGeom>
          <a:noFill/>
          <a:ln w="9525" cap="flat" cmpd="sng">
            <a:solidFill>
              <a:schemeClr val="dk1"/>
            </a:solidFill>
            <a:prstDash val="solid"/>
            <a:round/>
            <a:headEnd type="none" w="med" len="med"/>
            <a:tailEnd type="oval" w="med" len="med"/>
          </a:ln>
        </p:spPr>
      </p:cxnSp>
      <p:cxnSp>
        <p:nvCxnSpPr>
          <p:cNvPr id="2429" name="Google Shape;2429;p81"/>
          <p:cNvCxnSpPr>
            <a:stCxn id="2411" idx="1"/>
            <a:endCxn id="2416" idx="3"/>
          </p:cNvCxnSpPr>
          <p:nvPr/>
        </p:nvCxnSpPr>
        <p:spPr>
          <a:xfrm>
            <a:off x="2492525" y="3492575"/>
            <a:ext cx="1275900" cy="0"/>
          </a:xfrm>
          <a:prstGeom prst="straightConnector1">
            <a:avLst/>
          </a:prstGeom>
          <a:noFill/>
          <a:ln w="9525" cap="flat" cmpd="sng">
            <a:solidFill>
              <a:schemeClr val="dk1"/>
            </a:solidFill>
            <a:prstDash val="solid"/>
            <a:round/>
            <a:headEnd type="oval" w="med" len="med"/>
            <a:tailEnd type="none" w="med" len="med"/>
          </a:ln>
        </p:spPr>
      </p:cxnSp>
      <p:cxnSp>
        <p:nvCxnSpPr>
          <p:cNvPr id="2430" name="Google Shape;2430;p81"/>
          <p:cNvCxnSpPr>
            <a:stCxn id="2416" idx="1"/>
            <a:endCxn id="2421" idx="3"/>
          </p:cNvCxnSpPr>
          <p:nvPr/>
        </p:nvCxnSpPr>
        <p:spPr>
          <a:xfrm>
            <a:off x="5375700" y="3492574"/>
            <a:ext cx="1212300" cy="0"/>
          </a:xfrm>
          <a:prstGeom prst="straightConnector1">
            <a:avLst/>
          </a:prstGeom>
          <a:noFill/>
          <a:ln w="9525" cap="flat" cmpd="sng">
            <a:solidFill>
              <a:schemeClr val="dk1"/>
            </a:solidFill>
            <a:prstDash val="solid"/>
            <a:round/>
            <a:headEnd type="none" w="med" len="med"/>
            <a:tailEnd type="oval" w="med" len="med"/>
          </a:ln>
        </p:spPr>
      </p:cxnSp>
      <p:cxnSp>
        <p:nvCxnSpPr>
          <p:cNvPr id="2431" name="Google Shape;2431;p81"/>
          <p:cNvCxnSpPr>
            <a:stCxn id="2412" idx="1"/>
            <a:endCxn id="2417" idx="3"/>
          </p:cNvCxnSpPr>
          <p:nvPr/>
        </p:nvCxnSpPr>
        <p:spPr>
          <a:xfrm>
            <a:off x="2492525" y="4166225"/>
            <a:ext cx="1275900" cy="0"/>
          </a:xfrm>
          <a:prstGeom prst="straightConnector1">
            <a:avLst/>
          </a:prstGeom>
          <a:noFill/>
          <a:ln w="9525" cap="flat" cmpd="sng">
            <a:solidFill>
              <a:schemeClr val="dk1"/>
            </a:solidFill>
            <a:prstDash val="solid"/>
            <a:round/>
            <a:headEnd type="oval" w="med" len="med"/>
            <a:tailEnd type="none" w="med" len="med"/>
          </a:ln>
        </p:spPr>
      </p:cxnSp>
      <p:cxnSp>
        <p:nvCxnSpPr>
          <p:cNvPr id="2432" name="Google Shape;2432;p81"/>
          <p:cNvCxnSpPr>
            <a:stCxn id="2417" idx="1"/>
            <a:endCxn id="2422" idx="3"/>
          </p:cNvCxnSpPr>
          <p:nvPr/>
        </p:nvCxnSpPr>
        <p:spPr>
          <a:xfrm>
            <a:off x="5375700" y="4166225"/>
            <a:ext cx="1212300" cy="0"/>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08"/>
                                        </p:tgtEl>
                                        <p:attrNameLst>
                                          <p:attrName>style.visibility</p:attrName>
                                        </p:attrNameLst>
                                      </p:cBhvr>
                                      <p:to>
                                        <p:strVal val="visible"/>
                                      </p:to>
                                    </p:set>
                                    <p:anim calcmode="lin" valueType="num">
                                      <p:cBhvr additive="base">
                                        <p:cTn id="7" dur="1000"/>
                                        <p:tgtEl>
                                          <p:spTgt spid="240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413"/>
                                        </p:tgtEl>
                                        <p:attrNameLst>
                                          <p:attrName>style.visibility</p:attrName>
                                        </p:attrNameLst>
                                      </p:cBhvr>
                                      <p:to>
                                        <p:strVal val="visible"/>
                                      </p:to>
                                    </p:set>
                                    <p:anim calcmode="lin" valueType="num">
                                      <p:cBhvr additive="base">
                                        <p:cTn id="10" dur="1000"/>
                                        <p:tgtEl>
                                          <p:spTgt spid="241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418"/>
                                        </p:tgtEl>
                                        <p:attrNameLst>
                                          <p:attrName>style.visibility</p:attrName>
                                        </p:attrNameLst>
                                      </p:cBhvr>
                                      <p:to>
                                        <p:strVal val="visible"/>
                                      </p:to>
                                    </p:set>
                                    <p:anim calcmode="lin" valueType="num">
                                      <p:cBhvr additive="base">
                                        <p:cTn id="13" dur="1000"/>
                                        <p:tgtEl>
                                          <p:spTgt spid="2418"/>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423"/>
                                        </p:tgtEl>
                                        <p:attrNameLst>
                                          <p:attrName>style.visibility</p:attrName>
                                        </p:attrNameLst>
                                      </p:cBhvr>
                                      <p:to>
                                        <p:strVal val="visible"/>
                                      </p:to>
                                    </p:set>
                                    <p:anim calcmode="lin" valueType="num">
                                      <p:cBhvr additive="base">
                                        <p:cTn id="16" dur="1000"/>
                                        <p:tgtEl>
                                          <p:spTgt spid="2423"/>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424"/>
                                        </p:tgtEl>
                                        <p:attrNameLst>
                                          <p:attrName>style.visibility</p:attrName>
                                        </p:attrNameLst>
                                      </p:cBhvr>
                                      <p:to>
                                        <p:strVal val="visible"/>
                                      </p:to>
                                    </p:set>
                                    <p:anim calcmode="lin" valueType="num">
                                      <p:cBhvr additive="base">
                                        <p:cTn id="19" dur="1000"/>
                                        <p:tgtEl>
                                          <p:spTgt spid="2424"/>
                                        </p:tgtEl>
                                        <p:attrNameLst>
                                          <p:attrName>ppt_x</p:attrName>
                                        </p:attrNameLst>
                                      </p:cBhvr>
                                      <p:tavLst>
                                        <p:tav tm="0">
                                          <p:val>
                                            <p:strVal val="#ppt_x-1"/>
                                          </p:val>
                                        </p:tav>
                                        <p:tav tm="100000">
                                          <p:val>
                                            <p:strVal val="#ppt_x"/>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2409"/>
                                        </p:tgtEl>
                                        <p:attrNameLst>
                                          <p:attrName>style.visibility</p:attrName>
                                        </p:attrNameLst>
                                      </p:cBhvr>
                                      <p:to>
                                        <p:strVal val="visible"/>
                                      </p:to>
                                    </p:set>
                                    <p:anim calcmode="lin" valueType="num">
                                      <p:cBhvr additive="base">
                                        <p:cTn id="23" dur="1000"/>
                                        <p:tgtEl>
                                          <p:spTgt spid="2409"/>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2414"/>
                                        </p:tgtEl>
                                        <p:attrNameLst>
                                          <p:attrName>style.visibility</p:attrName>
                                        </p:attrNameLst>
                                      </p:cBhvr>
                                      <p:to>
                                        <p:strVal val="visible"/>
                                      </p:to>
                                    </p:set>
                                    <p:anim calcmode="lin" valueType="num">
                                      <p:cBhvr additive="base">
                                        <p:cTn id="26" dur="1000"/>
                                        <p:tgtEl>
                                          <p:spTgt spid="2414"/>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2425"/>
                                        </p:tgtEl>
                                        <p:attrNameLst>
                                          <p:attrName>style.visibility</p:attrName>
                                        </p:attrNameLst>
                                      </p:cBhvr>
                                      <p:to>
                                        <p:strVal val="visible"/>
                                      </p:to>
                                    </p:set>
                                    <p:anim calcmode="lin" valueType="num">
                                      <p:cBhvr additive="base">
                                        <p:cTn id="29" dur="1000"/>
                                        <p:tgtEl>
                                          <p:spTgt spid="2425"/>
                                        </p:tgtEl>
                                        <p:attrNameLst>
                                          <p:attrName>ppt_x</p:attrName>
                                        </p:attrNameLst>
                                      </p:cBhvr>
                                      <p:tavLst>
                                        <p:tav tm="0">
                                          <p:val>
                                            <p:strVal val="#ppt_x+1"/>
                                          </p:val>
                                        </p:tav>
                                        <p:tav tm="100000">
                                          <p:val>
                                            <p:strVal val="#ppt_x"/>
                                          </p:val>
                                        </p:tav>
                                      </p:tavLst>
                                    </p:anim>
                                  </p:childTnLst>
                                </p:cTn>
                              </p:par>
                              <p:par>
                                <p:cTn id="30" presetID="2" presetClass="entr" presetSubtype="2" fill="hold" nodeType="withEffect">
                                  <p:stCondLst>
                                    <p:cond delay="0"/>
                                  </p:stCondLst>
                                  <p:childTnLst>
                                    <p:set>
                                      <p:cBhvr>
                                        <p:cTn id="31" dur="1" fill="hold">
                                          <p:stCondLst>
                                            <p:cond delay="0"/>
                                          </p:stCondLst>
                                        </p:cTn>
                                        <p:tgtEl>
                                          <p:spTgt spid="2426"/>
                                        </p:tgtEl>
                                        <p:attrNameLst>
                                          <p:attrName>style.visibility</p:attrName>
                                        </p:attrNameLst>
                                      </p:cBhvr>
                                      <p:to>
                                        <p:strVal val="visible"/>
                                      </p:to>
                                    </p:set>
                                    <p:anim calcmode="lin" valueType="num">
                                      <p:cBhvr additive="base">
                                        <p:cTn id="32" dur="1000"/>
                                        <p:tgtEl>
                                          <p:spTgt spid="2426"/>
                                        </p:tgtEl>
                                        <p:attrNameLst>
                                          <p:attrName>ppt_x</p:attrName>
                                        </p:attrNameLst>
                                      </p:cBhvr>
                                      <p:tavLst>
                                        <p:tav tm="0">
                                          <p:val>
                                            <p:strVal val="#ppt_x+1"/>
                                          </p:val>
                                        </p:tav>
                                        <p:tav tm="100000">
                                          <p:val>
                                            <p:strVal val="#ppt_x"/>
                                          </p:val>
                                        </p:tav>
                                      </p:tavLst>
                                    </p:anim>
                                  </p:childTnLst>
                                </p:cTn>
                              </p:par>
                              <p:par>
                                <p:cTn id="33" presetID="2" presetClass="entr" presetSubtype="2" fill="hold" nodeType="withEffect">
                                  <p:stCondLst>
                                    <p:cond delay="0"/>
                                  </p:stCondLst>
                                  <p:childTnLst>
                                    <p:set>
                                      <p:cBhvr>
                                        <p:cTn id="34" dur="1" fill="hold">
                                          <p:stCondLst>
                                            <p:cond delay="0"/>
                                          </p:stCondLst>
                                        </p:cTn>
                                        <p:tgtEl>
                                          <p:spTgt spid="2419"/>
                                        </p:tgtEl>
                                        <p:attrNameLst>
                                          <p:attrName>style.visibility</p:attrName>
                                        </p:attrNameLst>
                                      </p:cBhvr>
                                      <p:to>
                                        <p:strVal val="visible"/>
                                      </p:to>
                                    </p:set>
                                    <p:anim calcmode="lin" valueType="num">
                                      <p:cBhvr additive="base">
                                        <p:cTn id="35" dur="1000"/>
                                        <p:tgtEl>
                                          <p:spTgt spid="2419"/>
                                        </p:tgtEl>
                                        <p:attrNameLst>
                                          <p:attrName>ppt_x</p:attrName>
                                        </p:attrNameLst>
                                      </p:cBhvr>
                                      <p:tavLst>
                                        <p:tav tm="0">
                                          <p:val>
                                            <p:strVal val="#ppt_x+1"/>
                                          </p:val>
                                        </p:tav>
                                        <p:tav tm="100000">
                                          <p:val>
                                            <p:strVal val="#ppt_x"/>
                                          </p:val>
                                        </p:tav>
                                      </p:tavLst>
                                    </p:anim>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2410"/>
                                        </p:tgtEl>
                                        <p:attrNameLst>
                                          <p:attrName>style.visibility</p:attrName>
                                        </p:attrNameLst>
                                      </p:cBhvr>
                                      <p:to>
                                        <p:strVal val="visible"/>
                                      </p:to>
                                    </p:set>
                                    <p:anim calcmode="lin" valueType="num">
                                      <p:cBhvr additive="base">
                                        <p:cTn id="39" dur="1000"/>
                                        <p:tgtEl>
                                          <p:spTgt spid="2410"/>
                                        </p:tgtEl>
                                        <p:attrNameLst>
                                          <p:attrName>ppt_x</p:attrName>
                                        </p:attrNameLst>
                                      </p:cBhvr>
                                      <p:tavLst>
                                        <p:tav tm="0">
                                          <p:val>
                                            <p:strVal val="#ppt_x-1"/>
                                          </p:val>
                                        </p:tav>
                                        <p:tav tm="100000">
                                          <p:val>
                                            <p:strVal val="#ppt_x"/>
                                          </p:val>
                                        </p:tav>
                                      </p:tavLst>
                                    </p:anim>
                                  </p:childTnLst>
                                </p:cTn>
                              </p:par>
                              <p:par>
                                <p:cTn id="40" presetID="2" presetClass="entr" presetSubtype="8" fill="hold" nodeType="withEffect">
                                  <p:stCondLst>
                                    <p:cond delay="0"/>
                                  </p:stCondLst>
                                  <p:childTnLst>
                                    <p:set>
                                      <p:cBhvr>
                                        <p:cTn id="41" dur="1" fill="hold">
                                          <p:stCondLst>
                                            <p:cond delay="0"/>
                                          </p:stCondLst>
                                        </p:cTn>
                                        <p:tgtEl>
                                          <p:spTgt spid="2415"/>
                                        </p:tgtEl>
                                        <p:attrNameLst>
                                          <p:attrName>style.visibility</p:attrName>
                                        </p:attrNameLst>
                                      </p:cBhvr>
                                      <p:to>
                                        <p:strVal val="visible"/>
                                      </p:to>
                                    </p:set>
                                    <p:anim calcmode="lin" valueType="num">
                                      <p:cBhvr additive="base">
                                        <p:cTn id="42" dur="1000"/>
                                        <p:tgtEl>
                                          <p:spTgt spid="2415"/>
                                        </p:tgtEl>
                                        <p:attrNameLst>
                                          <p:attrName>ppt_x</p:attrName>
                                        </p:attrNameLst>
                                      </p:cBhvr>
                                      <p:tavLst>
                                        <p:tav tm="0">
                                          <p:val>
                                            <p:strVal val="#ppt_x-1"/>
                                          </p:val>
                                        </p:tav>
                                        <p:tav tm="100000">
                                          <p:val>
                                            <p:strVal val="#ppt_x"/>
                                          </p:val>
                                        </p:tav>
                                      </p:tavLst>
                                    </p:anim>
                                  </p:childTnLst>
                                </p:cTn>
                              </p:par>
                              <p:par>
                                <p:cTn id="43" presetID="2" presetClass="entr" presetSubtype="8" fill="hold" nodeType="withEffect">
                                  <p:stCondLst>
                                    <p:cond delay="0"/>
                                  </p:stCondLst>
                                  <p:childTnLst>
                                    <p:set>
                                      <p:cBhvr>
                                        <p:cTn id="44" dur="1" fill="hold">
                                          <p:stCondLst>
                                            <p:cond delay="0"/>
                                          </p:stCondLst>
                                        </p:cTn>
                                        <p:tgtEl>
                                          <p:spTgt spid="2427"/>
                                        </p:tgtEl>
                                        <p:attrNameLst>
                                          <p:attrName>style.visibility</p:attrName>
                                        </p:attrNameLst>
                                      </p:cBhvr>
                                      <p:to>
                                        <p:strVal val="visible"/>
                                      </p:to>
                                    </p:set>
                                    <p:anim calcmode="lin" valueType="num">
                                      <p:cBhvr additive="base">
                                        <p:cTn id="45" dur="1000"/>
                                        <p:tgtEl>
                                          <p:spTgt spid="2427"/>
                                        </p:tgtEl>
                                        <p:attrNameLst>
                                          <p:attrName>ppt_x</p:attrName>
                                        </p:attrNameLst>
                                      </p:cBhvr>
                                      <p:tavLst>
                                        <p:tav tm="0">
                                          <p:val>
                                            <p:strVal val="#ppt_x-1"/>
                                          </p:val>
                                        </p:tav>
                                        <p:tav tm="100000">
                                          <p:val>
                                            <p:strVal val="#ppt_x"/>
                                          </p:val>
                                        </p:tav>
                                      </p:tavLst>
                                    </p:anim>
                                  </p:childTnLst>
                                </p:cTn>
                              </p:par>
                              <p:par>
                                <p:cTn id="46" presetID="2" presetClass="entr" presetSubtype="8" fill="hold" nodeType="withEffect">
                                  <p:stCondLst>
                                    <p:cond delay="0"/>
                                  </p:stCondLst>
                                  <p:childTnLst>
                                    <p:set>
                                      <p:cBhvr>
                                        <p:cTn id="47" dur="1" fill="hold">
                                          <p:stCondLst>
                                            <p:cond delay="0"/>
                                          </p:stCondLst>
                                        </p:cTn>
                                        <p:tgtEl>
                                          <p:spTgt spid="2428"/>
                                        </p:tgtEl>
                                        <p:attrNameLst>
                                          <p:attrName>style.visibility</p:attrName>
                                        </p:attrNameLst>
                                      </p:cBhvr>
                                      <p:to>
                                        <p:strVal val="visible"/>
                                      </p:to>
                                    </p:set>
                                    <p:anim calcmode="lin" valueType="num">
                                      <p:cBhvr additive="base">
                                        <p:cTn id="48" dur="1000"/>
                                        <p:tgtEl>
                                          <p:spTgt spid="2428"/>
                                        </p:tgtEl>
                                        <p:attrNameLst>
                                          <p:attrName>ppt_x</p:attrName>
                                        </p:attrNameLst>
                                      </p:cBhvr>
                                      <p:tavLst>
                                        <p:tav tm="0">
                                          <p:val>
                                            <p:strVal val="#ppt_x-1"/>
                                          </p:val>
                                        </p:tav>
                                        <p:tav tm="100000">
                                          <p:val>
                                            <p:strVal val="#ppt_x"/>
                                          </p:val>
                                        </p:tav>
                                      </p:tavLst>
                                    </p:anim>
                                  </p:childTnLst>
                                </p:cTn>
                              </p:par>
                              <p:par>
                                <p:cTn id="49" presetID="2" presetClass="entr" presetSubtype="8" fill="hold" nodeType="withEffect">
                                  <p:stCondLst>
                                    <p:cond delay="0"/>
                                  </p:stCondLst>
                                  <p:childTnLst>
                                    <p:set>
                                      <p:cBhvr>
                                        <p:cTn id="50" dur="1" fill="hold">
                                          <p:stCondLst>
                                            <p:cond delay="0"/>
                                          </p:stCondLst>
                                        </p:cTn>
                                        <p:tgtEl>
                                          <p:spTgt spid="2420"/>
                                        </p:tgtEl>
                                        <p:attrNameLst>
                                          <p:attrName>style.visibility</p:attrName>
                                        </p:attrNameLst>
                                      </p:cBhvr>
                                      <p:to>
                                        <p:strVal val="visible"/>
                                      </p:to>
                                    </p:set>
                                    <p:anim calcmode="lin" valueType="num">
                                      <p:cBhvr additive="base">
                                        <p:cTn id="51" dur="1000"/>
                                        <p:tgtEl>
                                          <p:spTgt spid="2420"/>
                                        </p:tgtEl>
                                        <p:attrNameLst>
                                          <p:attrName>ppt_x</p:attrName>
                                        </p:attrNameLst>
                                      </p:cBhvr>
                                      <p:tavLst>
                                        <p:tav tm="0">
                                          <p:val>
                                            <p:strVal val="#ppt_x-1"/>
                                          </p:val>
                                        </p:tav>
                                        <p:tav tm="100000">
                                          <p:val>
                                            <p:strVal val="#ppt_x"/>
                                          </p:val>
                                        </p:tav>
                                      </p:tavLst>
                                    </p:anim>
                                  </p:childTnLst>
                                </p:cTn>
                              </p:par>
                            </p:childTnLst>
                          </p:cTn>
                        </p:par>
                        <p:par>
                          <p:cTn id="52" fill="hold">
                            <p:stCondLst>
                              <p:cond delay="3000"/>
                            </p:stCondLst>
                            <p:childTnLst>
                              <p:par>
                                <p:cTn id="53" presetID="2" presetClass="entr" presetSubtype="2" fill="hold" nodeType="afterEffect">
                                  <p:stCondLst>
                                    <p:cond delay="0"/>
                                  </p:stCondLst>
                                  <p:childTnLst>
                                    <p:set>
                                      <p:cBhvr>
                                        <p:cTn id="54" dur="1" fill="hold">
                                          <p:stCondLst>
                                            <p:cond delay="0"/>
                                          </p:stCondLst>
                                        </p:cTn>
                                        <p:tgtEl>
                                          <p:spTgt spid="2411"/>
                                        </p:tgtEl>
                                        <p:attrNameLst>
                                          <p:attrName>style.visibility</p:attrName>
                                        </p:attrNameLst>
                                      </p:cBhvr>
                                      <p:to>
                                        <p:strVal val="visible"/>
                                      </p:to>
                                    </p:set>
                                    <p:anim calcmode="lin" valueType="num">
                                      <p:cBhvr additive="base">
                                        <p:cTn id="55" dur="1000"/>
                                        <p:tgtEl>
                                          <p:spTgt spid="2411"/>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2416"/>
                                        </p:tgtEl>
                                        <p:attrNameLst>
                                          <p:attrName>style.visibility</p:attrName>
                                        </p:attrNameLst>
                                      </p:cBhvr>
                                      <p:to>
                                        <p:strVal val="visible"/>
                                      </p:to>
                                    </p:set>
                                    <p:anim calcmode="lin" valueType="num">
                                      <p:cBhvr additive="base">
                                        <p:cTn id="58" dur="1000"/>
                                        <p:tgtEl>
                                          <p:spTgt spid="2416"/>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0"/>
                                  </p:stCondLst>
                                  <p:childTnLst>
                                    <p:set>
                                      <p:cBhvr>
                                        <p:cTn id="60" dur="1" fill="hold">
                                          <p:stCondLst>
                                            <p:cond delay="0"/>
                                          </p:stCondLst>
                                        </p:cTn>
                                        <p:tgtEl>
                                          <p:spTgt spid="2429"/>
                                        </p:tgtEl>
                                        <p:attrNameLst>
                                          <p:attrName>style.visibility</p:attrName>
                                        </p:attrNameLst>
                                      </p:cBhvr>
                                      <p:to>
                                        <p:strVal val="visible"/>
                                      </p:to>
                                    </p:set>
                                    <p:anim calcmode="lin" valueType="num">
                                      <p:cBhvr additive="base">
                                        <p:cTn id="61" dur="1000"/>
                                        <p:tgtEl>
                                          <p:spTgt spid="2429"/>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0"/>
                                  </p:stCondLst>
                                  <p:childTnLst>
                                    <p:set>
                                      <p:cBhvr>
                                        <p:cTn id="63" dur="1" fill="hold">
                                          <p:stCondLst>
                                            <p:cond delay="0"/>
                                          </p:stCondLst>
                                        </p:cTn>
                                        <p:tgtEl>
                                          <p:spTgt spid="2430"/>
                                        </p:tgtEl>
                                        <p:attrNameLst>
                                          <p:attrName>style.visibility</p:attrName>
                                        </p:attrNameLst>
                                      </p:cBhvr>
                                      <p:to>
                                        <p:strVal val="visible"/>
                                      </p:to>
                                    </p:set>
                                    <p:anim calcmode="lin" valueType="num">
                                      <p:cBhvr additive="base">
                                        <p:cTn id="64" dur="1000"/>
                                        <p:tgtEl>
                                          <p:spTgt spid="2430"/>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0"/>
                                  </p:stCondLst>
                                  <p:childTnLst>
                                    <p:set>
                                      <p:cBhvr>
                                        <p:cTn id="66" dur="1" fill="hold">
                                          <p:stCondLst>
                                            <p:cond delay="0"/>
                                          </p:stCondLst>
                                        </p:cTn>
                                        <p:tgtEl>
                                          <p:spTgt spid="2421"/>
                                        </p:tgtEl>
                                        <p:attrNameLst>
                                          <p:attrName>style.visibility</p:attrName>
                                        </p:attrNameLst>
                                      </p:cBhvr>
                                      <p:to>
                                        <p:strVal val="visible"/>
                                      </p:to>
                                    </p:set>
                                    <p:anim calcmode="lin" valueType="num">
                                      <p:cBhvr additive="base">
                                        <p:cTn id="67" dur="1000"/>
                                        <p:tgtEl>
                                          <p:spTgt spid="2421"/>
                                        </p:tgtEl>
                                        <p:attrNameLst>
                                          <p:attrName>ppt_x</p:attrName>
                                        </p:attrNameLst>
                                      </p:cBhvr>
                                      <p:tavLst>
                                        <p:tav tm="0">
                                          <p:val>
                                            <p:strVal val="#ppt_x+1"/>
                                          </p:val>
                                        </p:tav>
                                        <p:tav tm="100000">
                                          <p:val>
                                            <p:strVal val="#ppt_x"/>
                                          </p:val>
                                        </p:tav>
                                      </p:tavLst>
                                    </p:anim>
                                  </p:childTnLst>
                                </p:cTn>
                              </p:par>
                            </p:childTnLst>
                          </p:cTn>
                        </p:par>
                        <p:par>
                          <p:cTn id="68" fill="hold">
                            <p:stCondLst>
                              <p:cond delay="4000"/>
                            </p:stCondLst>
                            <p:childTnLst>
                              <p:par>
                                <p:cTn id="69" presetID="2" presetClass="entr" presetSubtype="8" fill="hold" nodeType="afterEffect">
                                  <p:stCondLst>
                                    <p:cond delay="0"/>
                                  </p:stCondLst>
                                  <p:childTnLst>
                                    <p:set>
                                      <p:cBhvr>
                                        <p:cTn id="70" dur="1" fill="hold">
                                          <p:stCondLst>
                                            <p:cond delay="0"/>
                                          </p:stCondLst>
                                        </p:cTn>
                                        <p:tgtEl>
                                          <p:spTgt spid="2412"/>
                                        </p:tgtEl>
                                        <p:attrNameLst>
                                          <p:attrName>style.visibility</p:attrName>
                                        </p:attrNameLst>
                                      </p:cBhvr>
                                      <p:to>
                                        <p:strVal val="visible"/>
                                      </p:to>
                                    </p:set>
                                    <p:anim calcmode="lin" valueType="num">
                                      <p:cBhvr additive="base">
                                        <p:cTn id="71" dur="1000"/>
                                        <p:tgtEl>
                                          <p:spTgt spid="2412"/>
                                        </p:tgtEl>
                                        <p:attrNameLst>
                                          <p:attrName>ppt_x</p:attrName>
                                        </p:attrNameLst>
                                      </p:cBhvr>
                                      <p:tavLst>
                                        <p:tav tm="0">
                                          <p:val>
                                            <p:strVal val="#ppt_x-1"/>
                                          </p:val>
                                        </p:tav>
                                        <p:tav tm="100000">
                                          <p:val>
                                            <p:strVal val="#ppt_x"/>
                                          </p:val>
                                        </p:tav>
                                      </p:tavLst>
                                    </p:anim>
                                  </p:childTnLst>
                                </p:cTn>
                              </p:par>
                              <p:par>
                                <p:cTn id="72" presetID="2" presetClass="entr" presetSubtype="8" fill="hold" nodeType="withEffect">
                                  <p:stCondLst>
                                    <p:cond delay="0"/>
                                  </p:stCondLst>
                                  <p:childTnLst>
                                    <p:set>
                                      <p:cBhvr>
                                        <p:cTn id="73" dur="1" fill="hold">
                                          <p:stCondLst>
                                            <p:cond delay="0"/>
                                          </p:stCondLst>
                                        </p:cTn>
                                        <p:tgtEl>
                                          <p:spTgt spid="2417"/>
                                        </p:tgtEl>
                                        <p:attrNameLst>
                                          <p:attrName>style.visibility</p:attrName>
                                        </p:attrNameLst>
                                      </p:cBhvr>
                                      <p:to>
                                        <p:strVal val="visible"/>
                                      </p:to>
                                    </p:set>
                                    <p:anim calcmode="lin" valueType="num">
                                      <p:cBhvr additive="base">
                                        <p:cTn id="74" dur="1000"/>
                                        <p:tgtEl>
                                          <p:spTgt spid="2417"/>
                                        </p:tgtEl>
                                        <p:attrNameLst>
                                          <p:attrName>ppt_x</p:attrName>
                                        </p:attrNameLst>
                                      </p:cBhvr>
                                      <p:tavLst>
                                        <p:tav tm="0">
                                          <p:val>
                                            <p:strVal val="#ppt_x-1"/>
                                          </p:val>
                                        </p:tav>
                                        <p:tav tm="100000">
                                          <p:val>
                                            <p:strVal val="#ppt_x"/>
                                          </p:val>
                                        </p:tav>
                                      </p:tavLst>
                                    </p:anim>
                                  </p:childTnLst>
                                </p:cTn>
                              </p:par>
                              <p:par>
                                <p:cTn id="75" presetID="2" presetClass="entr" presetSubtype="8" fill="hold" nodeType="withEffect">
                                  <p:stCondLst>
                                    <p:cond delay="0"/>
                                  </p:stCondLst>
                                  <p:childTnLst>
                                    <p:set>
                                      <p:cBhvr>
                                        <p:cTn id="76" dur="1" fill="hold">
                                          <p:stCondLst>
                                            <p:cond delay="0"/>
                                          </p:stCondLst>
                                        </p:cTn>
                                        <p:tgtEl>
                                          <p:spTgt spid="2431"/>
                                        </p:tgtEl>
                                        <p:attrNameLst>
                                          <p:attrName>style.visibility</p:attrName>
                                        </p:attrNameLst>
                                      </p:cBhvr>
                                      <p:to>
                                        <p:strVal val="visible"/>
                                      </p:to>
                                    </p:set>
                                    <p:anim calcmode="lin" valueType="num">
                                      <p:cBhvr additive="base">
                                        <p:cTn id="77" dur="1000"/>
                                        <p:tgtEl>
                                          <p:spTgt spid="2431"/>
                                        </p:tgtEl>
                                        <p:attrNameLst>
                                          <p:attrName>ppt_x</p:attrName>
                                        </p:attrNameLst>
                                      </p:cBhvr>
                                      <p:tavLst>
                                        <p:tav tm="0">
                                          <p:val>
                                            <p:strVal val="#ppt_x-1"/>
                                          </p:val>
                                        </p:tav>
                                        <p:tav tm="100000">
                                          <p:val>
                                            <p:strVal val="#ppt_x"/>
                                          </p:val>
                                        </p:tav>
                                      </p:tavLst>
                                    </p:anim>
                                  </p:childTnLst>
                                </p:cTn>
                              </p:par>
                              <p:par>
                                <p:cTn id="78" presetID="2" presetClass="entr" presetSubtype="8" fill="hold" nodeType="withEffect">
                                  <p:stCondLst>
                                    <p:cond delay="0"/>
                                  </p:stCondLst>
                                  <p:childTnLst>
                                    <p:set>
                                      <p:cBhvr>
                                        <p:cTn id="79" dur="1" fill="hold">
                                          <p:stCondLst>
                                            <p:cond delay="0"/>
                                          </p:stCondLst>
                                        </p:cTn>
                                        <p:tgtEl>
                                          <p:spTgt spid="2432"/>
                                        </p:tgtEl>
                                        <p:attrNameLst>
                                          <p:attrName>style.visibility</p:attrName>
                                        </p:attrNameLst>
                                      </p:cBhvr>
                                      <p:to>
                                        <p:strVal val="visible"/>
                                      </p:to>
                                    </p:set>
                                    <p:anim calcmode="lin" valueType="num">
                                      <p:cBhvr additive="base">
                                        <p:cTn id="80" dur="1000"/>
                                        <p:tgtEl>
                                          <p:spTgt spid="2432"/>
                                        </p:tgtEl>
                                        <p:attrNameLst>
                                          <p:attrName>ppt_x</p:attrName>
                                        </p:attrNameLst>
                                      </p:cBhvr>
                                      <p:tavLst>
                                        <p:tav tm="0">
                                          <p:val>
                                            <p:strVal val="#ppt_x-1"/>
                                          </p:val>
                                        </p:tav>
                                        <p:tav tm="100000">
                                          <p:val>
                                            <p:strVal val="#ppt_x"/>
                                          </p:val>
                                        </p:tav>
                                      </p:tavLst>
                                    </p:anim>
                                  </p:childTnLst>
                                </p:cTn>
                              </p:par>
                              <p:par>
                                <p:cTn id="81" presetID="2" presetClass="entr" presetSubtype="8" fill="hold" nodeType="withEffect">
                                  <p:stCondLst>
                                    <p:cond delay="0"/>
                                  </p:stCondLst>
                                  <p:childTnLst>
                                    <p:set>
                                      <p:cBhvr>
                                        <p:cTn id="82" dur="1" fill="hold">
                                          <p:stCondLst>
                                            <p:cond delay="0"/>
                                          </p:stCondLst>
                                        </p:cTn>
                                        <p:tgtEl>
                                          <p:spTgt spid="2422"/>
                                        </p:tgtEl>
                                        <p:attrNameLst>
                                          <p:attrName>style.visibility</p:attrName>
                                        </p:attrNameLst>
                                      </p:cBhvr>
                                      <p:to>
                                        <p:strVal val="visible"/>
                                      </p:to>
                                    </p:set>
                                    <p:anim calcmode="lin" valueType="num">
                                      <p:cBhvr additive="base">
                                        <p:cTn id="83" dur="1000"/>
                                        <p:tgtEl>
                                          <p:spTgt spid="24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8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PROCESS</a:t>
            </a:r>
            <a:endParaRPr/>
          </a:p>
        </p:txBody>
      </p:sp>
      <p:sp>
        <p:nvSpPr>
          <p:cNvPr id="2438" name="Google Shape;2438;p82"/>
          <p:cNvSpPr txBox="1">
            <a:spLocks noGrp="1"/>
          </p:cNvSpPr>
          <p:nvPr>
            <p:ph type="subTitle" idx="1"/>
          </p:nvPr>
        </p:nvSpPr>
        <p:spPr>
          <a:xfrm>
            <a:off x="990900" y="1700952"/>
            <a:ext cx="2271300" cy="42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VENUS</a:t>
            </a:r>
            <a:endParaRPr/>
          </a:p>
        </p:txBody>
      </p:sp>
      <p:sp>
        <p:nvSpPr>
          <p:cNvPr id="2439" name="Google Shape;2439;p82"/>
          <p:cNvSpPr txBox="1">
            <a:spLocks noGrp="1"/>
          </p:cNvSpPr>
          <p:nvPr>
            <p:ph type="subTitle" idx="2"/>
          </p:nvPr>
        </p:nvSpPr>
        <p:spPr>
          <a:xfrm>
            <a:off x="990897" y="2048952"/>
            <a:ext cx="2271300" cy="4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is the second planet from the Sun</a:t>
            </a:r>
            <a:endParaRPr/>
          </a:p>
        </p:txBody>
      </p:sp>
      <p:sp>
        <p:nvSpPr>
          <p:cNvPr id="2440" name="Google Shape;2440;p82"/>
          <p:cNvSpPr txBox="1">
            <a:spLocks noGrp="1"/>
          </p:cNvSpPr>
          <p:nvPr>
            <p:ph type="subTitle" idx="3"/>
          </p:nvPr>
        </p:nvSpPr>
        <p:spPr>
          <a:xfrm>
            <a:off x="5881800" y="2048952"/>
            <a:ext cx="2271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the biggest planet in the Solar System</a:t>
            </a:r>
            <a:endParaRPr/>
          </a:p>
        </p:txBody>
      </p:sp>
      <p:sp>
        <p:nvSpPr>
          <p:cNvPr id="2441" name="Google Shape;2441;p82"/>
          <p:cNvSpPr txBox="1">
            <a:spLocks noGrp="1"/>
          </p:cNvSpPr>
          <p:nvPr>
            <p:ph type="subTitle" idx="4"/>
          </p:nvPr>
        </p:nvSpPr>
        <p:spPr>
          <a:xfrm>
            <a:off x="990897" y="3428548"/>
            <a:ext cx="2271300" cy="4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Despite being red, Mars is a cold place</a:t>
            </a:r>
            <a:endParaRPr/>
          </a:p>
        </p:txBody>
      </p:sp>
      <p:sp>
        <p:nvSpPr>
          <p:cNvPr id="2442" name="Google Shape;2442;p82"/>
          <p:cNvSpPr txBox="1">
            <a:spLocks noGrp="1"/>
          </p:cNvSpPr>
          <p:nvPr>
            <p:ph type="subTitle" idx="5"/>
          </p:nvPr>
        </p:nvSpPr>
        <p:spPr>
          <a:xfrm>
            <a:off x="5881800" y="3428548"/>
            <a:ext cx="2271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several rings</a:t>
            </a:r>
            <a:endParaRPr/>
          </a:p>
        </p:txBody>
      </p:sp>
      <p:sp>
        <p:nvSpPr>
          <p:cNvPr id="2443" name="Google Shape;2443;p82"/>
          <p:cNvSpPr txBox="1">
            <a:spLocks noGrp="1"/>
          </p:cNvSpPr>
          <p:nvPr>
            <p:ph type="subTitle" idx="6"/>
          </p:nvPr>
        </p:nvSpPr>
        <p:spPr>
          <a:xfrm>
            <a:off x="990900" y="3080473"/>
            <a:ext cx="2271300" cy="42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MARS</a:t>
            </a:r>
            <a:endParaRPr/>
          </a:p>
        </p:txBody>
      </p:sp>
      <p:sp>
        <p:nvSpPr>
          <p:cNvPr id="2444" name="Google Shape;2444;p82"/>
          <p:cNvSpPr txBox="1">
            <a:spLocks noGrp="1"/>
          </p:cNvSpPr>
          <p:nvPr>
            <p:ph type="subTitle" idx="7"/>
          </p:nvPr>
        </p:nvSpPr>
        <p:spPr>
          <a:xfrm>
            <a:off x="5881800" y="1700952"/>
            <a:ext cx="2271300" cy="42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2445" name="Google Shape;2445;p82"/>
          <p:cNvSpPr txBox="1">
            <a:spLocks noGrp="1"/>
          </p:cNvSpPr>
          <p:nvPr>
            <p:ph type="subTitle" idx="8"/>
          </p:nvPr>
        </p:nvSpPr>
        <p:spPr>
          <a:xfrm>
            <a:off x="5881799" y="3080473"/>
            <a:ext cx="2271300" cy="42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SATURN</a:t>
            </a:r>
            <a:endParaRPr/>
          </a:p>
        </p:txBody>
      </p:sp>
      <p:sp>
        <p:nvSpPr>
          <p:cNvPr id="2446" name="Google Shape;2446;p82"/>
          <p:cNvSpPr/>
          <p:nvPr/>
        </p:nvSpPr>
        <p:spPr>
          <a:xfrm>
            <a:off x="3262200" y="1743378"/>
            <a:ext cx="862986" cy="82929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447" name="Google Shape;2447;p82"/>
          <p:cNvSpPr/>
          <p:nvPr/>
        </p:nvSpPr>
        <p:spPr>
          <a:xfrm>
            <a:off x="5018825" y="1743378"/>
            <a:ext cx="862986" cy="82929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448" name="Google Shape;2448;p82"/>
          <p:cNvSpPr/>
          <p:nvPr/>
        </p:nvSpPr>
        <p:spPr>
          <a:xfrm>
            <a:off x="3262200" y="3139241"/>
            <a:ext cx="862986" cy="82929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449" name="Google Shape;2449;p82"/>
          <p:cNvSpPr/>
          <p:nvPr/>
        </p:nvSpPr>
        <p:spPr>
          <a:xfrm>
            <a:off x="5018825" y="3139241"/>
            <a:ext cx="862986" cy="82929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450" name="Google Shape;2450;p82"/>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2"/>
          <p:cNvSpPr/>
          <p:nvPr/>
        </p:nvSpPr>
        <p:spPr>
          <a:xfrm flipH="1">
            <a:off x="940006" y="2222958"/>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2" name="Google Shape;2452;p82"/>
          <p:cNvGrpSpPr/>
          <p:nvPr/>
        </p:nvGrpSpPr>
        <p:grpSpPr>
          <a:xfrm rot="-9402353" flipH="1">
            <a:off x="4134562" y="2782205"/>
            <a:ext cx="199297" cy="251683"/>
            <a:chOff x="3311031" y="3025663"/>
            <a:chExt cx="308584" cy="389695"/>
          </a:xfrm>
        </p:grpSpPr>
        <p:sp>
          <p:nvSpPr>
            <p:cNvPr id="2453" name="Google Shape;2453;p82"/>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2"/>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2"/>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2"/>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7" name="Google Shape;2457;p82"/>
          <p:cNvGrpSpPr/>
          <p:nvPr/>
        </p:nvGrpSpPr>
        <p:grpSpPr>
          <a:xfrm>
            <a:off x="4331746" y="2835255"/>
            <a:ext cx="637156" cy="696384"/>
            <a:chOff x="849771" y="662017"/>
            <a:chExt cx="637156" cy="696384"/>
          </a:xfrm>
        </p:grpSpPr>
        <p:sp>
          <p:nvSpPr>
            <p:cNvPr id="2458" name="Google Shape;2458;p82"/>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2"/>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2"/>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82"/>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2"/>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3" name="Google Shape;2463;p82"/>
          <p:cNvGrpSpPr/>
          <p:nvPr/>
        </p:nvGrpSpPr>
        <p:grpSpPr>
          <a:xfrm rot="-5010485">
            <a:off x="4156344" y="1997292"/>
            <a:ext cx="637133" cy="789196"/>
            <a:chOff x="7443422" y="3653739"/>
            <a:chExt cx="444119" cy="550116"/>
          </a:xfrm>
        </p:grpSpPr>
        <p:sp>
          <p:nvSpPr>
            <p:cNvPr id="2464" name="Google Shape;2464;p82"/>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2"/>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2"/>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2"/>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8" name="Google Shape;2468;p82"/>
          <p:cNvSpPr/>
          <p:nvPr/>
        </p:nvSpPr>
        <p:spPr>
          <a:xfrm>
            <a:off x="7479203" y="93420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9" name="Google Shape;2469;p82"/>
          <p:cNvGrpSpPr/>
          <p:nvPr/>
        </p:nvGrpSpPr>
        <p:grpSpPr>
          <a:xfrm rot="-2519054">
            <a:off x="797142" y="628363"/>
            <a:ext cx="406843" cy="401382"/>
            <a:chOff x="8167224" y="612742"/>
            <a:chExt cx="406859" cy="401398"/>
          </a:xfrm>
        </p:grpSpPr>
        <p:sp>
          <p:nvSpPr>
            <p:cNvPr id="2470" name="Google Shape;2470;p82"/>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2"/>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2"/>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3" name="Google Shape;2473;p82"/>
          <p:cNvGrpSpPr/>
          <p:nvPr/>
        </p:nvGrpSpPr>
        <p:grpSpPr>
          <a:xfrm>
            <a:off x="5273438" y="3377035"/>
            <a:ext cx="353757" cy="353757"/>
            <a:chOff x="-25834600" y="3176875"/>
            <a:chExt cx="296950" cy="296950"/>
          </a:xfrm>
        </p:grpSpPr>
        <p:sp>
          <p:nvSpPr>
            <p:cNvPr id="2474" name="Google Shape;2474;p82"/>
            <p:cNvSpPr/>
            <p:nvPr/>
          </p:nvSpPr>
          <p:spPr>
            <a:xfrm>
              <a:off x="-25625875" y="3316275"/>
              <a:ext cx="69325" cy="85875"/>
            </a:xfrm>
            <a:custGeom>
              <a:avLst/>
              <a:gdLst/>
              <a:ahLst/>
              <a:cxnLst/>
              <a:rect l="l" t="t" r="r" b="b"/>
              <a:pathLst>
                <a:path w="2773" h="3435" extrusionOk="0">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2"/>
            <p:cNvSpPr/>
            <p:nvPr/>
          </p:nvSpPr>
          <p:spPr>
            <a:xfrm>
              <a:off x="-25729075" y="3176875"/>
              <a:ext cx="191425" cy="296950"/>
            </a:xfrm>
            <a:custGeom>
              <a:avLst/>
              <a:gdLst/>
              <a:ahLst/>
              <a:cxnLst/>
              <a:rect l="l" t="t" r="r" b="b"/>
              <a:pathLst>
                <a:path w="7657" h="11878" extrusionOk="0">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2"/>
            <p:cNvSpPr/>
            <p:nvPr/>
          </p:nvSpPr>
          <p:spPr>
            <a:xfrm>
              <a:off x="-25834600" y="3350150"/>
              <a:ext cx="69325" cy="96100"/>
            </a:xfrm>
            <a:custGeom>
              <a:avLst/>
              <a:gdLst/>
              <a:ahLst/>
              <a:cxnLst/>
              <a:rect l="l" t="t" r="r" b="b"/>
              <a:pathLst>
                <a:path w="2773" h="3844" extrusionOk="0">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2"/>
            <p:cNvSpPr/>
            <p:nvPr/>
          </p:nvSpPr>
          <p:spPr>
            <a:xfrm>
              <a:off x="-25799950" y="3368250"/>
              <a:ext cx="104775" cy="104000"/>
            </a:xfrm>
            <a:custGeom>
              <a:avLst/>
              <a:gdLst/>
              <a:ahLst/>
              <a:cxnLst/>
              <a:rect l="l" t="t" r="r" b="b"/>
              <a:pathLst>
                <a:path w="4191" h="4160" extrusionOk="0">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2"/>
            <p:cNvSpPr/>
            <p:nvPr/>
          </p:nvSpPr>
          <p:spPr>
            <a:xfrm>
              <a:off x="-25712525" y="3317075"/>
              <a:ext cx="34675" cy="86650"/>
            </a:xfrm>
            <a:custGeom>
              <a:avLst/>
              <a:gdLst/>
              <a:ahLst/>
              <a:cxnLst/>
              <a:rect l="l" t="t" r="r" b="b"/>
              <a:pathLst>
                <a:path w="1387" h="3466" extrusionOk="0">
                  <a:moveTo>
                    <a:pt x="1" y="0"/>
                  </a:moveTo>
                  <a:lnTo>
                    <a:pt x="1" y="1764"/>
                  </a:lnTo>
                  <a:cubicBezTo>
                    <a:pt x="631" y="2111"/>
                    <a:pt x="1072" y="2709"/>
                    <a:pt x="1261" y="3466"/>
                  </a:cubicBezTo>
                  <a:lnTo>
                    <a:pt x="1387" y="3466"/>
                  </a:lnTo>
                  <a:lnTo>
                    <a:pt x="1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2479;p82"/>
          <p:cNvGrpSpPr/>
          <p:nvPr/>
        </p:nvGrpSpPr>
        <p:grpSpPr>
          <a:xfrm>
            <a:off x="3476697" y="1992877"/>
            <a:ext cx="355633" cy="330288"/>
            <a:chOff x="-25465200" y="3565175"/>
            <a:chExt cx="298525" cy="277250"/>
          </a:xfrm>
        </p:grpSpPr>
        <p:sp>
          <p:nvSpPr>
            <p:cNvPr id="2480" name="Google Shape;2480;p82"/>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2"/>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82"/>
          <p:cNvGrpSpPr/>
          <p:nvPr/>
        </p:nvGrpSpPr>
        <p:grpSpPr>
          <a:xfrm>
            <a:off x="3517737" y="3377981"/>
            <a:ext cx="351910" cy="351880"/>
            <a:chOff x="-25094250" y="3547050"/>
            <a:chExt cx="295400" cy="295375"/>
          </a:xfrm>
        </p:grpSpPr>
        <p:sp>
          <p:nvSpPr>
            <p:cNvPr id="2483" name="Google Shape;2483;p82"/>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2"/>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2"/>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2"/>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2"/>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8" name="Google Shape;2488;p82"/>
          <p:cNvGrpSpPr/>
          <p:nvPr/>
        </p:nvGrpSpPr>
        <p:grpSpPr>
          <a:xfrm>
            <a:off x="5273926" y="1981623"/>
            <a:ext cx="352803" cy="352803"/>
            <a:chOff x="-23245675" y="3148525"/>
            <a:chExt cx="296150" cy="296150"/>
          </a:xfrm>
        </p:grpSpPr>
        <p:sp>
          <p:nvSpPr>
            <p:cNvPr id="2489" name="Google Shape;2489;p82"/>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2"/>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2"/>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79"/>
                                        </p:tgtEl>
                                        <p:attrNameLst>
                                          <p:attrName>style.visibility</p:attrName>
                                        </p:attrNameLst>
                                      </p:cBhvr>
                                      <p:to>
                                        <p:strVal val="visible"/>
                                      </p:to>
                                    </p:set>
                                    <p:animEffect transition="in" filter="fade">
                                      <p:cBhvr>
                                        <p:cTn id="7" dur="1000"/>
                                        <p:tgtEl>
                                          <p:spTgt spid="2479"/>
                                        </p:tgtEl>
                                      </p:cBhvr>
                                    </p:animEffect>
                                  </p:childTnLst>
                                </p:cTn>
                              </p:par>
                              <p:par>
                                <p:cTn id="8" presetID="10" presetClass="entr" presetSubtype="0" fill="hold" nodeType="withEffect">
                                  <p:stCondLst>
                                    <p:cond delay="0"/>
                                  </p:stCondLst>
                                  <p:childTnLst>
                                    <p:set>
                                      <p:cBhvr>
                                        <p:cTn id="9" dur="1" fill="hold">
                                          <p:stCondLst>
                                            <p:cond delay="0"/>
                                          </p:stCondLst>
                                        </p:cTn>
                                        <p:tgtEl>
                                          <p:spTgt spid="2446"/>
                                        </p:tgtEl>
                                        <p:attrNameLst>
                                          <p:attrName>style.visibility</p:attrName>
                                        </p:attrNameLst>
                                      </p:cBhvr>
                                      <p:to>
                                        <p:strVal val="visible"/>
                                      </p:to>
                                    </p:set>
                                    <p:animEffect transition="in" filter="fade">
                                      <p:cBhvr>
                                        <p:cTn id="10" dur="1000"/>
                                        <p:tgtEl>
                                          <p:spTgt spid="244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482"/>
                                        </p:tgtEl>
                                        <p:attrNameLst>
                                          <p:attrName>style.visibility</p:attrName>
                                        </p:attrNameLst>
                                      </p:cBhvr>
                                      <p:to>
                                        <p:strVal val="visible"/>
                                      </p:to>
                                    </p:set>
                                    <p:animEffect transition="in" filter="fade">
                                      <p:cBhvr>
                                        <p:cTn id="14" dur="1000"/>
                                        <p:tgtEl>
                                          <p:spTgt spid="2482"/>
                                        </p:tgtEl>
                                      </p:cBhvr>
                                    </p:animEffect>
                                  </p:childTnLst>
                                </p:cTn>
                              </p:par>
                              <p:par>
                                <p:cTn id="15" presetID="10" presetClass="entr" presetSubtype="0" fill="hold" nodeType="withEffect">
                                  <p:stCondLst>
                                    <p:cond delay="0"/>
                                  </p:stCondLst>
                                  <p:childTnLst>
                                    <p:set>
                                      <p:cBhvr>
                                        <p:cTn id="16" dur="1" fill="hold">
                                          <p:stCondLst>
                                            <p:cond delay="0"/>
                                          </p:stCondLst>
                                        </p:cTn>
                                        <p:tgtEl>
                                          <p:spTgt spid="2448"/>
                                        </p:tgtEl>
                                        <p:attrNameLst>
                                          <p:attrName>style.visibility</p:attrName>
                                        </p:attrNameLst>
                                      </p:cBhvr>
                                      <p:to>
                                        <p:strVal val="visible"/>
                                      </p:to>
                                    </p:set>
                                    <p:animEffect transition="in" filter="fade">
                                      <p:cBhvr>
                                        <p:cTn id="17" dur="1000"/>
                                        <p:tgtEl>
                                          <p:spTgt spid="244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488"/>
                                        </p:tgtEl>
                                        <p:attrNameLst>
                                          <p:attrName>style.visibility</p:attrName>
                                        </p:attrNameLst>
                                      </p:cBhvr>
                                      <p:to>
                                        <p:strVal val="visible"/>
                                      </p:to>
                                    </p:set>
                                    <p:animEffect transition="in" filter="fade">
                                      <p:cBhvr>
                                        <p:cTn id="21" dur="1000"/>
                                        <p:tgtEl>
                                          <p:spTgt spid="2488"/>
                                        </p:tgtEl>
                                      </p:cBhvr>
                                    </p:animEffect>
                                  </p:childTnLst>
                                </p:cTn>
                              </p:par>
                              <p:par>
                                <p:cTn id="22" presetID="10" presetClass="entr" presetSubtype="0" fill="hold" nodeType="withEffect">
                                  <p:stCondLst>
                                    <p:cond delay="0"/>
                                  </p:stCondLst>
                                  <p:childTnLst>
                                    <p:set>
                                      <p:cBhvr>
                                        <p:cTn id="23" dur="1" fill="hold">
                                          <p:stCondLst>
                                            <p:cond delay="0"/>
                                          </p:stCondLst>
                                        </p:cTn>
                                        <p:tgtEl>
                                          <p:spTgt spid="2447"/>
                                        </p:tgtEl>
                                        <p:attrNameLst>
                                          <p:attrName>style.visibility</p:attrName>
                                        </p:attrNameLst>
                                      </p:cBhvr>
                                      <p:to>
                                        <p:strVal val="visible"/>
                                      </p:to>
                                    </p:set>
                                    <p:animEffect transition="in" filter="fade">
                                      <p:cBhvr>
                                        <p:cTn id="24" dur="1000"/>
                                        <p:tgtEl>
                                          <p:spTgt spid="2447"/>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473"/>
                                        </p:tgtEl>
                                        <p:attrNameLst>
                                          <p:attrName>style.visibility</p:attrName>
                                        </p:attrNameLst>
                                      </p:cBhvr>
                                      <p:to>
                                        <p:strVal val="visible"/>
                                      </p:to>
                                    </p:set>
                                    <p:animEffect transition="in" filter="fade">
                                      <p:cBhvr>
                                        <p:cTn id="28" dur="1000"/>
                                        <p:tgtEl>
                                          <p:spTgt spid="2473"/>
                                        </p:tgtEl>
                                      </p:cBhvr>
                                    </p:animEffect>
                                  </p:childTnLst>
                                </p:cTn>
                              </p:par>
                              <p:par>
                                <p:cTn id="29" presetID="10" presetClass="entr" presetSubtype="0" fill="hold" nodeType="withEffect">
                                  <p:stCondLst>
                                    <p:cond delay="0"/>
                                  </p:stCondLst>
                                  <p:childTnLst>
                                    <p:set>
                                      <p:cBhvr>
                                        <p:cTn id="30" dur="1" fill="hold">
                                          <p:stCondLst>
                                            <p:cond delay="0"/>
                                          </p:stCondLst>
                                        </p:cTn>
                                        <p:tgtEl>
                                          <p:spTgt spid="2449"/>
                                        </p:tgtEl>
                                        <p:attrNameLst>
                                          <p:attrName>style.visibility</p:attrName>
                                        </p:attrNameLst>
                                      </p:cBhvr>
                                      <p:to>
                                        <p:strVal val="visible"/>
                                      </p:to>
                                    </p:set>
                                    <p:animEffect transition="in" filter="fade">
                                      <p:cBhvr>
                                        <p:cTn id="31" dur="1000"/>
                                        <p:tgtEl>
                                          <p:spTgt spid="2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56"/>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156" name="Google Shape;1156;p56"/>
          <p:cNvSpPr/>
          <p:nvPr/>
        </p:nvSpPr>
        <p:spPr>
          <a:xfrm>
            <a:off x="944725" y="1641482"/>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157" name="Google Shape;1157;p56"/>
          <p:cNvSpPr/>
          <p:nvPr/>
        </p:nvSpPr>
        <p:spPr>
          <a:xfrm>
            <a:off x="944738" y="3371469"/>
            <a:ext cx="957299" cy="91986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158" name="Google Shape;1158;p56"/>
          <p:cNvSpPr/>
          <p:nvPr/>
        </p:nvSpPr>
        <p:spPr>
          <a:xfrm flipH="1">
            <a:off x="7320574" y="1641509"/>
            <a:ext cx="957299" cy="91986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159" name="Google Shape;1159;p56"/>
          <p:cNvSpPr/>
          <p:nvPr/>
        </p:nvSpPr>
        <p:spPr>
          <a:xfrm flipH="1">
            <a:off x="7320574" y="3371483"/>
            <a:ext cx="957299" cy="91986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160" name="Google Shape;1160;p56"/>
          <p:cNvSpPr txBox="1">
            <a:spLocks noGrp="1"/>
          </p:cNvSpPr>
          <p:nvPr>
            <p:ph type="title"/>
          </p:nvPr>
        </p:nvSpPr>
        <p:spPr>
          <a:xfrm>
            <a:off x="944738" y="1744731"/>
            <a:ext cx="95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161" name="Google Shape;1161;p56"/>
          <p:cNvSpPr txBox="1">
            <a:spLocks noGrp="1"/>
          </p:cNvSpPr>
          <p:nvPr>
            <p:ph type="subTitle" idx="1"/>
          </p:nvPr>
        </p:nvSpPr>
        <p:spPr>
          <a:xfrm>
            <a:off x="1982563" y="2002896"/>
            <a:ext cx="20712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162" name="Google Shape;1162;p56"/>
          <p:cNvSpPr txBox="1">
            <a:spLocks noGrp="1"/>
          </p:cNvSpPr>
          <p:nvPr>
            <p:ph type="title" idx="2"/>
          </p:nvPr>
        </p:nvSpPr>
        <p:spPr>
          <a:xfrm flipH="1">
            <a:off x="7320586" y="1744731"/>
            <a:ext cx="95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63" name="Google Shape;1163;p56"/>
          <p:cNvSpPr txBox="1">
            <a:spLocks noGrp="1"/>
          </p:cNvSpPr>
          <p:nvPr>
            <p:ph type="subTitle" idx="3"/>
          </p:nvPr>
        </p:nvSpPr>
        <p:spPr>
          <a:xfrm flipH="1">
            <a:off x="5166520" y="2002896"/>
            <a:ext cx="2075700" cy="71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describe the topic of the section here</a:t>
            </a:r>
            <a:endParaRPr/>
          </a:p>
        </p:txBody>
      </p:sp>
      <p:sp>
        <p:nvSpPr>
          <p:cNvPr id="1164" name="Google Shape;1164;p56"/>
          <p:cNvSpPr txBox="1">
            <a:spLocks noGrp="1"/>
          </p:cNvSpPr>
          <p:nvPr>
            <p:ph type="title" idx="4"/>
          </p:nvPr>
        </p:nvSpPr>
        <p:spPr>
          <a:xfrm>
            <a:off x="944738" y="3474706"/>
            <a:ext cx="95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165" name="Google Shape;1165;p56"/>
          <p:cNvSpPr txBox="1">
            <a:spLocks noGrp="1"/>
          </p:cNvSpPr>
          <p:nvPr>
            <p:ph type="subTitle" idx="5"/>
          </p:nvPr>
        </p:nvSpPr>
        <p:spPr>
          <a:xfrm>
            <a:off x="1982563" y="3737425"/>
            <a:ext cx="20712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166" name="Google Shape;1166;p56"/>
          <p:cNvSpPr txBox="1">
            <a:spLocks noGrp="1"/>
          </p:cNvSpPr>
          <p:nvPr>
            <p:ph type="title" idx="6"/>
          </p:nvPr>
        </p:nvSpPr>
        <p:spPr>
          <a:xfrm flipH="1">
            <a:off x="7320586" y="3474706"/>
            <a:ext cx="95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167" name="Google Shape;1167;p56"/>
          <p:cNvSpPr txBox="1">
            <a:spLocks noGrp="1"/>
          </p:cNvSpPr>
          <p:nvPr>
            <p:ph type="subTitle" idx="7"/>
          </p:nvPr>
        </p:nvSpPr>
        <p:spPr>
          <a:xfrm flipH="1">
            <a:off x="5166520" y="3737425"/>
            <a:ext cx="2075700" cy="71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describe the topic of the section here</a:t>
            </a:r>
            <a:endParaRPr/>
          </a:p>
        </p:txBody>
      </p:sp>
      <p:sp>
        <p:nvSpPr>
          <p:cNvPr id="1168" name="Google Shape;1168;p56"/>
          <p:cNvSpPr txBox="1">
            <a:spLocks noGrp="1"/>
          </p:cNvSpPr>
          <p:nvPr>
            <p:ph type="subTitle" idx="9"/>
          </p:nvPr>
        </p:nvSpPr>
        <p:spPr>
          <a:xfrm>
            <a:off x="1978213" y="1444350"/>
            <a:ext cx="2071200" cy="7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2"/>
                </a:solidFill>
              </a:rPr>
              <a:t>OUR</a:t>
            </a:r>
            <a:endParaRPr>
              <a:solidFill>
                <a:schemeClr val="accent2"/>
              </a:solidFill>
            </a:endParaRPr>
          </a:p>
          <a:p>
            <a:pPr marL="0" lvl="0" indent="0" algn="l" rtl="0">
              <a:spcBef>
                <a:spcPts val="0"/>
              </a:spcBef>
              <a:spcAft>
                <a:spcPts val="0"/>
              </a:spcAft>
              <a:buNone/>
            </a:pPr>
            <a:r>
              <a:rPr lang="en">
                <a:solidFill>
                  <a:schemeClr val="accent2"/>
                </a:solidFill>
              </a:rPr>
              <a:t>CENTER</a:t>
            </a:r>
            <a:endParaRPr>
              <a:solidFill>
                <a:schemeClr val="accent2"/>
              </a:solidFill>
            </a:endParaRPr>
          </a:p>
        </p:txBody>
      </p:sp>
      <p:sp>
        <p:nvSpPr>
          <p:cNvPr id="1169" name="Google Shape;1169;p56"/>
          <p:cNvSpPr txBox="1">
            <a:spLocks noGrp="1"/>
          </p:cNvSpPr>
          <p:nvPr>
            <p:ph type="subTitle" idx="13"/>
          </p:nvPr>
        </p:nvSpPr>
        <p:spPr>
          <a:xfrm flipH="1">
            <a:off x="5166522" y="1444350"/>
            <a:ext cx="2075700" cy="71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KEY NUMBERS</a:t>
            </a:r>
            <a:endParaRPr/>
          </a:p>
        </p:txBody>
      </p:sp>
      <p:sp>
        <p:nvSpPr>
          <p:cNvPr id="1170" name="Google Shape;1170;p56"/>
          <p:cNvSpPr txBox="1">
            <a:spLocks noGrp="1"/>
          </p:cNvSpPr>
          <p:nvPr>
            <p:ph type="subTitle" idx="14"/>
          </p:nvPr>
        </p:nvSpPr>
        <p:spPr>
          <a:xfrm>
            <a:off x="1978213" y="3174323"/>
            <a:ext cx="2071200" cy="7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PATIENT CARE</a:t>
            </a:r>
            <a:endParaRPr/>
          </a:p>
        </p:txBody>
      </p:sp>
      <p:sp>
        <p:nvSpPr>
          <p:cNvPr id="1171" name="Google Shape;1171;p56"/>
          <p:cNvSpPr txBox="1">
            <a:spLocks noGrp="1"/>
          </p:cNvSpPr>
          <p:nvPr>
            <p:ph type="subTitle" idx="15"/>
          </p:nvPr>
        </p:nvSpPr>
        <p:spPr>
          <a:xfrm flipH="1">
            <a:off x="5166522" y="3174323"/>
            <a:ext cx="2075700" cy="71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ACCOMPLISHMENTS</a:t>
            </a:r>
            <a:endParaRPr/>
          </a:p>
        </p:txBody>
      </p:sp>
      <p:sp>
        <p:nvSpPr>
          <p:cNvPr id="1172" name="Google Shape;1172;p56"/>
          <p:cNvSpPr/>
          <p:nvPr/>
        </p:nvSpPr>
        <p:spPr>
          <a:xfrm flipH="1">
            <a:off x="4537938" y="445081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56"/>
          <p:cNvGrpSpPr/>
          <p:nvPr/>
        </p:nvGrpSpPr>
        <p:grpSpPr>
          <a:xfrm rot="-2519054">
            <a:off x="3958697" y="3166751"/>
            <a:ext cx="406843" cy="401382"/>
            <a:chOff x="8167224" y="612742"/>
            <a:chExt cx="406859" cy="401398"/>
          </a:xfrm>
        </p:grpSpPr>
        <p:sp>
          <p:nvSpPr>
            <p:cNvPr id="1174" name="Google Shape;1174;p56"/>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6"/>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6"/>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56"/>
          <p:cNvSpPr/>
          <p:nvPr/>
        </p:nvSpPr>
        <p:spPr>
          <a:xfrm flipH="1">
            <a:off x="2229098" y="4317742"/>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6"/>
          <p:cNvSpPr/>
          <p:nvPr/>
        </p:nvSpPr>
        <p:spPr>
          <a:xfrm rot="5735881">
            <a:off x="4331096" y="1532727"/>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6"/>
          <p:cNvSpPr/>
          <p:nvPr/>
        </p:nvSpPr>
        <p:spPr>
          <a:xfrm>
            <a:off x="1205925" y="28125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4606050" y="3652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56"/>
          <p:cNvGrpSpPr/>
          <p:nvPr/>
        </p:nvGrpSpPr>
        <p:grpSpPr>
          <a:xfrm rot="3971213">
            <a:off x="4639971" y="1937201"/>
            <a:ext cx="355235" cy="305699"/>
            <a:chOff x="2581492" y="1663973"/>
            <a:chExt cx="447094" cy="384748"/>
          </a:xfrm>
        </p:grpSpPr>
        <p:sp>
          <p:nvSpPr>
            <p:cNvPr id="1182" name="Google Shape;1182;p56"/>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6"/>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6"/>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6"/>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6"/>
          <p:cNvGrpSpPr/>
          <p:nvPr/>
        </p:nvGrpSpPr>
        <p:grpSpPr>
          <a:xfrm rot="-10145385">
            <a:off x="4041128" y="2446680"/>
            <a:ext cx="1140331" cy="595198"/>
            <a:chOff x="1362021" y="1108808"/>
            <a:chExt cx="986885" cy="515106"/>
          </a:xfrm>
        </p:grpSpPr>
        <p:sp>
          <p:nvSpPr>
            <p:cNvPr id="1187" name="Google Shape;1187;p56"/>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6"/>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6"/>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6"/>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6"/>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6"/>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56"/>
          <p:cNvGrpSpPr/>
          <p:nvPr/>
        </p:nvGrpSpPr>
        <p:grpSpPr>
          <a:xfrm flipH="1">
            <a:off x="196328" y="2797748"/>
            <a:ext cx="1109326" cy="2740462"/>
            <a:chOff x="1985590" y="3490398"/>
            <a:chExt cx="1109326" cy="2740462"/>
          </a:xfrm>
        </p:grpSpPr>
        <p:sp>
          <p:nvSpPr>
            <p:cNvPr id="1194" name="Google Shape;1194;p56"/>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6"/>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56"/>
          <p:cNvGrpSpPr/>
          <p:nvPr/>
        </p:nvGrpSpPr>
        <p:grpSpPr>
          <a:xfrm>
            <a:off x="7914115" y="2797748"/>
            <a:ext cx="1109326" cy="2740462"/>
            <a:chOff x="1985590" y="3490398"/>
            <a:chExt cx="1109326" cy="2740462"/>
          </a:xfrm>
        </p:grpSpPr>
        <p:sp>
          <p:nvSpPr>
            <p:cNvPr id="1197" name="Google Shape;1197;p56"/>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6"/>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56"/>
          <p:cNvGrpSpPr/>
          <p:nvPr/>
        </p:nvGrpSpPr>
        <p:grpSpPr>
          <a:xfrm>
            <a:off x="4206590" y="1904949"/>
            <a:ext cx="150927" cy="143533"/>
            <a:chOff x="3716290" y="4256524"/>
            <a:chExt cx="150927" cy="143533"/>
          </a:xfrm>
        </p:grpSpPr>
        <p:sp>
          <p:nvSpPr>
            <p:cNvPr id="1200" name="Google Shape;1200;p5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60"/>
                                        </p:tgtEl>
                                        <p:attrNameLst>
                                          <p:attrName>style.visibility</p:attrName>
                                        </p:attrNameLst>
                                      </p:cBhvr>
                                      <p:to>
                                        <p:strVal val="visible"/>
                                      </p:to>
                                    </p:set>
                                    <p:animEffect transition="in" filter="fade">
                                      <p:cBhvr>
                                        <p:cTn id="7" dur="1000"/>
                                        <p:tgtEl>
                                          <p:spTgt spid="1160"/>
                                        </p:tgtEl>
                                      </p:cBhvr>
                                    </p:animEffect>
                                  </p:childTnLst>
                                </p:cTn>
                              </p:par>
                              <p:par>
                                <p:cTn id="8" presetID="10" presetClass="entr" presetSubtype="0" fill="hold" nodeType="withEffect">
                                  <p:stCondLst>
                                    <p:cond delay="0"/>
                                  </p:stCondLst>
                                  <p:childTnLst>
                                    <p:set>
                                      <p:cBhvr>
                                        <p:cTn id="9" dur="1" fill="hold">
                                          <p:stCondLst>
                                            <p:cond delay="0"/>
                                          </p:stCondLst>
                                        </p:cTn>
                                        <p:tgtEl>
                                          <p:spTgt spid="1156"/>
                                        </p:tgtEl>
                                        <p:attrNameLst>
                                          <p:attrName>style.visibility</p:attrName>
                                        </p:attrNameLst>
                                      </p:cBhvr>
                                      <p:to>
                                        <p:strVal val="visible"/>
                                      </p:to>
                                    </p:set>
                                    <p:animEffect transition="in" filter="fade">
                                      <p:cBhvr>
                                        <p:cTn id="10" dur="1000"/>
                                        <p:tgtEl>
                                          <p:spTgt spid="115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162"/>
                                        </p:tgtEl>
                                        <p:attrNameLst>
                                          <p:attrName>style.visibility</p:attrName>
                                        </p:attrNameLst>
                                      </p:cBhvr>
                                      <p:to>
                                        <p:strVal val="visible"/>
                                      </p:to>
                                    </p:set>
                                    <p:animEffect transition="in" filter="fade">
                                      <p:cBhvr>
                                        <p:cTn id="14" dur="1000"/>
                                        <p:tgtEl>
                                          <p:spTgt spid="1162"/>
                                        </p:tgtEl>
                                      </p:cBhvr>
                                    </p:animEffect>
                                  </p:childTnLst>
                                </p:cTn>
                              </p:par>
                              <p:par>
                                <p:cTn id="15" presetID="10" presetClass="entr" presetSubtype="0" fill="hold" nodeType="withEffect">
                                  <p:stCondLst>
                                    <p:cond delay="0"/>
                                  </p:stCondLst>
                                  <p:childTnLst>
                                    <p:set>
                                      <p:cBhvr>
                                        <p:cTn id="16" dur="1" fill="hold">
                                          <p:stCondLst>
                                            <p:cond delay="0"/>
                                          </p:stCondLst>
                                        </p:cTn>
                                        <p:tgtEl>
                                          <p:spTgt spid="1158"/>
                                        </p:tgtEl>
                                        <p:attrNameLst>
                                          <p:attrName>style.visibility</p:attrName>
                                        </p:attrNameLst>
                                      </p:cBhvr>
                                      <p:to>
                                        <p:strVal val="visible"/>
                                      </p:to>
                                    </p:set>
                                    <p:animEffect transition="in" filter="fade">
                                      <p:cBhvr>
                                        <p:cTn id="17" dur="1000"/>
                                        <p:tgtEl>
                                          <p:spTgt spid="115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164"/>
                                        </p:tgtEl>
                                        <p:attrNameLst>
                                          <p:attrName>style.visibility</p:attrName>
                                        </p:attrNameLst>
                                      </p:cBhvr>
                                      <p:to>
                                        <p:strVal val="visible"/>
                                      </p:to>
                                    </p:set>
                                    <p:animEffect transition="in" filter="fade">
                                      <p:cBhvr>
                                        <p:cTn id="21" dur="1000"/>
                                        <p:tgtEl>
                                          <p:spTgt spid="1164"/>
                                        </p:tgtEl>
                                      </p:cBhvr>
                                    </p:animEffect>
                                  </p:childTnLst>
                                </p:cTn>
                              </p:par>
                              <p:par>
                                <p:cTn id="22" presetID="10" presetClass="entr" presetSubtype="0" fill="hold" nodeType="withEffect">
                                  <p:stCondLst>
                                    <p:cond delay="0"/>
                                  </p:stCondLst>
                                  <p:childTnLst>
                                    <p:set>
                                      <p:cBhvr>
                                        <p:cTn id="23" dur="1" fill="hold">
                                          <p:stCondLst>
                                            <p:cond delay="0"/>
                                          </p:stCondLst>
                                        </p:cTn>
                                        <p:tgtEl>
                                          <p:spTgt spid="1157"/>
                                        </p:tgtEl>
                                        <p:attrNameLst>
                                          <p:attrName>style.visibility</p:attrName>
                                        </p:attrNameLst>
                                      </p:cBhvr>
                                      <p:to>
                                        <p:strVal val="visible"/>
                                      </p:to>
                                    </p:set>
                                    <p:animEffect transition="in" filter="fade">
                                      <p:cBhvr>
                                        <p:cTn id="24" dur="1000"/>
                                        <p:tgtEl>
                                          <p:spTgt spid="1157"/>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166"/>
                                        </p:tgtEl>
                                        <p:attrNameLst>
                                          <p:attrName>style.visibility</p:attrName>
                                        </p:attrNameLst>
                                      </p:cBhvr>
                                      <p:to>
                                        <p:strVal val="visible"/>
                                      </p:to>
                                    </p:set>
                                    <p:animEffect transition="in" filter="fade">
                                      <p:cBhvr>
                                        <p:cTn id="28" dur="1000"/>
                                        <p:tgtEl>
                                          <p:spTgt spid="1166"/>
                                        </p:tgtEl>
                                      </p:cBhvr>
                                    </p:animEffect>
                                  </p:childTnLst>
                                </p:cTn>
                              </p:par>
                              <p:par>
                                <p:cTn id="29" presetID="10" presetClass="entr" presetSubtype="0" fill="hold" nodeType="withEffect">
                                  <p:stCondLst>
                                    <p:cond delay="0"/>
                                  </p:stCondLst>
                                  <p:childTnLst>
                                    <p:set>
                                      <p:cBhvr>
                                        <p:cTn id="30" dur="1" fill="hold">
                                          <p:stCondLst>
                                            <p:cond delay="0"/>
                                          </p:stCondLst>
                                        </p:cTn>
                                        <p:tgtEl>
                                          <p:spTgt spid="1159"/>
                                        </p:tgtEl>
                                        <p:attrNameLst>
                                          <p:attrName>style.visibility</p:attrName>
                                        </p:attrNameLst>
                                      </p:cBhvr>
                                      <p:to>
                                        <p:strVal val="visible"/>
                                      </p:to>
                                    </p:set>
                                    <p:animEffect transition="in" filter="fade">
                                      <p:cBhvr>
                                        <p:cTn id="31" dur="1000"/>
                                        <p:tgtEl>
                                          <p:spTgt spid="1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5"/>
        <p:cNvGrpSpPr/>
        <p:nvPr/>
      </p:nvGrpSpPr>
      <p:grpSpPr>
        <a:xfrm>
          <a:off x="0" y="0"/>
          <a:ext cx="0" cy="0"/>
          <a:chOff x="0" y="0"/>
          <a:chExt cx="0" cy="0"/>
        </a:xfrm>
      </p:grpSpPr>
      <p:sp>
        <p:nvSpPr>
          <p:cNvPr id="2496" name="Google Shape;2496;p83"/>
          <p:cNvSpPr/>
          <p:nvPr/>
        </p:nvSpPr>
        <p:spPr>
          <a:xfrm rot="10800000">
            <a:off x="2879848" y="3175807"/>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497" name="Google Shape;2497;p83"/>
          <p:cNvSpPr/>
          <p:nvPr/>
        </p:nvSpPr>
        <p:spPr>
          <a:xfrm flipH="1">
            <a:off x="4847248" y="1651819"/>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498" name="Google Shape;2498;p83"/>
          <p:cNvSpPr/>
          <p:nvPr/>
        </p:nvSpPr>
        <p:spPr>
          <a:xfrm>
            <a:off x="912448" y="1651819"/>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499" name="Google Shape;2499;p8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PROCESS</a:t>
            </a:r>
            <a:endParaRPr/>
          </a:p>
        </p:txBody>
      </p:sp>
      <p:sp>
        <p:nvSpPr>
          <p:cNvPr id="2500" name="Google Shape;2500;p83"/>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501" name="Google Shape;2501;p83"/>
          <p:cNvSpPr txBox="1"/>
          <p:nvPr/>
        </p:nvSpPr>
        <p:spPr>
          <a:xfrm>
            <a:off x="912458" y="1755081"/>
            <a:ext cx="9573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01</a:t>
            </a:r>
            <a:endParaRPr sz="3500">
              <a:solidFill>
                <a:schemeClr val="accent4"/>
              </a:solidFill>
              <a:latin typeface="Archivo Black"/>
              <a:ea typeface="Archivo Black"/>
              <a:cs typeface="Archivo Black"/>
              <a:sym typeface="Archivo Black"/>
            </a:endParaRPr>
          </a:p>
        </p:txBody>
      </p:sp>
      <p:sp>
        <p:nvSpPr>
          <p:cNvPr id="2502" name="Google Shape;2502;p83"/>
          <p:cNvSpPr txBox="1"/>
          <p:nvPr/>
        </p:nvSpPr>
        <p:spPr>
          <a:xfrm>
            <a:off x="2879858" y="3279081"/>
            <a:ext cx="9573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02</a:t>
            </a:r>
            <a:endParaRPr sz="3500">
              <a:solidFill>
                <a:schemeClr val="accent4"/>
              </a:solidFill>
              <a:latin typeface="Archivo Black"/>
              <a:ea typeface="Archivo Black"/>
              <a:cs typeface="Archivo Black"/>
              <a:sym typeface="Archivo Black"/>
            </a:endParaRPr>
          </a:p>
        </p:txBody>
      </p:sp>
      <p:sp>
        <p:nvSpPr>
          <p:cNvPr id="2503" name="Google Shape;2503;p83"/>
          <p:cNvSpPr txBox="1"/>
          <p:nvPr/>
        </p:nvSpPr>
        <p:spPr>
          <a:xfrm>
            <a:off x="4847258" y="1755081"/>
            <a:ext cx="9573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03</a:t>
            </a:r>
            <a:endParaRPr sz="3500">
              <a:solidFill>
                <a:schemeClr val="accent4"/>
              </a:solidFill>
              <a:latin typeface="Archivo Black"/>
              <a:ea typeface="Archivo Black"/>
              <a:cs typeface="Archivo Black"/>
              <a:sym typeface="Archivo Black"/>
            </a:endParaRPr>
          </a:p>
        </p:txBody>
      </p:sp>
      <p:sp>
        <p:nvSpPr>
          <p:cNvPr id="2504" name="Google Shape;2504;p83"/>
          <p:cNvSpPr txBox="1"/>
          <p:nvPr/>
        </p:nvSpPr>
        <p:spPr>
          <a:xfrm flipH="1">
            <a:off x="1869752" y="2021175"/>
            <a:ext cx="2427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Despite being red, Mars is a cold place</a:t>
            </a:r>
            <a:endParaRPr>
              <a:solidFill>
                <a:schemeClr val="dk1"/>
              </a:solidFill>
              <a:latin typeface="Comfortaa"/>
              <a:ea typeface="Comfortaa"/>
              <a:cs typeface="Comfortaa"/>
              <a:sym typeface="Comfortaa"/>
            </a:endParaRPr>
          </a:p>
        </p:txBody>
      </p:sp>
      <p:sp>
        <p:nvSpPr>
          <p:cNvPr id="2505" name="Google Shape;2505;p83"/>
          <p:cNvSpPr txBox="1"/>
          <p:nvPr/>
        </p:nvSpPr>
        <p:spPr>
          <a:xfrm flipH="1">
            <a:off x="3837152" y="3545175"/>
            <a:ext cx="2427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terribly hot and it has a beautiful name</a:t>
            </a:r>
            <a:endParaRPr>
              <a:solidFill>
                <a:schemeClr val="dk1"/>
              </a:solidFill>
              <a:latin typeface="Comfortaa"/>
              <a:ea typeface="Comfortaa"/>
              <a:cs typeface="Comfortaa"/>
              <a:sym typeface="Comfortaa"/>
            </a:endParaRPr>
          </a:p>
        </p:txBody>
      </p:sp>
      <p:sp>
        <p:nvSpPr>
          <p:cNvPr id="2506" name="Google Shape;2506;p83"/>
          <p:cNvSpPr txBox="1"/>
          <p:nvPr/>
        </p:nvSpPr>
        <p:spPr>
          <a:xfrm flipH="1">
            <a:off x="5804552" y="2021175"/>
            <a:ext cx="2427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the closest planet to the Sun</a:t>
            </a:r>
            <a:endParaRPr>
              <a:solidFill>
                <a:schemeClr val="dk1"/>
              </a:solidFill>
              <a:latin typeface="Comfortaa"/>
              <a:ea typeface="Comfortaa"/>
              <a:cs typeface="Comfortaa"/>
              <a:sym typeface="Comfortaa"/>
            </a:endParaRPr>
          </a:p>
        </p:txBody>
      </p:sp>
      <p:sp>
        <p:nvSpPr>
          <p:cNvPr id="2507" name="Google Shape;2507;p83"/>
          <p:cNvSpPr txBox="1"/>
          <p:nvPr/>
        </p:nvSpPr>
        <p:spPr>
          <a:xfrm flipH="1">
            <a:off x="1869752" y="1755075"/>
            <a:ext cx="2427000" cy="39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2508" name="Google Shape;2508;p83"/>
          <p:cNvSpPr txBox="1"/>
          <p:nvPr/>
        </p:nvSpPr>
        <p:spPr>
          <a:xfrm flipH="1">
            <a:off x="3837152" y="3279075"/>
            <a:ext cx="2427000" cy="39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2509" name="Google Shape;2509;p83"/>
          <p:cNvSpPr txBox="1"/>
          <p:nvPr/>
        </p:nvSpPr>
        <p:spPr>
          <a:xfrm flipH="1">
            <a:off x="5804552" y="1755075"/>
            <a:ext cx="2427000" cy="39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cxnSp>
        <p:nvCxnSpPr>
          <p:cNvPr id="2510" name="Google Shape;2510;p83"/>
          <p:cNvCxnSpPr>
            <a:stCxn id="2511" idx="6"/>
            <a:endCxn id="2512" idx="2"/>
          </p:cNvCxnSpPr>
          <p:nvPr/>
        </p:nvCxnSpPr>
        <p:spPr>
          <a:xfrm>
            <a:off x="1484705" y="2879775"/>
            <a:ext cx="1780200" cy="0"/>
          </a:xfrm>
          <a:prstGeom prst="straightConnector1">
            <a:avLst/>
          </a:prstGeom>
          <a:noFill/>
          <a:ln w="9525" cap="flat" cmpd="sng">
            <a:solidFill>
              <a:schemeClr val="dk1"/>
            </a:solidFill>
            <a:prstDash val="solid"/>
            <a:round/>
            <a:headEnd type="none" w="med" len="med"/>
            <a:tailEnd type="none" w="med" len="med"/>
          </a:ln>
        </p:spPr>
      </p:cxnSp>
      <p:cxnSp>
        <p:nvCxnSpPr>
          <p:cNvPr id="2513" name="Google Shape;2513;p83"/>
          <p:cNvCxnSpPr>
            <a:stCxn id="2501" idx="2"/>
            <a:endCxn id="2511" idx="0"/>
          </p:cNvCxnSpPr>
          <p:nvPr/>
        </p:nvCxnSpPr>
        <p:spPr>
          <a:xfrm>
            <a:off x="1391108" y="2468481"/>
            <a:ext cx="0" cy="317700"/>
          </a:xfrm>
          <a:prstGeom prst="straightConnector1">
            <a:avLst/>
          </a:prstGeom>
          <a:noFill/>
          <a:ln w="9525" cap="flat" cmpd="sng">
            <a:solidFill>
              <a:schemeClr val="dk1"/>
            </a:solidFill>
            <a:prstDash val="solid"/>
            <a:round/>
            <a:headEnd type="oval" w="med" len="med"/>
            <a:tailEnd type="none" w="med" len="med"/>
          </a:ln>
        </p:spPr>
      </p:cxnSp>
      <p:cxnSp>
        <p:nvCxnSpPr>
          <p:cNvPr id="2514" name="Google Shape;2514;p83"/>
          <p:cNvCxnSpPr>
            <a:stCxn id="2503" idx="2"/>
            <a:endCxn id="2515" idx="0"/>
          </p:cNvCxnSpPr>
          <p:nvPr/>
        </p:nvCxnSpPr>
        <p:spPr>
          <a:xfrm>
            <a:off x="5325908" y="2468481"/>
            <a:ext cx="0" cy="317700"/>
          </a:xfrm>
          <a:prstGeom prst="straightConnector1">
            <a:avLst/>
          </a:prstGeom>
          <a:noFill/>
          <a:ln w="9525" cap="flat" cmpd="sng">
            <a:solidFill>
              <a:schemeClr val="dk1"/>
            </a:solidFill>
            <a:prstDash val="solid"/>
            <a:round/>
            <a:headEnd type="oval" w="med" len="med"/>
            <a:tailEnd type="none" w="med" len="med"/>
          </a:ln>
        </p:spPr>
      </p:cxnSp>
      <p:cxnSp>
        <p:nvCxnSpPr>
          <p:cNvPr id="2516" name="Google Shape;2516;p83"/>
          <p:cNvCxnSpPr>
            <a:stCxn id="2502" idx="0"/>
            <a:endCxn id="2512" idx="4"/>
          </p:cNvCxnSpPr>
          <p:nvPr/>
        </p:nvCxnSpPr>
        <p:spPr>
          <a:xfrm rot="10800000">
            <a:off x="3358508" y="2973381"/>
            <a:ext cx="0" cy="305700"/>
          </a:xfrm>
          <a:prstGeom prst="straightConnector1">
            <a:avLst/>
          </a:prstGeom>
          <a:noFill/>
          <a:ln w="9525" cap="flat" cmpd="sng">
            <a:solidFill>
              <a:schemeClr val="dk1"/>
            </a:solidFill>
            <a:prstDash val="solid"/>
            <a:round/>
            <a:headEnd type="oval" w="med" len="med"/>
            <a:tailEnd type="none" w="med" len="med"/>
          </a:ln>
        </p:spPr>
      </p:cxnSp>
      <p:sp>
        <p:nvSpPr>
          <p:cNvPr id="2517" name="Google Shape;2517;p83"/>
          <p:cNvSpPr/>
          <p:nvPr/>
        </p:nvSpPr>
        <p:spPr>
          <a:xfrm rot="-1858046">
            <a:off x="6676048" y="4029320"/>
            <a:ext cx="174637" cy="113414"/>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3"/>
          <p:cNvSpPr/>
          <p:nvPr/>
        </p:nvSpPr>
        <p:spPr>
          <a:xfrm>
            <a:off x="1981854" y="327908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9" name="Google Shape;2519;p83"/>
          <p:cNvGrpSpPr/>
          <p:nvPr/>
        </p:nvGrpSpPr>
        <p:grpSpPr>
          <a:xfrm rot="-5712340">
            <a:off x="7520825" y="3509920"/>
            <a:ext cx="199303" cy="251690"/>
            <a:chOff x="3311031" y="3025663"/>
            <a:chExt cx="308584" cy="389695"/>
          </a:xfrm>
        </p:grpSpPr>
        <p:sp>
          <p:nvSpPr>
            <p:cNvPr id="2520" name="Google Shape;2520;p83"/>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3"/>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3"/>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3"/>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4" name="Google Shape;2524;p83"/>
          <p:cNvSpPr/>
          <p:nvPr/>
        </p:nvSpPr>
        <p:spPr>
          <a:xfrm>
            <a:off x="1869750" y="1017722"/>
            <a:ext cx="112101" cy="113420"/>
          </a:xfrm>
          <a:custGeom>
            <a:avLst/>
            <a:gdLst/>
            <a:ahLst/>
            <a:cxnLst/>
            <a:rect l="l" t="t" r="r" b="b"/>
            <a:pathLst>
              <a:path w="4743" h="4491" extrusionOk="0">
                <a:moveTo>
                  <a:pt x="2365" y="167"/>
                </a:moveTo>
                <a:cubicBezTo>
                  <a:pt x="2743" y="167"/>
                  <a:pt x="3135" y="271"/>
                  <a:pt x="3462" y="467"/>
                </a:cubicBezTo>
                <a:cubicBezTo>
                  <a:pt x="2547" y="1551"/>
                  <a:pt x="1764" y="2753"/>
                  <a:pt x="1124" y="4046"/>
                </a:cubicBezTo>
                <a:cubicBezTo>
                  <a:pt x="653" y="3720"/>
                  <a:pt x="314" y="3158"/>
                  <a:pt x="261" y="2544"/>
                </a:cubicBezTo>
                <a:cubicBezTo>
                  <a:pt x="170" y="1564"/>
                  <a:pt x="836" y="545"/>
                  <a:pt x="1764" y="258"/>
                </a:cubicBezTo>
                <a:cubicBezTo>
                  <a:pt x="1960" y="193"/>
                  <a:pt x="2156" y="167"/>
                  <a:pt x="2365" y="167"/>
                </a:cubicBezTo>
                <a:close/>
                <a:moveTo>
                  <a:pt x="3606" y="545"/>
                </a:moveTo>
                <a:cubicBezTo>
                  <a:pt x="3880" y="741"/>
                  <a:pt x="4128" y="990"/>
                  <a:pt x="4272" y="1290"/>
                </a:cubicBezTo>
                <a:cubicBezTo>
                  <a:pt x="4533" y="1813"/>
                  <a:pt x="4572" y="2518"/>
                  <a:pt x="4363" y="3080"/>
                </a:cubicBezTo>
                <a:cubicBezTo>
                  <a:pt x="4246" y="3367"/>
                  <a:pt x="4011" y="3759"/>
                  <a:pt x="3553" y="3942"/>
                </a:cubicBezTo>
                <a:cubicBezTo>
                  <a:pt x="3049" y="4152"/>
                  <a:pt x="2562" y="4328"/>
                  <a:pt x="2078" y="4328"/>
                </a:cubicBezTo>
                <a:cubicBezTo>
                  <a:pt x="1960" y="4328"/>
                  <a:pt x="1842" y="4318"/>
                  <a:pt x="1724" y="4295"/>
                </a:cubicBezTo>
                <a:cubicBezTo>
                  <a:pt x="1568" y="4268"/>
                  <a:pt x="1411" y="4203"/>
                  <a:pt x="1267" y="4125"/>
                </a:cubicBezTo>
                <a:cubicBezTo>
                  <a:pt x="1894" y="2845"/>
                  <a:pt x="2678" y="1643"/>
                  <a:pt x="3606" y="545"/>
                </a:cubicBezTo>
                <a:close/>
                <a:moveTo>
                  <a:pt x="2354" y="1"/>
                </a:moveTo>
                <a:cubicBezTo>
                  <a:pt x="2137" y="1"/>
                  <a:pt x="1920" y="33"/>
                  <a:pt x="1711" y="101"/>
                </a:cubicBezTo>
                <a:cubicBezTo>
                  <a:pt x="706" y="415"/>
                  <a:pt x="0" y="1499"/>
                  <a:pt x="92" y="2557"/>
                </a:cubicBezTo>
                <a:cubicBezTo>
                  <a:pt x="157" y="3249"/>
                  <a:pt x="562" y="3890"/>
                  <a:pt x="1110" y="4229"/>
                </a:cubicBezTo>
                <a:lnTo>
                  <a:pt x="1124" y="4229"/>
                </a:lnTo>
                <a:cubicBezTo>
                  <a:pt x="1306" y="4347"/>
                  <a:pt x="1502" y="4412"/>
                  <a:pt x="1698" y="4451"/>
                </a:cubicBezTo>
                <a:cubicBezTo>
                  <a:pt x="1816" y="4477"/>
                  <a:pt x="1947" y="4491"/>
                  <a:pt x="2064" y="4491"/>
                </a:cubicBezTo>
                <a:cubicBezTo>
                  <a:pt x="2587" y="4491"/>
                  <a:pt x="3096" y="4308"/>
                  <a:pt x="3619" y="4099"/>
                </a:cubicBezTo>
                <a:cubicBezTo>
                  <a:pt x="4024" y="3942"/>
                  <a:pt x="4337" y="3602"/>
                  <a:pt x="4507" y="3132"/>
                </a:cubicBezTo>
                <a:cubicBezTo>
                  <a:pt x="4742" y="2531"/>
                  <a:pt x="4703" y="1773"/>
                  <a:pt x="4416" y="1225"/>
                </a:cubicBezTo>
                <a:cubicBezTo>
                  <a:pt x="4246" y="872"/>
                  <a:pt x="3971" y="585"/>
                  <a:pt x="3645" y="376"/>
                </a:cubicBezTo>
                <a:lnTo>
                  <a:pt x="3632" y="376"/>
                </a:lnTo>
                <a:cubicBezTo>
                  <a:pt x="3253" y="138"/>
                  <a:pt x="2803" y="1"/>
                  <a:pt x="2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5" name="Google Shape;2525;p83"/>
          <p:cNvGrpSpPr/>
          <p:nvPr/>
        </p:nvGrpSpPr>
        <p:grpSpPr>
          <a:xfrm>
            <a:off x="1832558" y="3992419"/>
            <a:ext cx="337155" cy="269598"/>
            <a:chOff x="2858987" y="3108507"/>
            <a:chExt cx="186655" cy="149254"/>
          </a:xfrm>
        </p:grpSpPr>
        <p:sp>
          <p:nvSpPr>
            <p:cNvPr id="2526" name="Google Shape;2526;p83"/>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3"/>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3"/>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1" name="Google Shape;2511;p83"/>
          <p:cNvSpPr/>
          <p:nvPr/>
        </p:nvSpPr>
        <p:spPr>
          <a:xfrm>
            <a:off x="1297505" y="2786175"/>
            <a:ext cx="187200" cy="187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3"/>
          <p:cNvSpPr/>
          <p:nvPr/>
        </p:nvSpPr>
        <p:spPr>
          <a:xfrm>
            <a:off x="3264905" y="2786175"/>
            <a:ext cx="187200" cy="187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3"/>
          <p:cNvSpPr/>
          <p:nvPr/>
        </p:nvSpPr>
        <p:spPr>
          <a:xfrm>
            <a:off x="5232305" y="2786175"/>
            <a:ext cx="187200" cy="187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9" name="Google Shape;2529;p83"/>
          <p:cNvCxnSpPr>
            <a:stCxn id="2512" idx="6"/>
            <a:endCxn id="2515" idx="2"/>
          </p:cNvCxnSpPr>
          <p:nvPr/>
        </p:nvCxnSpPr>
        <p:spPr>
          <a:xfrm>
            <a:off x="3452105" y="2879775"/>
            <a:ext cx="1780200" cy="0"/>
          </a:xfrm>
          <a:prstGeom prst="straightConnector1">
            <a:avLst/>
          </a:prstGeom>
          <a:noFill/>
          <a:ln w="9525" cap="flat" cmpd="sng">
            <a:solidFill>
              <a:schemeClr val="dk1"/>
            </a:solidFill>
            <a:prstDash val="solid"/>
            <a:round/>
            <a:headEnd type="none" w="med" len="med"/>
            <a:tailEnd type="none" w="med" len="med"/>
          </a:ln>
        </p:spPr>
      </p:cxnSp>
      <p:cxnSp>
        <p:nvCxnSpPr>
          <p:cNvPr id="2530" name="Google Shape;2530;p83"/>
          <p:cNvCxnSpPr>
            <a:stCxn id="2515" idx="6"/>
          </p:cNvCxnSpPr>
          <p:nvPr/>
        </p:nvCxnSpPr>
        <p:spPr>
          <a:xfrm>
            <a:off x="5419505" y="2879775"/>
            <a:ext cx="2531700" cy="0"/>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4"/>
        <p:cNvGrpSpPr/>
        <p:nvPr/>
      </p:nvGrpSpPr>
      <p:grpSpPr>
        <a:xfrm>
          <a:off x="0" y="0"/>
          <a:ext cx="0" cy="0"/>
          <a:chOff x="0" y="0"/>
          <a:chExt cx="0" cy="0"/>
        </a:xfrm>
      </p:grpSpPr>
      <p:sp>
        <p:nvSpPr>
          <p:cNvPr id="2535" name="Google Shape;2535;p84"/>
          <p:cNvSpPr txBox="1">
            <a:spLocks noGrp="1"/>
          </p:cNvSpPr>
          <p:nvPr>
            <p:ph type="subTitle" idx="1"/>
          </p:nvPr>
        </p:nvSpPr>
        <p:spPr>
          <a:xfrm>
            <a:off x="2009200" y="3857000"/>
            <a:ext cx="5125800" cy="75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Earth is the third planet from the Sun and the only one that harbors life in the Solar System. This is where we all live on</a:t>
            </a:r>
            <a:endParaRPr/>
          </a:p>
        </p:txBody>
      </p:sp>
      <p:sp>
        <p:nvSpPr>
          <p:cNvPr id="2536" name="Google Shape;2536;p84"/>
          <p:cNvSpPr txBox="1">
            <a:spLocks noGrp="1"/>
          </p:cNvSpPr>
          <p:nvPr>
            <p:ph type="title"/>
          </p:nvPr>
        </p:nvSpPr>
        <p:spPr>
          <a:xfrm>
            <a:off x="2666838" y="3083375"/>
            <a:ext cx="38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PATIENT CARE</a:t>
            </a:r>
            <a:endParaRPr/>
          </a:p>
        </p:txBody>
      </p:sp>
      <p:cxnSp>
        <p:nvCxnSpPr>
          <p:cNvPr id="2537" name="Google Shape;2537;p84"/>
          <p:cNvCxnSpPr/>
          <p:nvPr/>
        </p:nvCxnSpPr>
        <p:spPr>
          <a:xfrm>
            <a:off x="3045750" y="3780875"/>
            <a:ext cx="3052500" cy="0"/>
          </a:xfrm>
          <a:prstGeom prst="straightConnector1">
            <a:avLst/>
          </a:prstGeom>
          <a:noFill/>
          <a:ln w="9525" cap="flat" cmpd="sng">
            <a:solidFill>
              <a:schemeClr val="dk1"/>
            </a:solidFill>
            <a:prstDash val="solid"/>
            <a:round/>
            <a:headEnd type="none" w="med" len="med"/>
            <a:tailEnd type="none" w="med" len="med"/>
          </a:ln>
        </p:spPr>
      </p:cxnSp>
      <p:grpSp>
        <p:nvGrpSpPr>
          <p:cNvPr id="2538" name="Google Shape;2538;p84"/>
          <p:cNvGrpSpPr/>
          <p:nvPr/>
        </p:nvGrpSpPr>
        <p:grpSpPr>
          <a:xfrm rot="-2519054">
            <a:off x="1402167" y="1122288"/>
            <a:ext cx="406843" cy="401382"/>
            <a:chOff x="8167224" y="612742"/>
            <a:chExt cx="406859" cy="401398"/>
          </a:xfrm>
        </p:grpSpPr>
        <p:sp>
          <p:nvSpPr>
            <p:cNvPr id="2539" name="Google Shape;2539;p84"/>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4"/>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4"/>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2" name="Google Shape;2542;p84"/>
          <p:cNvSpPr/>
          <p:nvPr/>
        </p:nvSpPr>
        <p:spPr>
          <a:xfrm rot="-6816878" flipH="1">
            <a:off x="8262189" y="385578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4"/>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4"/>
          <p:cNvSpPr/>
          <p:nvPr/>
        </p:nvSpPr>
        <p:spPr>
          <a:xfrm>
            <a:off x="7158548" y="32277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4"/>
          <p:cNvSpPr/>
          <p:nvPr/>
        </p:nvSpPr>
        <p:spPr>
          <a:xfrm flipH="1">
            <a:off x="1137692" y="302263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6" name="Google Shape;2546;p84"/>
          <p:cNvGrpSpPr/>
          <p:nvPr/>
        </p:nvGrpSpPr>
        <p:grpSpPr>
          <a:xfrm rot="-9102001" flipH="1">
            <a:off x="2034317" y="3371695"/>
            <a:ext cx="308592" cy="389705"/>
            <a:chOff x="3311031" y="3025663"/>
            <a:chExt cx="308584" cy="389695"/>
          </a:xfrm>
        </p:grpSpPr>
        <p:sp>
          <p:nvSpPr>
            <p:cNvPr id="2547" name="Google Shape;2547;p84"/>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4"/>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4"/>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4"/>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 name="Google Shape;2551;p84"/>
          <p:cNvGrpSpPr/>
          <p:nvPr/>
        </p:nvGrpSpPr>
        <p:grpSpPr>
          <a:xfrm rot="654615">
            <a:off x="6780415" y="1025380"/>
            <a:ext cx="1140331" cy="595198"/>
            <a:chOff x="1362021" y="1108808"/>
            <a:chExt cx="986885" cy="515106"/>
          </a:xfrm>
        </p:grpSpPr>
        <p:sp>
          <p:nvSpPr>
            <p:cNvPr id="2552" name="Google Shape;2552;p84"/>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4"/>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4"/>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4"/>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4"/>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4"/>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8" name="Google Shape;2558;p84"/>
          <p:cNvGrpSpPr/>
          <p:nvPr/>
        </p:nvGrpSpPr>
        <p:grpSpPr>
          <a:xfrm>
            <a:off x="6630277" y="2744824"/>
            <a:ext cx="150927" cy="143533"/>
            <a:chOff x="3716290" y="4256524"/>
            <a:chExt cx="150927" cy="143533"/>
          </a:xfrm>
        </p:grpSpPr>
        <p:sp>
          <p:nvSpPr>
            <p:cNvPr id="2559" name="Google Shape;2559;p8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84"/>
          <p:cNvGrpSpPr/>
          <p:nvPr/>
        </p:nvGrpSpPr>
        <p:grpSpPr>
          <a:xfrm>
            <a:off x="3142889" y="393397"/>
            <a:ext cx="2858569" cy="2815068"/>
            <a:chOff x="352211" y="568246"/>
            <a:chExt cx="3853038" cy="3794403"/>
          </a:xfrm>
        </p:grpSpPr>
        <p:sp>
          <p:nvSpPr>
            <p:cNvPr id="2563" name="Google Shape;2563;p84"/>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4"/>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4"/>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6" name="Google Shape;2566;p84"/>
          <p:cNvSpPr/>
          <p:nvPr/>
        </p:nvSpPr>
        <p:spPr>
          <a:xfrm>
            <a:off x="2357212" y="2069601"/>
            <a:ext cx="159351" cy="134197"/>
          </a:xfrm>
          <a:custGeom>
            <a:avLst/>
            <a:gdLst/>
            <a:ahLst/>
            <a:cxnLst/>
            <a:rect l="l" t="t" r="r" b="b"/>
            <a:pathLst>
              <a:path w="8793" h="7405" extrusionOk="0">
                <a:moveTo>
                  <a:pt x="6401" y="217"/>
                </a:moveTo>
                <a:cubicBezTo>
                  <a:pt x="6524" y="217"/>
                  <a:pt x="6647" y="228"/>
                  <a:pt x="6767" y="255"/>
                </a:cubicBezTo>
                <a:cubicBezTo>
                  <a:pt x="7029" y="320"/>
                  <a:pt x="7316" y="477"/>
                  <a:pt x="7473" y="725"/>
                </a:cubicBezTo>
                <a:cubicBezTo>
                  <a:pt x="5082" y="1822"/>
                  <a:pt x="2744" y="3064"/>
                  <a:pt x="510" y="4435"/>
                </a:cubicBezTo>
                <a:cubicBezTo>
                  <a:pt x="615" y="4122"/>
                  <a:pt x="784" y="3847"/>
                  <a:pt x="902" y="3691"/>
                </a:cubicBezTo>
                <a:cubicBezTo>
                  <a:pt x="1777" y="2397"/>
                  <a:pt x="3044" y="1365"/>
                  <a:pt x="4481" y="738"/>
                </a:cubicBezTo>
                <a:cubicBezTo>
                  <a:pt x="4821" y="595"/>
                  <a:pt x="5174" y="464"/>
                  <a:pt x="5526" y="359"/>
                </a:cubicBezTo>
                <a:cubicBezTo>
                  <a:pt x="5796" y="285"/>
                  <a:pt x="6098" y="217"/>
                  <a:pt x="6401" y="217"/>
                </a:cubicBezTo>
                <a:close/>
                <a:moveTo>
                  <a:pt x="7564" y="921"/>
                </a:moveTo>
                <a:cubicBezTo>
                  <a:pt x="7564" y="960"/>
                  <a:pt x="7577" y="986"/>
                  <a:pt x="7577" y="1013"/>
                </a:cubicBezTo>
                <a:cubicBezTo>
                  <a:pt x="7630" y="1313"/>
                  <a:pt x="7499" y="1613"/>
                  <a:pt x="7368" y="1875"/>
                </a:cubicBezTo>
                <a:cubicBezTo>
                  <a:pt x="7055" y="2489"/>
                  <a:pt x="6715" y="3024"/>
                  <a:pt x="6506" y="3246"/>
                </a:cubicBezTo>
                <a:cubicBezTo>
                  <a:pt x="5461" y="4331"/>
                  <a:pt x="4181" y="5206"/>
                  <a:pt x="2783" y="5781"/>
                </a:cubicBezTo>
                <a:cubicBezTo>
                  <a:pt x="2404" y="5924"/>
                  <a:pt x="1999" y="6068"/>
                  <a:pt x="1581" y="6068"/>
                </a:cubicBezTo>
                <a:cubicBezTo>
                  <a:pt x="1150" y="6055"/>
                  <a:pt x="758" y="5872"/>
                  <a:pt x="562" y="5572"/>
                </a:cubicBezTo>
                <a:cubicBezTo>
                  <a:pt x="392" y="5323"/>
                  <a:pt x="379" y="5023"/>
                  <a:pt x="432" y="4749"/>
                </a:cubicBezTo>
                <a:cubicBezTo>
                  <a:pt x="2705" y="3325"/>
                  <a:pt x="5108" y="2045"/>
                  <a:pt x="7564" y="921"/>
                </a:cubicBezTo>
                <a:close/>
                <a:moveTo>
                  <a:pt x="7812" y="1222"/>
                </a:moveTo>
                <a:cubicBezTo>
                  <a:pt x="8021" y="1587"/>
                  <a:pt x="8244" y="1966"/>
                  <a:pt x="8440" y="2345"/>
                </a:cubicBezTo>
                <a:cubicBezTo>
                  <a:pt x="8505" y="2463"/>
                  <a:pt x="8557" y="2567"/>
                  <a:pt x="8570" y="2672"/>
                </a:cubicBezTo>
                <a:cubicBezTo>
                  <a:pt x="8570" y="2802"/>
                  <a:pt x="8518" y="2920"/>
                  <a:pt x="8466" y="3037"/>
                </a:cubicBezTo>
                <a:cubicBezTo>
                  <a:pt x="8335" y="3312"/>
                  <a:pt x="8178" y="3573"/>
                  <a:pt x="7943" y="3887"/>
                </a:cubicBezTo>
                <a:cubicBezTo>
                  <a:pt x="6924" y="5258"/>
                  <a:pt x="5474" y="6316"/>
                  <a:pt x="3867" y="6878"/>
                </a:cubicBezTo>
                <a:cubicBezTo>
                  <a:pt x="3384" y="7035"/>
                  <a:pt x="2966" y="7139"/>
                  <a:pt x="2561" y="7178"/>
                </a:cubicBezTo>
                <a:cubicBezTo>
                  <a:pt x="2463" y="7187"/>
                  <a:pt x="2370" y="7191"/>
                  <a:pt x="2281" y="7191"/>
                </a:cubicBezTo>
                <a:cubicBezTo>
                  <a:pt x="1943" y="7191"/>
                  <a:pt x="1671" y="7130"/>
                  <a:pt x="1464" y="6996"/>
                </a:cubicBezTo>
                <a:cubicBezTo>
                  <a:pt x="1150" y="6787"/>
                  <a:pt x="967" y="6447"/>
                  <a:pt x="797" y="6081"/>
                </a:cubicBezTo>
                <a:lnTo>
                  <a:pt x="797" y="6081"/>
                </a:lnTo>
                <a:cubicBezTo>
                  <a:pt x="1019" y="6199"/>
                  <a:pt x="1294" y="6277"/>
                  <a:pt x="1581" y="6277"/>
                </a:cubicBezTo>
                <a:cubicBezTo>
                  <a:pt x="1599" y="6278"/>
                  <a:pt x="1617" y="6278"/>
                  <a:pt x="1635" y="6278"/>
                </a:cubicBezTo>
                <a:cubicBezTo>
                  <a:pt x="2074" y="6278"/>
                  <a:pt x="2510" y="6127"/>
                  <a:pt x="2861" y="5977"/>
                </a:cubicBezTo>
                <a:cubicBezTo>
                  <a:pt x="2953" y="5951"/>
                  <a:pt x="3031" y="5911"/>
                  <a:pt x="3110" y="5872"/>
                </a:cubicBezTo>
                <a:cubicBezTo>
                  <a:pt x="4442" y="5297"/>
                  <a:pt x="5670" y="4435"/>
                  <a:pt x="6663" y="3390"/>
                </a:cubicBezTo>
                <a:cubicBezTo>
                  <a:pt x="6937" y="3116"/>
                  <a:pt x="7303" y="2476"/>
                  <a:pt x="7564" y="1966"/>
                </a:cubicBezTo>
                <a:cubicBezTo>
                  <a:pt x="7682" y="1744"/>
                  <a:pt x="7786" y="1496"/>
                  <a:pt x="7812" y="1222"/>
                </a:cubicBezTo>
                <a:close/>
                <a:moveTo>
                  <a:pt x="6387" y="0"/>
                </a:moveTo>
                <a:cubicBezTo>
                  <a:pt x="6066" y="0"/>
                  <a:pt x="5754" y="69"/>
                  <a:pt x="5474" y="150"/>
                </a:cubicBezTo>
                <a:cubicBezTo>
                  <a:pt x="3567" y="686"/>
                  <a:pt x="1829" y="1927"/>
                  <a:pt x="719" y="3560"/>
                </a:cubicBezTo>
                <a:cubicBezTo>
                  <a:pt x="419" y="4004"/>
                  <a:pt x="1" y="4788"/>
                  <a:pt x="262" y="5467"/>
                </a:cubicBezTo>
                <a:lnTo>
                  <a:pt x="275" y="5532"/>
                </a:lnTo>
                <a:cubicBezTo>
                  <a:pt x="392" y="5702"/>
                  <a:pt x="471" y="5898"/>
                  <a:pt x="562" y="6081"/>
                </a:cubicBezTo>
                <a:cubicBezTo>
                  <a:pt x="758" y="6499"/>
                  <a:pt x="954" y="6917"/>
                  <a:pt x="1346" y="7178"/>
                </a:cubicBezTo>
                <a:cubicBezTo>
                  <a:pt x="1581" y="7331"/>
                  <a:pt x="1879" y="7405"/>
                  <a:pt x="2253" y="7405"/>
                </a:cubicBezTo>
                <a:cubicBezTo>
                  <a:pt x="2358" y="7405"/>
                  <a:pt x="2470" y="7399"/>
                  <a:pt x="2587" y="7387"/>
                </a:cubicBezTo>
                <a:cubicBezTo>
                  <a:pt x="3005" y="7348"/>
                  <a:pt x="3449" y="7244"/>
                  <a:pt x="3933" y="7074"/>
                </a:cubicBezTo>
                <a:cubicBezTo>
                  <a:pt x="4155" y="7009"/>
                  <a:pt x="4364" y="6917"/>
                  <a:pt x="4573" y="6826"/>
                </a:cubicBezTo>
                <a:cubicBezTo>
                  <a:pt x="5971" y="6225"/>
                  <a:pt x="7212" y="5245"/>
                  <a:pt x="8113" y="4017"/>
                </a:cubicBezTo>
                <a:cubicBezTo>
                  <a:pt x="8361" y="3704"/>
                  <a:pt x="8531" y="3416"/>
                  <a:pt x="8662" y="3129"/>
                </a:cubicBezTo>
                <a:cubicBezTo>
                  <a:pt x="8727" y="2985"/>
                  <a:pt x="8792" y="2828"/>
                  <a:pt x="8779" y="2659"/>
                </a:cubicBezTo>
                <a:cubicBezTo>
                  <a:pt x="8766" y="2502"/>
                  <a:pt x="8701" y="2358"/>
                  <a:pt x="8635" y="2241"/>
                </a:cubicBezTo>
                <a:cubicBezTo>
                  <a:pt x="8309" y="1627"/>
                  <a:pt x="7956" y="1026"/>
                  <a:pt x="7577" y="438"/>
                </a:cubicBezTo>
                <a:cubicBezTo>
                  <a:pt x="7551" y="399"/>
                  <a:pt x="7512" y="386"/>
                  <a:pt x="7473" y="386"/>
                </a:cubicBezTo>
                <a:cubicBezTo>
                  <a:pt x="7277" y="216"/>
                  <a:pt x="7042" y="98"/>
                  <a:pt x="6820" y="46"/>
                </a:cubicBezTo>
                <a:cubicBezTo>
                  <a:pt x="6675" y="14"/>
                  <a:pt x="6530" y="0"/>
                  <a:pt x="6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7" name="Google Shape;2567;p84"/>
          <p:cNvGrpSpPr/>
          <p:nvPr/>
        </p:nvGrpSpPr>
        <p:grpSpPr>
          <a:xfrm>
            <a:off x="3045751" y="2537755"/>
            <a:ext cx="203389" cy="142171"/>
            <a:chOff x="924525" y="3688775"/>
            <a:chExt cx="280575" cy="196125"/>
          </a:xfrm>
        </p:grpSpPr>
        <p:sp>
          <p:nvSpPr>
            <p:cNvPr id="2568" name="Google Shape;2568;p84"/>
            <p:cNvSpPr/>
            <p:nvPr/>
          </p:nvSpPr>
          <p:spPr>
            <a:xfrm>
              <a:off x="924525" y="3688775"/>
              <a:ext cx="280575" cy="196125"/>
            </a:xfrm>
            <a:custGeom>
              <a:avLst/>
              <a:gdLst/>
              <a:ahLst/>
              <a:cxnLst/>
              <a:rect l="l" t="t" r="r" b="b"/>
              <a:pathLst>
                <a:path w="11223" h="7845" extrusionOk="0">
                  <a:moveTo>
                    <a:pt x="2334" y="1"/>
                  </a:moveTo>
                  <a:cubicBezTo>
                    <a:pt x="1776" y="1"/>
                    <a:pt x="1191" y="213"/>
                    <a:pt x="784" y="619"/>
                  </a:cubicBezTo>
                  <a:cubicBezTo>
                    <a:pt x="131" y="1259"/>
                    <a:pt x="1" y="2383"/>
                    <a:pt x="549" y="3114"/>
                  </a:cubicBezTo>
                  <a:cubicBezTo>
                    <a:pt x="732" y="3375"/>
                    <a:pt x="980" y="3571"/>
                    <a:pt x="1229" y="3754"/>
                  </a:cubicBezTo>
                  <a:cubicBezTo>
                    <a:pt x="1621" y="4029"/>
                    <a:pt x="2026" y="4277"/>
                    <a:pt x="2430" y="4512"/>
                  </a:cubicBezTo>
                  <a:cubicBezTo>
                    <a:pt x="4259" y="5596"/>
                    <a:pt x="6101" y="6680"/>
                    <a:pt x="8061" y="7530"/>
                  </a:cubicBezTo>
                  <a:cubicBezTo>
                    <a:pt x="8427" y="7686"/>
                    <a:pt x="8805" y="7830"/>
                    <a:pt x="9197" y="7843"/>
                  </a:cubicBezTo>
                  <a:cubicBezTo>
                    <a:pt x="9220" y="7844"/>
                    <a:pt x="9243" y="7844"/>
                    <a:pt x="9265" y="7844"/>
                  </a:cubicBezTo>
                  <a:cubicBezTo>
                    <a:pt x="9895" y="7844"/>
                    <a:pt x="10502" y="7497"/>
                    <a:pt x="10830" y="6968"/>
                  </a:cubicBezTo>
                  <a:cubicBezTo>
                    <a:pt x="11170" y="6419"/>
                    <a:pt x="11222" y="5701"/>
                    <a:pt x="10974" y="5100"/>
                  </a:cubicBezTo>
                  <a:cubicBezTo>
                    <a:pt x="10595" y="4185"/>
                    <a:pt x="9655" y="3650"/>
                    <a:pt x="8779" y="3179"/>
                  </a:cubicBezTo>
                  <a:cubicBezTo>
                    <a:pt x="6924" y="2187"/>
                    <a:pt x="5082" y="1194"/>
                    <a:pt x="3227" y="214"/>
                  </a:cubicBezTo>
                  <a:cubicBezTo>
                    <a:pt x="2965" y="71"/>
                    <a:pt x="2654" y="1"/>
                    <a:pt x="2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4"/>
            <p:cNvSpPr/>
            <p:nvPr/>
          </p:nvSpPr>
          <p:spPr>
            <a:xfrm>
              <a:off x="924525" y="3702275"/>
              <a:ext cx="270775" cy="182625"/>
            </a:xfrm>
            <a:custGeom>
              <a:avLst/>
              <a:gdLst/>
              <a:ahLst/>
              <a:cxnLst/>
              <a:rect l="l" t="t" r="r" b="b"/>
              <a:pathLst>
                <a:path w="10831" h="7305" extrusionOk="0">
                  <a:moveTo>
                    <a:pt x="863" y="1"/>
                  </a:moveTo>
                  <a:lnTo>
                    <a:pt x="863" y="1"/>
                  </a:lnTo>
                  <a:cubicBezTo>
                    <a:pt x="837" y="27"/>
                    <a:pt x="811" y="53"/>
                    <a:pt x="784" y="79"/>
                  </a:cubicBezTo>
                  <a:cubicBezTo>
                    <a:pt x="131" y="719"/>
                    <a:pt x="1" y="1843"/>
                    <a:pt x="549" y="2574"/>
                  </a:cubicBezTo>
                  <a:cubicBezTo>
                    <a:pt x="732" y="2835"/>
                    <a:pt x="980" y="3031"/>
                    <a:pt x="1229" y="3214"/>
                  </a:cubicBezTo>
                  <a:cubicBezTo>
                    <a:pt x="1621" y="3489"/>
                    <a:pt x="2026" y="3737"/>
                    <a:pt x="2430" y="3972"/>
                  </a:cubicBezTo>
                  <a:cubicBezTo>
                    <a:pt x="4259" y="5056"/>
                    <a:pt x="6101" y="6140"/>
                    <a:pt x="8061" y="6990"/>
                  </a:cubicBezTo>
                  <a:cubicBezTo>
                    <a:pt x="8427" y="7146"/>
                    <a:pt x="8805" y="7290"/>
                    <a:pt x="9197" y="7303"/>
                  </a:cubicBezTo>
                  <a:cubicBezTo>
                    <a:pt x="9220" y="7304"/>
                    <a:pt x="9243" y="7304"/>
                    <a:pt x="9265" y="7304"/>
                  </a:cubicBezTo>
                  <a:cubicBezTo>
                    <a:pt x="9895" y="7304"/>
                    <a:pt x="10502" y="6957"/>
                    <a:pt x="10830" y="6428"/>
                  </a:cubicBezTo>
                  <a:lnTo>
                    <a:pt x="10830" y="6428"/>
                  </a:lnTo>
                  <a:cubicBezTo>
                    <a:pt x="10830" y="6428"/>
                    <a:pt x="10551" y="6510"/>
                    <a:pt x="10103" y="6510"/>
                  </a:cubicBezTo>
                  <a:cubicBezTo>
                    <a:pt x="9608" y="6510"/>
                    <a:pt x="8907" y="6409"/>
                    <a:pt x="8152" y="5984"/>
                  </a:cubicBezTo>
                  <a:cubicBezTo>
                    <a:pt x="6728" y="5174"/>
                    <a:pt x="2287" y="2770"/>
                    <a:pt x="1464" y="2117"/>
                  </a:cubicBezTo>
                  <a:cubicBezTo>
                    <a:pt x="667" y="1477"/>
                    <a:pt x="811" y="92"/>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4"/>
            <p:cNvSpPr/>
            <p:nvPr/>
          </p:nvSpPr>
          <p:spPr>
            <a:xfrm>
              <a:off x="924525" y="3688775"/>
              <a:ext cx="164300" cy="144825"/>
            </a:xfrm>
            <a:custGeom>
              <a:avLst/>
              <a:gdLst/>
              <a:ahLst/>
              <a:cxnLst/>
              <a:rect l="l" t="t" r="r" b="b"/>
              <a:pathLst>
                <a:path w="6572" h="5793" extrusionOk="0">
                  <a:moveTo>
                    <a:pt x="2334" y="1"/>
                  </a:moveTo>
                  <a:cubicBezTo>
                    <a:pt x="1776" y="1"/>
                    <a:pt x="1191" y="213"/>
                    <a:pt x="784" y="619"/>
                  </a:cubicBezTo>
                  <a:cubicBezTo>
                    <a:pt x="131" y="1259"/>
                    <a:pt x="1" y="2383"/>
                    <a:pt x="549" y="3114"/>
                  </a:cubicBezTo>
                  <a:cubicBezTo>
                    <a:pt x="732" y="3375"/>
                    <a:pt x="980" y="3571"/>
                    <a:pt x="1229" y="3754"/>
                  </a:cubicBezTo>
                  <a:cubicBezTo>
                    <a:pt x="1621" y="4029"/>
                    <a:pt x="2026" y="4277"/>
                    <a:pt x="2430" y="4512"/>
                  </a:cubicBezTo>
                  <a:cubicBezTo>
                    <a:pt x="3162" y="4943"/>
                    <a:pt x="3894" y="5374"/>
                    <a:pt x="4625" y="5792"/>
                  </a:cubicBezTo>
                  <a:cubicBezTo>
                    <a:pt x="4468" y="5100"/>
                    <a:pt x="4599" y="4355"/>
                    <a:pt x="4847" y="3689"/>
                  </a:cubicBezTo>
                  <a:cubicBezTo>
                    <a:pt x="4991" y="3297"/>
                    <a:pt x="5187" y="2905"/>
                    <a:pt x="5474" y="2592"/>
                  </a:cubicBezTo>
                  <a:cubicBezTo>
                    <a:pt x="5762" y="2278"/>
                    <a:pt x="6140" y="2043"/>
                    <a:pt x="6572" y="2017"/>
                  </a:cubicBezTo>
                  <a:lnTo>
                    <a:pt x="6572" y="1991"/>
                  </a:lnTo>
                  <a:cubicBezTo>
                    <a:pt x="5461" y="1403"/>
                    <a:pt x="4351" y="802"/>
                    <a:pt x="3227" y="214"/>
                  </a:cubicBezTo>
                  <a:cubicBezTo>
                    <a:pt x="2965" y="71"/>
                    <a:pt x="2654" y="1"/>
                    <a:pt x="2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4"/>
            <p:cNvSpPr/>
            <p:nvPr/>
          </p:nvSpPr>
          <p:spPr>
            <a:xfrm>
              <a:off x="929750" y="3702275"/>
              <a:ext cx="110425" cy="131325"/>
            </a:xfrm>
            <a:custGeom>
              <a:avLst/>
              <a:gdLst/>
              <a:ahLst/>
              <a:cxnLst/>
              <a:rect l="l" t="t" r="r" b="b"/>
              <a:pathLst>
                <a:path w="4417" h="5253" extrusionOk="0">
                  <a:moveTo>
                    <a:pt x="654" y="1"/>
                  </a:moveTo>
                  <a:lnTo>
                    <a:pt x="654" y="1"/>
                  </a:lnTo>
                  <a:cubicBezTo>
                    <a:pt x="628" y="27"/>
                    <a:pt x="602" y="53"/>
                    <a:pt x="575" y="79"/>
                  </a:cubicBezTo>
                  <a:cubicBezTo>
                    <a:pt x="197" y="445"/>
                    <a:pt x="1" y="967"/>
                    <a:pt x="1" y="1490"/>
                  </a:cubicBezTo>
                  <a:cubicBezTo>
                    <a:pt x="1" y="1882"/>
                    <a:pt x="105" y="2261"/>
                    <a:pt x="340" y="2574"/>
                  </a:cubicBezTo>
                  <a:cubicBezTo>
                    <a:pt x="523" y="2835"/>
                    <a:pt x="771" y="3031"/>
                    <a:pt x="1020" y="3214"/>
                  </a:cubicBezTo>
                  <a:cubicBezTo>
                    <a:pt x="1412" y="3489"/>
                    <a:pt x="1817" y="3737"/>
                    <a:pt x="2221" y="3972"/>
                  </a:cubicBezTo>
                  <a:cubicBezTo>
                    <a:pt x="2953" y="4403"/>
                    <a:pt x="3685" y="4834"/>
                    <a:pt x="4416" y="5252"/>
                  </a:cubicBezTo>
                  <a:cubicBezTo>
                    <a:pt x="4416" y="5252"/>
                    <a:pt x="4416" y="5252"/>
                    <a:pt x="4416" y="5239"/>
                  </a:cubicBezTo>
                  <a:cubicBezTo>
                    <a:pt x="4416" y="5239"/>
                    <a:pt x="4416" y="5239"/>
                    <a:pt x="4416" y="5226"/>
                  </a:cubicBezTo>
                  <a:cubicBezTo>
                    <a:pt x="4416" y="5226"/>
                    <a:pt x="4416" y="5213"/>
                    <a:pt x="4416" y="5213"/>
                  </a:cubicBezTo>
                  <a:cubicBezTo>
                    <a:pt x="4325" y="4821"/>
                    <a:pt x="4338" y="4403"/>
                    <a:pt x="4403" y="4011"/>
                  </a:cubicBezTo>
                  <a:cubicBezTo>
                    <a:pt x="3005" y="3214"/>
                    <a:pt x="1673" y="2443"/>
                    <a:pt x="1255" y="2117"/>
                  </a:cubicBezTo>
                  <a:cubicBezTo>
                    <a:pt x="458" y="1477"/>
                    <a:pt x="602" y="92"/>
                    <a:pt x="654"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2" name="Google Shape;2572;p84"/>
          <p:cNvSpPr/>
          <p:nvPr/>
        </p:nvSpPr>
        <p:spPr>
          <a:xfrm>
            <a:off x="3614138" y="1957598"/>
            <a:ext cx="2157" cy="34107"/>
          </a:xfrm>
          <a:custGeom>
            <a:avLst/>
            <a:gdLst/>
            <a:ahLst/>
            <a:cxnLst/>
            <a:rect l="l" t="t" r="r" b="b"/>
            <a:pathLst>
              <a:path w="119" h="1882" extrusionOk="0">
                <a:moveTo>
                  <a:pt x="0" y="1881"/>
                </a:moveTo>
                <a:cubicBezTo>
                  <a:pt x="14" y="1254"/>
                  <a:pt x="53" y="627"/>
                  <a:pt x="118" y="0"/>
                </a:cubicBezTo>
                <a:cubicBezTo>
                  <a:pt x="118" y="0"/>
                  <a:pt x="118" y="0"/>
                  <a:pt x="118" y="0"/>
                </a:cubicBezTo>
                <a:cubicBezTo>
                  <a:pt x="53" y="627"/>
                  <a:pt x="14" y="1254"/>
                  <a:pt x="0" y="18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4"/>
          <p:cNvSpPr/>
          <p:nvPr/>
        </p:nvSpPr>
        <p:spPr>
          <a:xfrm>
            <a:off x="3702232" y="2274889"/>
            <a:ext cx="18" cy="18"/>
          </a:xfrm>
          <a:custGeom>
            <a:avLst/>
            <a:gdLst/>
            <a:ahLst/>
            <a:cxnLst/>
            <a:rect l="l" t="t" r="r" b="b"/>
            <a:pathLst>
              <a:path w="1" h="1" extrusionOk="0">
                <a:moveTo>
                  <a:pt x="0" y="0"/>
                </a:moveTo>
                <a:cubicBezTo>
                  <a:pt x="0" y="0"/>
                  <a:pt x="0" y="0"/>
                  <a:pt x="0" y="0"/>
                </a:cubicBezTo>
                <a:lnTo>
                  <a:pt x="0" y="0"/>
                </a:lnTo>
                <a:cubicBezTo>
                  <a:pt x="0" y="0"/>
                  <a:pt x="0" y="0"/>
                  <a:pt x="0" y="0"/>
                </a:cubicBezTo>
                <a:lnTo>
                  <a:pt x="0" y="0"/>
                </a:lnTo>
                <a:close/>
              </a:path>
            </a:pathLst>
          </a:custGeom>
          <a:solidFill>
            <a:srgbClr val="DC3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4" name="Google Shape;2574;p84"/>
          <p:cNvGrpSpPr/>
          <p:nvPr/>
        </p:nvGrpSpPr>
        <p:grpSpPr>
          <a:xfrm rot="1624651">
            <a:off x="5002402" y="1780103"/>
            <a:ext cx="1168912" cy="1311749"/>
            <a:chOff x="2899562" y="2309713"/>
            <a:chExt cx="1168901" cy="1311737"/>
          </a:xfrm>
        </p:grpSpPr>
        <p:sp>
          <p:nvSpPr>
            <p:cNvPr id="2575" name="Google Shape;2575;p84"/>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4"/>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84"/>
          <p:cNvGrpSpPr/>
          <p:nvPr/>
        </p:nvGrpSpPr>
        <p:grpSpPr>
          <a:xfrm rot="2151281">
            <a:off x="5474410" y="1610850"/>
            <a:ext cx="413316" cy="807903"/>
            <a:chOff x="2887743" y="2397645"/>
            <a:chExt cx="413267" cy="807808"/>
          </a:xfrm>
        </p:grpSpPr>
        <p:sp>
          <p:nvSpPr>
            <p:cNvPr id="2578" name="Google Shape;2578;p84"/>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4"/>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0" name="Google Shape;2580;p84"/>
          <p:cNvGrpSpPr/>
          <p:nvPr/>
        </p:nvGrpSpPr>
        <p:grpSpPr>
          <a:xfrm flipH="1">
            <a:off x="3604059" y="606335"/>
            <a:ext cx="874530" cy="1481072"/>
            <a:chOff x="-117729" y="1733810"/>
            <a:chExt cx="874530" cy="1481072"/>
          </a:xfrm>
        </p:grpSpPr>
        <p:sp>
          <p:nvSpPr>
            <p:cNvPr id="2581" name="Google Shape;2581;p8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4" name="Google Shape;2584;p84"/>
          <p:cNvGrpSpPr/>
          <p:nvPr/>
        </p:nvGrpSpPr>
        <p:grpSpPr>
          <a:xfrm>
            <a:off x="3408622" y="444654"/>
            <a:ext cx="2465821" cy="2493018"/>
            <a:chOff x="5191359" y="1688875"/>
            <a:chExt cx="2888054" cy="2919567"/>
          </a:xfrm>
        </p:grpSpPr>
        <p:sp>
          <p:nvSpPr>
            <p:cNvPr id="2585" name="Google Shape;2585;p84"/>
            <p:cNvSpPr/>
            <p:nvPr/>
          </p:nvSpPr>
          <p:spPr>
            <a:xfrm>
              <a:off x="5757510" y="2381593"/>
              <a:ext cx="3294" cy="747"/>
            </a:xfrm>
            <a:custGeom>
              <a:avLst/>
              <a:gdLst/>
              <a:ahLst/>
              <a:cxnLst/>
              <a:rect l="l" t="t" r="r" b="b"/>
              <a:pathLst>
                <a:path w="119" h="27" extrusionOk="0">
                  <a:moveTo>
                    <a:pt x="118" y="26"/>
                  </a:moveTo>
                  <a:cubicBezTo>
                    <a:pt x="118" y="26"/>
                    <a:pt x="105" y="26"/>
                    <a:pt x="105" y="26"/>
                  </a:cubicBezTo>
                  <a:cubicBezTo>
                    <a:pt x="105" y="26"/>
                    <a:pt x="118" y="26"/>
                    <a:pt x="118" y="26"/>
                  </a:cubicBezTo>
                  <a:close/>
                  <a:moveTo>
                    <a:pt x="105" y="26"/>
                  </a:moveTo>
                  <a:cubicBezTo>
                    <a:pt x="105" y="26"/>
                    <a:pt x="105" y="26"/>
                    <a:pt x="105" y="26"/>
                  </a:cubicBezTo>
                  <a:cubicBezTo>
                    <a:pt x="105" y="26"/>
                    <a:pt x="105" y="26"/>
                    <a:pt x="105" y="26"/>
                  </a:cubicBezTo>
                  <a:close/>
                  <a:moveTo>
                    <a:pt x="92" y="26"/>
                  </a:moveTo>
                  <a:cubicBezTo>
                    <a:pt x="92" y="26"/>
                    <a:pt x="92" y="26"/>
                    <a:pt x="92" y="26"/>
                  </a:cubicBezTo>
                  <a:cubicBezTo>
                    <a:pt x="92" y="26"/>
                    <a:pt x="92" y="26"/>
                    <a:pt x="92" y="26"/>
                  </a:cubicBezTo>
                  <a:close/>
                  <a:moveTo>
                    <a:pt x="92" y="26"/>
                  </a:moveTo>
                  <a:cubicBezTo>
                    <a:pt x="66" y="13"/>
                    <a:pt x="27" y="13"/>
                    <a:pt x="1" y="0"/>
                  </a:cubicBezTo>
                  <a:lnTo>
                    <a:pt x="1" y="0"/>
                  </a:lnTo>
                  <a:cubicBezTo>
                    <a:pt x="27" y="13"/>
                    <a:pt x="66" y="13"/>
                    <a:pt x="92" y="26"/>
                  </a:cubicBezTo>
                  <a:close/>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4"/>
            <p:cNvSpPr/>
            <p:nvPr/>
          </p:nvSpPr>
          <p:spPr>
            <a:xfrm>
              <a:off x="5757510" y="2381593"/>
              <a:ext cx="3654" cy="1107"/>
            </a:xfrm>
            <a:custGeom>
              <a:avLst/>
              <a:gdLst/>
              <a:ahLst/>
              <a:cxnLst/>
              <a:rect l="l" t="t" r="r" b="b"/>
              <a:pathLst>
                <a:path w="132" h="40" extrusionOk="0">
                  <a:moveTo>
                    <a:pt x="1" y="0"/>
                  </a:moveTo>
                  <a:cubicBezTo>
                    <a:pt x="11" y="5"/>
                    <a:pt x="23" y="8"/>
                    <a:pt x="36" y="11"/>
                  </a:cubicBezTo>
                  <a:lnTo>
                    <a:pt x="36" y="11"/>
                  </a:lnTo>
                  <a:cubicBezTo>
                    <a:pt x="23" y="7"/>
                    <a:pt x="11" y="4"/>
                    <a:pt x="1" y="0"/>
                  </a:cubicBezTo>
                  <a:close/>
                  <a:moveTo>
                    <a:pt x="36" y="11"/>
                  </a:moveTo>
                  <a:cubicBezTo>
                    <a:pt x="68" y="21"/>
                    <a:pt x="103" y="30"/>
                    <a:pt x="131" y="39"/>
                  </a:cubicBezTo>
                  <a:cubicBezTo>
                    <a:pt x="131" y="26"/>
                    <a:pt x="118" y="26"/>
                    <a:pt x="118" y="26"/>
                  </a:cubicBezTo>
                  <a:lnTo>
                    <a:pt x="92" y="26"/>
                  </a:lnTo>
                  <a:cubicBezTo>
                    <a:pt x="76" y="18"/>
                    <a:pt x="56" y="15"/>
                    <a:pt x="36" y="11"/>
                  </a:cubicBezTo>
                  <a:close/>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4"/>
            <p:cNvSpPr/>
            <p:nvPr/>
          </p:nvSpPr>
          <p:spPr>
            <a:xfrm>
              <a:off x="5751364" y="2379406"/>
              <a:ext cx="28" cy="28"/>
            </a:xfrm>
            <a:custGeom>
              <a:avLst/>
              <a:gdLst/>
              <a:ahLst/>
              <a:cxnLst/>
              <a:rect l="l" t="t" r="r" b="b"/>
              <a:pathLst>
                <a:path w="1" h="1" extrusionOk="0">
                  <a:moveTo>
                    <a:pt x="0" y="1"/>
                  </a:moveTo>
                  <a:cubicBezTo>
                    <a:pt x="0" y="1"/>
                    <a:pt x="0" y="1"/>
                    <a:pt x="0" y="1"/>
                  </a:cubicBezTo>
                  <a:lnTo>
                    <a:pt x="0" y="1"/>
                  </a:lnTo>
                  <a:cubicBezTo>
                    <a:pt x="0" y="1"/>
                    <a:pt x="0" y="1"/>
                    <a:pt x="0" y="1"/>
                  </a:cubicBezTo>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4"/>
            <p:cNvSpPr/>
            <p:nvPr/>
          </p:nvSpPr>
          <p:spPr>
            <a:xfrm>
              <a:off x="5751364" y="2379406"/>
              <a:ext cx="28" cy="28"/>
            </a:xfrm>
            <a:custGeom>
              <a:avLst/>
              <a:gdLst/>
              <a:ahLst/>
              <a:cxnLst/>
              <a:rect l="l" t="t" r="r" b="b"/>
              <a:pathLst>
                <a:path w="1" h="1" extrusionOk="0">
                  <a:moveTo>
                    <a:pt x="0" y="1"/>
                  </a:moveTo>
                  <a:cubicBezTo>
                    <a:pt x="0" y="1"/>
                    <a:pt x="0" y="1"/>
                    <a:pt x="0" y="1"/>
                  </a:cubicBezTo>
                  <a:cubicBezTo>
                    <a:pt x="0" y="1"/>
                    <a:pt x="0" y="1"/>
                    <a:pt x="0" y="1"/>
                  </a:cubicBezTo>
                  <a:lnTo>
                    <a:pt x="0" y="1"/>
                  </a:lnTo>
                  <a:cubicBezTo>
                    <a:pt x="0" y="1"/>
                    <a:pt x="0" y="1"/>
                    <a:pt x="0" y="1"/>
                  </a:cubicBezTo>
                  <a:close/>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4"/>
            <p:cNvSpPr/>
            <p:nvPr/>
          </p:nvSpPr>
          <p:spPr>
            <a:xfrm>
              <a:off x="5751364" y="2379406"/>
              <a:ext cx="388" cy="28"/>
            </a:xfrm>
            <a:custGeom>
              <a:avLst/>
              <a:gdLst/>
              <a:ahLst/>
              <a:cxnLst/>
              <a:rect l="l" t="t" r="r" b="b"/>
              <a:pathLst>
                <a:path w="14" h="1" extrusionOk="0">
                  <a:moveTo>
                    <a:pt x="14" y="1"/>
                  </a:moveTo>
                  <a:lnTo>
                    <a:pt x="0" y="1"/>
                  </a:lnTo>
                  <a:cubicBezTo>
                    <a:pt x="0" y="1"/>
                    <a:pt x="0" y="1"/>
                    <a:pt x="0" y="1"/>
                  </a:cubicBezTo>
                  <a:lnTo>
                    <a:pt x="0" y="1"/>
                  </a:lnTo>
                  <a:cubicBezTo>
                    <a:pt x="0" y="1"/>
                    <a:pt x="0" y="1"/>
                    <a:pt x="14" y="1"/>
                  </a:cubicBezTo>
                </a:path>
              </a:pathLst>
            </a:custGeom>
            <a:solidFill>
              <a:srgbClr val="B79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4"/>
            <p:cNvSpPr/>
            <p:nvPr/>
          </p:nvSpPr>
          <p:spPr>
            <a:xfrm>
              <a:off x="5748457" y="2378326"/>
              <a:ext cx="28" cy="28"/>
            </a:xfrm>
            <a:custGeom>
              <a:avLst/>
              <a:gdLst/>
              <a:ahLst/>
              <a:cxnLst/>
              <a:rect l="l" t="t" r="r" b="b"/>
              <a:pathLst>
                <a:path w="1" h="1" extrusionOk="0">
                  <a:moveTo>
                    <a:pt x="1" y="1"/>
                  </a:moveTo>
                  <a:lnTo>
                    <a:pt x="1" y="1"/>
                  </a:lnTo>
                  <a:cubicBezTo>
                    <a:pt x="1" y="1"/>
                    <a:pt x="1" y="1"/>
                    <a:pt x="1" y="1"/>
                  </a:cubicBezTo>
                  <a:cubicBezTo>
                    <a:pt x="1" y="1"/>
                    <a:pt x="1" y="1"/>
                    <a:pt x="1" y="1"/>
                  </a:cubicBezTo>
                  <a:close/>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4"/>
            <p:cNvSpPr/>
            <p:nvPr/>
          </p:nvSpPr>
          <p:spPr>
            <a:xfrm>
              <a:off x="5748457" y="2378326"/>
              <a:ext cx="28" cy="28"/>
            </a:xfrm>
            <a:custGeom>
              <a:avLst/>
              <a:gdLst/>
              <a:ahLst/>
              <a:cxnLst/>
              <a:rect l="l" t="t" r="r" b="b"/>
              <a:pathLst>
                <a:path w="1" h="1" extrusionOk="0">
                  <a:moveTo>
                    <a:pt x="1" y="1"/>
                  </a:moveTo>
                  <a:lnTo>
                    <a:pt x="1" y="1"/>
                  </a:lnTo>
                  <a:cubicBezTo>
                    <a:pt x="1" y="1"/>
                    <a:pt x="1" y="1"/>
                    <a:pt x="1" y="1"/>
                  </a:cubicBezTo>
                  <a:cubicBezTo>
                    <a:pt x="1" y="1"/>
                    <a:pt x="1" y="1"/>
                    <a:pt x="1" y="1"/>
                  </a:cubicBezTo>
                  <a:cubicBezTo>
                    <a:pt x="1" y="1"/>
                    <a:pt x="1" y="1"/>
                    <a:pt x="1" y="1"/>
                  </a:cubicBezTo>
                  <a:close/>
                </a:path>
              </a:pathLst>
            </a:custGeom>
            <a:solidFill>
              <a:srgbClr val="B79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4"/>
            <p:cNvSpPr/>
            <p:nvPr/>
          </p:nvSpPr>
          <p:spPr>
            <a:xfrm>
              <a:off x="5748457" y="2377967"/>
              <a:ext cx="28" cy="388"/>
            </a:xfrm>
            <a:custGeom>
              <a:avLst/>
              <a:gdLst/>
              <a:ahLst/>
              <a:cxnLst/>
              <a:rect l="l" t="t" r="r" b="b"/>
              <a:pathLst>
                <a:path w="1" h="14" extrusionOk="0">
                  <a:moveTo>
                    <a:pt x="1" y="14"/>
                  </a:moveTo>
                  <a:cubicBezTo>
                    <a:pt x="1" y="14"/>
                    <a:pt x="1" y="1"/>
                    <a:pt x="1" y="1"/>
                  </a:cubicBezTo>
                  <a:cubicBezTo>
                    <a:pt x="1" y="1"/>
                    <a:pt x="1" y="14"/>
                    <a:pt x="1" y="14"/>
                  </a:cubicBezTo>
                  <a:close/>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4"/>
            <p:cNvSpPr/>
            <p:nvPr/>
          </p:nvSpPr>
          <p:spPr>
            <a:xfrm>
              <a:off x="5747737" y="2377967"/>
              <a:ext cx="747" cy="388"/>
            </a:xfrm>
            <a:custGeom>
              <a:avLst/>
              <a:gdLst/>
              <a:ahLst/>
              <a:cxnLst/>
              <a:rect l="l" t="t" r="r" b="b"/>
              <a:pathLst>
                <a:path w="27" h="14" extrusionOk="0">
                  <a:moveTo>
                    <a:pt x="27" y="14"/>
                  </a:moveTo>
                  <a:cubicBezTo>
                    <a:pt x="27" y="14"/>
                    <a:pt x="27" y="14"/>
                    <a:pt x="27" y="14"/>
                  </a:cubicBezTo>
                  <a:cubicBezTo>
                    <a:pt x="27" y="14"/>
                    <a:pt x="27" y="1"/>
                    <a:pt x="27" y="1"/>
                  </a:cubicBezTo>
                  <a:cubicBezTo>
                    <a:pt x="27" y="1"/>
                    <a:pt x="27" y="1"/>
                    <a:pt x="27" y="1"/>
                  </a:cubicBezTo>
                  <a:cubicBezTo>
                    <a:pt x="27" y="14"/>
                    <a:pt x="27" y="14"/>
                    <a:pt x="27" y="14"/>
                  </a:cubicBezTo>
                  <a:close/>
                  <a:moveTo>
                    <a:pt x="14" y="1"/>
                  </a:moveTo>
                  <a:lnTo>
                    <a:pt x="14" y="1"/>
                  </a:lnTo>
                  <a:lnTo>
                    <a:pt x="14" y="1"/>
                  </a:lnTo>
                  <a:close/>
                  <a:moveTo>
                    <a:pt x="14" y="1"/>
                  </a:moveTo>
                  <a:cubicBezTo>
                    <a:pt x="14" y="1"/>
                    <a:pt x="14" y="1"/>
                    <a:pt x="14" y="1"/>
                  </a:cubicBezTo>
                  <a:cubicBezTo>
                    <a:pt x="14" y="1"/>
                    <a:pt x="14" y="1"/>
                    <a:pt x="14" y="1"/>
                  </a:cubicBezTo>
                  <a:close/>
                  <a:moveTo>
                    <a:pt x="1" y="1"/>
                  </a:moveTo>
                  <a:cubicBezTo>
                    <a:pt x="1" y="1"/>
                    <a:pt x="1" y="1"/>
                    <a:pt x="1" y="1"/>
                  </a:cubicBezTo>
                  <a:cubicBezTo>
                    <a:pt x="1" y="1"/>
                    <a:pt x="1" y="1"/>
                    <a:pt x="1" y="1"/>
                  </a:cubicBezTo>
                  <a:close/>
                </a:path>
              </a:pathLst>
            </a:custGeom>
            <a:solidFill>
              <a:srgbClr val="B79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4"/>
            <p:cNvSpPr/>
            <p:nvPr/>
          </p:nvSpPr>
          <p:spPr>
            <a:xfrm>
              <a:off x="5747737" y="2377607"/>
              <a:ext cx="28" cy="388"/>
            </a:xfrm>
            <a:custGeom>
              <a:avLst/>
              <a:gdLst/>
              <a:ahLst/>
              <a:cxnLst/>
              <a:rect l="l" t="t" r="r" b="b"/>
              <a:pathLst>
                <a:path w="1" h="14" extrusionOk="0">
                  <a:moveTo>
                    <a:pt x="1" y="14"/>
                  </a:moveTo>
                  <a:cubicBezTo>
                    <a:pt x="1" y="14"/>
                    <a:pt x="1" y="14"/>
                    <a:pt x="1" y="14"/>
                  </a:cubicBezTo>
                  <a:lnTo>
                    <a:pt x="1" y="14"/>
                  </a:lnTo>
                  <a:cubicBezTo>
                    <a:pt x="1" y="14"/>
                    <a:pt x="1" y="0"/>
                    <a:pt x="1" y="0"/>
                  </a:cubicBezTo>
                  <a:cubicBezTo>
                    <a:pt x="1" y="14"/>
                    <a:pt x="1" y="14"/>
                    <a:pt x="1" y="14"/>
                  </a:cubicBezTo>
                  <a:close/>
                </a:path>
              </a:pathLst>
            </a:custGeom>
            <a:solidFill>
              <a:srgbClr val="B79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4"/>
            <p:cNvSpPr/>
            <p:nvPr/>
          </p:nvSpPr>
          <p:spPr>
            <a:xfrm>
              <a:off x="5747377" y="2377607"/>
              <a:ext cx="28" cy="28"/>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4"/>
            <p:cNvSpPr/>
            <p:nvPr/>
          </p:nvSpPr>
          <p:spPr>
            <a:xfrm>
              <a:off x="5747377" y="2377607"/>
              <a:ext cx="28" cy="28"/>
            </a:xfrm>
            <a:custGeom>
              <a:avLst/>
              <a:gdLst/>
              <a:ahLst/>
              <a:cxnLst/>
              <a:rect l="l" t="t" r="r" b="b"/>
              <a:pathLst>
                <a:path w="1" h="1" extrusionOk="0">
                  <a:moveTo>
                    <a:pt x="1" y="0"/>
                  </a:moveTo>
                  <a:cubicBezTo>
                    <a:pt x="1" y="0"/>
                    <a:pt x="1" y="0"/>
                    <a:pt x="1" y="0"/>
                  </a:cubicBezTo>
                  <a:cubicBezTo>
                    <a:pt x="1" y="0"/>
                    <a:pt x="1" y="0"/>
                    <a:pt x="1" y="0"/>
                  </a:cubicBezTo>
                  <a:lnTo>
                    <a:pt x="1" y="0"/>
                  </a:lnTo>
                  <a:cubicBezTo>
                    <a:pt x="1" y="0"/>
                    <a:pt x="1" y="0"/>
                    <a:pt x="1" y="0"/>
                  </a:cubicBezTo>
                </a:path>
              </a:pathLst>
            </a:custGeom>
            <a:solidFill>
              <a:srgbClr val="B79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4"/>
            <p:cNvSpPr/>
            <p:nvPr/>
          </p:nvSpPr>
          <p:spPr>
            <a:xfrm>
              <a:off x="5745938" y="2376887"/>
              <a:ext cx="1467" cy="747"/>
            </a:xfrm>
            <a:custGeom>
              <a:avLst/>
              <a:gdLst/>
              <a:ahLst/>
              <a:cxnLst/>
              <a:rect l="l" t="t" r="r" b="b"/>
              <a:pathLst>
                <a:path w="53" h="27" extrusionOk="0">
                  <a:moveTo>
                    <a:pt x="1" y="0"/>
                  </a:moveTo>
                  <a:cubicBezTo>
                    <a:pt x="14" y="13"/>
                    <a:pt x="27" y="13"/>
                    <a:pt x="53" y="26"/>
                  </a:cubicBezTo>
                  <a:cubicBezTo>
                    <a:pt x="27" y="13"/>
                    <a:pt x="14" y="0"/>
                    <a:pt x="1" y="0"/>
                  </a:cubicBezTo>
                  <a:close/>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4"/>
            <p:cNvSpPr/>
            <p:nvPr/>
          </p:nvSpPr>
          <p:spPr>
            <a:xfrm>
              <a:off x="5745938" y="2376887"/>
              <a:ext cx="28" cy="28"/>
            </a:xfrm>
            <a:custGeom>
              <a:avLst/>
              <a:gdLst/>
              <a:ahLst/>
              <a:cxnLst/>
              <a:rect l="l" t="t" r="r" b="b"/>
              <a:pathLst>
                <a:path w="1" h="1" extrusionOk="0">
                  <a:moveTo>
                    <a:pt x="1" y="0"/>
                  </a:moveTo>
                  <a:cubicBezTo>
                    <a:pt x="1" y="0"/>
                    <a:pt x="1" y="0"/>
                    <a:pt x="1" y="0"/>
                  </a:cubicBezTo>
                  <a:lnTo>
                    <a:pt x="1" y="0"/>
                  </a:lnTo>
                  <a:cubicBezTo>
                    <a:pt x="1" y="0"/>
                    <a:pt x="1" y="0"/>
                    <a:pt x="1" y="0"/>
                  </a:cubicBezTo>
                  <a:close/>
                </a:path>
              </a:pathLst>
            </a:custGeom>
            <a:solidFill>
              <a:srgbClr val="F8A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4"/>
            <p:cNvSpPr/>
            <p:nvPr/>
          </p:nvSpPr>
          <p:spPr>
            <a:xfrm>
              <a:off x="5745938" y="2376887"/>
              <a:ext cx="1467" cy="747"/>
            </a:xfrm>
            <a:custGeom>
              <a:avLst/>
              <a:gdLst/>
              <a:ahLst/>
              <a:cxnLst/>
              <a:rect l="l" t="t" r="r" b="b"/>
              <a:pathLst>
                <a:path w="53" h="27" extrusionOk="0">
                  <a:moveTo>
                    <a:pt x="1" y="0"/>
                  </a:moveTo>
                  <a:cubicBezTo>
                    <a:pt x="14" y="13"/>
                    <a:pt x="27" y="13"/>
                    <a:pt x="53" y="26"/>
                  </a:cubicBezTo>
                  <a:cubicBezTo>
                    <a:pt x="40" y="13"/>
                    <a:pt x="14" y="13"/>
                    <a:pt x="1" y="0"/>
                  </a:cubicBezTo>
                  <a:close/>
                </a:path>
              </a:pathLst>
            </a:custGeom>
            <a:solidFill>
              <a:srgbClr val="B79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0" name="Google Shape;2600;p84"/>
            <p:cNvGrpSpPr/>
            <p:nvPr/>
          </p:nvGrpSpPr>
          <p:grpSpPr>
            <a:xfrm>
              <a:off x="5191359" y="3252322"/>
              <a:ext cx="157321" cy="230072"/>
              <a:chOff x="5191359" y="3252322"/>
              <a:chExt cx="157321" cy="230072"/>
            </a:xfrm>
          </p:grpSpPr>
          <p:sp>
            <p:nvSpPr>
              <p:cNvPr id="2601" name="Google Shape;2601;p84"/>
              <p:cNvSpPr/>
              <p:nvPr/>
            </p:nvSpPr>
            <p:spPr>
              <a:xfrm>
                <a:off x="5191359" y="3252322"/>
                <a:ext cx="157320" cy="230069"/>
              </a:xfrm>
              <a:custGeom>
                <a:avLst/>
                <a:gdLst/>
                <a:ahLst/>
                <a:cxnLst/>
                <a:rect l="l" t="t" r="r" b="b"/>
                <a:pathLst>
                  <a:path w="5683" h="8311" extrusionOk="0">
                    <a:moveTo>
                      <a:pt x="1501" y="1"/>
                    </a:moveTo>
                    <a:cubicBezTo>
                      <a:pt x="1135" y="1"/>
                      <a:pt x="782" y="116"/>
                      <a:pt x="523" y="375"/>
                    </a:cubicBezTo>
                    <a:cubicBezTo>
                      <a:pt x="0" y="898"/>
                      <a:pt x="66" y="1760"/>
                      <a:pt x="236" y="2491"/>
                    </a:cubicBezTo>
                    <a:cubicBezTo>
                      <a:pt x="575" y="4007"/>
                      <a:pt x="1202" y="5470"/>
                      <a:pt x="2064" y="6776"/>
                    </a:cubicBezTo>
                    <a:cubicBezTo>
                      <a:pt x="2404" y="7273"/>
                      <a:pt x="2783" y="7769"/>
                      <a:pt x="3319" y="8069"/>
                    </a:cubicBezTo>
                    <a:cubicBezTo>
                      <a:pt x="3593" y="8220"/>
                      <a:pt x="3918" y="8310"/>
                      <a:pt x="4235" y="8310"/>
                    </a:cubicBezTo>
                    <a:cubicBezTo>
                      <a:pt x="4521" y="8310"/>
                      <a:pt x="4800" y="8237"/>
                      <a:pt x="5030" y="8069"/>
                    </a:cubicBezTo>
                    <a:cubicBezTo>
                      <a:pt x="5396" y="7808"/>
                      <a:pt x="5592" y="7364"/>
                      <a:pt x="5631" y="6920"/>
                    </a:cubicBezTo>
                    <a:cubicBezTo>
                      <a:pt x="5683" y="6476"/>
                      <a:pt x="5592" y="6031"/>
                      <a:pt x="5474" y="5600"/>
                    </a:cubicBezTo>
                    <a:cubicBezTo>
                      <a:pt x="5160" y="4412"/>
                      <a:pt x="4651" y="3275"/>
                      <a:pt x="3972" y="2256"/>
                    </a:cubicBezTo>
                    <a:cubicBezTo>
                      <a:pt x="3488" y="1551"/>
                      <a:pt x="3227" y="793"/>
                      <a:pt x="2613" y="362"/>
                    </a:cubicBezTo>
                    <a:cubicBezTo>
                      <a:pt x="2296" y="133"/>
                      <a:pt x="1892" y="1"/>
                      <a:pt x="1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4"/>
              <p:cNvSpPr/>
              <p:nvPr/>
            </p:nvSpPr>
            <p:spPr>
              <a:xfrm>
                <a:off x="5191359" y="3256530"/>
                <a:ext cx="139243" cy="225862"/>
              </a:xfrm>
              <a:custGeom>
                <a:avLst/>
                <a:gdLst/>
                <a:ahLst/>
                <a:cxnLst/>
                <a:rect l="l" t="t" r="r" b="b"/>
                <a:pathLst>
                  <a:path w="5030" h="8159" extrusionOk="0">
                    <a:moveTo>
                      <a:pt x="836" y="1"/>
                    </a:moveTo>
                    <a:lnTo>
                      <a:pt x="836" y="1"/>
                    </a:lnTo>
                    <a:cubicBezTo>
                      <a:pt x="719" y="53"/>
                      <a:pt x="614" y="132"/>
                      <a:pt x="523" y="223"/>
                    </a:cubicBezTo>
                    <a:cubicBezTo>
                      <a:pt x="0" y="746"/>
                      <a:pt x="66" y="1608"/>
                      <a:pt x="236" y="2339"/>
                    </a:cubicBezTo>
                    <a:cubicBezTo>
                      <a:pt x="575" y="3855"/>
                      <a:pt x="1202" y="5318"/>
                      <a:pt x="2064" y="6624"/>
                    </a:cubicBezTo>
                    <a:cubicBezTo>
                      <a:pt x="2404" y="7121"/>
                      <a:pt x="2783" y="7617"/>
                      <a:pt x="3319" y="7917"/>
                    </a:cubicBezTo>
                    <a:cubicBezTo>
                      <a:pt x="3593" y="8068"/>
                      <a:pt x="3914" y="8158"/>
                      <a:pt x="4230" y="8158"/>
                    </a:cubicBezTo>
                    <a:cubicBezTo>
                      <a:pt x="4514" y="8158"/>
                      <a:pt x="4794" y="8085"/>
                      <a:pt x="5030" y="7917"/>
                    </a:cubicBezTo>
                    <a:cubicBezTo>
                      <a:pt x="4507" y="7813"/>
                      <a:pt x="3815" y="7591"/>
                      <a:pt x="3358" y="7238"/>
                    </a:cubicBezTo>
                    <a:cubicBezTo>
                      <a:pt x="2731" y="6755"/>
                      <a:pt x="1490" y="4181"/>
                      <a:pt x="980" y="2431"/>
                    </a:cubicBezTo>
                    <a:cubicBezTo>
                      <a:pt x="680" y="1386"/>
                      <a:pt x="732" y="523"/>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4"/>
              <p:cNvSpPr/>
              <p:nvPr/>
            </p:nvSpPr>
            <p:spPr>
              <a:xfrm>
                <a:off x="5225354" y="3347663"/>
                <a:ext cx="123326" cy="134731"/>
              </a:xfrm>
              <a:custGeom>
                <a:avLst/>
                <a:gdLst/>
                <a:ahLst/>
                <a:cxnLst/>
                <a:rect l="l" t="t" r="r" b="b"/>
                <a:pathLst>
                  <a:path w="4455" h="4867" extrusionOk="0">
                    <a:moveTo>
                      <a:pt x="3436" y="1"/>
                    </a:moveTo>
                    <a:cubicBezTo>
                      <a:pt x="2169" y="354"/>
                      <a:pt x="980" y="994"/>
                      <a:pt x="0" y="1856"/>
                    </a:cubicBezTo>
                    <a:cubicBezTo>
                      <a:pt x="249" y="2365"/>
                      <a:pt x="523" y="2862"/>
                      <a:pt x="836" y="3332"/>
                    </a:cubicBezTo>
                    <a:cubicBezTo>
                      <a:pt x="1176" y="3829"/>
                      <a:pt x="1555" y="4325"/>
                      <a:pt x="2091" y="4625"/>
                    </a:cubicBezTo>
                    <a:cubicBezTo>
                      <a:pt x="2365" y="4776"/>
                      <a:pt x="2690" y="4866"/>
                      <a:pt x="3007" y="4866"/>
                    </a:cubicBezTo>
                    <a:cubicBezTo>
                      <a:pt x="3293" y="4866"/>
                      <a:pt x="3572" y="4793"/>
                      <a:pt x="3802" y="4625"/>
                    </a:cubicBezTo>
                    <a:cubicBezTo>
                      <a:pt x="4168" y="4364"/>
                      <a:pt x="4364" y="3920"/>
                      <a:pt x="4403" y="3476"/>
                    </a:cubicBezTo>
                    <a:cubicBezTo>
                      <a:pt x="4455" y="3032"/>
                      <a:pt x="4364" y="2587"/>
                      <a:pt x="4246" y="2156"/>
                    </a:cubicBezTo>
                    <a:cubicBezTo>
                      <a:pt x="4050" y="1412"/>
                      <a:pt x="3776" y="693"/>
                      <a:pt x="3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4"/>
              <p:cNvSpPr/>
              <p:nvPr/>
            </p:nvSpPr>
            <p:spPr>
              <a:xfrm>
                <a:off x="5225354" y="3386004"/>
                <a:ext cx="105249" cy="96224"/>
              </a:xfrm>
              <a:custGeom>
                <a:avLst/>
                <a:gdLst/>
                <a:ahLst/>
                <a:cxnLst/>
                <a:rect l="l" t="t" r="r" b="b"/>
                <a:pathLst>
                  <a:path w="3802" h="3476" extrusionOk="0">
                    <a:moveTo>
                      <a:pt x="601" y="1"/>
                    </a:moveTo>
                    <a:cubicBezTo>
                      <a:pt x="392" y="144"/>
                      <a:pt x="196" y="301"/>
                      <a:pt x="0" y="471"/>
                    </a:cubicBezTo>
                    <a:cubicBezTo>
                      <a:pt x="66" y="615"/>
                      <a:pt x="131" y="745"/>
                      <a:pt x="209" y="876"/>
                    </a:cubicBezTo>
                    <a:cubicBezTo>
                      <a:pt x="236" y="941"/>
                      <a:pt x="275" y="1007"/>
                      <a:pt x="314" y="1072"/>
                    </a:cubicBezTo>
                    <a:cubicBezTo>
                      <a:pt x="366" y="1163"/>
                      <a:pt x="418" y="1255"/>
                      <a:pt x="471" y="1346"/>
                    </a:cubicBezTo>
                    <a:cubicBezTo>
                      <a:pt x="497" y="1398"/>
                      <a:pt x="536" y="1451"/>
                      <a:pt x="562" y="1503"/>
                    </a:cubicBezTo>
                    <a:cubicBezTo>
                      <a:pt x="654" y="1647"/>
                      <a:pt x="732" y="1790"/>
                      <a:pt x="823" y="1934"/>
                    </a:cubicBezTo>
                    <a:cubicBezTo>
                      <a:pt x="836" y="1934"/>
                      <a:pt x="836" y="1934"/>
                      <a:pt x="836" y="1947"/>
                    </a:cubicBezTo>
                    <a:cubicBezTo>
                      <a:pt x="1176" y="2444"/>
                      <a:pt x="1555" y="2940"/>
                      <a:pt x="2091" y="3240"/>
                    </a:cubicBezTo>
                    <a:cubicBezTo>
                      <a:pt x="2104" y="3253"/>
                      <a:pt x="2130" y="3253"/>
                      <a:pt x="2143" y="3266"/>
                    </a:cubicBezTo>
                    <a:lnTo>
                      <a:pt x="2156" y="3266"/>
                    </a:lnTo>
                    <a:cubicBezTo>
                      <a:pt x="2156" y="3280"/>
                      <a:pt x="2156" y="3280"/>
                      <a:pt x="2156" y="3280"/>
                    </a:cubicBezTo>
                    <a:lnTo>
                      <a:pt x="2182" y="3280"/>
                    </a:lnTo>
                    <a:cubicBezTo>
                      <a:pt x="2182" y="3293"/>
                      <a:pt x="2182" y="3293"/>
                      <a:pt x="2182" y="3293"/>
                    </a:cubicBezTo>
                    <a:lnTo>
                      <a:pt x="2247" y="3319"/>
                    </a:lnTo>
                    <a:lnTo>
                      <a:pt x="2286" y="3332"/>
                    </a:lnTo>
                    <a:lnTo>
                      <a:pt x="2300" y="3332"/>
                    </a:lnTo>
                    <a:cubicBezTo>
                      <a:pt x="2313" y="3345"/>
                      <a:pt x="2339" y="3358"/>
                      <a:pt x="2352" y="3358"/>
                    </a:cubicBezTo>
                    <a:lnTo>
                      <a:pt x="2391" y="3371"/>
                    </a:lnTo>
                    <a:cubicBezTo>
                      <a:pt x="2417" y="3384"/>
                      <a:pt x="2443" y="3397"/>
                      <a:pt x="2469" y="3397"/>
                    </a:cubicBezTo>
                    <a:lnTo>
                      <a:pt x="2509" y="3410"/>
                    </a:lnTo>
                    <a:cubicBezTo>
                      <a:pt x="2548" y="3423"/>
                      <a:pt x="2600" y="3436"/>
                      <a:pt x="2639" y="3449"/>
                    </a:cubicBezTo>
                    <a:cubicBezTo>
                      <a:pt x="2757" y="3462"/>
                      <a:pt x="2874" y="3476"/>
                      <a:pt x="2992" y="3476"/>
                    </a:cubicBezTo>
                    <a:cubicBezTo>
                      <a:pt x="3279" y="3476"/>
                      <a:pt x="3567" y="3410"/>
                      <a:pt x="3802" y="3240"/>
                    </a:cubicBezTo>
                    <a:cubicBezTo>
                      <a:pt x="3279" y="3136"/>
                      <a:pt x="2587" y="2914"/>
                      <a:pt x="2130" y="2561"/>
                    </a:cubicBezTo>
                    <a:cubicBezTo>
                      <a:pt x="1751" y="2274"/>
                      <a:pt x="1137" y="1189"/>
                      <a:pt x="60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84"/>
            <p:cNvGrpSpPr/>
            <p:nvPr/>
          </p:nvGrpSpPr>
          <p:grpSpPr>
            <a:xfrm>
              <a:off x="7360300" y="1935475"/>
              <a:ext cx="218200" cy="133050"/>
              <a:chOff x="7029400" y="1349225"/>
              <a:chExt cx="218200" cy="133050"/>
            </a:xfrm>
          </p:grpSpPr>
          <p:sp>
            <p:nvSpPr>
              <p:cNvPr id="2606" name="Google Shape;2606;p84"/>
              <p:cNvSpPr/>
              <p:nvPr/>
            </p:nvSpPr>
            <p:spPr>
              <a:xfrm>
                <a:off x="7029400" y="1349225"/>
                <a:ext cx="218200" cy="133050"/>
              </a:xfrm>
              <a:custGeom>
                <a:avLst/>
                <a:gdLst/>
                <a:ahLst/>
                <a:cxnLst/>
                <a:rect l="l" t="t" r="r" b="b"/>
                <a:pathLst>
                  <a:path w="8728" h="5322" extrusionOk="0">
                    <a:moveTo>
                      <a:pt x="6896" y="1"/>
                    </a:moveTo>
                    <a:cubicBezTo>
                      <a:pt x="6575" y="1"/>
                      <a:pt x="6256" y="56"/>
                      <a:pt x="5945" y="131"/>
                    </a:cubicBezTo>
                    <a:cubicBezTo>
                      <a:pt x="4743" y="393"/>
                      <a:pt x="3593" y="863"/>
                      <a:pt x="2548" y="1503"/>
                    </a:cubicBezTo>
                    <a:cubicBezTo>
                      <a:pt x="1817" y="1947"/>
                      <a:pt x="1046" y="2169"/>
                      <a:pt x="589" y="2770"/>
                    </a:cubicBezTo>
                    <a:cubicBezTo>
                      <a:pt x="131" y="3371"/>
                      <a:pt x="1" y="4299"/>
                      <a:pt x="510" y="4860"/>
                    </a:cubicBezTo>
                    <a:cubicBezTo>
                      <a:pt x="836" y="5211"/>
                      <a:pt x="1306" y="5321"/>
                      <a:pt x="1793" y="5321"/>
                    </a:cubicBezTo>
                    <a:cubicBezTo>
                      <a:pt x="2069" y="5321"/>
                      <a:pt x="2350" y="5286"/>
                      <a:pt x="2614" y="5239"/>
                    </a:cubicBezTo>
                    <a:cubicBezTo>
                      <a:pt x="4155" y="4952"/>
                      <a:pt x="5631" y="4390"/>
                      <a:pt x="6977" y="3580"/>
                    </a:cubicBezTo>
                    <a:cubicBezTo>
                      <a:pt x="7486" y="3267"/>
                      <a:pt x="7996" y="2901"/>
                      <a:pt x="8322" y="2391"/>
                    </a:cubicBezTo>
                    <a:cubicBezTo>
                      <a:pt x="8636" y="1882"/>
                      <a:pt x="8727" y="1176"/>
                      <a:pt x="8388" y="680"/>
                    </a:cubicBezTo>
                    <a:cubicBezTo>
                      <a:pt x="8139" y="301"/>
                      <a:pt x="7708" y="92"/>
                      <a:pt x="7264" y="27"/>
                    </a:cubicBezTo>
                    <a:cubicBezTo>
                      <a:pt x="7141" y="9"/>
                      <a:pt x="7018" y="1"/>
                      <a:pt x="6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4"/>
              <p:cNvSpPr/>
              <p:nvPr/>
            </p:nvSpPr>
            <p:spPr>
              <a:xfrm>
                <a:off x="7036925" y="1366200"/>
                <a:ext cx="210675" cy="116075"/>
              </a:xfrm>
              <a:custGeom>
                <a:avLst/>
                <a:gdLst/>
                <a:ahLst/>
                <a:cxnLst/>
                <a:rect l="l" t="t" r="r" b="b"/>
                <a:pathLst>
                  <a:path w="8427" h="4643" extrusionOk="0">
                    <a:moveTo>
                      <a:pt x="8087" y="1"/>
                    </a:moveTo>
                    <a:lnTo>
                      <a:pt x="8087" y="1"/>
                    </a:lnTo>
                    <a:cubicBezTo>
                      <a:pt x="7969" y="524"/>
                      <a:pt x="7708" y="1190"/>
                      <a:pt x="7342" y="1634"/>
                    </a:cubicBezTo>
                    <a:cubicBezTo>
                      <a:pt x="6832" y="2248"/>
                      <a:pt x="4207" y="3371"/>
                      <a:pt x="2443" y="3816"/>
                    </a:cubicBezTo>
                    <a:cubicBezTo>
                      <a:pt x="1948" y="3938"/>
                      <a:pt x="1497" y="3983"/>
                      <a:pt x="1102" y="3983"/>
                    </a:cubicBezTo>
                    <a:cubicBezTo>
                      <a:pt x="653" y="3983"/>
                      <a:pt x="279" y="3924"/>
                      <a:pt x="0" y="3855"/>
                    </a:cubicBezTo>
                    <a:lnTo>
                      <a:pt x="0" y="3855"/>
                    </a:lnTo>
                    <a:cubicBezTo>
                      <a:pt x="53" y="3972"/>
                      <a:pt x="131" y="4077"/>
                      <a:pt x="209" y="4181"/>
                    </a:cubicBezTo>
                    <a:cubicBezTo>
                      <a:pt x="535" y="4532"/>
                      <a:pt x="1005" y="4642"/>
                      <a:pt x="1492" y="4642"/>
                    </a:cubicBezTo>
                    <a:cubicBezTo>
                      <a:pt x="1768" y="4642"/>
                      <a:pt x="2049" y="4607"/>
                      <a:pt x="2313" y="4560"/>
                    </a:cubicBezTo>
                    <a:cubicBezTo>
                      <a:pt x="3854" y="4273"/>
                      <a:pt x="5330" y="3711"/>
                      <a:pt x="6676" y="2901"/>
                    </a:cubicBezTo>
                    <a:cubicBezTo>
                      <a:pt x="7185" y="2588"/>
                      <a:pt x="7695" y="2222"/>
                      <a:pt x="8021" y="1712"/>
                    </a:cubicBezTo>
                    <a:cubicBezTo>
                      <a:pt x="8335" y="1203"/>
                      <a:pt x="8426" y="497"/>
                      <a:pt x="80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4"/>
              <p:cNvSpPr/>
              <p:nvPr/>
            </p:nvSpPr>
            <p:spPr>
              <a:xfrm>
                <a:off x="7123475" y="1349225"/>
                <a:ext cx="124125" cy="109100"/>
              </a:xfrm>
              <a:custGeom>
                <a:avLst/>
                <a:gdLst/>
                <a:ahLst/>
                <a:cxnLst/>
                <a:rect l="l" t="t" r="r" b="b"/>
                <a:pathLst>
                  <a:path w="4965" h="4364" extrusionOk="0">
                    <a:moveTo>
                      <a:pt x="3133" y="1"/>
                    </a:moveTo>
                    <a:cubicBezTo>
                      <a:pt x="2812" y="1"/>
                      <a:pt x="2493" y="56"/>
                      <a:pt x="2182" y="131"/>
                    </a:cubicBezTo>
                    <a:cubicBezTo>
                      <a:pt x="1424" y="301"/>
                      <a:pt x="692" y="536"/>
                      <a:pt x="0" y="850"/>
                    </a:cubicBezTo>
                    <a:cubicBezTo>
                      <a:pt x="301" y="2130"/>
                      <a:pt x="888" y="3345"/>
                      <a:pt x="1711" y="4364"/>
                    </a:cubicBezTo>
                    <a:cubicBezTo>
                      <a:pt x="2221" y="4129"/>
                      <a:pt x="2730" y="3881"/>
                      <a:pt x="3214" y="3580"/>
                    </a:cubicBezTo>
                    <a:cubicBezTo>
                      <a:pt x="3723" y="3267"/>
                      <a:pt x="4233" y="2901"/>
                      <a:pt x="4559" y="2391"/>
                    </a:cubicBezTo>
                    <a:cubicBezTo>
                      <a:pt x="4873" y="1882"/>
                      <a:pt x="4964" y="1176"/>
                      <a:pt x="4625" y="680"/>
                    </a:cubicBezTo>
                    <a:cubicBezTo>
                      <a:pt x="4376" y="301"/>
                      <a:pt x="3945" y="92"/>
                      <a:pt x="3501" y="27"/>
                    </a:cubicBezTo>
                    <a:cubicBezTo>
                      <a:pt x="3378" y="9"/>
                      <a:pt x="3255" y="1"/>
                      <a:pt x="3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4"/>
              <p:cNvSpPr/>
              <p:nvPr/>
            </p:nvSpPr>
            <p:spPr>
              <a:xfrm>
                <a:off x="7203475" y="1408025"/>
                <a:ext cx="34650" cy="31050"/>
              </a:xfrm>
              <a:custGeom>
                <a:avLst/>
                <a:gdLst/>
                <a:ahLst/>
                <a:cxnLst/>
                <a:rect l="l" t="t" r="r" b="b"/>
                <a:pathLst>
                  <a:path w="1386" h="1242" extrusionOk="0">
                    <a:moveTo>
                      <a:pt x="1" y="1241"/>
                    </a:moveTo>
                    <a:cubicBezTo>
                      <a:pt x="1" y="1241"/>
                      <a:pt x="1" y="1228"/>
                      <a:pt x="14" y="1228"/>
                    </a:cubicBezTo>
                    <a:lnTo>
                      <a:pt x="14" y="1228"/>
                    </a:lnTo>
                    <a:lnTo>
                      <a:pt x="14" y="1228"/>
                    </a:lnTo>
                    <a:lnTo>
                      <a:pt x="14" y="1228"/>
                    </a:lnTo>
                    <a:lnTo>
                      <a:pt x="14" y="1228"/>
                    </a:lnTo>
                    <a:cubicBezTo>
                      <a:pt x="1" y="1228"/>
                      <a:pt x="1" y="1241"/>
                      <a:pt x="1" y="1241"/>
                    </a:cubicBezTo>
                    <a:close/>
                    <a:moveTo>
                      <a:pt x="1320" y="92"/>
                    </a:moveTo>
                    <a:lnTo>
                      <a:pt x="1320" y="92"/>
                    </a:lnTo>
                    <a:cubicBezTo>
                      <a:pt x="1333" y="65"/>
                      <a:pt x="1346" y="52"/>
                      <a:pt x="1359" y="39"/>
                    </a:cubicBezTo>
                    <a:cubicBezTo>
                      <a:pt x="1359" y="26"/>
                      <a:pt x="1372" y="13"/>
                      <a:pt x="1385" y="0"/>
                    </a:cubicBezTo>
                    <a:cubicBezTo>
                      <a:pt x="1372" y="13"/>
                      <a:pt x="1359" y="26"/>
                      <a:pt x="1359" y="39"/>
                    </a:cubicBezTo>
                    <a:cubicBezTo>
                      <a:pt x="1346" y="52"/>
                      <a:pt x="1333" y="65"/>
                      <a:pt x="1320" y="92"/>
                    </a:cubicBezTo>
                    <a:close/>
                  </a:path>
                </a:pathLst>
              </a:custGeom>
              <a:solidFill>
                <a:srgbClr val="F78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4"/>
              <p:cNvSpPr/>
              <p:nvPr/>
            </p:nvSpPr>
            <p:spPr>
              <a:xfrm>
                <a:off x="7203150" y="1438725"/>
                <a:ext cx="675" cy="350"/>
              </a:xfrm>
              <a:custGeom>
                <a:avLst/>
                <a:gdLst/>
                <a:ahLst/>
                <a:cxnLst/>
                <a:rect l="l" t="t" r="r" b="b"/>
                <a:pathLst>
                  <a:path w="27" h="14" extrusionOk="0">
                    <a:moveTo>
                      <a:pt x="26" y="0"/>
                    </a:moveTo>
                    <a:cubicBezTo>
                      <a:pt x="14" y="0"/>
                      <a:pt x="13" y="13"/>
                      <a:pt x="1" y="13"/>
                    </a:cubicBezTo>
                    <a:lnTo>
                      <a:pt x="14" y="13"/>
                    </a:lnTo>
                    <a:cubicBezTo>
                      <a:pt x="14" y="13"/>
                      <a:pt x="14" y="0"/>
                      <a:pt x="26" y="0"/>
                    </a:cubicBezTo>
                    <a:close/>
                  </a:path>
                </a:pathLst>
              </a:custGeom>
              <a:solidFill>
                <a:srgbClr val="B97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4"/>
              <p:cNvSpPr/>
              <p:nvPr/>
            </p:nvSpPr>
            <p:spPr>
              <a:xfrm>
                <a:off x="7154825" y="1366200"/>
                <a:ext cx="90800" cy="92125"/>
              </a:xfrm>
              <a:custGeom>
                <a:avLst/>
                <a:gdLst/>
                <a:ahLst/>
                <a:cxnLst/>
                <a:rect l="l" t="t" r="r" b="b"/>
                <a:pathLst>
                  <a:path w="3632" h="3685" extrusionOk="0">
                    <a:moveTo>
                      <a:pt x="3371" y="1"/>
                    </a:moveTo>
                    <a:cubicBezTo>
                      <a:pt x="3253" y="524"/>
                      <a:pt x="2992" y="1190"/>
                      <a:pt x="2626" y="1634"/>
                    </a:cubicBezTo>
                    <a:cubicBezTo>
                      <a:pt x="2312" y="2013"/>
                      <a:pt x="1215" y="2574"/>
                      <a:pt x="0" y="3058"/>
                    </a:cubicBezTo>
                    <a:cubicBezTo>
                      <a:pt x="144" y="3280"/>
                      <a:pt x="288" y="3476"/>
                      <a:pt x="457" y="3685"/>
                    </a:cubicBezTo>
                    <a:cubicBezTo>
                      <a:pt x="588" y="3620"/>
                      <a:pt x="732" y="3554"/>
                      <a:pt x="862" y="3489"/>
                    </a:cubicBezTo>
                    <a:cubicBezTo>
                      <a:pt x="928" y="3463"/>
                      <a:pt x="993" y="3424"/>
                      <a:pt x="1058" y="3397"/>
                    </a:cubicBezTo>
                    <a:cubicBezTo>
                      <a:pt x="1150" y="3345"/>
                      <a:pt x="1254" y="3293"/>
                      <a:pt x="1346" y="3241"/>
                    </a:cubicBezTo>
                    <a:cubicBezTo>
                      <a:pt x="1398" y="3215"/>
                      <a:pt x="1463" y="3188"/>
                      <a:pt x="1516" y="3162"/>
                    </a:cubicBezTo>
                    <a:cubicBezTo>
                      <a:pt x="1659" y="3084"/>
                      <a:pt x="1803" y="2993"/>
                      <a:pt x="1934" y="2914"/>
                    </a:cubicBezTo>
                    <a:cubicBezTo>
                      <a:pt x="1947" y="2914"/>
                      <a:pt x="1947" y="2901"/>
                      <a:pt x="1960" y="2901"/>
                    </a:cubicBezTo>
                    <a:cubicBezTo>
                      <a:pt x="2456" y="2601"/>
                      <a:pt x="2953" y="2248"/>
                      <a:pt x="3266" y="1765"/>
                    </a:cubicBezTo>
                    <a:cubicBezTo>
                      <a:pt x="3279" y="1738"/>
                      <a:pt x="3292" y="1725"/>
                      <a:pt x="3305" y="1712"/>
                    </a:cubicBezTo>
                    <a:cubicBezTo>
                      <a:pt x="3305" y="1699"/>
                      <a:pt x="3318" y="1686"/>
                      <a:pt x="3331" y="1673"/>
                    </a:cubicBezTo>
                    <a:cubicBezTo>
                      <a:pt x="3331" y="1647"/>
                      <a:pt x="3344" y="1634"/>
                      <a:pt x="3358" y="1608"/>
                    </a:cubicBezTo>
                    <a:lnTo>
                      <a:pt x="3384" y="1556"/>
                    </a:lnTo>
                    <a:lnTo>
                      <a:pt x="3410" y="1516"/>
                    </a:lnTo>
                    <a:cubicBezTo>
                      <a:pt x="3423" y="1490"/>
                      <a:pt x="3423" y="1464"/>
                      <a:pt x="3436" y="1451"/>
                    </a:cubicBezTo>
                    <a:lnTo>
                      <a:pt x="3449" y="1412"/>
                    </a:lnTo>
                    <a:cubicBezTo>
                      <a:pt x="3462" y="1386"/>
                      <a:pt x="3475" y="1360"/>
                      <a:pt x="3475" y="1333"/>
                    </a:cubicBezTo>
                    <a:lnTo>
                      <a:pt x="3488" y="1294"/>
                    </a:lnTo>
                    <a:cubicBezTo>
                      <a:pt x="3632" y="863"/>
                      <a:pt x="3619" y="380"/>
                      <a:pt x="337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2" name="Google Shape;2612;p84"/>
            <p:cNvSpPr/>
            <p:nvPr/>
          </p:nvSpPr>
          <p:spPr>
            <a:xfrm>
              <a:off x="7898204" y="2545058"/>
              <a:ext cx="181210" cy="154634"/>
            </a:xfrm>
            <a:custGeom>
              <a:avLst/>
              <a:gdLst/>
              <a:ahLst/>
              <a:cxnLst/>
              <a:rect l="l" t="t" r="r" b="b"/>
              <a:pathLst>
                <a:path w="6546" h="5586" extrusionOk="0">
                  <a:moveTo>
                    <a:pt x="5278" y="164"/>
                  </a:moveTo>
                  <a:cubicBezTo>
                    <a:pt x="5501" y="164"/>
                    <a:pt x="5696" y="216"/>
                    <a:pt x="5853" y="321"/>
                  </a:cubicBezTo>
                  <a:cubicBezTo>
                    <a:pt x="6337" y="647"/>
                    <a:pt x="6376" y="1353"/>
                    <a:pt x="6141" y="1849"/>
                  </a:cubicBezTo>
                  <a:cubicBezTo>
                    <a:pt x="5945" y="2267"/>
                    <a:pt x="5579" y="2594"/>
                    <a:pt x="5370" y="2777"/>
                  </a:cubicBezTo>
                  <a:cubicBezTo>
                    <a:pt x="5318" y="2829"/>
                    <a:pt x="5265" y="2868"/>
                    <a:pt x="5239" y="2907"/>
                  </a:cubicBezTo>
                  <a:cubicBezTo>
                    <a:pt x="4965" y="3195"/>
                    <a:pt x="4664" y="3456"/>
                    <a:pt x="4351" y="3704"/>
                  </a:cubicBezTo>
                  <a:cubicBezTo>
                    <a:pt x="3998" y="2777"/>
                    <a:pt x="3227" y="2006"/>
                    <a:pt x="2313" y="1627"/>
                  </a:cubicBezTo>
                  <a:cubicBezTo>
                    <a:pt x="2901" y="1170"/>
                    <a:pt x="3541" y="765"/>
                    <a:pt x="4220" y="451"/>
                  </a:cubicBezTo>
                  <a:cubicBezTo>
                    <a:pt x="4625" y="255"/>
                    <a:pt x="4978" y="164"/>
                    <a:pt x="5278" y="164"/>
                  </a:cubicBezTo>
                  <a:close/>
                  <a:moveTo>
                    <a:pt x="2169" y="1745"/>
                  </a:moveTo>
                  <a:cubicBezTo>
                    <a:pt x="3097" y="2097"/>
                    <a:pt x="3881" y="2881"/>
                    <a:pt x="4220" y="3809"/>
                  </a:cubicBezTo>
                  <a:cubicBezTo>
                    <a:pt x="3737" y="4200"/>
                    <a:pt x="3227" y="4553"/>
                    <a:pt x="2679" y="4867"/>
                  </a:cubicBezTo>
                  <a:cubicBezTo>
                    <a:pt x="2274" y="5089"/>
                    <a:pt x="1777" y="5337"/>
                    <a:pt x="1242" y="5402"/>
                  </a:cubicBezTo>
                  <a:cubicBezTo>
                    <a:pt x="1157" y="5413"/>
                    <a:pt x="1077" y="5419"/>
                    <a:pt x="1002" y="5419"/>
                  </a:cubicBezTo>
                  <a:cubicBezTo>
                    <a:pt x="813" y="5419"/>
                    <a:pt x="658" y="5382"/>
                    <a:pt x="536" y="5298"/>
                  </a:cubicBezTo>
                  <a:cubicBezTo>
                    <a:pt x="236" y="5102"/>
                    <a:pt x="171" y="4671"/>
                    <a:pt x="210" y="4357"/>
                  </a:cubicBezTo>
                  <a:cubicBezTo>
                    <a:pt x="301" y="3717"/>
                    <a:pt x="719" y="3182"/>
                    <a:pt x="1085" y="2777"/>
                  </a:cubicBezTo>
                  <a:cubicBezTo>
                    <a:pt x="1412" y="2411"/>
                    <a:pt x="1777" y="2058"/>
                    <a:pt x="2169" y="1745"/>
                  </a:cubicBezTo>
                  <a:close/>
                  <a:moveTo>
                    <a:pt x="5282" y="0"/>
                  </a:moveTo>
                  <a:cubicBezTo>
                    <a:pt x="4956" y="0"/>
                    <a:pt x="4574" y="103"/>
                    <a:pt x="4142" y="308"/>
                  </a:cubicBezTo>
                  <a:cubicBezTo>
                    <a:pt x="3423" y="634"/>
                    <a:pt x="2744" y="1078"/>
                    <a:pt x="2117" y="1575"/>
                  </a:cubicBezTo>
                  <a:lnTo>
                    <a:pt x="2091" y="1601"/>
                  </a:lnTo>
                  <a:cubicBezTo>
                    <a:pt x="1686" y="1927"/>
                    <a:pt x="1307" y="2280"/>
                    <a:pt x="968" y="2672"/>
                  </a:cubicBezTo>
                  <a:cubicBezTo>
                    <a:pt x="589" y="3090"/>
                    <a:pt x="145" y="3652"/>
                    <a:pt x="53" y="4344"/>
                  </a:cubicBezTo>
                  <a:cubicBezTo>
                    <a:pt x="1" y="4710"/>
                    <a:pt x="79" y="5193"/>
                    <a:pt x="445" y="5441"/>
                  </a:cubicBezTo>
                  <a:cubicBezTo>
                    <a:pt x="602" y="5533"/>
                    <a:pt x="785" y="5585"/>
                    <a:pt x="1020" y="5585"/>
                  </a:cubicBezTo>
                  <a:cubicBezTo>
                    <a:pt x="1098" y="5585"/>
                    <a:pt x="1177" y="5585"/>
                    <a:pt x="1268" y="5572"/>
                  </a:cubicBezTo>
                  <a:cubicBezTo>
                    <a:pt x="1830" y="5494"/>
                    <a:pt x="2339" y="5246"/>
                    <a:pt x="2757" y="5010"/>
                  </a:cubicBezTo>
                  <a:cubicBezTo>
                    <a:pt x="3332" y="4684"/>
                    <a:pt x="3868" y="4318"/>
                    <a:pt x="4377" y="3913"/>
                  </a:cubicBezTo>
                  <a:lnTo>
                    <a:pt x="4377" y="3900"/>
                  </a:lnTo>
                  <a:cubicBezTo>
                    <a:pt x="4730" y="3626"/>
                    <a:pt x="5043" y="3338"/>
                    <a:pt x="5357" y="3012"/>
                  </a:cubicBezTo>
                  <a:cubicBezTo>
                    <a:pt x="5383" y="2986"/>
                    <a:pt x="5422" y="2946"/>
                    <a:pt x="5474" y="2907"/>
                  </a:cubicBezTo>
                  <a:cubicBezTo>
                    <a:pt x="5696" y="2698"/>
                    <a:pt x="6075" y="2372"/>
                    <a:pt x="6284" y="1927"/>
                  </a:cubicBezTo>
                  <a:cubicBezTo>
                    <a:pt x="6546" y="1366"/>
                    <a:pt x="6493" y="556"/>
                    <a:pt x="5945" y="190"/>
                  </a:cubicBezTo>
                  <a:cubicBezTo>
                    <a:pt x="5761" y="64"/>
                    <a:pt x="5539" y="0"/>
                    <a:pt x="5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4"/>
            <p:cNvSpPr/>
            <p:nvPr/>
          </p:nvSpPr>
          <p:spPr>
            <a:xfrm>
              <a:off x="5915194" y="3482418"/>
              <a:ext cx="166732" cy="176448"/>
            </a:xfrm>
            <a:custGeom>
              <a:avLst/>
              <a:gdLst/>
              <a:ahLst/>
              <a:cxnLst/>
              <a:rect l="l" t="t" r="r" b="b"/>
              <a:pathLst>
                <a:path w="6023" h="6374" extrusionOk="0">
                  <a:moveTo>
                    <a:pt x="1111" y="0"/>
                  </a:moveTo>
                  <a:cubicBezTo>
                    <a:pt x="823" y="340"/>
                    <a:pt x="536" y="693"/>
                    <a:pt x="248" y="1045"/>
                  </a:cubicBezTo>
                  <a:cubicBezTo>
                    <a:pt x="170" y="1137"/>
                    <a:pt x="79" y="1241"/>
                    <a:pt x="39" y="1359"/>
                  </a:cubicBezTo>
                  <a:cubicBezTo>
                    <a:pt x="13" y="1450"/>
                    <a:pt x="0" y="1542"/>
                    <a:pt x="13" y="1620"/>
                  </a:cubicBezTo>
                  <a:cubicBezTo>
                    <a:pt x="13" y="1685"/>
                    <a:pt x="13" y="1738"/>
                    <a:pt x="26" y="1803"/>
                  </a:cubicBezTo>
                  <a:cubicBezTo>
                    <a:pt x="235" y="3397"/>
                    <a:pt x="1228" y="4873"/>
                    <a:pt x="2639" y="5683"/>
                  </a:cubicBezTo>
                  <a:cubicBezTo>
                    <a:pt x="3430" y="6145"/>
                    <a:pt x="4351" y="6373"/>
                    <a:pt x="5273" y="6373"/>
                  </a:cubicBezTo>
                  <a:cubicBezTo>
                    <a:pt x="5524" y="6373"/>
                    <a:pt x="5774" y="6356"/>
                    <a:pt x="6022" y="6323"/>
                  </a:cubicBezTo>
                  <a:cubicBezTo>
                    <a:pt x="5631" y="5500"/>
                    <a:pt x="5252" y="4664"/>
                    <a:pt x="4886" y="3841"/>
                  </a:cubicBezTo>
                  <a:cubicBezTo>
                    <a:pt x="4727" y="3884"/>
                    <a:pt x="4564" y="3903"/>
                    <a:pt x="4401" y="3903"/>
                  </a:cubicBezTo>
                  <a:cubicBezTo>
                    <a:pt x="4016" y="3903"/>
                    <a:pt x="3628" y="3793"/>
                    <a:pt x="3279" y="3619"/>
                  </a:cubicBezTo>
                  <a:cubicBezTo>
                    <a:pt x="1960" y="2953"/>
                    <a:pt x="1189" y="1476"/>
                    <a:pt x="1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4" name="Google Shape;2614;p84"/>
            <p:cNvGrpSpPr/>
            <p:nvPr/>
          </p:nvGrpSpPr>
          <p:grpSpPr>
            <a:xfrm>
              <a:off x="5481230" y="1688875"/>
              <a:ext cx="2217174" cy="2919567"/>
              <a:chOff x="5481230" y="1688875"/>
              <a:chExt cx="2217174" cy="2919567"/>
            </a:xfrm>
          </p:grpSpPr>
          <p:sp>
            <p:nvSpPr>
              <p:cNvPr id="2615" name="Google Shape;2615;p84"/>
              <p:cNvSpPr/>
              <p:nvPr/>
            </p:nvSpPr>
            <p:spPr>
              <a:xfrm>
                <a:off x="5945922" y="2129897"/>
                <a:ext cx="1011878" cy="1460556"/>
              </a:xfrm>
              <a:custGeom>
                <a:avLst/>
                <a:gdLst/>
                <a:ahLst/>
                <a:cxnLst/>
                <a:rect l="l" t="t" r="r" b="b"/>
                <a:pathLst>
                  <a:path w="36553" h="52761" extrusionOk="0">
                    <a:moveTo>
                      <a:pt x="20576" y="0"/>
                    </a:moveTo>
                    <a:cubicBezTo>
                      <a:pt x="19308" y="196"/>
                      <a:pt x="18159" y="836"/>
                      <a:pt x="17088" y="1555"/>
                    </a:cubicBezTo>
                    <a:cubicBezTo>
                      <a:pt x="14997" y="2965"/>
                      <a:pt x="13129" y="4716"/>
                      <a:pt x="11588" y="6715"/>
                    </a:cubicBezTo>
                    <a:cubicBezTo>
                      <a:pt x="11666" y="8426"/>
                      <a:pt x="11745" y="10137"/>
                      <a:pt x="11823" y="11862"/>
                    </a:cubicBezTo>
                    <a:cubicBezTo>
                      <a:pt x="11862" y="12828"/>
                      <a:pt x="11914" y="13795"/>
                      <a:pt x="12019" y="14762"/>
                    </a:cubicBezTo>
                    <a:cubicBezTo>
                      <a:pt x="12110" y="15702"/>
                      <a:pt x="12267" y="16630"/>
                      <a:pt x="12528" y="17531"/>
                    </a:cubicBezTo>
                    <a:cubicBezTo>
                      <a:pt x="13038" y="19373"/>
                      <a:pt x="14044" y="21150"/>
                      <a:pt x="15624" y="22234"/>
                    </a:cubicBezTo>
                    <a:cubicBezTo>
                      <a:pt x="16735" y="22992"/>
                      <a:pt x="18080" y="23384"/>
                      <a:pt x="19413" y="23566"/>
                    </a:cubicBezTo>
                    <a:cubicBezTo>
                      <a:pt x="19988" y="23645"/>
                      <a:pt x="20562" y="23684"/>
                      <a:pt x="21150" y="23697"/>
                    </a:cubicBezTo>
                    <a:cubicBezTo>
                      <a:pt x="21163" y="24285"/>
                      <a:pt x="21176" y="24886"/>
                      <a:pt x="21190" y="25474"/>
                    </a:cubicBezTo>
                    <a:cubicBezTo>
                      <a:pt x="21190" y="25657"/>
                      <a:pt x="21190" y="25839"/>
                      <a:pt x="21203" y="26022"/>
                    </a:cubicBezTo>
                    <a:cubicBezTo>
                      <a:pt x="21216" y="26571"/>
                      <a:pt x="20876" y="27094"/>
                      <a:pt x="20432" y="27433"/>
                    </a:cubicBezTo>
                    <a:cubicBezTo>
                      <a:pt x="20380" y="27485"/>
                      <a:pt x="20327" y="27525"/>
                      <a:pt x="20262" y="27564"/>
                    </a:cubicBezTo>
                    <a:cubicBezTo>
                      <a:pt x="22313" y="30386"/>
                      <a:pt x="24952" y="32789"/>
                      <a:pt x="27943" y="34579"/>
                    </a:cubicBezTo>
                    <a:cubicBezTo>
                      <a:pt x="28109" y="34673"/>
                      <a:pt x="28285" y="34779"/>
                      <a:pt x="28471" y="34779"/>
                    </a:cubicBezTo>
                    <a:cubicBezTo>
                      <a:pt x="28491" y="34779"/>
                      <a:pt x="28511" y="34777"/>
                      <a:pt x="28531" y="34775"/>
                    </a:cubicBezTo>
                    <a:cubicBezTo>
                      <a:pt x="28740" y="34762"/>
                      <a:pt x="28923" y="34605"/>
                      <a:pt x="29080" y="34448"/>
                    </a:cubicBezTo>
                    <a:cubicBezTo>
                      <a:pt x="31484" y="32201"/>
                      <a:pt x="33534" y="29576"/>
                      <a:pt x="35141" y="26689"/>
                    </a:cubicBezTo>
                    <a:cubicBezTo>
                      <a:pt x="35128" y="26636"/>
                      <a:pt x="35128" y="26584"/>
                      <a:pt x="35115" y="26532"/>
                    </a:cubicBezTo>
                    <a:cubicBezTo>
                      <a:pt x="34776" y="26297"/>
                      <a:pt x="34475" y="26022"/>
                      <a:pt x="34227" y="25683"/>
                    </a:cubicBezTo>
                    <a:cubicBezTo>
                      <a:pt x="33574" y="24807"/>
                      <a:pt x="33378" y="23684"/>
                      <a:pt x="33234" y="22600"/>
                    </a:cubicBezTo>
                    <a:cubicBezTo>
                      <a:pt x="32881" y="19961"/>
                      <a:pt x="32738" y="17309"/>
                      <a:pt x="32777" y="14644"/>
                    </a:cubicBezTo>
                    <a:lnTo>
                      <a:pt x="32868" y="14644"/>
                    </a:lnTo>
                    <a:cubicBezTo>
                      <a:pt x="33378" y="14631"/>
                      <a:pt x="33874" y="14553"/>
                      <a:pt x="34357" y="14383"/>
                    </a:cubicBezTo>
                    <a:cubicBezTo>
                      <a:pt x="35220" y="14069"/>
                      <a:pt x="35990" y="13429"/>
                      <a:pt x="36317" y="12580"/>
                    </a:cubicBezTo>
                    <a:cubicBezTo>
                      <a:pt x="36539" y="12005"/>
                      <a:pt x="36552" y="11391"/>
                      <a:pt x="36539" y="10777"/>
                    </a:cubicBezTo>
                    <a:cubicBezTo>
                      <a:pt x="36513" y="10281"/>
                      <a:pt x="36461" y="9785"/>
                      <a:pt x="36291" y="9327"/>
                    </a:cubicBezTo>
                    <a:cubicBezTo>
                      <a:pt x="35892" y="8236"/>
                      <a:pt x="34755" y="7482"/>
                      <a:pt x="33600" y="7482"/>
                    </a:cubicBezTo>
                    <a:cubicBezTo>
                      <a:pt x="33469" y="7482"/>
                      <a:pt x="33338" y="7492"/>
                      <a:pt x="33208" y="7512"/>
                    </a:cubicBezTo>
                    <a:cubicBezTo>
                      <a:pt x="32137" y="7668"/>
                      <a:pt x="31222" y="8517"/>
                      <a:pt x="30909" y="9536"/>
                    </a:cubicBezTo>
                    <a:cubicBezTo>
                      <a:pt x="30556" y="8922"/>
                      <a:pt x="29720" y="8596"/>
                      <a:pt x="29001" y="8348"/>
                    </a:cubicBezTo>
                    <a:cubicBezTo>
                      <a:pt x="25122" y="6989"/>
                      <a:pt x="21660" y="3971"/>
                      <a:pt x="20576" y="0"/>
                    </a:cubicBezTo>
                    <a:close/>
                    <a:moveTo>
                      <a:pt x="7447" y="41694"/>
                    </a:moveTo>
                    <a:cubicBezTo>
                      <a:pt x="7421" y="41694"/>
                      <a:pt x="7394" y="41695"/>
                      <a:pt x="7368" y="41698"/>
                    </a:cubicBezTo>
                    <a:cubicBezTo>
                      <a:pt x="7172" y="41738"/>
                      <a:pt x="6990" y="41842"/>
                      <a:pt x="6807" y="41960"/>
                    </a:cubicBezTo>
                    <a:cubicBezTo>
                      <a:pt x="5357" y="42940"/>
                      <a:pt x="4011" y="44089"/>
                      <a:pt x="2783" y="45330"/>
                    </a:cubicBezTo>
                    <a:cubicBezTo>
                      <a:pt x="3345" y="44494"/>
                      <a:pt x="3894" y="43645"/>
                      <a:pt x="4442" y="42809"/>
                    </a:cubicBezTo>
                    <a:cubicBezTo>
                      <a:pt x="4521" y="42691"/>
                      <a:pt x="4599" y="42561"/>
                      <a:pt x="4586" y="42430"/>
                    </a:cubicBezTo>
                    <a:cubicBezTo>
                      <a:pt x="4560" y="42260"/>
                      <a:pt x="4390" y="42130"/>
                      <a:pt x="4207" y="42103"/>
                    </a:cubicBezTo>
                    <a:cubicBezTo>
                      <a:pt x="4192" y="42102"/>
                      <a:pt x="4178" y="42102"/>
                      <a:pt x="4163" y="42102"/>
                    </a:cubicBezTo>
                    <a:cubicBezTo>
                      <a:pt x="4008" y="42102"/>
                      <a:pt x="3854" y="42162"/>
                      <a:pt x="3711" y="42234"/>
                    </a:cubicBezTo>
                    <a:cubicBezTo>
                      <a:pt x="2888" y="42626"/>
                      <a:pt x="2261" y="43331"/>
                      <a:pt x="1725" y="44063"/>
                    </a:cubicBezTo>
                    <a:cubicBezTo>
                      <a:pt x="1398" y="44520"/>
                      <a:pt x="1098" y="44990"/>
                      <a:pt x="837" y="45474"/>
                    </a:cubicBezTo>
                    <a:cubicBezTo>
                      <a:pt x="353" y="46414"/>
                      <a:pt x="27" y="47420"/>
                      <a:pt x="1" y="48478"/>
                    </a:cubicBezTo>
                    <a:cubicBezTo>
                      <a:pt x="1" y="48596"/>
                      <a:pt x="1" y="48727"/>
                      <a:pt x="1" y="48857"/>
                    </a:cubicBezTo>
                    <a:cubicBezTo>
                      <a:pt x="79" y="50333"/>
                      <a:pt x="850" y="51810"/>
                      <a:pt x="2169" y="52476"/>
                    </a:cubicBezTo>
                    <a:cubicBezTo>
                      <a:pt x="2509" y="52650"/>
                      <a:pt x="2900" y="52760"/>
                      <a:pt x="3289" y="52760"/>
                    </a:cubicBezTo>
                    <a:cubicBezTo>
                      <a:pt x="3453" y="52760"/>
                      <a:pt x="3617" y="52741"/>
                      <a:pt x="3776" y="52698"/>
                    </a:cubicBezTo>
                    <a:cubicBezTo>
                      <a:pt x="3789" y="52685"/>
                      <a:pt x="3815" y="52672"/>
                      <a:pt x="3841" y="52672"/>
                    </a:cubicBezTo>
                    <a:cubicBezTo>
                      <a:pt x="4338" y="52502"/>
                      <a:pt x="4730" y="52110"/>
                      <a:pt x="5056" y="51692"/>
                    </a:cubicBezTo>
                    <a:cubicBezTo>
                      <a:pt x="6140" y="50320"/>
                      <a:pt x="6781" y="48596"/>
                      <a:pt x="7956" y="47277"/>
                    </a:cubicBezTo>
                    <a:cubicBezTo>
                      <a:pt x="8492" y="46676"/>
                      <a:pt x="9145" y="46153"/>
                      <a:pt x="9537" y="45448"/>
                    </a:cubicBezTo>
                    <a:cubicBezTo>
                      <a:pt x="9563" y="45395"/>
                      <a:pt x="9589" y="45343"/>
                      <a:pt x="9576" y="45291"/>
                    </a:cubicBezTo>
                    <a:cubicBezTo>
                      <a:pt x="9563" y="45239"/>
                      <a:pt x="9511" y="45199"/>
                      <a:pt x="9459" y="45173"/>
                    </a:cubicBezTo>
                    <a:cubicBezTo>
                      <a:pt x="9339" y="45111"/>
                      <a:pt x="9207" y="45085"/>
                      <a:pt x="9071" y="45085"/>
                    </a:cubicBezTo>
                    <a:cubicBezTo>
                      <a:pt x="8807" y="45085"/>
                      <a:pt x="8529" y="45183"/>
                      <a:pt x="8296" y="45304"/>
                    </a:cubicBezTo>
                    <a:cubicBezTo>
                      <a:pt x="7316" y="45840"/>
                      <a:pt x="6624" y="46754"/>
                      <a:pt x="5958" y="47655"/>
                    </a:cubicBezTo>
                    <a:cubicBezTo>
                      <a:pt x="6258" y="46989"/>
                      <a:pt x="6663" y="46362"/>
                      <a:pt x="7146" y="45800"/>
                    </a:cubicBezTo>
                    <a:cubicBezTo>
                      <a:pt x="7630" y="45252"/>
                      <a:pt x="8204" y="44755"/>
                      <a:pt x="8570" y="44115"/>
                    </a:cubicBezTo>
                    <a:cubicBezTo>
                      <a:pt x="8688" y="43919"/>
                      <a:pt x="8766" y="43671"/>
                      <a:pt x="8636" y="43488"/>
                    </a:cubicBezTo>
                    <a:cubicBezTo>
                      <a:pt x="8555" y="43385"/>
                      <a:pt x="8414" y="43342"/>
                      <a:pt x="8275" y="43342"/>
                    </a:cubicBezTo>
                    <a:cubicBezTo>
                      <a:pt x="8256" y="43342"/>
                      <a:pt x="8237" y="43343"/>
                      <a:pt x="8218" y="43344"/>
                    </a:cubicBezTo>
                    <a:cubicBezTo>
                      <a:pt x="7839" y="43371"/>
                      <a:pt x="7499" y="43606"/>
                      <a:pt x="7212" y="43854"/>
                    </a:cubicBezTo>
                    <a:cubicBezTo>
                      <a:pt x="6167" y="44729"/>
                      <a:pt x="5252" y="45761"/>
                      <a:pt x="4508" y="46898"/>
                    </a:cubicBezTo>
                    <a:cubicBezTo>
                      <a:pt x="4782" y="46166"/>
                      <a:pt x="5213" y="45474"/>
                      <a:pt x="5749" y="44899"/>
                    </a:cubicBezTo>
                    <a:cubicBezTo>
                      <a:pt x="6493" y="44102"/>
                      <a:pt x="7473" y="43462"/>
                      <a:pt x="7865" y="42443"/>
                    </a:cubicBezTo>
                    <a:cubicBezTo>
                      <a:pt x="7930" y="42286"/>
                      <a:pt x="7969" y="42103"/>
                      <a:pt x="7904" y="41947"/>
                    </a:cubicBezTo>
                    <a:cubicBezTo>
                      <a:pt x="7824" y="41775"/>
                      <a:pt x="7634" y="41694"/>
                      <a:pt x="7447" y="41694"/>
                    </a:cubicBezTo>
                    <a:close/>
                  </a:path>
                </a:pathLst>
              </a:custGeom>
              <a:solidFill>
                <a:srgbClr val="F8A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4"/>
              <p:cNvSpPr/>
              <p:nvPr/>
            </p:nvSpPr>
            <p:spPr>
              <a:xfrm>
                <a:off x="5984623" y="2931687"/>
                <a:ext cx="222789" cy="107380"/>
              </a:xfrm>
              <a:custGeom>
                <a:avLst/>
                <a:gdLst/>
                <a:ahLst/>
                <a:cxnLst/>
                <a:rect l="l" t="t" r="r" b="b"/>
                <a:pathLst>
                  <a:path w="8048" h="3879" extrusionOk="0">
                    <a:moveTo>
                      <a:pt x="7532" y="1"/>
                    </a:moveTo>
                    <a:cubicBezTo>
                      <a:pt x="7473" y="1"/>
                      <a:pt x="7411" y="19"/>
                      <a:pt x="7355" y="38"/>
                    </a:cubicBezTo>
                    <a:cubicBezTo>
                      <a:pt x="5004" y="952"/>
                      <a:pt x="2665" y="1893"/>
                      <a:pt x="327" y="2846"/>
                    </a:cubicBezTo>
                    <a:cubicBezTo>
                      <a:pt x="222" y="2886"/>
                      <a:pt x="105" y="2938"/>
                      <a:pt x="53" y="3042"/>
                    </a:cubicBezTo>
                    <a:cubicBezTo>
                      <a:pt x="0" y="3147"/>
                      <a:pt x="27" y="3264"/>
                      <a:pt x="40" y="3369"/>
                    </a:cubicBezTo>
                    <a:cubicBezTo>
                      <a:pt x="92" y="3539"/>
                      <a:pt x="131" y="3709"/>
                      <a:pt x="196" y="3878"/>
                    </a:cubicBezTo>
                    <a:cubicBezTo>
                      <a:pt x="2796" y="2807"/>
                      <a:pt x="5422" y="1762"/>
                      <a:pt x="8047" y="769"/>
                    </a:cubicBezTo>
                    <a:cubicBezTo>
                      <a:pt x="7943" y="573"/>
                      <a:pt x="7838" y="377"/>
                      <a:pt x="7734" y="182"/>
                    </a:cubicBezTo>
                    <a:cubicBezTo>
                      <a:pt x="7708" y="116"/>
                      <a:pt x="7669" y="38"/>
                      <a:pt x="7603" y="12"/>
                    </a:cubicBezTo>
                    <a:cubicBezTo>
                      <a:pt x="7580" y="4"/>
                      <a:pt x="7556" y="1"/>
                      <a:pt x="7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4"/>
              <p:cNvSpPr/>
              <p:nvPr/>
            </p:nvSpPr>
            <p:spPr>
              <a:xfrm>
                <a:off x="6375180" y="1688875"/>
                <a:ext cx="1259941" cy="1244024"/>
              </a:xfrm>
              <a:custGeom>
                <a:avLst/>
                <a:gdLst/>
                <a:ahLst/>
                <a:cxnLst/>
                <a:rect l="l" t="t" r="r" b="b"/>
                <a:pathLst>
                  <a:path w="45514" h="44939" extrusionOk="0">
                    <a:moveTo>
                      <a:pt x="10390" y="1"/>
                    </a:moveTo>
                    <a:cubicBezTo>
                      <a:pt x="10163" y="1"/>
                      <a:pt x="9936" y="11"/>
                      <a:pt x="9707" y="33"/>
                    </a:cubicBezTo>
                    <a:cubicBezTo>
                      <a:pt x="7813" y="216"/>
                      <a:pt x="6062" y="1156"/>
                      <a:pt x="4534" y="2293"/>
                    </a:cubicBezTo>
                    <a:cubicBezTo>
                      <a:pt x="2496" y="3808"/>
                      <a:pt x="706" y="5846"/>
                      <a:pt x="1" y="8250"/>
                    </a:cubicBezTo>
                    <a:cubicBezTo>
                      <a:pt x="2113" y="7153"/>
                      <a:pt x="4497" y="6560"/>
                      <a:pt x="6877" y="6560"/>
                    </a:cubicBezTo>
                    <a:cubicBezTo>
                      <a:pt x="7588" y="6560"/>
                      <a:pt x="8299" y="6613"/>
                      <a:pt x="9002" y="6721"/>
                    </a:cubicBezTo>
                    <a:cubicBezTo>
                      <a:pt x="10177" y="6904"/>
                      <a:pt x="11314" y="7218"/>
                      <a:pt x="12424" y="7610"/>
                    </a:cubicBezTo>
                    <a:cubicBezTo>
                      <a:pt x="14710" y="8393"/>
                      <a:pt x="16944" y="9465"/>
                      <a:pt x="18682" y="11137"/>
                    </a:cubicBezTo>
                    <a:cubicBezTo>
                      <a:pt x="21516" y="13854"/>
                      <a:pt x="22757" y="17982"/>
                      <a:pt x="22483" y="21901"/>
                    </a:cubicBezTo>
                    <a:cubicBezTo>
                      <a:pt x="22352" y="23573"/>
                      <a:pt x="21934" y="25311"/>
                      <a:pt x="21033" y="26708"/>
                    </a:cubicBezTo>
                    <a:cubicBezTo>
                      <a:pt x="21046" y="27309"/>
                      <a:pt x="21033" y="27936"/>
                      <a:pt x="20811" y="28511"/>
                    </a:cubicBezTo>
                    <a:cubicBezTo>
                      <a:pt x="20484" y="29360"/>
                      <a:pt x="19714" y="30000"/>
                      <a:pt x="18851" y="30314"/>
                    </a:cubicBezTo>
                    <a:cubicBezTo>
                      <a:pt x="18368" y="30484"/>
                      <a:pt x="17872" y="30562"/>
                      <a:pt x="17362" y="30575"/>
                    </a:cubicBezTo>
                    <a:cubicBezTo>
                      <a:pt x="17362" y="32025"/>
                      <a:pt x="18055" y="33462"/>
                      <a:pt x="19217" y="34311"/>
                    </a:cubicBezTo>
                    <a:cubicBezTo>
                      <a:pt x="20837" y="35487"/>
                      <a:pt x="23097" y="35526"/>
                      <a:pt x="24678" y="36754"/>
                    </a:cubicBezTo>
                    <a:cubicBezTo>
                      <a:pt x="26272" y="37995"/>
                      <a:pt x="26794" y="40151"/>
                      <a:pt x="28022" y="41757"/>
                    </a:cubicBezTo>
                    <a:cubicBezTo>
                      <a:pt x="29690" y="43985"/>
                      <a:pt x="32511" y="44938"/>
                      <a:pt x="35350" y="44938"/>
                    </a:cubicBezTo>
                    <a:cubicBezTo>
                      <a:pt x="36358" y="44938"/>
                      <a:pt x="37368" y="44818"/>
                      <a:pt x="38329" y="44592"/>
                    </a:cubicBezTo>
                    <a:cubicBezTo>
                      <a:pt x="40367" y="44109"/>
                      <a:pt x="42379" y="43181"/>
                      <a:pt x="43685" y="41548"/>
                    </a:cubicBezTo>
                    <a:cubicBezTo>
                      <a:pt x="45174" y="39667"/>
                      <a:pt x="45514" y="37002"/>
                      <a:pt x="44782" y="34716"/>
                    </a:cubicBezTo>
                    <a:cubicBezTo>
                      <a:pt x="44051" y="32430"/>
                      <a:pt x="42327" y="30536"/>
                      <a:pt x="40236" y="29360"/>
                    </a:cubicBezTo>
                    <a:cubicBezTo>
                      <a:pt x="38512" y="28380"/>
                      <a:pt x="36474" y="27806"/>
                      <a:pt x="35155" y="26330"/>
                    </a:cubicBezTo>
                    <a:cubicBezTo>
                      <a:pt x="33091" y="23991"/>
                      <a:pt x="33574" y="20464"/>
                      <a:pt x="33339" y="17368"/>
                    </a:cubicBezTo>
                    <a:cubicBezTo>
                      <a:pt x="33195" y="15369"/>
                      <a:pt x="32673" y="13371"/>
                      <a:pt x="31588" y="11685"/>
                    </a:cubicBezTo>
                    <a:cubicBezTo>
                      <a:pt x="30504" y="10000"/>
                      <a:pt x="28819" y="8655"/>
                      <a:pt x="26872" y="8224"/>
                    </a:cubicBezTo>
                    <a:cubicBezTo>
                      <a:pt x="25213" y="7858"/>
                      <a:pt x="23411" y="8132"/>
                      <a:pt x="21856" y="7427"/>
                    </a:cubicBezTo>
                    <a:cubicBezTo>
                      <a:pt x="20537" y="6839"/>
                      <a:pt x="19622" y="5624"/>
                      <a:pt x="18669" y="4527"/>
                    </a:cubicBezTo>
                    <a:cubicBezTo>
                      <a:pt x="16534" y="2087"/>
                      <a:pt x="13579" y="1"/>
                      <a:pt x="10390" y="1"/>
                    </a:cubicBezTo>
                    <a:close/>
                  </a:path>
                </a:pathLst>
              </a:custGeom>
              <a:solidFill>
                <a:srgbClr val="4C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4"/>
              <p:cNvSpPr/>
              <p:nvPr/>
            </p:nvSpPr>
            <p:spPr>
              <a:xfrm>
                <a:off x="6493803" y="2868708"/>
                <a:ext cx="516805" cy="1725589"/>
              </a:xfrm>
              <a:custGeom>
                <a:avLst/>
                <a:gdLst/>
                <a:ahLst/>
                <a:cxnLst/>
                <a:rect l="l" t="t" r="r" b="b"/>
                <a:pathLst>
                  <a:path w="18669" h="62335" extrusionOk="0">
                    <a:moveTo>
                      <a:pt x="15350" y="1"/>
                    </a:moveTo>
                    <a:cubicBezTo>
                      <a:pt x="13743" y="2888"/>
                      <a:pt x="11693" y="5513"/>
                      <a:pt x="9289" y="7760"/>
                    </a:cubicBezTo>
                    <a:cubicBezTo>
                      <a:pt x="9132" y="7917"/>
                      <a:pt x="8949" y="8074"/>
                      <a:pt x="8740" y="8087"/>
                    </a:cubicBezTo>
                    <a:cubicBezTo>
                      <a:pt x="8720" y="8089"/>
                      <a:pt x="8700" y="8091"/>
                      <a:pt x="8680" y="8091"/>
                    </a:cubicBezTo>
                    <a:cubicBezTo>
                      <a:pt x="8494" y="8091"/>
                      <a:pt x="8318" y="7985"/>
                      <a:pt x="8152" y="7891"/>
                    </a:cubicBezTo>
                    <a:cubicBezTo>
                      <a:pt x="5161" y="6101"/>
                      <a:pt x="2522" y="3698"/>
                      <a:pt x="471" y="876"/>
                    </a:cubicBezTo>
                    <a:cubicBezTo>
                      <a:pt x="340" y="967"/>
                      <a:pt x="197" y="1046"/>
                      <a:pt x="53" y="1111"/>
                    </a:cubicBezTo>
                    <a:cubicBezTo>
                      <a:pt x="458" y="5984"/>
                      <a:pt x="837" y="10856"/>
                      <a:pt x="1124" y="15742"/>
                    </a:cubicBezTo>
                    <a:cubicBezTo>
                      <a:pt x="2326" y="18538"/>
                      <a:pt x="3554" y="21333"/>
                      <a:pt x="4808" y="24129"/>
                    </a:cubicBezTo>
                    <a:cubicBezTo>
                      <a:pt x="3750" y="24782"/>
                      <a:pt x="2679" y="25409"/>
                      <a:pt x="1608" y="26010"/>
                    </a:cubicBezTo>
                    <a:cubicBezTo>
                      <a:pt x="1973" y="37885"/>
                      <a:pt x="1673" y="49746"/>
                      <a:pt x="1" y="61477"/>
                    </a:cubicBezTo>
                    <a:cubicBezTo>
                      <a:pt x="118" y="61503"/>
                      <a:pt x="236" y="61529"/>
                      <a:pt x="353" y="61555"/>
                    </a:cubicBezTo>
                    <a:cubicBezTo>
                      <a:pt x="1124" y="61751"/>
                      <a:pt x="1856" y="62104"/>
                      <a:pt x="2653" y="62248"/>
                    </a:cubicBezTo>
                    <a:cubicBezTo>
                      <a:pt x="2969" y="62308"/>
                      <a:pt x="3283" y="62335"/>
                      <a:pt x="3597" y="62335"/>
                    </a:cubicBezTo>
                    <a:cubicBezTo>
                      <a:pt x="6288" y="62335"/>
                      <a:pt x="8893" y="60356"/>
                      <a:pt x="11611" y="60356"/>
                    </a:cubicBezTo>
                    <a:cubicBezTo>
                      <a:pt x="11820" y="60356"/>
                      <a:pt x="12030" y="60367"/>
                      <a:pt x="12241" y="60393"/>
                    </a:cubicBezTo>
                    <a:cubicBezTo>
                      <a:pt x="13208" y="60510"/>
                      <a:pt x="14122" y="60902"/>
                      <a:pt x="15076" y="61124"/>
                    </a:cubicBezTo>
                    <a:cubicBezTo>
                      <a:pt x="15746" y="61281"/>
                      <a:pt x="16428" y="61348"/>
                      <a:pt x="17113" y="61348"/>
                    </a:cubicBezTo>
                    <a:cubicBezTo>
                      <a:pt x="17631" y="61348"/>
                      <a:pt x="18151" y="61309"/>
                      <a:pt x="18668" y="61242"/>
                    </a:cubicBezTo>
                    <a:cubicBezTo>
                      <a:pt x="18472" y="52816"/>
                      <a:pt x="18290" y="44403"/>
                      <a:pt x="18107" y="35990"/>
                    </a:cubicBezTo>
                    <a:cubicBezTo>
                      <a:pt x="17832" y="23946"/>
                      <a:pt x="17558" y="11836"/>
                      <a:pt x="153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4"/>
              <p:cNvSpPr/>
              <p:nvPr/>
            </p:nvSpPr>
            <p:spPr>
              <a:xfrm>
                <a:off x="6137601" y="1870477"/>
                <a:ext cx="867570" cy="668062"/>
              </a:xfrm>
              <a:custGeom>
                <a:avLst/>
                <a:gdLst/>
                <a:ahLst/>
                <a:cxnLst/>
                <a:rect l="l" t="t" r="r" b="b"/>
                <a:pathLst>
                  <a:path w="31340" h="24133" extrusionOk="0">
                    <a:moveTo>
                      <a:pt x="15459" y="0"/>
                    </a:moveTo>
                    <a:cubicBezTo>
                      <a:pt x="13079" y="0"/>
                      <a:pt x="10695" y="593"/>
                      <a:pt x="8583" y="1690"/>
                    </a:cubicBezTo>
                    <a:cubicBezTo>
                      <a:pt x="7055" y="2474"/>
                      <a:pt x="5670" y="3532"/>
                      <a:pt x="4507" y="4812"/>
                    </a:cubicBezTo>
                    <a:cubicBezTo>
                      <a:pt x="1280" y="8391"/>
                      <a:pt x="0" y="13630"/>
                      <a:pt x="1215" y="18293"/>
                    </a:cubicBezTo>
                    <a:cubicBezTo>
                      <a:pt x="1816" y="20606"/>
                      <a:pt x="3096" y="22853"/>
                      <a:pt x="5095" y="24133"/>
                    </a:cubicBezTo>
                    <a:cubicBezTo>
                      <a:pt x="4990" y="23166"/>
                      <a:pt x="4938" y="22199"/>
                      <a:pt x="4899" y="21233"/>
                    </a:cubicBezTo>
                    <a:cubicBezTo>
                      <a:pt x="4821" y="19508"/>
                      <a:pt x="4742" y="17797"/>
                      <a:pt x="4664" y="16086"/>
                    </a:cubicBezTo>
                    <a:cubicBezTo>
                      <a:pt x="6205" y="14087"/>
                      <a:pt x="8073" y="12336"/>
                      <a:pt x="10164" y="10926"/>
                    </a:cubicBezTo>
                    <a:cubicBezTo>
                      <a:pt x="11235" y="10207"/>
                      <a:pt x="12384" y="9567"/>
                      <a:pt x="13652" y="9371"/>
                    </a:cubicBezTo>
                    <a:cubicBezTo>
                      <a:pt x="14736" y="13342"/>
                      <a:pt x="18198" y="16360"/>
                      <a:pt x="22077" y="17719"/>
                    </a:cubicBezTo>
                    <a:cubicBezTo>
                      <a:pt x="22796" y="17967"/>
                      <a:pt x="23632" y="18293"/>
                      <a:pt x="23985" y="18907"/>
                    </a:cubicBezTo>
                    <a:cubicBezTo>
                      <a:pt x="24298" y="17888"/>
                      <a:pt x="25213" y="17039"/>
                      <a:pt x="26284" y="16883"/>
                    </a:cubicBezTo>
                    <a:cubicBezTo>
                      <a:pt x="26414" y="16863"/>
                      <a:pt x="26545" y="16853"/>
                      <a:pt x="26676" y="16853"/>
                    </a:cubicBezTo>
                    <a:cubicBezTo>
                      <a:pt x="27831" y="16853"/>
                      <a:pt x="28968" y="17607"/>
                      <a:pt x="29367" y="18698"/>
                    </a:cubicBezTo>
                    <a:cubicBezTo>
                      <a:pt x="29537" y="19156"/>
                      <a:pt x="29589" y="19652"/>
                      <a:pt x="29615" y="20148"/>
                    </a:cubicBezTo>
                    <a:cubicBezTo>
                      <a:pt x="30516" y="18751"/>
                      <a:pt x="30934" y="17013"/>
                      <a:pt x="31065" y="15341"/>
                    </a:cubicBezTo>
                    <a:cubicBezTo>
                      <a:pt x="31339" y="11422"/>
                      <a:pt x="30098" y="7294"/>
                      <a:pt x="27264" y="4577"/>
                    </a:cubicBezTo>
                    <a:cubicBezTo>
                      <a:pt x="25526" y="2905"/>
                      <a:pt x="23292" y="1833"/>
                      <a:pt x="21006" y="1050"/>
                    </a:cubicBezTo>
                    <a:cubicBezTo>
                      <a:pt x="19896" y="658"/>
                      <a:pt x="18759" y="344"/>
                      <a:pt x="17584" y="161"/>
                    </a:cubicBezTo>
                    <a:cubicBezTo>
                      <a:pt x="16881" y="53"/>
                      <a:pt x="16170" y="0"/>
                      <a:pt x="15459" y="0"/>
                    </a:cubicBezTo>
                    <a:close/>
                  </a:path>
                </a:pathLst>
              </a:custGeom>
              <a:solidFill>
                <a:srgbClr val="38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4"/>
              <p:cNvSpPr/>
              <p:nvPr/>
            </p:nvSpPr>
            <p:spPr>
              <a:xfrm>
                <a:off x="6531424" y="2707425"/>
                <a:ext cx="231453" cy="129693"/>
              </a:xfrm>
              <a:custGeom>
                <a:avLst/>
                <a:gdLst/>
                <a:ahLst/>
                <a:cxnLst/>
                <a:rect l="l" t="t" r="r" b="b"/>
                <a:pathLst>
                  <a:path w="8361" h="4685" extrusionOk="0">
                    <a:moveTo>
                      <a:pt x="8361" y="0"/>
                    </a:moveTo>
                    <a:cubicBezTo>
                      <a:pt x="6079" y="1870"/>
                      <a:pt x="3098" y="2836"/>
                      <a:pt x="120" y="2836"/>
                    </a:cubicBezTo>
                    <a:cubicBezTo>
                      <a:pt x="80" y="2836"/>
                      <a:pt x="40" y="2835"/>
                      <a:pt x="0" y="2835"/>
                    </a:cubicBezTo>
                    <a:lnTo>
                      <a:pt x="0" y="2835"/>
                    </a:lnTo>
                    <a:cubicBezTo>
                      <a:pt x="13" y="3423"/>
                      <a:pt x="26" y="4024"/>
                      <a:pt x="40" y="4612"/>
                    </a:cubicBezTo>
                    <a:cubicBezTo>
                      <a:pt x="324" y="4662"/>
                      <a:pt x="613" y="4685"/>
                      <a:pt x="904" y="4685"/>
                    </a:cubicBezTo>
                    <a:cubicBezTo>
                      <a:pt x="1898" y="4685"/>
                      <a:pt x="2918" y="4420"/>
                      <a:pt x="3867" y="4076"/>
                    </a:cubicBezTo>
                    <a:cubicBezTo>
                      <a:pt x="4991" y="3671"/>
                      <a:pt x="6101" y="3162"/>
                      <a:pt x="6963" y="2352"/>
                    </a:cubicBezTo>
                    <a:cubicBezTo>
                      <a:pt x="7656" y="1725"/>
                      <a:pt x="8178" y="889"/>
                      <a:pt x="8361" y="0"/>
                    </a:cubicBezTo>
                    <a:close/>
                  </a:path>
                </a:pathLst>
              </a:custGeom>
              <a:solidFill>
                <a:srgbClr val="EE4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4"/>
              <p:cNvSpPr/>
              <p:nvPr/>
            </p:nvSpPr>
            <p:spPr>
              <a:xfrm>
                <a:off x="5850802" y="2898356"/>
                <a:ext cx="776107" cy="867929"/>
              </a:xfrm>
              <a:custGeom>
                <a:avLst/>
                <a:gdLst/>
                <a:ahLst/>
                <a:cxnLst/>
                <a:rect l="l" t="t" r="r" b="b"/>
                <a:pathLst>
                  <a:path w="28036" h="31353" extrusionOk="0">
                    <a:moveTo>
                      <a:pt x="18238" y="1"/>
                    </a:moveTo>
                    <a:cubicBezTo>
                      <a:pt x="16448" y="641"/>
                      <a:pt x="14658" y="1294"/>
                      <a:pt x="12881" y="1973"/>
                    </a:cubicBezTo>
                    <a:cubicBezTo>
                      <a:pt x="10256" y="2966"/>
                      <a:pt x="7630" y="4011"/>
                      <a:pt x="5030" y="5082"/>
                    </a:cubicBezTo>
                    <a:cubicBezTo>
                      <a:pt x="3345" y="5775"/>
                      <a:pt x="1673" y="6480"/>
                      <a:pt x="1" y="7199"/>
                    </a:cubicBezTo>
                    <a:cubicBezTo>
                      <a:pt x="510" y="8322"/>
                      <a:pt x="994" y="9446"/>
                      <a:pt x="1464" y="10582"/>
                    </a:cubicBezTo>
                    <a:cubicBezTo>
                      <a:pt x="2431" y="12934"/>
                      <a:pt x="3345" y="15337"/>
                      <a:pt x="4273" y="17715"/>
                    </a:cubicBezTo>
                    <a:cubicBezTo>
                      <a:pt x="4534" y="17231"/>
                      <a:pt x="4834" y="16761"/>
                      <a:pt x="5161" y="16304"/>
                    </a:cubicBezTo>
                    <a:cubicBezTo>
                      <a:pt x="5697" y="15572"/>
                      <a:pt x="6324" y="14867"/>
                      <a:pt x="7147" y="14475"/>
                    </a:cubicBezTo>
                    <a:cubicBezTo>
                      <a:pt x="7290" y="14403"/>
                      <a:pt x="7444" y="14343"/>
                      <a:pt x="7599" y="14343"/>
                    </a:cubicBezTo>
                    <a:cubicBezTo>
                      <a:pt x="7614" y="14343"/>
                      <a:pt x="7628" y="14343"/>
                      <a:pt x="7643" y="14344"/>
                    </a:cubicBezTo>
                    <a:cubicBezTo>
                      <a:pt x="7826" y="14371"/>
                      <a:pt x="7996" y="14501"/>
                      <a:pt x="8022" y="14671"/>
                    </a:cubicBezTo>
                    <a:cubicBezTo>
                      <a:pt x="8035" y="14802"/>
                      <a:pt x="7957" y="14932"/>
                      <a:pt x="7878" y="15050"/>
                    </a:cubicBezTo>
                    <a:cubicBezTo>
                      <a:pt x="7330" y="15886"/>
                      <a:pt x="6781" y="16735"/>
                      <a:pt x="6219" y="17571"/>
                    </a:cubicBezTo>
                    <a:cubicBezTo>
                      <a:pt x="7447" y="16330"/>
                      <a:pt x="8793" y="15181"/>
                      <a:pt x="10243" y="14201"/>
                    </a:cubicBezTo>
                    <a:cubicBezTo>
                      <a:pt x="10426" y="14083"/>
                      <a:pt x="10608" y="13979"/>
                      <a:pt x="10804" y="13939"/>
                    </a:cubicBezTo>
                    <a:cubicBezTo>
                      <a:pt x="10830" y="13936"/>
                      <a:pt x="10857" y="13935"/>
                      <a:pt x="10883" y="13935"/>
                    </a:cubicBezTo>
                    <a:cubicBezTo>
                      <a:pt x="11070" y="13935"/>
                      <a:pt x="11260" y="14016"/>
                      <a:pt x="11340" y="14188"/>
                    </a:cubicBezTo>
                    <a:cubicBezTo>
                      <a:pt x="11405" y="14344"/>
                      <a:pt x="11366" y="14527"/>
                      <a:pt x="11301" y="14684"/>
                    </a:cubicBezTo>
                    <a:cubicBezTo>
                      <a:pt x="10909" y="15703"/>
                      <a:pt x="9929" y="16343"/>
                      <a:pt x="9185" y="17140"/>
                    </a:cubicBezTo>
                    <a:cubicBezTo>
                      <a:pt x="8649" y="17715"/>
                      <a:pt x="8218" y="18407"/>
                      <a:pt x="7944" y="19139"/>
                    </a:cubicBezTo>
                    <a:cubicBezTo>
                      <a:pt x="8688" y="18002"/>
                      <a:pt x="9603" y="16970"/>
                      <a:pt x="10648" y="16095"/>
                    </a:cubicBezTo>
                    <a:cubicBezTo>
                      <a:pt x="10935" y="15847"/>
                      <a:pt x="11275" y="15612"/>
                      <a:pt x="11654" y="15585"/>
                    </a:cubicBezTo>
                    <a:cubicBezTo>
                      <a:pt x="11673" y="15584"/>
                      <a:pt x="11692" y="15583"/>
                      <a:pt x="11711" y="15583"/>
                    </a:cubicBezTo>
                    <a:cubicBezTo>
                      <a:pt x="11850" y="15583"/>
                      <a:pt x="11991" y="15626"/>
                      <a:pt x="12072" y="15729"/>
                    </a:cubicBezTo>
                    <a:cubicBezTo>
                      <a:pt x="12202" y="15912"/>
                      <a:pt x="12124" y="16160"/>
                      <a:pt x="12006" y="16356"/>
                    </a:cubicBezTo>
                    <a:cubicBezTo>
                      <a:pt x="11640" y="16996"/>
                      <a:pt x="11066" y="17493"/>
                      <a:pt x="10582" y="18054"/>
                    </a:cubicBezTo>
                    <a:cubicBezTo>
                      <a:pt x="10099" y="18603"/>
                      <a:pt x="9694" y="19230"/>
                      <a:pt x="9394" y="19896"/>
                    </a:cubicBezTo>
                    <a:cubicBezTo>
                      <a:pt x="10060" y="18995"/>
                      <a:pt x="10752" y="18081"/>
                      <a:pt x="11732" y="17545"/>
                    </a:cubicBezTo>
                    <a:cubicBezTo>
                      <a:pt x="11965" y="17424"/>
                      <a:pt x="12243" y="17326"/>
                      <a:pt x="12507" y="17326"/>
                    </a:cubicBezTo>
                    <a:cubicBezTo>
                      <a:pt x="12643" y="17326"/>
                      <a:pt x="12775" y="17352"/>
                      <a:pt x="12895" y="17414"/>
                    </a:cubicBezTo>
                    <a:cubicBezTo>
                      <a:pt x="12947" y="17440"/>
                      <a:pt x="12999" y="17480"/>
                      <a:pt x="13012" y="17532"/>
                    </a:cubicBezTo>
                    <a:cubicBezTo>
                      <a:pt x="13025" y="17584"/>
                      <a:pt x="12999" y="17636"/>
                      <a:pt x="12973" y="17689"/>
                    </a:cubicBezTo>
                    <a:cubicBezTo>
                      <a:pt x="12581" y="18394"/>
                      <a:pt x="11928" y="18917"/>
                      <a:pt x="11392" y="19518"/>
                    </a:cubicBezTo>
                    <a:cubicBezTo>
                      <a:pt x="10217" y="20837"/>
                      <a:pt x="9576" y="22561"/>
                      <a:pt x="8492" y="23933"/>
                    </a:cubicBezTo>
                    <a:cubicBezTo>
                      <a:pt x="8166" y="24351"/>
                      <a:pt x="7774" y="24743"/>
                      <a:pt x="7277" y="24913"/>
                    </a:cubicBezTo>
                    <a:cubicBezTo>
                      <a:pt x="7251" y="24913"/>
                      <a:pt x="7225" y="24926"/>
                      <a:pt x="7212" y="24939"/>
                    </a:cubicBezTo>
                    <a:cubicBezTo>
                      <a:pt x="7578" y="25762"/>
                      <a:pt x="7957" y="26598"/>
                      <a:pt x="8348" y="27421"/>
                    </a:cubicBezTo>
                    <a:cubicBezTo>
                      <a:pt x="8976" y="28740"/>
                      <a:pt x="9655" y="30060"/>
                      <a:pt x="10386" y="31353"/>
                    </a:cubicBezTo>
                    <a:cubicBezTo>
                      <a:pt x="10739" y="31235"/>
                      <a:pt x="11092" y="31118"/>
                      <a:pt x="11445" y="31000"/>
                    </a:cubicBezTo>
                    <a:cubicBezTo>
                      <a:pt x="16095" y="29459"/>
                      <a:pt x="20550" y="27343"/>
                      <a:pt x="24835" y="24939"/>
                    </a:cubicBezTo>
                    <a:cubicBezTo>
                      <a:pt x="25906" y="24338"/>
                      <a:pt x="26977" y="23711"/>
                      <a:pt x="28035" y="23058"/>
                    </a:cubicBezTo>
                    <a:cubicBezTo>
                      <a:pt x="26781" y="20262"/>
                      <a:pt x="25553" y="17467"/>
                      <a:pt x="24351" y="14671"/>
                    </a:cubicBezTo>
                    <a:cubicBezTo>
                      <a:pt x="22496" y="10360"/>
                      <a:pt x="20680" y="6049"/>
                      <a:pt x="18930" y="1725"/>
                    </a:cubicBezTo>
                    <a:cubicBezTo>
                      <a:pt x="18695" y="1150"/>
                      <a:pt x="18460" y="576"/>
                      <a:pt x="18238" y="1"/>
                    </a:cubicBezTo>
                    <a:close/>
                  </a:path>
                </a:pathLst>
              </a:custGeom>
              <a:solidFill>
                <a:srgbClr val="38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4"/>
              <p:cNvSpPr/>
              <p:nvPr/>
            </p:nvSpPr>
            <p:spPr>
              <a:xfrm>
                <a:off x="5481230" y="2865828"/>
                <a:ext cx="2217174" cy="1742613"/>
              </a:xfrm>
              <a:custGeom>
                <a:avLst/>
                <a:gdLst/>
                <a:ahLst/>
                <a:cxnLst/>
                <a:rect l="l" t="t" r="r" b="b"/>
                <a:pathLst>
                  <a:path w="80093" h="62950" extrusionOk="0">
                    <a:moveTo>
                      <a:pt x="36630" y="1215"/>
                    </a:moveTo>
                    <a:cubicBezTo>
                      <a:pt x="36343" y="1372"/>
                      <a:pt x="36042" y="1476"/>
                      <a:pt x="35742" y="1594"/>
                    </a:cubicBezTo>
                    <a:cubicBezTo>
                      <a:pt x="34592" y="2038"/>
                      <a:pt x="33429" y="2469"/>
                      <a:pt x="32280" y="2900"/>
                    </a:cubicBezTo>
                    <a:cubicBezTo>
                      <a:pt x="34030" y="7224"/>
                      <a:pt x="35846" y="11535"/>
                      <a:pt x="37701" y="15846"/>
                    </a:cubicBezTo>
                    <a:cubicBezTo>
                      <a:pt x="37414" y="10960"/>
                      <a:pt x="37035" y="6088"/>
                      <a:pt x="36630" y="1215"/>
                    </a:cubicBezTo>
                    <a:close/>
                    <a:moveTo>
                      <a:pt x="63319" y="22900"/>
                    </a:moveTo>
                    <a:lnTo>
                      <a:pt x="63319" y="22900"/>
                    </a:lnTo>
                    <a:cubicBezTo>
                      <a:pt x="63985" y="23762"/>
                      <a:pt x="64390" y="24821"/>
                      <a:pt x="64481" y="25905"/>
                    </a:cubicBezTo>
                    <a:cubicBezTo>
                      <a:pt x="64795" y="24977"/>
                      <a:pt x="65500" y="24180"/>
                      <a:pt x="66389" y="23776"/>
                    </a:cubicBezTo>
                    <a:lnTo>
                      <a:pt x="66389" y="23776"/>
                    </a:lnTo>
                    <a:cubicBezTo>
                      <a:pt x="65853" y="24729"/>
                      <a:pt x="65291" y="25722"/>
                      <a:pt x="65174" y="26806"/>
                    </a:cubicBezTo>
                    <a:cubicBezTo>
                      <a:pt x="66193" y="25748"/>
                      <a:pt x="67577" y="25030"/>
                      <a:pt x="69027" y="24847"/>
                    </a:cubicBezTo>
                    <a:lnTo>
                      <a:pt x="69027" y="24847"/>
                    </a:lnTo>
                    <a:cubicBezTo>
                      <a:pt x="67852" y="25826"/>
                      <a:pt x="66689" y="26858"/>
                      <a:pt x="65788" y="28100"/>
                    </a:cubicBezTo>
                    <a:cubicBezTo>
                      <a:pt x="65226" y="28896"/>
                      <a:pt x="64769" y="29785"/>
                      <a:pt x="64507" y="30712"/>
                    </a:cubicBezTo>
                    <a:cubicBezTo>
                      <a:pt x="64194" y="28086"/>
                      <a:pt x="63802" y="25474"/>
                      <a:pt x="63319" y="22900"/>
                    </a:cubicBezTo>
                    <a:close/>
                    <a:moveTo>
                      <a:pt x="51993" y="0"/>
                    </a:moveTo>
                    <a:cubicBezTo>
                      <a:pt x="51966" y="39"/>
                      <a:pt x="51953" y="78"/>
                      <a:pt x="51927" y="105"/>
                    </a:cubicBezTo>
                    <a:cubicBezTo>
                      <a:pt x="54135" y="11940"/>
                      <a:pt x="54409" y="24050"/>
                      <a:pt x="54684" y="36094"/>
                    </a:cubicBezTo>
                    <a:cubicBezTo>
                      <a:pt x="54867" y="44507"/>
                      <a:pt x="55049" y="52920"/>
                      <a:pt x="55245" y="61346"/>
                    </a:cubicBezTo>
                    <a:cubicBezTo>
                      <a:pt x="56068" y="61228"/>
                      <a:pt x="56878" y="61045"/>
                      <a:pt x="57675" y="60836"/>
                    </a:cubicBezTo>
                    <a:cubicBezTo>
                      <a:pt x="60275" y="60131"/>
                      <a:pt x="62770" y="59047"/>
                      <a:pt x="65069" y="57649"/>
                    </a:cubicBezTo>
                    <a:lnTo>
                      <a:pt x="64952" y="57440"/>
                    </a:lnTo>
                    <a:cubicBezTo>
                      <a:pt x="65213" y="54252"/>
                      <a:pt x="65357" y="51052"/>
                      <a:pt x="65396" y="47851"/>
                    </a:cubicBezTo>
                    <a:cubicBezTo>
                      <a:pt x="69328" y="44781"/>
                      <a:pt x="72711" y="41019"/>
                      <a:pt x="75363" y="36800"/>
                    </a:cubicBezTo>
                    <a:cubicBezTo>
                      <a:pt x="77323" y="33665"/>
                      <a:pt x="78890" y="30242"/>
                      <a:pt x="79491" y="26610"/>
                    </a:cubicBezTo>
                    <a:cubicBezTo>
                      <a:pt x="80092" y="22966"/>
                      <a:pt x="79661" y="19086"/>
                      <a:pt x="77845" y="15885"/>
                    </a:cubicBezTo>
                    <a:cubicBezTo>
                      <a:pt x="76735" y="13900"/>
                      <a:pt x="75128" y="12241"/>
                      <a:pt x="73417" y="10751"/>
                    </a:cubicBezTo>
                    <a:cubicBezTo>
                      <a:pt x="68126" y="6192"/>
                      <a:pt x="61620" y="3227"/>
                      <a:pt x="54932" y="1215"/>
                    </a:cubicBezTo>
                    <a:cubicBezTo>
                      <a:pt x="53926" y="901"/>
                      <a:pt x="52855" y="588"/>
                      <a:pt x="51993" y="0"/>
                    </a:cubicBezTo>
                    <a:close/>
                    <a:moveTo>
                      <a:pt x="14814" y="11757"/>
                    </a:moveTo>
                    <a:cubicBezTo>
                      <a:pt x="12058" y="13965"/>
                      <a:pt x="9602" y="16551"/>
                      <a:pt x="7381" y="19295"/>
                    </a:cubicBezTo>
                    <a:cubicBezTo>
                      <a:pt x="5252" y="21907"/>
                      <a:pt x="3305" y="24703"/>
                      <a:pt x="1986" y="27786"/>
                    </a:cubicBezTo>
                    <a:cubicBezTo>
                      <a:pt x="666" y="30882"/>
                      <a:pt x="0" y="34318"/>
                      <a:pt x="483" y="37649"/>
                    </a:cubicBezTo>
                    <a:cubicBezTo>
                      <a:pt x="980" y="40967"/>
                      <a:pt x="2691" y="44181"/>
                      <a:pt x="5461" y="46114"/>
                    </a:cubicBezTo>
                    <a:cubicBezTo>
                      <a:pt x="7233" y="47345"/>
                      <a:pt x="9397" y="48019"/>
                      <a:pt x="11554" y="48019"/>
                    </a:cubicBezTo>
                    <a:cubicBezTo>
                      <a:pt x="11892" y="48019"/>
                      <a:pt x="12231" y="48003"/>
                      <a:pt x="12567" y="47969"/>
                    </a:cubicBezTo>
                    <a:cubicBezTo>
                      <a:pt x="13312" y="47904"/>
                      <a:pt x="14043" y="47747"/>
                      <a:pt x="14749" y="47525"/>
                    </a:cubicBezTo>
                    <a:lnTo>
                      <a:pt x="14749" y="47525"/>
                    </a:lnTo>
                    <a:cubicBezTo>
                      <a:pt x="14187" y="52149"/>
                      <a:pt x="13468" y="56748"/>
                      <a:pt x="12606" y="61333"/>
                    </a:cubicBezTo>
                    <a:cubicBezTo>
                      <a:pt x="16061" y="62409"/>
                      <a:pt x="19678" y="62950"/>
                      <a:pt x="23297" y="62950"/>
                    </a:cubicBezTo>
                    <a:cubicBezTo>
                      <a:pt x="25741" y="62950"/>
                      <a:pt x="28186" y="62703"/>
                      <a:pt x="30582" y="62208"/>
                    </a:cubicBezTo>
                    <a:cubicBezTo>
                      <a:pt x="32113" y="61884"/>
                      <a:pt x="33692" y="61464"/>
                      <a:pt x="35244" y="61464"/>
                    </a:cubicBezTo>
                    <a:cubicBezTo>
                      <a:pt x="35692" y="61464"/>
                      <a:pt x="36137" y="61499"/>
                      <a:pt x="36578" y="61581"/>
                    </a:cubicBezTo>
                    <a:cubicBezTo>
                      <a:pt x="38250" y="49850"/>
                      <a:pt x="38550" y="37989"/>
                      <a:pt x="38185" y="26114"/>
                    </a:cubicBezTo>
                    <a:lnTo>
                      <a:pt x="38185" y="26114"/>
                    </a:lnTo>
                    <a:cubicBezTo>
                      <a:pt x="33900" y="28518"/>
                      <a:pt x="29445" y="30634"/>
                      <a:pt x="24795" y="32175"/>
                    </a:cubicBezTo>
                    <a:cubicBezTo>
                      <a:pt x="24442" y="32293"/>
                      <a:pt x="24089" y="32410"/>
                      <a:pt x="23736" y="32528"/>
                    </a:cubicBezTo>
                    <a:cubicBezTo>
                      <a:pt x="23005" y="31235"/>
                      <a:pt x="22326" y="29915"/>
                      <a:pt x="21698" y="28596"/>
                    </a:cubicBezTo>
                    <a:cubicBezTo>
                      <a:pt x="21450" y="28629"/>
                      <a:pt x="21200" y="28646"/>
                      <a:pt x="20949" y="28646"/>
                    </a:cubicBezTo>
                    <a:cubicBezTo>
                      <a:pt x="20027" y="28646"/>
                      <a:pt x="19106" y="28418"/>
                      <a:pt x="18315" y="27956"/>
                    </a:cubicBezTo>
                    <a:cubicBezTo>
                      <a:pt x="16904" y="27146"/>
                      <a:pt x="15911" y="25670"/>
                      <a:pt x="15702" y="24076"/>
                    </a:cubicBezTo>
                    <a:cubicBezTo>
                      <a:pt x="15689" y="24011"/>
                      <a:pt x="15689" y="23958"/>
                      <a:pt x="15689" y="23893"/>
                    </a:cubicBezTo>
                    <a:cubicBezTo>
                      <a:pt x="15676" y="23815"/>
                      <a:pt x="15689" y="23723"/>
                      <a:pt x="15715" y="23632"/>
                    </a:cubicBezTo>
                    <a:cubicBezTo>
                      <a:pt x="15755" y="23514"/>
                      <a:pt x="15846" y="23410"/>
                      <a:pt x="15924" y="23318"/>
                    </a:cubicBezTo>
                    <a:cubicBezTo>
                      <a:pt x="16212" y="22966"/>
                      <a:pt x="16499" y="22613"/>
                      <a:pt x="16787" y="22273"/>
                    </a:cubicBezTo>
                    <a:cubicBezTo>
                      <a:pt x="16787" y="22143"/>
                      <a:pt x="16787" y="22012"/>
                      <a:pt x="16787" y="21894"/>
                    </a:cubicBezTo>
                    <a:cubicBezTo>
                      <a:pt x="16813" y="20836"/>
                      <a:pt x="17139" y="19830"/>
                      <a:pt x="17623" y="18890"/>
                    </a:cubicBezTo>
                    <a:cubicBezTo>
                      <a:pt x="16695" y="16512"/>
                      <a:pt x="15781" y="14109"/>
                      <a:pt x="14814" y="1175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4"/>
              <p:cNvSpPr/>
              <p:nvPr/>
            </p:nvSpPr>
            <p:spPr>
              <a:xfrm>
                <a:off x="6832314" y="2395684"/>
                <a:ext cx="86093" cy="68182"/>
              </a:xfrm>
              <a:custGeom>
                <a:avLst/>
                <a:gdLst/>
                <a:ahLst/>
                <a:cxnLst/>
                <a:rect l="l" t="t" r="r" b="b"/>
                <a:pathLst>
                  <a:path w="3110" h="2463" extrusionOk="0">
                    <a:moveTo>
                      <a:pt x="1929" y="0"/>
                    </a:moveTo>
                    <a:cubicBezTo>
                      <a:pt x="1917" y="0"/>
                      <a:pt x="1906" y="0"/>
                      <a:pt x="1894" y="1"/>
                    </a:cubicBezTo>
                    <a:cubicBezTo>
                      <a:pt x="1437" y="1"/>
                      <a:pt x="1006" y="236"/>
                      <a:pt x="679" y="575"/>
                    </a:cubicBezTo>
                    <a:cubicBezTo>
                      <a:pt x="235" y="1033"/>
                      <a:pt x="0" y="1712"/>
                      <a:pt x="79" y="2365"/>
                    </a:cubicBezTo>
                    <a:cubicBezTo>
                      <a:pt x="88" y="2414"/>
                      <a:pt x="178" y="2463"/>
                      <a:pt x="282" y="2463"/>
                    </a:cubicBezTo>
                    <a:cubicBezTo>
                      <a:pt x="318" y="2463"/>
                      <a:pt x="355" y="2457"/>
                      <a:pt x="392" y="2444"/>
                    </a:cubicBezTo>
                    <a:cubicBezTo>
                      <a:pt x="536" y="2391"/>
                      <a:pt x="640" y="2261"/>
                      <a:pt x="692" y="2117"/>
                    </a:cubicBezTo>
                    <a:cubicBezTo>
                      <a:pt x="758" y="1986"/>
                      <a:pt x="784" y="1830"/>
                      <a:pt x="849" y="1686"/>
                    </a:cubicBezTo>
                    <a:cubicBezTo>
                      <a:pt x="967" y="1385"/>
                      <a:pt x="1228" y="1150"/>
                      <a:pt x="1529" y="1046"/>
                    </a:cubicBezTo>
                    <a:cubicBezTo>
                      <a:pt x="1654" y="1004"/>
                      <a:pt x="1786" y="983"/>
                      <a:pt x="1916" y="983"/>
                    </a:cubicBezTo>
                    <a:cubicBezTo>
                      <a:pt x="2112" y="983"/>
                      <a:pt x="2305" y="1030"/>
                      <a:pt x="2469" y="1124"/>
                    </a:cubicBezTo>
                    <a:cubicBezTo>
                      <a:pt x="2579" y="1185"/>
                      <a:pt x="2689" y="1269"/>
                      <a:pt x="2810" y="1269"/>
                    </a:cubicBezTo>
                    <a:cubicBezTo>
                      <a:pt x="2818" y="1269"/>
                      <a:pt x="2826" y="1269"/>
                      <a:pt x="2835" y="1268"/>
                    </a:cubicBezTo>
                    <a:cubicBezTo>
                      <a:pt x="2952" y="1242"/>
                      <a:pt x="3057" y="1137"/>
                      <a:pt x="3083" y="1007"/>
                    </a:cubicBezTo>
                    <a:cubicBezTo>
                      <a:pt x="3109" y="889"/>
                      <a:pt x="3070" y="758"/>
                      <a:pt x="3018" y="654"/>
                    </a:cubicBezTo>
                    <a:cubicBezTo>
                      <a:pt x="2827" y="246"/>
                      <a:pt x="2375" y="0"/>
                      <a:pt x="1929" y="0"/>
                    </a:cubicBezTo>
                    <a:close/>
                  </a:path>
                </a:pathLst>
              </a:custGeom>
              <a:solidFill>
                <a:srgbClr val="EE4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4"/>
              <p:cNvSpPr/>
              <p:nvPr/>
            </p:nvSpPr>
            <p:spPr>
              <a:xfrm>
                <a:off x="5992569" y="4230281"/>
                <a:ext cx="1285631" cy="307027"/>
              </a:xfrm>
              <a:custGeom>
                <a:avLst/>
                <a:gdLst/>
                <a:ahLst/>
                <a:cxnLst/>
                <a:rect l="l" t="t" r="r" b="b"/>
                <a:pathLst>
                  <a:path w="46442" h="11091" extrusionOk="0">
                    <a:moveTo>
                      <a:pt x="46049" y="0"/>
                    </a:moveTo>
                    <a:cubicBezTo>
                      <a:pt x="43554" y="118"/>
                      <a:pt x="41046" y="340"/>
                      <a:pt x="38564" y="693"/>
                    </a:cubicBezTo>
                    <a:cubicBezTo>
                      <a:pt x="38211" y="1999"/>
                      <a:pt x="38211" y="3410"/>
                      <a:pt x="38381" y="4808"/>
                    </a:cubicBezTo>
                    <a:cubicBezTo>
                      <a:pt x="38473" y="5565"/>
                      <a:pt x="38642" y="6362"/>
                      <a:pt x="39217" y="6859"/>
                    </a:cubicBezTo>
                    <a:cubicBezTo>
                      <a:pt x="39792" y="7368"/>
                      <a:pt x="40615" y="7420"/>
                      <a:pt x="41373" y="7460"/>
                    </a:cubicBezTo>
                    <a:cubicBezTo>
                      <a:pt x="41653" y="7473"/>
                      <a:pt x="41937" y="7487"/>
                      <a:pt x="42220" y="7487"/>
                    </a:cubicBezTo>
                    <a:cubicBezTo>
                      <a:pt x="42753" y="7487"/>
                      <a:pt x="43281" y="7438"/>
                      <a:pt x="43776" y="7251"/>
                    </a:cubicBezTo>
                    <a:cubicBezTo>
                      <a:pt x="45070" y="6780"/>
                      <a:pt x="45906" y="5461"/>
                      <a:pt x="46167" y="4115"/>
                    </a:cubicBezTo>
                    <a:cubicBezTo>
                      <a:pt x="46441" y="2757"/>
                      <a:pt x="46245" y="1372"/>
                      <a:pt x="46049" y="0"/>
                    </a:cubicBezTo>
                    <a:close/>
                    <a:moveTo>
                      <a:pt x="772" y="1881"/>
                    </a:moveTo>
                    <a:cubicBezTo>
                      <a:pt x="210" y="3697"/>
                      <a:pt x="1" y="5774"/>
                      <a:pt x="158" y="7825"/>
                    </a:cubicBezTo>
                    <a:cubicBezTo>
                      <a:pt x="210" y="8439"/>
                      <a:pt x="301" y="9079"/>
                      <a:pt x="654" y="9589"/>
                    </a:cubicBezTo>
                    <a:cubicBezTo>
                      <a:pt x="1098" y="10190"/>
                      <a:pt x="1843" y="10490"/>
                      <a:pt x="2574" y="10686"/>
                    </a:cubicBezTo>
                    <a:cubicBezTo>
                      <a:pt x="3606" y="10955"/>
                      <a:pt x="4673" y="11090"/>
                      <a:pt x="5741" y="11090"/>
                    </a:cubicBezTo>
                    <a:cubicBezTo>
                      <a:pt x="6594" y="11090"/>
                      <a:pt x="7448" y="11004"/>
                      <a:pt x="8283" y="10830"/>
                    </a:cubicBezTo>
                    <a:cubicBezTo>
                      <a:pt x="9132" y="10647"/>
                      <a:pt x="9981" y="10373"/>
                      <a:pt x="10648" y="9798"/>
                    </a:cubicBezTo>
                    <a:cubicBezTo>
                      <a:pt x="11327" y="9210"/>
                      <a:pt x="11732" y="8361"/>
                      <a:pt x="12019" y="7512"/>
                    </a:cubicBezTo>
                    <a:cubicBezTo>
                      <a:pt x="12529" y="6075"/>
                      <a:pt x="12777" y="4573"/>
                      <a:pt x="13012" y="3070"/>
                    </a:cubicBezTo>
                    <a:cubicBezTo>
                      <a:pt x="8936" y="2678"/>
                      <a:pt x="4847" y="2273"/>
                      <a:pt x="772" y="18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4"/>
              <p:cNvSpPr/>
              <p:nvPr/>
            </p:nvSpPr>
            <p:spPr>
              <a:xfrm>
                <a:off x="6981666" y="2960201"/>
                <a:ext cx="410476" cy="755843"/>
              </a:xfrm>
              <a:custGeom>
                <a:avLst/>
                <a:gdLst/>
                <a:ahLst/>
                <a:cxnLst/>
                <a:rect l="l" t="t" r="r" b="b"/>
                <a:pathLst>
                  <a:path w="14828" h="27304" extrusionOk="0">
                    <a:moveTo>
                      <a:pt x="0" y="1"/>
                    </a:moveTo>
                    <a:cubicBezTo>
                      <a:pt x="1254" y="1072"/>
                      <a:pt x="2495" y="2156"/>
                      <a:pt x="3710" y="3280"/>
                    </a:cubicBezTo>
                    <a:cubicBezTo>
                      <a:pt x="3776" y="3345"/>
                      <a:pt x="3854" y="3423"/>
                      <a:pt x="3867" y="3515"/>
                    </a:cubicBezTo>
                    <a:cubicBezTo>
                      <a:pt x="3880" y="3606"/>
                      <a:pt x="3828" y="3685"/>
                      <a:pt x="3789" y="3750"/>
                    </a:cubicBezTo>
                    <a:cubicBezTo>
                      <a:pt x="3057" y="4939"/>
                      <a:pt x="2326" y="6114"/>
                      <a:pt x="1594" y="7290"/>
                    </a:cubicBezTo>
                    <a:cubicBezTo>
                      <a:pt x="2574" y="7682"/>
                      <a:pt x="3541" y="8100"/>
                      <a:pt x="4494" y="8531"/>
                    </a:cubicBezTo>
                    <a:cubicBezTo>
                      <a:pt x="4612" y="8583"/>
                      <a:pt x="4729" y="8649"/>
                      <a:pt x="4795" y="8753"/>
                    </a:cubicBezTo>
                    <a:cubicBezTo>
                      <a:pt x="4873" y="8897"/>
                      <a:pt x="4821" y="9067"/>
                      <a:pt x="4782" y="9223"/>
                    </a:cubicBezTo>
                    <a:cubicBezTo>
                      <a:pt x="3423" y="13639"/>
                      <a:pt x="2848" y="18276"/>
                      <a:pt x="3083" y="22875"/>
                    </a:cubicBezTo>
                    <a:cubicBezTo>
                      <a:pt x="3214" y="18054"/>
                      <a:pt x="4978" y="13430"/>
                      <a:pt x="5722" y="8662"/>
                    </a:cubicBezTo>
                    <a:cubicBezTo>
                      <a:pt x="5748" y="8544"/>
                      <a:pt x="5761" y="8413"/>
                      <a:pt x="5722" y="8296"/>
                    </a:cubicBezTo>
                    <a:cubicBezTo>
                      <a:pt x="5670" y="8152"/>
                      <a:pt x="5539" y="8061"/>
                      <a:pt x="5422" y="7969"/>
                    </a:cubicBezTo>
                    <a:cubicBezTo>
                      <a:pt x="4573" y="7395"/>
                      <a:pt x="3593" y="7003"/>
                      <a:pt x="2561" y="6833"/>
                    </a:cubicBezTo>
                    <a:lnTo>
                      <a:pt x="4285" y="4442"/>
                    </a:lnTo>
                    <a:cubicBezTo>
                      <a:pt x="4429" y="4246"/>
                      <a:pt x="4586" y="4037"/>
                      <a:pt x="4586" y="3789"/>
                    </a:cubicBezTo>
                    <a:cubicBezTo>
                      <a:pt x="4599" y="3606"/>
                      <a:pt x="4520" y="3423"/>
                      <a:pt x="4429" y="3253"/>
                    </a:cubicBezTo>
                    <a:cubicBezTo>
                      <a:pt x="4037" y="2587"/>
                      <a:pt x="3397" y="2104"/>
                      <a:pt x="2757" y="1673"/>
                    </a:cubicBezTo>
                    <a:cubicBezTo>
                      <a:pt x="1855" y="1072"/>
                      <a:pt x="928" y="510"/>
                      <a:pt x="0" y="1"/>
                    </a:cubicBezTo>
                    <a:close/>
                    <a:moveTo>
                      <a:pt x="9119" y="19491"/>
                    </a:moveTo>
                    <a:lnTo>
                      <a:pt x="9119" y="19491"/>
                    </a:lnTo>
                    <a:cubicBezTo>
                      <a:pt x="9602" y="22065"/>
                      <a:pt x="9994" y="24677"/>
                      <a:pt x="10307" y="27303"/>
                    </a:cubicBezTo>
                    <a:cubicBezTo>
                      <a:pt x="10569" y="26376"/>
                      <a:pt x="11026" y="25487"/>
                      <a:pt x="11588" y="24691"/>
                    </a:cubicBezTo>
                    <a:cubicBezTo>
                      <a:pt x="12489" y="23449"/>
                      <a:pt x="13652" y="22417"/>
                      <a:pt x="14827" y="21438"/>
                    </a:cubicBezTo>
                    <a:lnTo>
                      <a:pt x="14827" y="21438"/>
                    </a:lnTo>
                    <a:cubicBezTo>
                      <a:pt x="13377" y="21621"/>
                      <a:pt x="11993" y="22339"/>
                      <a:pt x="10974" y="23397"/>
                    </a:cubicBezTo>
                    <a:cubicBezTo>
                      <a:pt x="11091" y="22313"/>
                      <a:pt x="11653" y="21320"/>
                      <a:pt x="12189" y="20367"/>
                    </a:cubicBezTo>
                    <a:lnTo>
                      <a:pt x="12189" y="20367"/>
                    </a:lnTo>
                    <a:cubicBezTo>
                      <a:pt x="11300" y="20771"/>
                      <a:pt x="10595" y="21568"/>
                      <a:pt x="10281" y="22496"/>
                    </a:cubicBezTo>
                    <a:cubicBezTo>
                      <a:pt x="10190" y="21412"/>
                      <a:pt x="9785" y="20353"/>
                      <a:pt x="9119" y="19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4"/>
              <p:cNvSpPr/>
              <p:nvPr/>
            </p:nvSpPr>
            <p:spPr>
              <a:xfrm>
                <a:off x="6370861" y="2328386"/>
                <a:ext cx="236519" cy="93622"/>
              </a:xfrm>
              <a:custGeom>
                <a:avLst/>
                <a:gdLst/>
                <a:ahLst/>
                <a:cxnLst/>
                <a:rect l="l" t="t" r="r" b="b"/>
                <a:pathLst>
                  <a:path w="8544" h="3382" extrusionOk="0">
                    <a:moveTo>
                      <a:pt x="7916" y="1"/>
                    </a:moveTo>
                    <a:cubicBezTo>
                      <a:pt x="7907" y="1"/>
                      <a:pt x="7899" y="1"/>
                      <a:pt x="7890" y="2"/>
                    </a:cubicBezTo>
                    <a:cubicBezTo>
                      <a:pt x="7695" y="15"/>
                      <a:pt x="7512" y="159"/>
                      <a:pt x="7420" y="328"/>
                    </a:cubicBezTo>
                    <a:cubicBezTo>
                      <a:pt x="7329" y="498"/>
                      <a:pt x="7303" y="694"/>
                      <a:pt x="7277" y="890"/>
                    </a:cubicBezTo>
                    <a:cubicBezTo>
                      <a:pt x="7237" y="1178"/>
                      <a:pt x="7211" y="1491"/>
                      <a:pt x="7342" y="1765"/>
                    </a:cubicBezTo>
                    <a:cubicBezTo>
                      <a:pt x="7440" y="1961"/>
                      <a:pt x="7662" y="2105"/>
                      <a:pt x="7871" y="2105"/>
                    </a:cubicBezTo>
                    <a:cubicBezTo>
                      <a:pt x="7942" y="2105"/>
                      <a:pt x="8011" y="2089"/>
                      <a:pt x="8073" y="2053"/>
                    </a:cubicBezTo>
                    <a:cubicBezTo>
                      <a:pt x="8191" y="1988"/>
                      <a:pt x="8374" y="1831"/>
                      <a:pt x="8465" y="1583"/>
                    </a:cubicBezTo>
                    <a:cubicBezTo>
                      <a:pt x="8544" y="1347"/>
                      <a:pt x="8544" y="1086"/>
                      <a:pt x="8518" y="838"/>
                    </a:cubicBezTo>
                    <a:cubicBezTo>
                      <a:pt x="8504" y="642"/>
                      <a:pt x="8465" y="446"/>
                      <a:pt x="8361" y="276"/>
                    </a:cubicBezTo>
                    <a:cubicBezTo>
                      <a:pt x="8261" y="127"/>
                      <a:pt x="8090" y="1"/>
                      <a:pt x="7916" y="1"/>
                    </a:cubicBezTo>
                    <a:close/>
                    <a:moveTo>
                      <a:pt x="597" y="1345"/>
                    </a:moveTo>
                    <a:cubicBezTo>
                      <a:pt x="581" y="1345"/>
                      <a:pt x="565" y="1346"/>
                      <a:pt x="549" y="1347"/>
                    </a:cubicBezTo>
                    <a:cubicBezTo>
                      <a:pt x="353" y="1374"/>
                      <a:pt x="196" y="1517"/>
                      <a:pt x="118" y="1687"/>
                    </a:cubicBezTo>
                    <a:cubicBezTo>
                      <a:pt x="26" y="1857"/>
                      <a:pt x="0" y="2053"/>
                      <a:pt x="13" y="2236"/>
                    </a:cubicBezTo>
                    <a:cubicBezTo>
                      <a:pt x="13" y="2445"/>
                      <a:pt x="39" y="2654"/>
                      <a:pt x="105" y="2863"/>
                    </a:cubicBezTo>
                    <a:cubicBezTo>
                      <a:pt x="170" y="3072"/>
                      <a:pt x="301" y="3307"/>
                      <a:pt x="536" y="3372"/>
                    </a:cubicBezTo>
                    <a:cubicBezTo>
                      <a:pt x="566" y="3379"/>
                      <a:pt x="596" y="3382"/>
                      <a:pt x="626" y="3382"/>
                    </a:cubicBezTo>
                    <a:cubicBezTo>
                      <a:pt x="782" y="3382"/>
                      <a:pt x="942" y="3305"/>
                      <a:pt x="1084" y="3229"/>
                    </a:cubicBezTo>
                    <a:cubicBezTo>
                      <a:pt x="1084" y="3229"/>
                      <a:pt x="1085" y="3229"/>
                      <a:pt x="1085" y="3229"/>
                    </a:cubicBezTo>
                    <a:cubicBezTo>
                      <a:pt x="1094" y="3229"/>
                      <a:pt x="1204" y="3079"/>
                      <a:pt x="1241" y="2928"/>
                    </a:cubicBezTo>
                    <a:cubicBezTo>
                      <a:pt x="1293" y="2758"/>
                      <a:pt x="1293" y="2588"/>
                      <a:pt x="1293" y="2419"/>
                    </a:cubicBezTo>
                    <a:cubicBezTo>
                      <a:pt x="1280" y="2170"/>
                      <a:pt x="1254" y="1922"/>
                      <a:pt x="1137" y="1700"/>
                    </a:cubicBezTo>
                    <a:cubicBezTo>
                      <a:pt x="1027" y="1505"/>
                      <a:pt x="816" y="1345"/>
                      <a:pt x="597" y="1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4"/>
              <p:cNvSpPr/>
              <p:nvPr/>
            </p:nvSpPr>
            <p:spPr>
              <a:xfrm>
                <a:off x="6315522" y="2243287"/>
                <a:ext cx="295483" cy="71421"/>
              </a:xfrm>
              <a:custGeom>
                <a:avLst/>
                <a:gdLst/>
                <a:ahLst/>
                <a:cxnLst/>
                <a:rect l="l" t="t" r="r" b="b"/>
                <a:pathLst>
                  <a:path w="10674" h="2580" extrusionOk="0">
                    <a:moveTo>
                      <a:pt x="9166" y="1"/>
                    </a:moveTo>
                    <a:cubicBezTo>
                      <a:pt x="9102" y="1"/>
                      <a:pt x="9039" y="2"/>
                      <a:pt x="8975" y="6"/>
                    </a:cubicBezTo>
                    <a:cubicBezTo>
                      <a:pt x="8387" y="58"/>
                      <a:pt x="7747" y="306"/>
                      <a:pt x="7486" y="842"/>
                    </a:cubicBezTo>
                    <a:cubicBezTo>
                      <a:pt x="7447" y="920"/>
                      <a:pt x="7421" y="999"/>
                      <a:pt x="7434" y="1077"/>
                    </a:cubicBezTo>
                    <a:cubicBezTo>
                      <a:pt x="7447" y="1156"/>
                      <a:pt x="7512" y="1234"/>
                      <a:pt x="7603" y="1234"/>
                    </a:cubicBezTo>
                    <a:cubicBezTo>
                      <a:pt x="7643" y="1234"/>
                      <a:pt x="7682" y="1208"/>
                      <a:pt x="7721" y="1195"/>
                    </a:cubicBezTo>
                    <a:cubicBezTo>
                      <a:pt x="8129" y="991"/>
                      <a:pt x="8580" y="831"/>
                      <a:pt x="9040" y="831"/>
                    </a:cubicBezTo>
                    <a:cubicBezTo>
                      <a:pt x="9140" y="831"/>
                      <a:pt x="9240" y="839"/>
                      <a:pt x="9341" y="855"/>
                    </a:cubicBezTo>
                    <a:cubicBezTo>
                      <a:pt x="9398" y="845"/>
                      <a:pt x="9461" y="840"/>
                      <a:pt x="9529" y="840"/>
                    </a:cubicBezTo>
                    <a:cubicBezTo>
                      <a:pt x="9728" y="840"/>
                      <a:pt x="9966" y="882"/>
                      <a:pt x="10190" y="960"/>
                    </a:cubicBezTo>
                    <a:cubicBezTo>
                      <a:pt x="10250" y="980"/>
                      <a:pt x="10318" y="1007"/>
                      <a:pt x="10382" y="1007"/>
                    </a:cubicBezTo>
                    <a:cubicBezTo>
                      <a:pt x="10401" y="1007"/>
                      <a:pt x="10420" y="1005"/>
                      <a:pt x="10438" y="999"/>
                    </a:cubicBezTo>
                    <a:cubicBezTo>
                      <a:pt x="10595" y="973"/>
                      <a:pt x="10673" y="777"/>
                      <a:pt x="10621" y="620"/>
                    </a:cubicBezTo>
                    <a:cubicBezTo>
                      <a:pt x="10582" y="476"/>
                      <a:pt x="10451" y="372"/>
                      <a:pt x="10321" y="280"/>
                    </a:cubicBezTo>
                    <a:cubicBezTo>
                      <a:pt x="9982" y="77"/>
                      <a:pt x="9574" y="1"/>
                      <a:pt x="9166" y="1"/>
                    </a:cubicBezTo>
                    <a:close/>
                    <a:moveTo>
                      <a:pt x="2117" y="916"/>
                    </a:moveTo>
                    <a:cubicBezTo>
                      <a:pt x="1843" y="916"/>
                      <a:pt x="1565" y="965"/>
                      <a:pt x="1307" y="1051"/>
                    </a:cubicBezTo>
                    <a:cubicBezTo>
                      <a:pt x="784" y="1234"/>
                      <a:pt x="275" y="1587"/>
                      <a:pt x="66" y="2096"/>
                    </a:cubicBezTo>
                    <a:cubicBezTo>
                      <a:pt x="27" y="2201"/>
                      <a:pt x="0" y="2292"/>
                      <a:pt x="27" y="2397"/>
                    </a:cubicBezTo>
                    <a:cubicBezTo>
                      <a:pt x="40" y="2488"/>
                      <a:pt x="131" y="2579"/>
                      <a:pt x="223" y="2579"/>
                    </a:cubicBezTo>
                    <a:cubicBezTo>
                      <a:pt x="301" y="2579"/>
                      <a:pt x="353" y="2527"/>
                      <a:pt x="405" y="2488"/>
                    </a:cubicBezTo>
                    <a:cubicBezTo>
                      <a:pt x="899" y="2144"/>
                      <a:pt x="1499" y="1951"/>
                      <a:pt x="2096" y="1951"/>
                    </a:cubicBezTo>
                    <a:cubicBezTo>
                      <a:pt x="2225" y="1951"/>
                      <a:pt x="2355" y="1960"/>
                      <a:pt x="2483" y="1979"/>
                    </a:cubicBezTo>
                    <a:cubicBezTo>
                      <a:pt x="2587" y="1992"/>
                      <a:pt x="2757" y="2005"/>
                      <a:pt x="2927" y="2031"/>
                    </a:cubicBezTo>
                    <a:cubicBezTo>
                      <a:pt x="2981" y="2039"/>
                      <a:pt x="3040" y="2044"/>
                      <a:pt x="3097" y="2044"/>
                    </a:cubicBezTo>
                    <a:cubicBezTo>
                      <a:pt x="3233" y="2044"/>
                      <a:pt x="3367" y="2014"/>
                      <a:pt x="3449" y="1913"/>
                    </a:cubicBezTo>
                    <a:cubicBezTo>
                      <a:pt x="3580" y="1730"/>
                      <a:pt x="3449" y="1469"/>
                      <a:pt x="3279" y="1325"/>
                    </a:cubicBezTo>
                    <a:cubicBezTo>
                      <a:pt x="2968" y="1038"/>
                      <a:pt x="2548" y="916"/>
                      <a:pt x="2117" y="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4"/>
              <p:cNvSpPr/>
              <p:nvPr/>
            </p:nvSpPr>
            <p:spPr>
              <a:xfrm>
                <a:off x="6274302" y="2410882"/>
                <a:ext cx="497621" cy="177583"/>
              </a:xfrm>
              <a:custGeom>
                <a:avLst/>
                <a:gdLst/>
                <a:ahLst/>
                <a:cxnLst/>
                <a:rect l="l" t="t" r="r" b="b"/>
                <a:pathLst>
                  <a:path w="17976" h="6415" extrusionOk="0">
                    <a:moveTo>
                      <a:pt x="15676" y="0"/>
                    </a:moveTo>
                    <a:cubicBezTo>
                      <a:pt x="14409" y="0"/>
                      <a:pt x="13377" y="1032"/>
                      <a:pt x="13377" y="2313"/>
                    </a:cubicBezTo>
                    <a:cubicBezTo>
                      <a:pt x="13377" y="3580"/>
                      <a:pt x="14409" y="4612"/>
                      <a:pt x="15676" y="4612"/>
                    </a:cubicBezTo>
                    <a:cubicBezTo>
                      <a:pt x="16944" y="4612"/>
                      <a:pt x="17976" y="3580"/>
                      <a:pt x="17976" y="2313"/>
                    </a:cubicBezTo>
                    <a:cubicBezTo>
                      <a:pt x="17976" y="1032"/>
                      <a:pt x="16944" y="0"/>
                      <a:pt x="15676" y="0"/>
                    </a:cubicBezTo>
                    <a:close/>
                    <a:moveTo>
                      <a:pt x="1751" y="1816"/>
                    </a:moveTo>
                    <a:cubicBezTo>
                      <a:pt x="1045" y="1816"/>
                      <a:pt x="431" y="2117"/>
                      <a:pt x="0" y="2613"/>
                    </a:cubicBezTo>
                    <a:cubicBezTo>
                      <a:pt x="39" y="3279"/>
                      <a:pt x="79" y="3945"/>
                      <a:pt x="157" y="4612"/>
                    </a:cubicBezTo>
                    <a:cubicBezTo>
                      <a:pt x="196" y="5056"/>
                      <a:pt x="261" y="5500"/>
                      <a:pt x="340" y="5931"/>
                    </a:cubicBezTo>
                    <a:cubicBezTo>
                      <a:pt x="719" y="6232"/>
                      <a:pt x="1215" y="6414"/>
                      <a:pt x="1751" y="6414"/>
                    </a:cubicBezTo>
                    <a:cubicBezTo>
                      <a:pt x="3018" y="6414"/>
                      <a:pt x="4050" y="5382"/>
                      <a:pt x="4050" y="4115"/>
                    </a:cubicBezTo>
                    <a:cubicBezTo>
                      <a:pt x="4050" y="2848"/>
                      <a:pt x="3018" y="1816"/>
                      <a:pt x="1751" y="18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4"/>
              <p:cNvSpPr/>
              <p:nvPr/>
            </p:nvSpPr>
            <p:spPr>
              <a:xfrm>
                <a:off x="6295618" y="2442330"/>
                <a:ext cx="450643" cy="102730"/>
              </a:xfrm>
              <a:custGeom>
                <a:avLst/>
                <a:gdLst/>
                <a:ahLst/>
                <a:cxnLst/>
                <a:rect l="l" t="t" r="r" b="b"/>
                <a:pathLst>
                  <a:path w="16279" h="3711" extrusionOk="0">
                    <a:moveTo>
                      <a:pt x="15390" y="1"/>
                    </a:moveTo>
                    <a:cubicBezTo>
                      <a:pt x="15364" y="1"/>
                      <a:pt x="15351" y="14"/>
                      <a:pt x="15337" y="27"/>
                    </a:cubicBezTo>
                    <a:cubicBezTo>
                      <a:pt x="14776" y="523"/>
                      <a:pt x="14253" y="1085"/>
                      <a:pt x="13783" y="1673"/>
                    </a:cubicBezTo>
                    <a:cubicBezTo>
                      <a:pt x="13757" y="1712"/>
                      <a:pt x="13757" y="1751"/>
                      <a:pt x="13796" y="1777"/>
                    </a:cubicBezTo>
                    <a:lnTo>
                      <a:pt x="13835" y="1791"/>
                    </a:lnTo>
                    <a:cubicBezTo>
                      <a:pt x="13861" y="1791"/>
                      <a:pt x="13874" y="1791"/>
                      <a:pt x="13900" y="1764"/>
                    </a:cubicBezTo>
                    <a:cubicBezTo>
                      <a:pt x="14358" y="1177"/>
                      <a:pt x="14880" y="628"/>
                      <a:pt x="15442" y="131"/>
                    </a:cubicBezTo>
                    <a:cubicBezTo>
                      <a:pt x="15468" y="105"/>
                      <a:pt x="15468" y="53"/>
                      <a:pt x="15442" y="27"/>
                    </a:cubicBezTo>
                    <a:cubicBezTo>
                      <a:pt x="15429" y="14"/>
                      <a:pt x="15403" y="1"/>
                      <a:pt x="15390" y="1"/>
                    </a:cubicBezTo>
                    <a:close/>
                    <a:moveTo>
                      <a:pt x="16200" y="589"/>
                    </a:moveTo>
                    <a:cubicBezTo>
                      <a:pt x="16187" y="589"/>
                      <a:pt x="16160" y="589"/>
                      <a:pt x="16147" y="602"/>
                    </a:cubicBezTo>
                    <a:cubicBezTo>
                      <a:pt x="15729" y="981"/>
                      <a:pt x="15351" y="1399"/>
                      <a:pt x="15037" y="1869"/>
                    </a:cubicBezTo>
                    <a:cubicBezTo>
                      <a:pt x="15011" y="1895"/>
                      <a:pt x="15024" y="1947"/>
                      <a:pt x="15050" y="1973"/>
                    </a:cubicBezTo>
                    <a:lnTo>
                      <a:pt x="15102" y="1986"/>
                    </a:lnTo>
                    <a:cubicBezTo>
                      <a:pt x="15115" y="1986"/>
                      <a:pt x="15142" y="1973"/>
                      <a:pt x="15155" y="1947"/>
                    </a:cubicBezTo>
                    <a:cubicBezTo>
                      <a:pt x="15468" y="1490"/>
                      <a:pt x="15834" y="1085"/>
                      <a:pt x="16252" y="719"/>
                    </a:cubicBezTo>
                    <a:cubicBezTo>
                      <a:pt x="16278" y="693"/>
                      <a:pt x="16278" y="641"/>
                      <a:pt x="16252" y="615"/>
                    </a:cubicBezTo>
                    <a:cubicBezTo>
                      <a:pt x="16239" y="602"/>
                      <a:pt x="16226" y="589"/>
                      <a:pt x="16200" y="589"/>
                    </a:cubicBezTo>
                    <a:close/>
                    <a:moveTo>
                      <a:pt x="1111" y="1934"/>
                    </a:moveTo>
                    <a:cubicBezTo>
                      <a:pt x="1085" y="1934"/>
                      <a:pt x="1072" y="1947"/>
                      <a:pt x="1059" y="1973"/>
                    </a:cubicBezTo>
                    <a:cubicBezTo>
                      <a:pt x="667" y="2444"/>
                      <a:pt x="314" y="2953"/>
                      <a:pt x="27" y="3489"/>
                    </a:cubicBezTo>
                    <a:cubicBezTo>
                      <a:pt x="1" y="3528"/>
                      <a:pt x="14" y="3567"/>
                      <a:pt x="53" y="3593"/>
                    </a:cubicBezTo>
                    <a:lnTo>
                      <a:pt x="92" y="3593"/>
                    </a:lnTo>
                    <a:cubicBezTo>
                      <a:pt x="119" y="3593"/>
                      <a:pt x="145" y="3580"/>
                      <a:pt x="158" y="3554"/>
                    </a:cubicBezTo>
                    <a:cubicBezTo>
                      <a:pt x="445" y="3032"/>
                      <a:pt x="785" y="2522"/>
                      <a:pt x="1164" y="2065"/>
                    </a:cubicBezTo>
                    <a:cubicBezTo>
                      <a:pt x="1190" y="2026"/>
                      <a:pt x="1190" y="1986"/>
                      <a:pt x="1164" y="1960"/>
                    </a:cubicBezTo>
                    <a:cubicBezTo>
                      <a:pt x="1151" y="1947"/>
                      <a:pt x="1124" y="1934"/>
                      <a:pt x="1111" y="1934"/>
                    </a:cubicBezTo>
                    <a:close/>
                    <a:moveTo>
                      <a:pt x="2000" y="2261"/>
                    </a:moveTo>
                    <a:cubicBezTo>
                      <a:pt x="1974" y="2261"/>
                      <a:pt x="1947" y="2274"/>
                      <a:pt x="1934" y="2300"/>
                    </a:cubicBezTo>
                    <a:cubicBezTo>
                      <a:pt x="1686" y="2744"/>
                      <a:pt x="1399" y="3175"/>
                      <a:pt x="1098" y="3593"/>
                    </a:cubicBezTo>
                    <a:cubicBezTo>
                      <a:pt x="1072" y="3619"/>
                      <a:pt x="1085" y="3672"/>
                      <a:pt x="1111" y="3698"/>
                    </a:cubicBezTo>
                    <a:lnTo>
                      <a:pt x="1164" y="3711"/>
                    </a:lnTo>
                    <a:cubicBezTo>
                      <a:pt x="1177" y="3711"/>
                      <a:pt x="1203" y="3698"/>
                      <a:pt x="1216" y="3672"/>
                    </a:cubicBezTo>
                    <a:cubicBezTo>
                      <a:pt x="1516" y="3254"/>
                      <a:pt x="1804" y="2823"/>
                      <a:pt x="2065" y="2378"/>
                    </a:cubicBezTo>
                    <a:cubicBezTo>
                      <a:pt x="2091" y="2339"/>
                      <a:pt x="2078" y="2287"/>
                      <a:pt x="2039" y="2274"/>
                    </a:cubicBezTo>
                    <a:cubicBezTo>
                      <a:pt x="2026" y="2261"/>
                      <a:pt x="2013" y="2261"/>
                      <a:pt x="2000" y="22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4"/>
              <p:cNvSpPr/>
              <p:nvPr/>
            </p:nvSpPr>
            <p:spPr>
              <a:xfrm>
                <a:off x="5730020" y="2408778"/>
                <a:ext cx="1664604" cy="1783860"/>
              </a:xfrm>
              <a:custGeom>
                <a:avLst/>
                <a:gdLst/>
                <a:ahLst/>
                <a:cxnLst/>
                <a:rect l="l" t="t" r="r" b="b"/>
                <a:pathLst>
                  <a:path w="60132" h="64440" extrusionOk="0">
                    <a:moveTo>
                      <a:pt x="26824" y="0"/>
                    </a:moveTo>
                    <a:cubicBezTo>
                      <a:pt x="26794" y="0"/>
                      <a:pt x="26764" y="22"/>
                      <a:pt x="26755" y="50"/>
                    </a:cubicBezTo>
                    <a:cubicBezTo>
                      <a:pt x="26324" y="1004"/>
                      <a:pt x="25801" y="1918"/>
                      <a:pt x="25174" y="2754"/>
                    </a:cubicBezTo>
                    <a:cubicBezTo>
                      <a:pt x="25161" y="2767"/>
                      <a:pt x="25161" y="2794"/>
                      <a:pt x="25161" y="2820"/>
                    </a:cubicBezTo>
                    <a:cubicBezTo>
                      <a:pt x="25174" y="2846"/>
                      <a:pt x="25187" y="2859"/>
                      <a:pt x="25200" y="2872"/>
                    </a:cubicBezTo>
                    <a:cubicBezTo>
                      <a:pt x="25723" y="3185"/>
                      <a:pt x="26245" y="3486"/>
                      <a:pt x="26781" y="3773"/>
                    </a:cubicBezTo>
                    <a:lnTo>
                      <a:pt x="26820" y="3773"/>
                    </a:lnTo>
                    <a:cubicBezTo>
                      <a:pt x="26846" y="3773"/>
                      <a:pt x="26885" y="3760"/>
                      <a:pt x="26898" y="3734"/>
                    </a:cubicBezTo>
                    <a:cubicBezTo>
                      <a:pt x="26911" y="3695"/>
                      <a:pt x="26898" y="3643"/>
                      <a:pt x="26859" y="3630"/>
                    </a:cubicBezTo>
                    <a:cubicBezTo>
                      <a:pt x="26350" y="3355"/>
                      <a:pt x="25853" y="3068"/>
                      <a:pt x="25357" y="2780"/>
                    </a:cubicBezTo>
                    <a:cubicBezTo>
                      <a:pt x="25971" y="1944"/>
                      <a:pt x="26480" y="1056"/>
                      <a:pt x="26898" y="116"/>
                    </a:cubicBezTo>
                    <a:cubicBezTo>
                      <a:pt x="26925" y="76"/>
                      <a:pt x="26898" y="24"/>
                      <a:pt x="26859" y="11"/>
                    </a:cubicBezTo>
                    <a:cubicBezTo>
                      <a:pt x="26848" y="4"/>
                      <a:pt x="26836" y="0"/>
                      <a:pt x="26824" y="0"/>
                    </a:cubicBezTo>
                    <a:close/>
                    <a:moveTo>
                      <a:pt x="30452" y="3917"/>
                    </a:moveTo>
                    <a:cubicBezTo>
                      <a:pt x="30399" y="3917"/>
                      <a:pt x="30360" y="3943"/>
                      <a:pt x="30360" y="3982"/>
                    </a:cubicBezTo>
                    <a:cubicBezTo>
                      <a:pt x="30269" y="4596"/>
                      <a:pt x="29655" y="4936"/>
                      <a:pt x="29393" y="5067"/>
                    </a:cubicBezTo>
                    <a:cubicBezTo>
                      <a:pt x="28984" y="5255"/>
                      <a:pt x="28533" y="5348"/>
                      <a:pt x="28083" y="5348"/>
                    </a:cubicBezTo>
                    <a:cubicBezTo>
                      <a:pt x="27442" y="5348"/>
                      <a:pt x="26801" y="5160"/>
                      <a:pt x="26271" y="4792"/>
                    </a:cubicBezTo>
                    <a:cubicBezTo>
                      <a:pt x="26254" y="4780"/>
                      <a:pt x="26233" y="4774"/>
                      <a:pt x="26215" y="4774"/>
                    </a:cubicBezTo>
                    <a:cubicBezTo>
                      <a:pt x="26193" y="4774"/>
                      <a:pt x="26174" y="4784"/>
                      <a:pt x="26167" y="4805"/>
                    </a:cubicBezTo>
                    <a:cubicBezTo>
                      <a:pt x="26141" y="4844"/>
                      <a:pt x="26141" y="4897"/>
                      <a:pt x="26180" y="4923"/>
                    </a:cubicBezTo>
                    <a:cubicBezTo>
                      <a:pt x="26742" y="5315"/>
                      <a:pt x="27408" y="5511"/>
                      <a:pt x="28087" y="5511"/>
                    </a:cubicBezTo>
                    <a:cubicBezTo>
                      <a:pt x="28557" y="5511"/>
                      <a:pt x="29028" y="5406"/>
                      <a:pt x="29472" y="5210"/>
                    </a:cubicBezTo>
                    <a:cubicBezTo>
                      <a:pt x="30060" y="4936"/>
                      <a:pt x="30452" y="4492"/>
                      <a:pt x="30517" y="4008"/>
                    </a:cubicBezTo>
                    <a:cubicBezTo>
                      <a:pt x="30530" y="3969"/>
                      <a:pt x="30491" y="3930"/>
                      <a:pt x="30452" y="3917"/>
                    </a:cubicBezTo>
                    <a:close/>
                    <a:moveTo>
                      <a:pt x="7806" y="38700"/>
                    </a:moveTo>
                    <a:cubicBezTo>
                      <a:pt x="7784" y="38700"/>
                      <a:pt x="7762" y="38709"/>
                      <a:pt x="7747" y="38731"/>
                    </a:cubicBezTo>
                    <a:lnTo>
                      <a:pt x="6872" y="39776"/>
                    </a:lnTo>
                    <a:cubicBezTo>
                      <a:pt x="6781" y="39881"/>
                      <a:pt x="6702" y="39985"/>
                      <a:pt x="6650" y="40116"/>
                    </a:cubicBezTo>
                    <a:cubicBezTo>
                      <a:pt x="6624" y="40194"/>
                      <a:pt x="6611" y="40286"/>
                      <a:pt x="6611" y="40377"/>
                    </a:cubicBezTo>
                    <a:cubicBezTo>
                      <a:pt x="4534" y="42611"/>
                      <a:pt x="2313" y="44792"/>
                      <a:pt x="27" y="46830"/>
                    </a:cubicBezTo>
                    <a:cubicBezTo>
                      <a:pt x="1" y="46856"/>
                      <a:pt x="1" y="46909"/>
                      <a:pt x="27" y="46948"/>
                    </a:cubicBezTo>
                    <a:cubicBezTo>
                      <a:pt x="40" y="46961"/>
                      <a:pt x="66" y="46974"/>
                      <a:pt x="92" y="46974"/>
                    </a:cubicBezTo>
                    <a:lnTo>
                      <a:pt x="144" y="46948"/>
                    </a:lnTo>
                    <a:cubicBezTo>
                      <a:pt x="2391" y="44936"/>
                      <a:pt x="4573" y="42807"/>
                      <a:pt x="6637" y="40599"/>
                    </a:cubicBezTo>
                    <a:cubicBezTo>
                      <a:pt x="6846" y="42219"/>
                      <a:pt x="7865" y="43721"/>
                      <a:pt x="9276" y="44531"/>
                    </a:cubicBezTo>
                    <a:cubicBezTo>
                      <a:pt x="10086" y="45001"/>
                      <a:pt x="11013" y="45237"/>
                      <a:pt x="11954" y="45237"/>
                    </a:cubicBezTo>
                    <a:cubicBezTo>
                      <a:pt x="12202" y="45237"/>
                      <a:pt x="12463" y="45223"/>
                      <a:pt x="12725" y="45184"/>
                    </a:cubicBezTo>
                    <a:cubicBezTo>
                      <a:pt x="12764" y="45171"/>
                      <a:pt x="12790" y="45132"/>
                      <a:pt x="12790" y="45093"/>
                    </a:cubicBezTo>
                    <a:cubicBezTo>
                      <a:pt x="12779" y="45050"/>
                      <a:pt x="12759" y="45024"/>
                      <a:pt x="12723" y="45024"/>
                    </a:cubicBezTo>
                    <a:cubicBezTo>
                      <a:pt x="12716" y="45024"/>
                      <a:pt x="12707" y="45025"/>
                      <a:pt x="12698" y="45028"/>
                    </a:cubicBezTo>
                    <a:cubicBezTo>
                      <a:pt x="12456" y="45060"/>
                      <a:pt x="12213" y="45076"/>
                      <a:pt x="11970" y="45076"/>
                    </a:cubicBezTo>
                    <a:cubicBezTo>
                      <a:pt x="11049" y="45076"/>
                      <a:pt x="10143" y="44842"/>
                      <a:pt x="9367" y="44387"/>
                    </a:cubicBezTo>
                    <a:cubicBezTo>
                      <a:pt x="7982" y="43604"/>
                      <a:pt x="7003" y="42141"/>
                      <a:pt x="6794" y="40573"/>
                    </a:cubicBezTo>
                    <a:cubicBezTo>
                      <a:pt x="6781" y="40521"/>
                      <a:pt x="6781" y="40468"/>
                      <a:pt x="6781" y="40403"/>
                    </a:cubicBezTo>
                    <a:cubicBezTo>
                      <a:pt x="6768" y="40312"/>
                      <a:pt x="6781" y="40233"/>
                      <a:pt x="6807" y="40168"/>
                    </a:cubicBezTo>
                    <a:cubicBezTo>
                      <a:pt x="6846" y="40063"/>
                      <a:pt x="6911" y="39972"/>
                      <a:pt x="7003" y="39881"/>
                    </a:cubicBezTo>
                    <a:lnTo>
                      <a:pt x="7865" y="38835"/>
                    </a:lnTo>
                    <a:cubicBezTo>
                      <a:pt x="7891" y="38796"/>
                      <a:pt x="7891" y="38744"/>
                      <a:pt x="7852" y="38718"/>
                    </a:cubicBezTo>
                    <a:cubicBezTo>
                      <a:pt x="7840" y="38706"/>
                      <a:pt x="7823" y="38700"/>
                      <a:pt x="7806" y="38700"/>
                    </a:cubicBezTo>
                    <a:close/>
                    <a:moveTo>
                      <a:pt x="15821" y="48607"/>
                    </a:moveTo>
                    <a:cubicBezTo>
                      <a:pt x="15781" y="48607"/>
                      <a:pt x="15729" y="48633"/>
                      <a:pt x="15729" y="48672"/>
                    </a:cubicBezTo>
                    <a:cubicBezTo>
                      <a:pt x="15494" y="49913"/>
                      <a:pt x="15167" y="51115"/>
                      <a:pt x="14854" y="52239"/>
                    </a:cubicBezTo>
                    <a:cubicBezTo>
                      <a:pt x="14162" y="54681"/>
                      <a:pt x="13273" y="57490"/>
                      <a:pt x="11575" y="59763"/>
                    </a:cubicBezTo>
                    <a:cubicBezTo>
                      <a:pt x="10112" y="61736"/>
                      <a:pt x="8035" y="63225"/>
                      <a:pt x="5736" y="63956"/>
                    </a:cubicBezTo>
                    <a:cubicBezTo>
                      <a:pt x="5696" y="63969"/>
                      <a:pt x="5670" y="64009"/>
                      <a:pt x="5683" y="64048"/>
                    </a:cubicBezTo>
                    <a:cubicBezTo>
                      <a:pt x="5696" y="64087"/>
                      <a:pt x="5736" y="64113"/>
                      <a:pt x="5762" y="64113"/>
                    </a:cubicBezTo>
                    <a:lnTo>
                      <a:pt x="5788" y="64113"/>
                    </a:lnTo>
                    <a:cubicBezTo>
                      <a:pt x="8113" y="63369"/>
                      <a:pt x="10216" y="61853"/>
                      <a:pt x="11719" y="59855"/>
                    </a:cubicBezTo>
                    <a:cubicBezTo>
                      <a:pt x="13417" y="57568"/>
                      <a:pt x="14318" y="54747"/>
                      <a:pt x="15011" y="52278"/>
                    </a:cubicBezTo>
                    <a:cubicBezTo>
                      <a:pt x="15324" y="51154"/>
                      <a:pt x="15651" y="49952"/>
                      <a:pt x="15886" y="48711"/>
                    </a:cubicBezTo>
                    <a:cubicBezTo>
                      <a:pt x="15886" y="48659"/>
                      <a:pt x="15860" y="48620"/>
                      <a:pt x="15821" y="48607"/>
                    </a:cubicBezTo>
                    <a:close/>
                    <a:moveTo>
                      <a:pt x="54339" y="39329"/>
                    </a:moveTo>
                    <a:cubicBezTo>
                      <a:pt x="54332" y="39329"/>
                      <a:pt x="54325" y="39330"/>
                      <a:pt x="54319" y="39332"/>
                    </a:cubicBezTo>
                    <a:cubicBezTo>
                      <a:pt x="54266" y="39332"/>
                      <a:pt x="54240" y="39384"/>
                      <a:pt x="54253" y="39423"/>
                    </a:cubicBezTo>
                    <a:cubicBezTo>
                      <a:pt x="54724" y="41958"/>
                      <a:pt x="55129" y="44583"/>
                      <a:pt x="55442" y="47235"/>
                    </a:cubicBezTo>
                    <a:cubicBezTo>
                      <a:pt x="56108" y="52787"/>
                      <a:pt x="56409" y="58548"/>
                      <a:pt x="56330" y="64361"/>
                    </a:cubicBezTo>
                    <a:cubicBezTo>
                      <a:pt x="56330" y="64414"/>
                      <a:pt x="56370" y="64440"/>
                      <a:pt x="56409" y="64440"/>
                    </a:cubicBezTo>
                    <a:cubicBezTo>
                      <a:pt x="56461" y="64440"/>
                      <a:pt x="56500" y="64414"/>
                      <a:pt x="56500" y="64361"/>
                    </a:cubicBezTo>
                    <a:cubicBezTo>
                      <a:pt x="56565" y="58548"/>
                      <a:pt x="56278" y="52787"/>
                      <a:pt x="55612" y="47235"/>
                    </a:cubicBezTo>
                    <a:cubicBezTo>
                      <a:pt x="55847" y="46360"/>
                      <a:pt x="56278" y="45485"/>
                      <a:pt x="56866" y="44662"/>
                    </a:cubicBezTo>
                    <a:cubicBezTo>
                      <a:pt x="57767" y="43408"/>
                      <a:pt x="58956" y="42363"/>
                      <a:pt x="60093" y="41422"/>
                    </a:cubicBezTo>
                    <a:cubicBezTo>
                      <a:pt x="60132" y="41396"/>
                      <a:pt x="60132" y="41344"/>
                      <a:pt x="60106" y="41304"/>
                    </a:cubicBezTo>
                    <a:cubicBezTo>
                      <a:pt x="60091" y="41283"/>
                      <a:pt x="60069" y="41273"/>
                      <a:pt x="60045" y="41273"/>
                    </a:cubicBezTo>
                    <a:cubicBezTo>
                      <a:pt x="60026" y="41273"/>
                      <a:pt x="60006" y="41280"/>
                      <a:pt x="59988" y="41291"/>
                    </a:cubicBezTo>
                    <a:cubicBezTo>
                      <a:pt x="58839" y="42245"/>
                      <a:pt x="57650" y="43303"/>
                      <a:pt x="56735" y="44570"/>
                    </a:cubicBezTo>
                    <a:cubicBezTo>
                      <a:pt x="56213" y="45302"/>
                      <a:pt x="55821" y="46060"/>
                      <a:pt x="55560" y="46830"/>
                    </a:cubicBezTo>
                    <a:cubicBezTo>
                      <a:pt x="55246" y="44309"/>
                      <a:pt x="54867" y="41814"/>
                      <a:pt x="54410" y="39397"/>
                    </a:cubicBezTo>
                    <a:cubicBezTo>
                      <a:pt x="54399" y="39354"/>
                      <a:pt x="54370" y="39329"/>
                      <a:pt x="54339" y="3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4"/>
              <p:cNvSpPr/>
              <p:nvPr/>
            </p:nvSpPr>
            <p:spPr>
              <a:xfrm>
                <a:off x="6414601" y="2796371"/>
                <a:ext cx="835762" cy="743192"/>
              </a:xfrm>
              <a:custGeom>
                <a:avLst/>
                <a:gdLst/>
                <a:ahLst/>
                <a:cxnLst/>
                <a:rect l="l" t="t" r="r" b="b"/>
                <a:pathLst>
                  <a:path w="30191" h="26847" extrusionOk="0">
                    <a:moveTo>
                      <a:pt x="4246" y="1098"/>
                    </a:moveTo>
                    <a:cubicBezTo>
                      <a:pt x="2614" y="1804"/>
                      <a:pt x="1281" y="3358"/>
                      <a:pt x="602" y="5409"/>
                    </a:cubicBezTo>
                    <a:cubicBezTo>
                      <a:pt x="236" y="6533"/>
                      <a:pt x="66" y="7695"/>
                      <a:pt x="1" y="8897"/>
                    </a:cubicBezTo>
                    <a:cubicBezTo>
                      <a:pt x="223" y="9459"/>
                      <a:pt x="458" y="10021"/>
                      <a:pt x="693" y="10569"/>
                    </a:cubicBezTo>
                    <a:cubicBezTo>
                      <a:pt x="706" y="8845"/>
                      <a:pt x="798" y="7186"/>
                      <a:pt x="1307" y="5644"/>
                    </a:cubicBezTo>
                    <a:cubicBezTo>
                      <a:pt x="1882" y="3946"/>
                      <a:pt x="2966" y="2587"/>
                      <a:pt x="4273" y="1921"/>
                    </a:cubicBezTo>
                    <a:cubicBezTo>
                      <a:pt x="4260" y="1751"/>
                      <a:pt x="4260" y="1569"/>
                      <a:pt x="4260" y="1399"/>
                    </a:cubicBezTo>
                    <a:cubicBezTo>
                      <a:pt x="4260" y="1307"/>
                      <a:pt x="4246" y="1203"/>
                      <a:pt x="4246" y="1098"/>
                    </a:cubicBezTo>
                    <a:close/>
                    <a:moveTo>
                      <a:pt x="16565" y="1"/>
                    </a:moveTo>
                    <a:lnTo>
                      <a:pt x="16565" y="1"/>
                    </a:lnTo>
                    <a:cubicBezTo>
                      <a:pt x="16657" y="314"/>
                      <a:pt x="16748" y="615"/>
                      <a:pt x="16879" y="902"/>
                    </a:cubicBezTo>
                    <a:cubicBezTo>
                      <a:pt x="18904" y="1686"/>
                      <a:pt x="20693" y="3045"/>
                      <a:pt x="21974" y="4808"/>
                    </a:cubicBezTo>
                    <a:cubicBezTo>
                      <a:pt x="23411" y="6781"/>
                      <a:pt x="24181" y="9224"/>
                      <a:pt x="24155" y="11667"/>
                    </a:cubicBezTo>
                    <a:cubicBezTo>
                      <a:pt x="24142" y="11876"/>
                      <a:pt x="24312" y="12045"/>
                      <a:pt x="24521" y="12045"/>
                    </a:cubicBezTo>
                    <a:cubicBezTo>
                      <a:pt x="24730" y="12045"/>
                      <a:pt x="24900" y="11876"/>
                      <a:pt x="24900" y="11680"/>
                    </a:cubicBezTo>
                    <a:cubicBezTo>
                      <a:pt x="24939" y="9067"/>
                      <a:pt x="24103" y="6467"/>
                      <a:pt x="22574" y="4364"/>
                    </a:cubicBezTo>
                    <a:cubicBezTo>
                      <a:pt x="21085" y="2326"/>
                      <a:pt x="18969" y="785"/>
                      <a:pt x="16565" y="1"/>
                    </a:cubicBezTo>
                    <a:close/>
                    <a:moveTo>
                      <a:pt x="28439" y="16050"/>
                    </a:moveTo>
                    <a:cubicBezTo>
                      <a:pt x="28422" y="16050"/>
                      <a:pt x="28405" y="16052"/>
                      <a:pt x="28388" y="16056"/>
                    </a:cubicBezTo>
                    <a:cubicBezTo>
                      <a:pt x="28283" y="16082"/>
                      <a:pt x="28205" y="16200"/>
                      <a:pt x="28231" y="16317"/>
                    </a:cubicBezTo>
                    <a:lnTo>
                      <a:pt x="29224" y="20184"/>
                    </a:lnTo>
                    <a:cubicBezTo>
                      <a:pt x="29472" y="21151"/>
                      <a:pt x="29746" y="22235"/>
                      <a:pt x="29577" y="23280"/>
                    </a:cubicBezTo>
                    <a:cubicBezTo>
                      <a:pt x="29433" y="24168"/>
                      <a:pt x="28819" y="25213"/>
                      <a:pt x="27800" y="25396"/>
                    </a:cubicBezTo>
                    <a:cubicBezTo>
                      <a:pt x="27682" y="25422"/>
                      <a:pt x="27604" y="25527"/>
                      <a:pt x="27630" y="25644"/>
                    </a:cubicBezTo>
                    <a:cubicBezTo>
                      <a:pt x="27643" y="25749"/>
                      <a:pt x="27735" y="25827"/>
                      <a:pt x="27839" y="25827"/>
                    </a:cubicBezTo>
                    <a:lnTo>
                      <a:pt x="27878" y="25814"/>
                    </a:lnTo>
                    <a:cubicBezTo>
                      <a:pt x="29093" y="25592"/>
                      <a:pt x="29838" y="24377"/>
                      <a:pt x="30008" y="23345"/>
                    </a:cubicBezTo>
                    <a:cubicBezTo>
                      <a:pt x="30190" y="22222"/>
                      <a:pt x="29890" y="21085"/>
                      <a:pt x="29642" y="20079"/>
                    </a:cubicBezTo>
                    <a:lnTo>
                      <a:pt x="28649" y="16213"/>
                    </a:lnTo>
                    <a:cubicBezTo>
                      <a:pt x="28627" y="16112"/>
                      <a:pt x="28538" y="16050"/>
                      <a:pt x="28439" y="16050"/>
                    </a:cubicBezTo>
                    <a:close/>
                    <a:moveTo>
                      <a:pt x="20671" y="17047"/>
                    </a:moveTo>
                    <a:cubicBezTo>
                      <a:pt x="20563" y="17047"/>
                      <a:pt x="20470" y="17135"/>
                      <a:pt x="20458" y="17245"/>
                    </a:cubicBezTo>
                    <a:cubicBezTo>
                      <a:pt x="20236" y="19505"/>
                      <a:pt x="20249" y="21791"/>
                      <a:pt x="20524" y="24038"/>
                    </a:cubicBezTo>
                    <a:cubicBezTo>
                      <a:pt x="20589" y="24599"/>
                      <a:pt x="20680" y="25174"/>
                      <a:pt x="20994" y="25657"/>
                    </a:cubicBezTo>
                    <a:cubicBezTo>
                      <a:pt x="21320" y="26141"/>
                      <a:pt x="21882" y="26507"/>
                      <a:pt x="22574" y="26689"/>
                    </a:cubicBezTo>
                    <a:cubicBezTo>
                      <a:pt x="23175" y="26833"/>
                      <a:pt x="23789" y="26846"/>
                      <a:pt x="24377" y="26846"/>
                    </a:cubicBezTo>
                    <a:cubicBezTo>
                      <a:pt x="24495" y="26846"/>
                      <a:pt x="24586" y="26742"/>
                      <a:pt x="24586" y="26624"/>
                    </a:cubicBezTo>
                    <a:cubicBezTo>
                      <a:pt x="24586" y="26507"/>
                      <a:pt x="24495" y="26415"/>
                      <a:pt x="24377" y="26415"/>
                    </a:cubicBezTo>
                    <a:cubicBezTo>
                      <a:pt x="23816" y="26415"/>
                      <a:pt x="23228" y="26415"/>
                      <a:pt x="22679" y="26271"/>
                    </a:cubicBezTo>
                    <a:cubicBezTo>
                      <a:pt x="22091" y="26128"/>
                      <a:pt x="21621" y="25814"/>
                      <a:pt x="21347" y="25422"/>
                    </a:cubicBezTo>
                    <a:cubicBezTo>
                      <a:pt x="21085" y="25017"/>
                      <a:pt x="21007" y="24521"/>
                      <a:pt x="20942" y="23998"/>
                    </a:cubicBezTo>
                    <a:cubicBezTo>
                      <a:pt x="20680" y="21765"/>
                      <a:pt x="20667" y="19505"/>
                      <a:pt x="20876" y="17284"/>
                    </a:cubicBezTo>
                    <a:cubicBezTo>
                      <a:pt x="20889" y="17166"/>
                      <a:pt x="20811" y="17062"/>
                      <a:pt x="20693" y="17049"/>
                    </a:cubicBezTo>
                    <a:cubicBezTo>
                      <a:pt x="20686" y="17048"/>
                      <a:pt x="20678" y="17047"/>
                      <a:pt x="20671" y="170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4"/>
              <p:cNvSpPr/>
              <p:nvPr/>
            </p:nvSpPr>
            <p:spPr>
              <a:xfrm>
                <a:off x="6975880" y="3106590"/>
                <a:ext cx="235440" cy="442809"/>
              </a:xfrm>
              <a:custGeom>
                <a:avLst/>
                <a:gdLst/>
                <a:ahLst/>
                <a:cxnLst/>
                <a:rect l="l" t="t" r="r" b="b"/>
                <a:pathLst>
                  <a:path w="8505" h="15996" extrusionOk="0">
                    <a:moveTo>
                      <a:pt x="4352" y="0"/>
                    </a:moveTo>
                    <a:cubicBezTo>
                      <a:pt x="3917" y="0"/>
                      <a:pt x="3478" y="120"/>
                      <a:pt x="3083" y="330"/>
                    </a:cubicBezTo>
                    <a:cubicBezTo>
                      <a:pt x="2456" y="657"/>
                      <a:pt x="1947" y="1192"/>
                      <a:pt x="1529" y="1767"/>
                    </a:cubicBezTo>
                    <a:cubicBezTo>
                      <a:pt x="549" y="3125"/>
                      <a:pt x="0" y="4798"/>
                      <a:pt x="0" y="6470"/>
                    </a:cubicBezTo>
                    <a:cubicBezTo>
                      <a:pt x="0" y="6596"/>
                      <a:pt x="241" y="6782"/>
                      <a:pt x="486" y="6782"/>
                    </a:cubicBezTo>
                    <a:cubicBezTo>
                      <a:pt x="520" y="6782"/>
                      <a:pt x="554" y="6778"/>
                      <a:pt x="588" y="6770"/>
                    </a:cubicBezTo>
                    <a:cubicBezTo>
                      <a:pt x="863" y="6718"/>
                      <a:pt x="1058" y="6457"/>
                      <a:pt x="1137" y="6195"/>
                    </a:cubicBezTo>
                    <a:cubicBezTo>
                      <a:pt x="1215" y="5921"/>
                      <a:pt x="1202" y="5647"/>
                      <a:pt x="1215" y="5359"/>
                    </a:cubicBezTo>
                    <a:cubicBezTo>
                      <a:pt x="1254" y="4105"/>
                      <a:pt x="1725" y="2864"/>
                      <a:pt x="2522" y="1911"/>
                    </a:cubicBezTo>
                    <a:cubicBezTo>
                      <a:pt x="2974" y="1353"/>
                      <a:pt x="3623" y="868"/>
                      <a:pt x="4322" y="868"/>
                    </a:cubicBezTo>
                    <a:cubicBezTo>
                      <a:pt x="4409" y="868"/>
                      <a:pt x="4497" y="876"/>
                      <a:pt x="4586" y="892"/>
                    </a:cubicBezTo>
                    <a:cubicBezTo>
                      <a:pt x="5461" y="1048"/>
                      <a:pt x="5970" y="1937"/>
                      <a:pt x="6362" y="2734"/>
                    </a:cubicBezTo>
                    <a:cubicBezTo>
                      <a:pt x="6362" y="2812"/>
                      <a:pt x="6493" y="2969"/>
                      <a:pt x="6519" y="3034"/>
                    </a:cubicBezTo>
                    <a:cubicBezTo>
                      <a:pt x="6584" y="3152"/>
                      <a:pt x="6637" y="3269"/>
                      <a:pt x="6702" y="3387"/>
                    </a:cubicBezTo>
                    <a:cubicBezTo>
                      <a:pt x="6819" y="3622"/>
                      <a:pt x="6924" y="3844"/>
                      <a:pt x="7042" y="4079"/>
                    </a:cubicBezTo>
                    <a:cubicBezTo>
                      <a:pt x="7159" y="4314"/>
                      <a:pt x="7277" y="4536"/>
                      <a:pt x="7394" y="4771"/>
                    </a:cubicBezTo>
                    <a:cubicBezTo>
                      <a:pt x="7486" y="4954"/>
                      <a:pt x="7551" y="5163"/>
                      <a:pt x="7656" y="5346"/>
                    </a:cubicBezTo>
                    <a:cubicBezTo>
                      <a:pt x="7708" y="5412"/>
                      <a:pt x="7760" y="5477"/>
                      <a:pt x="7838" y="5516"/>
                    </a:cubicBezTo>
                    <a:cubicBezTo>
                      <a:pt x="7878" y="5542"/>
                      <a:pt x="7917" y="5555"/>
                      <a:pt x="7969" y="5568"/>
                    </a:cubicBezTo>
                    <a:cubicBezTo>
                      <a:pt x="8032" y="5577"/>
                      <a:pt x="8089" y="5593"/>
                      <a:pt x="8148" y="5593"/>
                    </a:cubicBezTo>
                    <a:cubicBezTo>
                      <a:pt x="8175" y="5593"/>
                      <a:pt x="8202" y="5590"/>
                      <a:pt x="8230" y="5581"/>
                    </a:cubicBezTo>
                    <a:cubicBezTo>
                      <a:pt x="8426" y="5555"/>
                      <a:pt x="8452" y="5399"/>
                      <a:pt x="8465" y="5216"/>
                    </a:cubicBezTo>
                    <a:cubicBezTo>
                      <a:pt x="8505" y="4928"/>
                      <a:pt x="8413" y="4628"/>
                      <a:pt x="8309" y="4353"/>
                    </a:cubicBezTo>
                    <a:cubicBezTo>
                      <a:pt x="7891" y="3217"/>
                      <a:pt x="7264" y="2146"/>
                      <a:pt x="6480" y="1205"/>
                    </a:cubicBezTo>
                    <a:cubicBezTo>
                      <a:pt x="6114" y="774"/>
                      <a:pt x="5683" y="343"/>
                      <a:pt x="5147" y="147"/>
                    </a:cubicBezTo>
                    <a:cubicBezTo>
                      <a:pt x="4892" y="47"/>
                      <a:pt x="4623" y="0"/>
                      <a:pt x="4352" y="0"/>
                    </a:cubicBezTo>
                    <a:close/>
                    <a:moveTo>
                      <a:pt x="7616" y="14007"/>
                    </a:moveTo>
                    <a:cubicBezTo>
                      <a:pt x="7446" y="14020"/>
                      <a:pt x="7277" y="14073"/>
                      <a:pt x="7107" y="14125"/>
                    </a:cubicBezTo>
                    <a:cubicBezTo>
                      <a:pt x="6885" y="14190"/>
                      <a:pt x="6650" y="14256"/>
                      <a:pt x="6414" y="14321"/>
                    </a:cubicBezTo>
                    <a:cubicBezTo>
                      <a:pt x="6349" y="14334"/>
                      <a:pt x="6271" y="14360"/>
                      <a:pt x="6232" y="14412"/>
                    </a:cubicBezTo>
                    <a:cubicBezTo>
                      <a:pt x="6179" y="14504"/>
                      <a:pt x="6219" y="14608"/>
                      <a:pt x="6271" y="14700"/>
                    </a:cubicBezTo>
                    <a:cubicBezTo>
                      <a:pt x="6349" y="14896"/>
                      <a:pt x="6441" y="15092"/>
                      <a:pt x="6532" y="15301"/>
                    </a:cubicBezTo>
                    <a:cubicBezTo>
                      <a:pt x="6584" y="15405"/>
                      <a:pt x="6663" y="15536"/>
                      <a:pt x="6780" y="15549"/>
                    </a:cubicBezTo>
                    <a:cubicBezTo>
                      <a:pt x="6859" y="15549"/>
                      <a:pt x="6937" y="15510"/>
                      <a:pt x="7002" y="15457"/>
                    </a:cubicBezTo>
                    <a:cubicBezTo>
                      <a:pt x="7290" y="15261"/>
                      <a:pt x="7642" y="15079"/>
                      <a:pt x="7904" y="14830"/>
                    </a:cubicBezTo>
                    <a:cubicBezTo>
                      <a:pt x="7995" y="14739"/>
                      <a:pt x="8008" y="14674"/>
                      <a:pt x="7956" y="14556"/>
                    </a:cubicBezTo>
                    <a:cubicBezTo>
                      <a:pt x="7891" y="14412"/>
                      <a:pt x="7838" y="14256"/>
                      <a:pt x="7773" y="14112"/>
                    </a:cubicBezTo>
                    <a:cubicBezTo>
                      <a:pt x="7760" y="14086"/>
                      <a:pt x="7747" y="14047"/>
                      <a:pt x="7734" y="14033"/>
                    </a:cubicBezTo>
                    <a:cubicBezTo>
                      <a:pt x="7695" y="14007"/>
                      <a:pt x="7656" y="14007"/>
                      <a:pt x="7616" y="14007"/>
                    </a:cubicBezTo>
                    <a:close/>
                    <a:moveTo>
                      <a:pt x="5231" y="14692"/>
                    </a:moveTo>
                    <a:cubicBezTo>
                      <a:pt x="5182" y="14692"/>
                      <a:pt x="5130" y="14705"/>
                      <a:pt x="5082" y="14713"/>
                    </a:cubicBezTo>
                    <a:cubicBezTo>
                      <a:pt x="4729" y="14791"/>
                      <a:pt x="4337" y="14830"/>
                      <a:pt x="4011" y="14961"/>
                    </a:cubicBezTo>
                    <a:cubicBezTo>
                      <a:pt x="3893" y="15000"/>
                      <a:pt x="3854" y="15065"/>
                      <a:pt x="3854" y="15196"/>
                    </a:cubicBezTo>
                    <a:cubicBezTo>
                      <a:pt x="3854" y="15353"/>
                      <a:pt x="3854" y="15510"/>
                      <a:pt x="3854" y="15679"/>
                    </a:cubicBezTo>
                    <a:cubicBezTo>
                      <a:pt x="3854" y="15706"/>
                      <a:pt x="3854" y="15732"/>
                      <a:pt x="3867" y="15758"/>
                    </a:cubicBezTo>
                    <a:cubicBezTo>
                      <a:pt x="3893" y="15797"/>
                      <a:pt x="3932" y="15810"/>
                      <a:pt x="3972" y="15823"/>
                    </a:cubicBezTo>
                    <a:cubicBezTo>
                      <a:pt x="4128" y="15875"/>
                      <a:pt x="4311" y="15902"/>
                      <a:pt x="4481" y="15915"/>
                    </a:cubicBezTo>
                    <a:cubicBezTo>
                      <a:pt x="4716" y="15941"/>
                      <a:pt x="4951" y="15967"/>
                      <a:pt x="5187" y="15993"/>
                    </a:cubicBezTo>
                    <a:cubicBezTo>
                      <a:pt x="5218" y="15993"/>
                      <a:pt x="5249" y="15995"/>
                      <a:pt x="5279" y="15995"/>
                    </a:cubicBezTo>
                    <a:cubicBezTo>
                      <a:pt x="5323" y="15995"/>
                      <a:pt x="5364" y="15990"/>
                      <a:pt x="5396" y="15967"/>
                    </a:cubicBezTo>
                    <a:cubicBezTo>
                      <a:pt x="5474" y="15902"/>
                      <a:pt x="5487" y="15797"/>
                      <a:pt x="5474" y="15693"/>
                    </a:cubicBezTo>
                    <a:cubicBezTo>
                      <a:pt x="5474" y="15470"/>
                      <a:pt x="5461" y="15261"/>
                      <a:pt x="5448" y="15039"/>
                    </a:cubicBezTo>
                    <a:cubicBezTo>
                      <a:pt x="5448" y="14922"/>
                      <a:pt x="5422" y="14778"/>
                      <a:pt x="5317" y="14713"/>
                    </a:cubicBezTo>
                    <a:cubicBezTo>
                      <a:pt x="5292" y="14697"/>
                      <a:pt x="5262" y="14692"/>
                      <a:pt x="5231" y="146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6"/>
        <p:cNvGrpSpPr/>
        <p:nvPr/>
      </p:nvGrpSpPr>
      <p:grpSpPr>
        <a:xfrm>
          <a:off x="0" y="0"/>
          <a:ext cx="0" cy="0"/>
          <a:chOff x="0" y="0"/>
          <a:chExt cx="0" cy="0"/>
        </a:xfrm>
      </p:grpSpPr>
      <p:sp>
        <p:nvSpPr>
          <p:cNvPr id="2637" name="Google Shape;2637;p8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PATIENT CARE</a:t>
            </a:r>
            <a:endParaRPr/>
          </a:p>
        </p:txBody>
      </p:sp>
      <p:sp>
        <p:nvSpPr>
          <p:cNvPr id="2638" name="Google Shape;2638;p85"/>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2639" name="Google Shape;2639;p85"/>
          <p:cNvSpPr txBox="1"/>
          <p:nvPr/>
        </p:nvSpPr>
        <p:spPr>
          <a:xfrm>
            <a:off x="3772125" y="2708700"/>
            <a:ext cx="15999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PATIENT</a:t>
            </a:r>
            <a:endParaRPr sz="2000">
              <a:solidFill>
                <a:schemeClr val="accent2"/>
              </a:solidFill>
              <a:latin typeface="Archivo Black"/>
              <a:ea typeface="Archivo Black"/>
              <a:cs typeface="Archivo Black"/>
              <a:sym typeface="Archivo Black"/>
            </a:endParaRPr>
          </a:p>
        </p:txBody>
      </p:sp>
      <p:sp>
        <p:nvSpPr>
          <p:cNvPr id="2640" name="Google Shape;2640;p85"/>
          <p:cNvSpPr txBox="1"/>
          <p:nvPr/>
        </p:nvSpPr>
        <p:spPr>
          <a:xfrm flipH="1">
            <a:off x="1625250" y="279855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latin typeface="Comfortaa"/>
              <a:ea typeface="Comfortaa"/>
              <a:cs typeface="Comfortaa"/>
              <a:sym typeface="Comfortaa"/>
            </a:endParaRPr>
          </a:p>
        </p:txBody>
      </p:sp>
      <p:sp>
        <p:nvSpPr>
          <p:cNvPr id="2641" name="Google Shape;2641;p85"/>
          <p:cNvSpPr txBox="1"/>
          <p:nvPr/>
        </p:nvSpPr>
        <p:spPr>
          <a:xfrm flipH="1">
            <a:off x="1625250" y="2470350"/>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2642" name="Google Shape;2642;p85"/>
          <p:cNvSpPr txBox="1"/>
          <p:nvPr/>
        </p:nvSpPr>
        <p:spPr>
          <a:xfrm flipH="1">
            <a:off x="5911350" y="279855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p:txBody>
      </p:sp>
      <p:sp>
        <p:nvSpPr>
          <p:cNvPr id="2643" name="Google Shape;2643;p85"/>
          <p:cNvSpPr txBox="1"/>
          <p:nvPr/>
        </p:nvSpPr>
        <p:spPr>
          <a:xfrm flipH="1">
            <a:off x="3768375" y="3924825"/>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Jupiter is a gas giant</a:t>
            </a:r>
            <a:endParaRPr>
              <a:solidFill>
                <a:schemeClr val="dk1"/>
              </a:solidFill>
              <a:latin typeface="Comfortaa"/>
              <a:ea typeface="Comfortaa"/>
              <a:cs typeface="Comfortaa"/>
              <a:sym typeface="Comfortaa"/>
            </a:endParaRPr>
          </a:p>
        </p:txBody>
      </p:sp>
      <p:sp>
        <p:nvSpPr>
          <p:cNvPr id="2644" name="Google Shape;2644;p85"/>
          <p:cNvSpPr txBox="1"/>
          <p:nvPr/>
        </p:nvSpPr>
        <p:spPr>
          <a:xfrm flipH="1">
            <a:off x="5911350" y="2470350"/>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2645" name="Google Shape;2645;p85"/>
          <p:cNvSpPr txBox="1"/>
          <p:nvPr/>
        </p:nvSpPr>
        <p:spPr>
          <a:xfrm flipH="1">
            <a:off x="3768375" y="3596625"/>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sp>
        <p:nvSpPr>
          <p:cNvPr id="2646" name="Google Shape;2646;p85"/>
          <p:cNvSpPr txBox="1"/>
          <p:nvPr/>
        </p:nvSpPr>
        <p:spPr>
          <a:xfrm flipH="1">
            <a:off x="3768375" y="175811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the planet where we live</a:t>
            </a:r>
            <a:endParaRPr>
              <a:solidFill>
                <a:schemeClr val="dk1"/>
              </a:solidFill>
              <a:latin typeface="Comfortaa"/>
              <a:ea typeface="Comfortaa"/>
              <a:cs typeface="Comfortaa"/>
              <a:sym typeface="Comfortaa"/>
            </a:endParaRPr>
          </a:p>
        </p:txBody>
      </p:sp>
      <p:sp>
        <p:nvSpPr>
          <p:cNvPr id="2647" name="Google Shape;2647;p85"/>
          <p:cNvSpPr txBox="1"/>
          <p:nvPr/>
        </p:nvSpPr>
        <p:spPr>
          <a:xfrm flipH="1">
            <a:off x="3768375" y="1429243"/>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EARTH</a:t>
            </a:r>
            <a:endParaRPr sz="2000">
              <a:solidFill>
                <a:schemeClr val="accent2"/>
              </a:solidFill>
              <a:latin typeface="Archivo Black"/>
              <a:ea typeface="Archivo Black"/>
              <a:cs typeface="Archivo Black"/>
              <a:sym typeface="Archivo Black"/>
            </a:endParaRPr>
          </a:p>
        </p:txBody>
      </p:sp>
      <p:cxnSp>
        <p:nvCxnSpPr>
          <p:cNvPr id="2648" name="Google Shape;2648;p85"/>
          <p:cNvCxnSpPr>
            <a:stCxn id="2639" idx="1"/>
            <a:endCxn id="2649" idx="3"/>
          </p:cNvCxnSpPr>
          <p:nvPr/>
        </p:nvCxnSpPr>
        <p:spPr>
          <a:xfrm rot="10800000">
            <a:off x="3395625" y="2920800"/>
            <a:ext cx="376500" cy="0"/>
          </a:xfrm>
          <a:prstGeom prst="straightConnector1">
            <a:avLst/>
          </a:prstGeom>
          <a:noFill/>
          <a:ln w="9525" cap="flat" cmpd="sng">
            <a:solidFill>
              <a:schemeClr val="dk1"/>
            </a:solidFill>
            <a:prstDash val="solid"/>
            <a:round/>
            <a:headEnd type="none" w="med" len="med"/>
            <a:tailEnd type="oval" w="med" len="med"/>
          </a:ln>
        </p:spPr>
      </p:cxnSp>
      <p:cxnSp>
        <p:nvCxnSpPr>
          <p:cNvPr id="2650" name="Google Shape;2650;p85"/>
          <p:cNvCxnSpPr>
            <a:stCxn id="2639" idx="3"/>
            <a:endCxn id="2651" idx="1"/>
          </p:cNvCxnSpPr>
          <p:nvPr/>
        </p:nvCxnSpPr>
        <p:spPr>
          <a:xfrm>
            <a:off x="5372025" y="2920800"/>
            <a:ext cx="376500" cy="0"/>
          </a:xfrm>
          <a:prstGeom prst="straightConnector1">
            <a:avLst/>
          </a:prstGeom>
          <a:noFill/>
          <a:ln w="9525" cap="flat" cmpd="sng">
            <a:solidFill>
              <a:schemeClr val="dk1"/>
            </a:solidFill>
            <a:prstDash val="solid"/>
            <a:round/>
            <a:headEnd type="none" w="med" len="med"/>
            <a:tailEnd type="oval" w="med" len="med"/>
          </a:ln>
        </p:spPr>
      </p:cxnSp>
      <p:cxnSp>
        <p:nvCxnSpPr>
          <p:cNvPr id="2652" name="Google Shape;2652;p85"/>
          <p:cNvCxnSpPr>
            <a:stCxn id="2639" idx="0"/>
            <a:endCxn id="2653" idx="2"/>
          </p:cNvCxnSpPr>
          <p:nvPr/>
        </p:nvCxnSpPr>
        <p:spPr>
          <a:xfrm rot="10800000">
            <a:off x="4572075" y="2441100"/>
            <a:ext cx="0" cy="267600"/>
          </a:xfrm>
          <a:prstGeom prst="straightConnector1">
            <a:avLst/>
          </a:prstGeom>
          <a:noFill/>
          <a:ln w="9525" cap="flat" cmpd="sng">
            <a:solidFill>
              <a:schemeClr val="dk1"/>
            </a:solidFill>
            <a:prstDash val="solid"/>
            <a:round/>
            <a:headEnd type="none" w="med" len="med"/>
            <a:tailEnd type="oval" w="med" len="med"/>
          </a:ln>
        </p:spPr>
      </p:cxnSp>
      <p:cxnSp>
        <p:nvCxnSpPr>
          <p:cNvPr id="2654" name="Google Shape;2654;p85"/>
          <p:cNvCxnSpPr>
            <a:stCxn id="2639" idx="2"/>
            <a:endCxn id="2655" idx="0"/>
          </p:cNvCxnSpPr>
          <p:nvPr/>
        </p:nvCxnSpPr>
        <p:spPr>
          <a:xfrm>
            <a:off x="4572075" y="3132900"/>
            <a:ext cx="0" cy="267300"/>
          </a:xfrm>
          <a:prstGeom prst="straightConnector1">
            <a:avLst/>
          </a:prstGeom>
          <a:noFill/>
          <a:ln w="9525" cap="flat" cmpd="sng">
            <a:solidFill>
              <a:schemeClr val="dk1"/>
            </a:solidFill>
            <a:prstDash val="solid"/>
            <a:round/>
            <a:headEnd type="none" w="med" len="med"/>
            <a:tailEnd type="oval" w="med" len="med"/>
          </a:ln>
        </p:spPr>
      </p:cxnSp>
      <p:grpSp>
        <p:nvGrpSpPr>
          <p:cNvPr id="2656" name="Google Shape;2656;p85"/>
          <p:cNvGrpSpPr/>
          <p:nvPr/>
        </p:nvGrpSpPr>
        <p:grpSpPr>
          <a:xfrm rot="4560013" flipH="1">
            <a:off x="2119489" y="4082578"/>
            <a:ext cx="488140" cy="457795"/>
            <a:chOff x="3089978" y="4184399"/>
            <a:chExt cx="388071" cy="363947"/>
          </a:xfrm>
        </p:grpSpPr>
        <p:sp>
          <p:nvSpPr>
            <p:cNvPr id="2657" name="Google Shape;2657;p85"/>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5"/>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5"/>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85"/>
          <p:cNvGrpSpPr/>
          <p:nvPr/>
        </p:nvGrpSpPr>
        <p:grpSpPr>
          <a:xfrm rot="1945503">
            <a:off x="1470236" y="1359574"/>
            <a:ext cx="406862" cy="401401"/>
            <a:chOff x="8167224" y="612742"/>
            <a:chExt cx="406859" cy="401398"/>
          </a:xfrm>
        </p:grpSpPr>
        <p:sp>
          <p:nvSpPr>
            <p:cNvPr id="2661" name="Google Shape;2661;p85"/>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5"/>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5"/>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85"/>
          <p:cNvGrpSpPr/>
          <p:nvPr/>
        </p:nvGrpSpPr>
        <p:grpSpPr>
          <a:xfrm rot="-3985605" flipH="1">
            <a:off x="6513098" y="1159162"/>
            <a:ext cx="684152" cy="713370"/>
            <a:chOff x="3148975" y="2141425"/>
            <a:chExt cx="692500" cy="722075"/>
          </a:xfrm>
        </p:grpSpPr>
        <p:sp>
          <p:nvSpPr>
            <p:cNvPr id="2665" name="Google Shape;2665;p85"/>
            <p:cNvSpPr/>
            <p:nvPr/>
          </p:nvSpPr>
          <p:spPr>
            <a:xfrm>
              <a:off x="3148975" y="2141425"/>
              <a:ext cx="692500" cy="722075"/>
            </a:xfrm>
            <a:custGeom>
              <a:avLst/>
              <a:gdLst/>
              <a:ahLst/>
              <a:cxnLst/>
              <a:rect l="l" t="t" r="r" b="b"/>
              <a:pathLst>
                <a:path w="27700" h="28883" extrusionOk="0">
                  <a:moveTo>
                    <a:pt x="10725" y="1"/>
                  </a:moveTo>
                  <a:cubicBezTo>
                    <a:pt x="10335" y="1"/>
                    <a:pt x="9960" y="178"/>
                    <a:pt x="9609" y="359"/>
                  </a:cubicBezTo>
                  <a:cubicBezTo>
                    <a:pt x="5724" y="2369"/>
                    <a:pt x="686" y="7847"/>
                    <a:pt x="203" y="9019"/>
                  </a:cubicBezTo>
                  <a:cubicBezTo>
                    <a:pt x="54" y="9378"/>
                    <a:pt x="1" y="9840"/>
                    <a:pt x="380" y="9924"/>
                  </a:cubicBezTo>
                  <a:cubicBezTo>
                    <a:pt x="201" y="10025"/>
                    <a:pt x="306" y="10297"/>
                    <a:pt x="428" y="10462"/>
                  </a:cubicBezTo>
                  <a:cubicBezTo>
                    <a:pt x="644" y="10753"/>
                    <a:pt x="915" y="11072"/>
                    <a:pt x="1277" y="11074"/>
                  </a:cubicBezTo>
                  <a:cubicBezTo>
                    <a:pt x="1176" y="11450"/>
                    <a:pt x="1537" y="11849"/>
                    <a:pt x="1912" y="11849"/>
                  </a:cubicBezTo>
                  <a:cubicBezTo>
                    <a:pt x="1966" y="11849"/>
                    <a:pt x="2020" y="11840"/>
                    <a:pt x="2073" y="11822"/>
                  </a:cubicBezTo>
                  <a:cubicBezTo>
                    <a:pt x="2119" y="12898"/>
                    <a:pt x="2442" y="13954"/>
                    <a:pt x="2963" y="14896"/>
                  </a:cubicBezTo>
                  <a:cubicBezTo>
                    <a:pt x="3505" y="15875"/>
                    <a:pt x="4248" y="16724"/>
                    <a:pt x="4986" y="17566"/>
                  </a:cubicBezTo>
                  <a:cubicBezTo>
                    <a:pt x="6975" y="19833"/>
                    <a:pt x="8963" y="22099"/>
                    <a:pt x="10969" y="24350"/>
                  </a:cubicBezTo>
                  <a:cubicBezTo>
                    <a:pt x="11425" y="24861"/>
                    <a:pt x="11883" y="25374"/>
                    <a:pt x="12275" y="25936"/>
                  </a:cubicBezTo>
                  <a:cubicBezTo>
                    <a:pt x="12709" y="26556"/>
                    <a:pt x="13061" y="27234"/>
                    <a:pt x="13554" y="27807"/>
                  </a:cubicBezTo>
                  <a:cubicBezTo>
                    <a:pt x="14047" y="28381"/>
                    <a:pt x="14724" y="28855"/>
                    <a:pt x="15479" y="28881"/>
                  </a:cubicBezTo>
                  <a:cubicBezTo>
                    <a:pt x="15502" y="28882"/>
                    <a:pt x="15525" y="28883"/>
                    <a:pt x="15549" y="28883"/>
                  </a:cubicBezTo>
                  <a:cubicBezTo>
                    <a:pt x="16469" y="28883"/>
                    <a:pt x="17263" y="28242"/>
                    <a:pt x="17964" y="27637"/>
                  </a:cubicBezTo>
                  <a:cubicBezTo>
                    <a:pt x="20909" y="25095"/>
                    <a:pt x="23853" y="22555"/>
                    <a:pt x="26797" y="20014"/>
                  </a:cubicBezTo>
                  <a:cubicBezTo>
                    <a:pt x="27042" y="19804"/>
                    <a:pt x="27290" y="19587"/>
                    <a:pt x="27452" y="19309"/>
                  </a:cubicBezTo>
                  <a:cubicBezTo>
                    <a:pt x="27640" y="18988"/>
                    <a:pt x="27700" y="18607"/>
                    <a:pt x="27700" y="18234"/>
                  </a:cubicBezTo>
                  <a:cubicBezTo>
                    <a:pt x="27697" y="17054"/>
                    <a:pt x="27089" y="15891"/>
                    <a:pt x="26034" y="15323"/>
                  </a:cubicBezTo>
                  <a:cubicBezTo>
                    <a:pt x="26027" y="15323"/>
                    <a:pt x="25918" y="15250"/>
                    <a:pt x="25798" y="15180"/>
                  </a:cubicBezTo>
                  <a:cubicBezTo>
                    <a:pt x="23184" y="11987"/>
                    <a:pt x="20674" y="9013"/>
                    <a:pt x="18059" y="5821"/>
                  </a:cubicBezTo>
                  <a:cubicBezTo>
                    <a:pt x="17179" y="4747"/>
                    <a:pt x="16235" y="3625"/>
                    <a:pt x="14928" y="3154"/>
                  </a:cubicBezTo>
                  <a:cubicBezTo>
                    <a:pt x="14296" y="2926"/>
                    <a:pt x="13470" y="2731"/>
                    <a:pt x="13350" y="2070"/>
                  </a:cubicBezTo>
                  <a:cubicBezTo>
                    <a:pt x="13334" y="1985"/>
                    <a:pt x="13332" y="1895"/>
                    <a:pt x="13286" y="1823"/>
                  </a:cubicBezTo>
                  <a:cubicBezTo>
                    <a:pt x="13203" y="1693"/>
                    <a:pt x="13023" y="1677"/>
                    <a:pt x="12869" y="1675"/>
                  </a:cubicBezTo>
                  <a:cubicBezTo>
                    <a:pt x="12914" y="1365"/>
                    <a:pt x="12614" y="1071"/>
                    <a:pt x="12310" y="1071"/>
                  </a:cubicBezTo>
                  <a:cubicBezTo>
                    <a:pt x="12257" y="1071"/>
                    <a:pt x="12204" y="1081"/>
                    <a:pt x="12152" y="1100"/>
                  </a:cubicBezTo>
                  <a:cubicBezTo>
                    <a:pt x="12361" y="828"/>
                    <a:pt x="12008" y="483"/>
                    <a:pt x="11704" y="323"/>
                  </a:cubicBezTo>
                  <a:cubicBezTo>
                    <a:pt x="11432" y="180"/>
                    <a:pt x="11150" y="35"/>
                    <a:pt x="10845" y="6"/>
                  </a:cubicBezTo>
                  <a:cubicBezTo>
                    <a:pt x="10805" y="2"/>
                    <a:pt x="10765" y="1"/>
                    <a:pt x="10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5"/>
            <p:cNvSpPr/>
            <p:nvPr/>
          </p:nvSpPr>
          <p:spPr>
            <a:xfrm>
              <a:off x="3254525" y="2272525"/>
              <a:ext cx="540350" cy="536775"/>
            </a:xfrm>
            <a:custGeom>
              <a:avLst/>
              <a:gdLst/>
              <a:ahLst/>
              <a:cxnLst/>
              <a:rect l="l" t="t" r="r" b="b"/>
              <a:pathLst>
                <a:path w="21614" h="21471" extrusionOk="0">
                  <a:moveTo>
                    <a:pt x="13357" y="1"/>
                  </a:moveTo>
                  <a:cubicBezTo>
                    <a:pt x="8875" y="2262"/>
                    <a:pt x="5024" y="5645"/>
                    <a:pt x="1650" y="9370"/>
                  </a:cubicBezTo>
                  <a:cubicBezTo>
                    <a:pt x="1059" y="10022"/>
                    <a:pt x="475" y="10696"/>
                    <a:pt x="1" y="11435"/>
                  </a:cubicBezTo>
                  <a:cubicBezTo>
                    <a:pt x="250" y="11734"/>
                    <a:pt x="508" y="12029"/>
                    <a:pt x="764" y="12322"/>
                  </a:cubicBezTo>
                  <a:cubicBezTo>
                    <a:pt x="2753" y="14589"/>
                    <a:pt x="4741" y="16855"/>
                    <a:pt x="6747" y="19106"/>
                  </a:cubicBezTo>
                  <a:cubicBezTo>
                    <a:pt x="7203" y="19617"/>
                    <a:pt x="7661" y="20130"/>
                    <a:pt x="8053" y="20692"/>
                  </a:cubicBezTo>
                  <a:cubicBezTo>
                    <a:pt x="8230" y="20945"/>
                    <a:pt x="8395" y="21208"/>
                    <a:pt x="8560" y="21471"/>
                  </a:cubicBezTo>
                  <a:cubicBezTo>
                    <a:pt x="12730" y="17385"/>
                    <a:pt x="16991" y="13519"/>
                    <a:pt x="21614" y="9958"/>
                  </a:cubicBezTo>
                  <a:cubicBezTo>
                    <a:pt x="21602" y="9950"/>
                    <a:pt x="21589" y="9943"/>
                    <a:pt x="21576" y="9936"/>
                  </a:cubicBezTo>
                  <a:cubicBezTo>
                    <a:pt x="18962" y="6743"/>
                    <a:pt x="16452" y="3769"/>
                    <a:pt x="13837" y="577"/>
                  </a:cubicBezTo>
                  <a:cubicBezTo>
                    <a:pt x="13680" y="386"/>
                    <a:pt x="13521" y="192"/>
                    <a:pt x="13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5"/>
            <p:cNvSpPr/>
            <p:nvPr/>
          </p:nvSpPr>
          <p:spPr>
            <a:xfrm>
              <a:off x="3266150" y="2422600"/>
              <a:ext cx="337925" cy="366375"/>
            </a:xfrm>
            <a:custGeom>
              <a:avLst/>
              <a:gdLst/>
              <a:ahLst/>
              <a:cxnLst/>
              <a:rect l="l" t="t" r="r" b="b"/>
              <a:pathLst>
                <a:path w="13517" h="14655" extrusionOk="0">
                  <a:moveTo>
                    <a:pt x="5834" y="0"/>
                  </a:moveTo>
                  <a:cubicBezTo>
                    <a:pt x="3582" y="1658"/>
                    <a:pt x="1604" y="3686"/>
                    <a:pt x="1" y="5977"/>
                  </a:cubicBezTo>
                  <a:cubicBezTo>
                    <a:pt x="101" y="6092"/>
                    <a:pt x="200" y="6206"/>
                    <a:pt x="300" y="6319"/>
                  </a:cubicBezTo>
                  <a:cubicBezTo>
                    <a:pt x="2288" y="8585"/>
                    <a:pt x="4276" y="10851"/>
                    <a:pt x="6282" y="13103"/>
                  </a:cubicBezTo>
                  <a:cubicBezTo>
                    <a:pt x="6728" y="13604"/>
                    <a:pt x="7177" y="14107"/>
                    <a:pt x="7565" y="14655"/>
                  </a:cubicBezTo>
                  <a:cubicBezTo>
                    <a:pt x="9256" y="12535"/>
                    <a:pt x="11268" y="10674"/>
                    <a:pt x="13516" y="9157"/>
                  </a:cubicBezTo>
                  <a:cubicBezTo>
                    <a:pt x="11324" y="5819"/>
                    <a:pt x="8740" y="2739"/>
                    <a:pt x="5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5"/>
            <p:cNvSpPr/>
            <p:nvPr/>
          </p:nvSpPr>
          <p:spPr>
            <a:xfrm>
              <a:off x="3352775" y="2550475"/>
              <a:ext cx="126075" cy="126075"/>
            </a:xfrm>
            <a:custGeom>
              <a:avLst/>
              <a:gdLst/>
              <a:ahLst/>
              <a:cxnLst/>
              <a:rect l="l" t="t" r="r" b="b"/>
              <a:pathLst>
                <a:path w="5043" h="5043" extrusionOk="0">
                  <a:moveTo>
                    <a:pt x="1190" y="0"/>
                  </a:moveTo>
                  <a:lnTo>
                    <a:pt x="150" y="939"/>
                  </a:lnTo>
                  <a:lnTo>
                    <a:pt x="1533" y="2471"/>
                  </a:lnTo>
                  <a:lnTo>
                    <a:pt x="1" y="3855"/>
                  </a:lnTo>
                  <a:lnTo>
                    <a:pt x="939" y="4894"/>
                  </a:lnTo>
                  <a:lnTo>
                    <a:pt x="2471" y="3510"/>
                  </a:lnTo>
                  <a:lnTo>
                    <a:pt x="3855" y="5043"/>
                  </a:lnTo>
                  <a:lnTo>
                    <a:pt x="4894" y="4104"/>
                  </a:lnTo>
                  <a:lnTo>
                    <a:pt x="3510" y="2572"/>
                  </a:lnTo>
                  <a:lnTo>
                    <a:pt x="5043" y="1188"/>
                  </a:lnTo>
                  <a:lnTo>
                    <a:pt x="4104" y="149"/>
                  </a:lnTo>
                  <a:lnTo>
                    <a:pt x="2572" y="1533"/>
                  </a:lnTo>
                  <a:lnTo>
                    <a:pt x="11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5"/>
            <p:cNvSpPr/>
            <p:nvPr/>
          </p:nvSpPr>
          <p:spPr>
            <a:xfrm>
              <a:off x="3176975" y="2169150"/>
              <a:ext cx="286075" cy="228650"/>
            </a:xfrm>
            <a:custGeom>
              <a:avLst/>
              <a:gdLst/>
              <a:ahLst/>
              <a:cxnLst/>
              <a:rect l="l" t="t" r="r" b="b"/>
              <a:pathLst>
                <a:path w="11443" h="9146" extrusionOk="0">
                  <a:moveTo>
                    <a:pt x="11387" y="712"/>
                  </a:moveTo>
                  <a:cubicBezTo>
                    <a:pt x="11380" y="712"/>
                    <a:pt x="11373" y="714"/>
                    <a:pt x="11366" y="717"/>
                  </a:cubicBezTo>
                  <a:cubicBezTo>
                    <a:pt x="11322" y="739"/>
                    <a:pt x="6931" y="2928"/>
                    <a:pt x="3786" y="6483"/>
                  </a:cubicBezTo>
                  <a:cubicBezTo>
                    <a:pt x="3769" y="6504"/>
                    <a:pt x="3771" y="6534"/>
                    <a:pt x="3791" y="6552"/>
                  </a:cubicBezTo>
                  <a:cubicBezTo>
                    <a:pt x="3800" y="6560"/>
                    <a:pt x="3811" y="6564"/>
                    <a:pt x="3822" y="6564"/>
                  </a:cubicBezTo>
                  <a:cubicBezTo>
                    <a:pt x="3836" y="6564"/>
                    <a:pt x="3849" y="6559"/>
                    <a:pt x="3859" y="6548"/>
                  </a:cubicBezTo>
                  <a:cubicBezTo>
                    <a:pt x="6990" y="3007"/>
                    <a:pt x="11365" y="826"/>
                    <a:pt x="11409" y="804"/>
                  </a:cubicBezTo>
                  <a:cubicBezTo>
                    <a:pt x="11432" y="793"/>
                    <a:pt x="11443" y="764"/>
                    <a:pt x="11431" y="739"/>
                  </a:cubicBezTo>
                  <a:cubicBezTo>
                    <a:pt x="11422" y="722"/>
                    <a:pt x="11405" y="712"/>
                    <a:pt x="11387" y="712"/>
                  </a:cubicBezTo>
                  <a:close/>
                  <a:moveTo>
                    <a:pt x="10674" y="0"/>
                  </a:moveTo>
                  <a:cubicBezTo>
                    <a:pt x="10668" y="0"/>
                    <a:pt x="10662" y="1"/>
                    <a:pt x="10656" y="4"/>
                  </a:cubicBezTo>
                  <a:cubicBezTo>
                    <a:pt x="10597" y="31"/>
                    <a:pt x="4745" y="2665"/>
                    <a:pt x="16" y="9067"/>
                  </a:cubicBezTo>
                  <a:cubicBezTo>
                    <a:pt x="0" y="9090"/>
                    <a:pt x="5" y="9120"/>
                    <a:pt x="27" y="9136"/>
                  </a:cubicBezTo>
                  <a:cubicBezTo>
                    <a:pt x="35" y="9142"/>
                    <a:pt x="45" y="9145"/>
                    <a:pt x="55" y="9145"/>
                  </a:cubicBezTo>
                  <a:cubicBezTo>
                    <a:pt x="70" y="9145"/>
                    <a:pt x="85" y="9138"/>
                    <a:pt x="94" y="9125"/>
                  </a:cubicBezTo>
                  <a:cubicBezTo>
                    <a:pt x="4807" y="2744"/>
                    <a:pt x="10636" y="119"/>
                    <a:pt x="10694" y="93"/>
                  </a:cubicBezTo>
                  <a:cubicBezTo>
                    <a:pt x="10720" y="82"/>
                    <a:pt x="10730" y="54"/>
                    <a:pt x="10720" y="29"/>
                  </a:cubicBezTo>
                  <a:cubicBezTo>
                    <a:pt x="10711" y="11"/>
                    <a:pt x="10693" y="0"/>
                    <a:pt x="10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0" name="Google Shape;2670;p85"/>
          <p:cNvSpPr/>
          <p:nvPr/>
        </p:nvSpPr>
        <p:spPr>
          <a:xfrm rot="2912381">
            <a:off x="2530261" y="1578587"/>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1" name="Google Shape;2671;p85"/>
          <p:cNvGrpSpPr/>
          <p:nvPr/>
        </p:nvGrpSpPr>
        <p:grpSpPr>
          <a:xfrm>
            <a:off x="7448627" y="874199"/>
            <a:ext cx="150927" cy="143533"/>
            <a:chOff x="3716290" y="4256524"/>
            <a:chExt cx="150927" cy="143533"/>
          </a:xfrm>
        </p:grpSpPr>
        <p:sp>
          <p:nvSpPr>
            <p:cNvPr id="2672" name="Google Shape;2672;p85"/>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5"/>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5"/>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85"/>
          <p:cNvGrpSpPr/>
          <p:nvPr/>
        </p:nvGrpSpPr>
        <p:grpSpPr>
          <a:xfrm>
            <a:off x="6391452" y="4019274"/>
            <a:ext cx="150927" cy="143533"/>
            <a:chOff x="3716290" y="4256524"/>
            <a:chExt cx="150927" cy="143533"/>
          </a:xfrm>
        </p:grpSpPr>
        <p:sp>
          <p:nvSpPr>
            <p:cNvPr id="2676" name="Google Shape;2676;p85"/>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85"/>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85"/>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9" name="Google Shape;2679;p85"/>
          <p:cNvSpPr/>
          <p:nvPr/>
        </p:nvSpPr>
        <p:spPr>
          <a:xfrm rot="3716763">
            <a:off x="6110549" y="1855437"/>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85"/>
          <p:cNvSpPr/>
          <p:nvPr/>
        </p:nvSpPr>
        <p:spPr>
          <a:xfrm rot="3432077">
            <a:off x="2862508" y="3816371"/>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85"/>
          <p:cNvSpPr/>
          <p:nvPr/>
        </p:nvSpPr>
        <p:spPr>
          <a:xfrm rot="8517656" flipH="1">
            <a:off x="7257009" y="399902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85"/>
          <p:cNvSpPr/>
          <p:nvPr/>
        </p:nvSpPr>
        <p:spPr>
          <a:xfrm flipH="1">
            <a:off x="1334217" y="400283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6"/>
        <p:cNvGrpSpPr/>
        <p:nvPr/>
      </p:nvGrpSpPr>
      <p:grpSpPr>
        <a:xfrm>
          <a:off x="0" y="0"/>
          <a:ext cx="0" cy="0"/>
          <a:chOff x="0" y="0"/>
          <a:chExt cx="0" cy="0"/>
        </a:xfrm>
      </p:grpSpPr>
      <p:sp>
        <p:nvSpPr>
          <p:cNvPr id="2687" name="Google Shape;2687;p86"/>
          <p:cNvSpPr txBox="1">
            <a:spLocks noGrp="1"/>
          </p:cNvSpPr>
          <p:nvPr>
            <p:ph type="title"/>
          </p:nvPr>
        </p:nvSpPr>
        <p:spPr>
          <a:xfrm>
            <a:off x="1388100" y="1221400"/>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a:t>
            </a:r>
            <a:r>
              <a:rPr lang="en" sz="8500"/>
              <a:t>WORDS</a:t>
            </a:r>
            <a:endParaRPr sz="8500"/>
          </a:p>
        </p:txBody>
      </p:sp>
      <p:cxnSp>
        <p:nvCxnSpPr>
          <p:cNvPr id="2688" name="Google Shape;2688;p86"/>
          <p:cNvCxnSpPr/>
          <p:nvPr/>
        </p:nvCxnSpPr>
        <p:spPr>
          <a:xfrm>
            <a:off x="2400300" y="3572775"/>
            <a:ext cx="4316100" cy="0"/>
          </a:xfrm>
          <a:prstGeom prst="straightConnector1">
            <a:avLst/>
          </a:prstGeom>
          <a:noFill/>
          <a:ln w="9525" cap="flat" cmpd="sng">
            <a:solidFill>
              <a:schemeClr val="dk1"/>
            </a:solidFill>
            <a:prstDash val="solid"/>
            <a:round/>
            <a:headEnd type="none" w="med" len="med"/>
            <a:tailEnd type="none" w="med" len="med"/>
          </a:ln>
        </p:spPr>
      </p:cxnSp>
      <p:grpSp>
        <p:nvGrpSpPr>
          <p:cNvPr id="2689" name="Google Shape;2689;p86"/>
          <p:cNvGrpSpPr/>
          <p:nvPr/>
        </p:nvGrpSpPr>
        <p:grpSpPr>
          <a:xfrm>
            <a:off x="3716290" y="4256524"/>
            <a:ext cx="150927" cy="143533"/>
            <a:chOff x="3716290" y="4256524"/>
            <a:chExt cx="150927" cy="143533"/>
          </a:xfrm>
        </p:grpSpPr>
        <p:sp>
          <p:nvSpPr>
            <p:cNvPr id="2690" name="Google Shape;2690;p8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8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8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86"/>
          <p:cNvGrpSpPr/>
          <p:nvPr/>
        </p:nvGrpSpPr>
        <p:grpSpPr>
          <a:xfrm rot="-834587">
            <a:off x="514614" y="2523304"/>
            <a:ext cx="1109354" cy="2740531"/>
            <a:chOff x="1985590" y="3490398"/>
            <a:chExt cx="1109326" cy="2740462"/>
          </a:xfrm>
        </p:grpSpPr>
        <p:sp>
          <p:nvSpPr>
            <p:cNvPr id="2694" name="Google Shape;2694;p86"/>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86"/>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6" name="Google Shape;2696;p86"/>
          <p:cNvSpPr/>
          <p:nvPr/>
        </p:nvSpPr>
        <p:spPr>
          <a:xfrm>
            <a:off x="6505341"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86"/>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86"/>
          <p:cNvSpPr/>
          <p:nvPr/>
        </p:nvSpPr>
        <p:spPr>
          <a:xfrm flipH="1">
            <a:off x="1072631" y="15791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9" name="Google Shape;2699;p86"/>
          <p:cNvGrpSpPr/>
          <p:nvPr/>
        </p:nvGrpSpPr>
        <p:grpSpPr>
          <a:xfrm rot="2700000" flipH="1">
            <a:off x="4317482" y="3867977"/>
            <a:ext cx="874521" cy="1481058"/>
            <a:chOff x="-117729" y="1733810"/>
            <a:chExt cx="874530" cy="1481072"/>
          </a:xfrm>
        </p:grpSpPr>
        <p:sp>
          <p:nvSpPr>
            <p:cNvPr id="2700" name="Google Shape;2700;p86"/>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86"/>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86"/>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3" name="Google Shape;2703;p86"/>
          <p:cNvGrpSpPr/>
          <p:nvPr/>
        </p:nvGrpSpPr>
        <p:grpSpPr>
          <a:xfrm>
            <a:off x="2312544" y="4094368"/>
            <a:ext cx="355216" cy="305683"/>
            <a:chOff x="2581492" y="1663973"/>
            <a:chExt cx="447094" cy="384748"/>
          </a:xfrm>
        </p:grpSpPr>
        <p:sp>
          <p:nvSpPr>
            <p:cNvPr id="2704" name="Google Shape;2704;p86"/>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86"/>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86"/>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86"/>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8" name="Google Shape;2708;p86"/>
          <p:cNvGrpSpPr/>
          <p:nvPr/>
        </p:nvGrpSpPr>
        <p:grpSpPr>
          <a:xfrm rot="2519054" flipH="1">
            <a:off x="7491584" y="940388"/>
            <a:ext cx="406843" cy="401382"/>
            <a:chOff x="8167224" y="612742"/>
            <a:chExt cx="406859" cy="401398"/>
          </a:xfrm>
        </p:grpSpPr>
        <p:sp>
          <p:nvSpPr>
            <p:cNvPr id="2709" name="Google Shape;2709;p86"/>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86"/>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86"/>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2" name="Google Shape;2712;p86"/>
          <p:cNvGrpSpPr/>
          <p:nvPr/>
        </p:nvGrpSpPr>
        <p:grpSpPr>
          <a:xfrm>
            <a:off x="7289581" y="3520203"/>
            <a:ext cx="222754" cy="178090"/>
            <a:chOff x="2858987" y="3108507"/>
            <a:chExt cx="186655" cy="149254"/>
          </a:xfrm>
        </p:grpSpPr>
        <p:sp>
          <p:nvSpPr>
            <p:cNvPr id="2713" name="Google Shape;2713;p86"/>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86"/>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86"/>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86"/>
          <p:cNvGrpSpPr/>
          <p:nvPr/>
        </p:nvGrpSpPr>
        <p:grpSpPr>
          <a:xfrm rot="-10145385">
            <a:off x="4184590" y="521880"/>
            <a:ext cx="1140331" cy="595198"/>
            <a:chOff x="1362021" y="1108808"/>
            <a:chExt cx="986885" cy="515106"/>
          </a:xfrm>
        </p:grpSpPr>
        <p:sp>
          <p:nvSpPr>
            <p:cNvPr id="2717" name="Google Shape;2717;p86"/>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86"/>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86"/>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86"/>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86"/>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86"/>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3" name="Google Shape;2723;p86"/>
          <p:cNvGrpSpPr/>
          <p:nvPr/>
        </p:nvGrpSpPr>
        <p:grpSpPr>
          <a:xfrm flipH="1">
            <a:off x="1611820" y="912174"/>
            <a:ext cx="488155" cy="457809"/>
            <a:chOff x="3089978" y="4184399"/>
            <a:chExt cx="388071" cy="363947"/>
          </a:xfrm>
        </p:grpSpPr>
        <p:sp>
          <p:nvSpPr>
            <p:cNvPr id="2724" name="Google Shape;2724;p86"/>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86"/>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86"/>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687"/>
                                        </p:tgtEl>
                                        <p:attrNameLst>
                                          <p:attrName>style.visibility</p:attrName>
                                        </p:attrNameLst>
                                      </p:cBhvr>
                                      <p:to>
                                        <p:strVal val="visible"/>
                                      </p:to>
                                    </p:set>
                                    <p:anim calcmode="lin" valueType="num">
                                      <p:cBhvr additive="base">
                                        <p:cTn id="7" dur="1000"/>
                                        <p:tgtEl>
                                          <p:spTgt spid="2687"/>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88"/>
                                        </p:tgtEl>
                                        <p:attrNameLst>
                                          <p:attrName>style.visibility</p:attrName>
                                        </p:attrNameLst>
                                      </p:cBhvr>
                                      <p:to>
                                        <p:strVal val="visible"/>
                                      </p:to>
                                    </p:set>
                                    <p:animEffect transition="in" filter="fade">
                                      <p:cBhvr>
                                        <p:cTn id="11" dur="1000"/>
                                        <p:tgtEl>
                                          <p:spTgt spid="2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87"/>
          <p:cNvSpPr txBox="1">
            <a:spLocks noGrp="1"/>
          </p:cNvSpPr>
          <p:nvPr>
            <p:ph type="title"/>
          </p:nvPr>
        </p:nvSpPr>
        <p:spPr>
          <a:xfrm>
            <a:off x="713225" y="2402950"/>
            <a:ext cx="6088500" cy="219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AWESOME WORDS</a:t>
            </a:r>
            <a:endParaRPr/>
          </a:p>
        </p:txBody>
      </p:sp>
      <p:grpSp>
        <p:nvGrpSpPr>
          <p:cNvPr id="2732" name="Google Shape;2732;p87"/>
          <p:cNvGrpSpPr/>
          <p:nvPr/>
        </p:nvGrpSpPr>
        <p:grpSpPr>
          <a:xfrm rot="-1796333">
            <a:off x="7271100" y="2979339"/>
            <a:ext cx="1109380" cy="2740594"/>
            <a:chOff x="1985590" y="3490398"/>
            <a:chExt cx="1109326" cy="2740462"/>
          </a:xfrm>
        </p:grpSpPr>
        <p:sp>
          <p:nvSpPr>
            <p:cNvPr id="2733" name="Google Shape;2733;p87"/>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87"/>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5" name="Google Shape;2735;p87"/>
          <p:cNvGrpSpPr/>
          <p:nvPr/>
        </p:nvGrpSpPr>
        <p:grpSpPr>
          <a:xfrm rot="1831942" flipH="1">
            <a:off x="7873966" y="2294739"/>
            <a:ext cx="874487" cy="1480999"/>
            <a:chOff x="-117729" y="1733810"/>
            <a:chExt cx="874530" cy="1481072"/>
          </a:xfrm>
        </p:grpSpPr>
        <p:sp>
          <p:nvSpPr>
            <p:cNvPr id="2736" name="Google Shape;2736;p87"/>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87"/>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87"/>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9" name="Google Shape;2739;p87"/>
          <p:cNvGrpSpPr/>
          <p:nvPr/>
        </p:nvGrpSpPr>
        <p:grpSpPr>
          <a:xfrm rot="-1624609">
            <a:off x="7174453" y="858547"/>
            <a:ext cx="199312" cy="251701"/>
            <a:chOff x="3311031" y="3025663"/>
            <a:chExt cx="308584" cy="389695"/>
          </a:xfrm>
        </p:grpSpPr>
        <p:sp>
          <p:nvSpPr>
            <p:cNvPr id="2740" name="Google Shape;2740;p87"/>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87"/>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87"/>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87"/>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87"/>
          <p:cNvGrpSpPr/>
          <p:nvPr/>
        </p:nvGrpSpPr>
        <p:grpSpPr>
          <a:xfrm rot="-2700000">
            <a:off x="6052788" y="1160303"/>
            <a:ext cx="712925" cy="619217"/>
            <a:chOff x="3338300" y="3103725"/>
            <a:chExt cx="374500" cy="325275"/>
          </a:xfrm>
        </p:grpSpPr>
        <p:sp>
          <p:nvSpPr>
            <p:cNvPr id="2745" name="Google Shape;2745;p87"/>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87"/>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87"/>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87"/>
          <p:cNvSpPr/>
          <p:nvPr/>
        </p:nvSpPr>
        <p:spPr>
          <a:xfrm rot="2912267">
            <a:off x="5050178" y="1198930"/>
            <a:ext cx="277212" cy="266871"/>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87"/>
          <p:cNvGrpSpPr/>
          <p:nvPr/>
        </p:nvGrpSpPr>
        <p:grpSpPr>
          <a:xfrm rot="-3273679">
            <a:off x="7252824" y="2128184"/>
            <a:ext cx="268733" cy="214885"/>
            <a:chOff x="2858987" y="3108507"/>
            <a:chExt cx="186655" cy="149254"/>
          </a:xfrm>
        </p:grpSpPr>
        <p:sp>
          <p:nvSpPr>
            <p:cNvPr id="2750" name="Google Shape;2750;p87"/>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87"/>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87"/>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3" name="Google Shape;2753;p87"/>
          <p:cNvGrpSpPr/>
          <p:nvPr/>
        </p:nvGrpSpPr>
        <p:grpSpPr>
          <a:xfrm>
            <a:off x="1513865" y="1755261"/>
            <a:ext cx="150927" cy="143533"/>
            <a:chOff x="3716290" y="4256524"/>
            <a:chExt cx="150927" cy="143533"/>
          </a:xfrm>
        </p:grpSpPr>
        <p:sp>
          <p:nvSpPr>
            <p:cNvPr id="2754" name="Google Shape;2754;p8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8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8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7" name="Google Shape;2757;p87"/>
          <p:cNvGrpSpPr/>
          <p:nvPr/>
        </p:nvGrpSpPr>
        <p:grpSpPr>
          <a:xfrm flipH="1">
            <a:off x="2226132" y="1365699"/>
            <a:ext cx="488155" cy="457809"/>
            <a:chOff x="3089978" y="4184399"/>
            <a:chExt cx="388071" cy="363947"/>
          </a:xfrm>
        </p:grpSpPr>
        <p:sp>
          <p:nvSpPr>
            <p:cNvPr id="2758" name="Google Shape;2758;p87"/>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87"/>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87"/>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1" name="Google Shape;2761;p87"/>
          <p:cNvSpPr/>
          <p:nvPr/>
        </p:nvSpPr>
        <p:spPr>
          <a:xfrm>
            <a:off x="1403404" y="1141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87"/>
          <p:cNvSpPr/>
          <p:nvPr/>
        </p:nvSpPr>
        <p:spPr>
          <a:xfrm>
            <a:off x="3865176" y="778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31"/>
                                        </p:tgtEl>
                                        <p:attrNameLst>
                                          <p:attrName>style.visibility</p:attrName>
                                        </p:attrNameLst>
                                      </p:cBhvr>
                                      <p:to>
                                        <p:strVal val="visible"/>
                                      </p:to>
                                    </p:set>
                                    <p:anim calcmode="lin" valueType="num">
                                      <p:cBhvr additive="base">
                                        <p:cTn id="7" dur="1000"/>
                                        <p:tgtEl>
                                          <p:spTgt spid="2731"/>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39"/>
                                        </p:tgtEl>
                                        <p:attrNameLst>
                                          <p:attrName>style.visibility</p:attrName>
                                        </p:attrNameLst>
                                      </p:cBhvr>
                                      <p:to>
                                        <p:strVal val="visible"/>
                                      </p:to>
                                    </p:set>
                                    <p:animEffect transition="in" filter="fade">
                                      <p:cBhvr>
                                        <p:cTn id="11" dur="1000"/>
                                        <p:tgtEl>
                                          <p:spTgt spid="2739"/>
                                        </p:tgtEl>
                                      </p:cBhvr>
                                    </p:animEffect>
                                  </p:childTnLst>
                                </p:cTn>
                              </p:par>
                              <p:par>
                                <p:cTn id="12" presetID="10" presetClass="entr" presetSubtype="0" fill="hold" nodeType="withEffect">
                                  <p:stCondLst>
                                    <p:cond delay="0"/>
                                  </p:stCondLst>
                                  <p:childTnLst>
                                    <p:set>
                                      <p:cBhvr>
                                        <p:cTn id="13" dur="1" fill="hold">
                                          <p:stCondLst>
                                            <p:cond delay="0"/>
                                          </p:stCondLst>
                                        </p:cTn>
                                        <p:tgtEl>
                                          <p:spTgt spid="2744"/>
                                        </p:tgtEl>
                                        <p:attrNameLst>
                                          <p:attrName>style.visibility</p:attrName>
                                        </p:attrNameLst>
                                      </p:cBhvr>
                                      <p:to>
                                        <p:strVal val="visible"/>
                                      </p:to>
                                    </p:set>
                                    <p:animEffect transition="in" filter="fade">
                                      <p:cBhvr>
                                        <p:cTn id="14" dur="1000"/>
                                        <p:tgtEl>
                                          <p:spTgt spid="2744"/>
                                        </p:tgtEl>
                                      </p:cBhvr>
                                    </p:animEffect>
                                  </p:childTnLst>
                                </p:cTn>
                              </p:par>
                              <p:par>
                                <p:cTn id="15" presetID="10" presetClass="entr" presetSubtype="0" fill="hold" nodeType="withEffect">
                                  <p:stCondLst>
                                    <p:cond delay="0"/>
                                  </p:stCondLst>
                                  <p:childTnLst>
                                    <p:set>
                                      <p:cBhvr>
                                        <p:cTn id="16" dur="1" fill="hold">
                                          <p:stCondLst>
                                            <p:cond delay="0"/>
                                          </p:stCondLst>
                                        </p:cTn>
                                        <p:tgtEl>
                                          <p:spTgt spid="2748"/>
                                        </p:tgtEl>
                                        <p:attrNameLst>
                                          <p:attrName>style.visibility</p:attrName>
                                        </p:attrNameLst>
                                      </p:cBhvr>
                                      <p:to>
                                        <p:strVal val="visible"/>
                                      </p:to>
                                    </p:set>
                                    <p:animEffect transition="in" filter="fade">
                                      <p:cBhvr>
                                        <p:cTn id="17" dur="1000"/>
                                        <p:tgtEl>
                                          <p:spTgt spid="2748"/>
                                        </p:tgtEl>
                                      </p:cBhvr>
                                    </p:animEffect>
                                  </p:childTnLst>
                                </p:cTn>
                              </p:par>
                              <p:par>
                                <p:cTn id="18" presetID="10" presetClass="entr" presetSubtype="0" fill="hold" nodeType="withEffect">
                                  <p:stCondLst>
                                    <p:cond delay="0"/>
                                  </p:stCondLst>
                                  <p:childTnLst>
                                    <p:set>
                                      <p:cBhvr>
                                        <p:cTn id="19" dur="1" fill="hold">
                                          <p:stCondLst>
                                            <p:cond delay="0"/>
                                          </p:stCondLst>
                                        </p:cTn>
                                        <p:tgtEl>
                                          <p:spTgt spid="2749"/>
                                        </p:tgtEl>
                                        <p:attrNameLst>
                                          <p:attrName>style.visibility</p:attrName>
                                        </p:attrNameLst>
                                      </p:cBhvr>
                                      <p:to>
                                        <p:strVal val="visible"/>
                                      </p:to>
                                    </p:set>
                                    <p:animEffect transition="in" filter="fade">
                                      <p:cBhvr>
                                        <p:cTn id="20" dur="1000"/>
                                        <p:tgtEl>
                                          <p:spTgt spid="2749"/>
                                        </p:tgtEl>
                                      </p:cBhvr>
                                    </p:animEffect>
                                  </p:childTnLst>
                                </p:cTn>
                              </p:par>
                              <p:par>
                                <p:cTn id="21" presetID="10" presetClass="entr" presetSubtype="0" fill="hold" nodeType="withEffect">
                                  <p:stCondLst>
                                    <p:cond delay="0"/>
                                  </p:stCondLst>
                                  <p:childTnLst>
                                    <p:set>
                                      <p:cBhvr>
                                        <p:cTn id="22" dur="1" fill="hold">
                                          <p:stCondLst>
                                            <p:cond delay="0"/>
                                          </p:stCondLst>
                                        </p:cTn>
                                        <p:tgtEl>
                                          <p:spTgt spid="2753"/>
                                        </p:tgtEl>
                                        <p:attrNameLst>
                                          <p:attrName>style.visibility</p:attrName>
                                        </p:attrNameLst>
                                      </p:cBhvr>
                                      <p:to>
                                        <p:strVal val="visible"/>
                                      </p:to>
                                    </p:set>
                                    <p:animEffect transition="in" filter="fade">
                                      <p:cBhvr>
                                        <p:cTn id="23" dur="1000"/>
                                        <p:tgtEl>
                                          <p:spTgt spid="2753"/>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62"/>
                                        </p:tgtEl>
                                        <p:attrNameLst>
                                          <p:attrName>style.visibility</p:attrName>
                                        </p:attrNameLst>
                                      </p:cBhvr>
                                      <p:to>
                                        <p:strVal val="visible"/>
                                      </p:to>
                                    </p:set>
                                    <p:animEffect transition="in" filter="fade">
                                      <p:cBhvr>
                                        <p:cTn id="29" dur="1000"/>
                                        <p:tgtEl>
                                          <p:spTgt spid="2762"/>
                                        </p:tgtEl>
                                      </p:cBhvr>
                                    </p:animEffect>
                                  </p:childTnLst>
                                </p:cTn>
                              </p:par>
                              <p:par>
                                <p:cTn id="30" presetID="10" presetClass="entr" presetSubtype="0" fill="hold" nodeType="withEffect">
                                  <p:stCondLst>
                                    <p:cond delay="0"/>
                                  </p:stCondLst>
                                  <p:childTnLst>
                                    <p:set>
                                      <p:cBhvr>
                                        <p:cTn id="31" dur="1" fill="hold">
                                          <p:stCondLst>
                                            <p:cond delay="0"/>
                                          </p:stCondLst>
                                        </p:cTn>
                                        <p:tgtEl>
                                          <p:spTgt spid="2761"/>
                                        </p:tgtEl>
                                        <p:attrNameLst>
                                          <p:attrName>style.visibility</p:attrName>
                                        </p:attrNameLst>
                                      </p:cBhvr>
                                      <p:to>
                                        <p:strVal val="visible"/>
                                      </p:to>
                                    </p:set>
                                    <p:animEffect transition="in" filter="fade">
                                      <p:cBhvr>
                                        <p:cTn id="32" dur="1000"/>
                                        <p:tgtEl>
                                          <p:spTgt spid="2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7" name="Google Shape;2767;p88"/>
          <p:cNvSpPr/>
          <p:nvPr/>
        </p:nvSpPr>
        <p:spPr>
          <a:xfrm>
            <a:off x="6902413" y="1246107"/>
            <a:ext cx="1331703" cy="127968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2768" name="Google Shape;2768;p88"/>
          <p:cNvSpPr txBox="1">
            <a:spLocks noGrp="1"/>
          </p:cNvSpPr>
          <p:nvPr>
            <p:ph type="title"/>
          </p:nvPr>
        </p:nvSpPr>
        <p:spPr>
          <a:xfrm>
            <a:off x="909884" y="1225225"/>
            <a:ext cx="5955900" cy="94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MEDICAL STAFF</a:t>
            </a:r>
            <a:endParaRPr/>
          </a:p>
        </p:txBody>
      </p:sp>
      <p:sp>
        <p:nvSpPr>
          <p:cNvPr id="2769" name="Google Shape;2769;p88"/>
          <p:cNvSpPr txBox="1">
            <a:spLocks noGrp="1"/>
          </p:cNvSpPr>
          <p:nvPr>
            <p:ph type="title" idx="2"/>
          </p:nvPr>
        </p:nvSpPr>
        <p:spPr>
          <a:xfrm>
            <a:off x="6919046" y="1454100"/>
            <a:ext cx="12984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70" name="Google Shape;2770;p88"/>
          <p:cNvSpPr txBox="1">
            <a:spLocks noGrp="1"/>
          </p:cNvSpPr>
          <p:nvPr>
            <p:ph type="subTitle" idx="1"/>
          </p:nvPr>
        </p:nvSpPr>
        <p:spPr>
          <a:xfrm>
            <a:off x="909909" y="2112275"/>
            <a:ext cx="5955900" cy="43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enter a subtitle here if you need it</a:t>
            </a:r>
            <a:endParaRPr/>
          </a:p>
        </p:txBody>
      </p:sp>
      <p:grpSp>
        <p:nvGrpSpPr>
          <p:cNvPr id="2771" name="Google Shape;2771;p88"/>
          <p:cNvGrpSpPr/>
          <p:nvPr/>
        </p:nvGrpSpPr>
        <p:grpSpPr>
          <a:xfrm>
            <a:off x="6452282" y="3421745"/>
            <a:ext cx="1170273" cy="1229096"/>
            <a:chOff x="5278650" y="312950"/>
            <a:chExt cx="575950" cy="604900"/>
          </a:xfrm>
        </p:grpSpPr>
        <p:sp>
          <p:nvSpPr>
            <p:cNvPr id="2772" name="Google Shape;2772;p88"/>
            <p:cNvSpPr/>
            <p:nvPr/>
          </p:nvSpPr>
          <p:spPr>
            <a:xfrm>
              <a:off x="5278650" y="596275"/>
              <a:ext cx="510650" cy="321575"/>
            </a:xfrm>
            <a:custGeom>
              <a:avLst/>
              <a:gdLst/>
              <a:ahLst/>
              <a:cxnLst/>
              <a:rect l="l" t="t" r="r" b="b"/>
              <a:pathLst>
                <a:path w="20426" h="12863" extrusionOk="0">
                  <a:moveTo>
                    <a:pt x="3405" y="849"/>
                  </a:moveTo>
                  <a:cubicBezTo>
                    <a:pt x="3588" y="849"/>
                    <a:pt x="3779" y="875"/>
                    <a:pt x="3974" y="930"/>
                  </a:cubicBezTo>
                  <a:cubicBezTo>
                    <a:pt x="5578" y="1389"/>
                    <a:pt x="6227" y="3142"/>
                    <a:pt x="6657" y="4583"/>
                  </a:cubicBezTo>
                  <a:cubicBezTo>
                    <a:pt x="6821" y="5134"/>
                    <a:pt x="6989" y="5674"/>
                    <a:pt x="7181" y="6199"/>
                  </a:cubicBezTo>
                  <a:cubicBezTo>
                    <a:pt x="6455" y="6614"/>
                    <a:pt x="5668" y="6867"/>
                    <a:pt x="4823" y="6867"/>
                  </a:cubicBezTo>
                  <a:cubicBezTo>
                    <a:pt x="4413" y="6867"/>
                    <a:pt x="3989" y="6807"/>
                    <a:pt x="3552" y="6677"/>
                  </a:cubicBezTo>
                  <a:lnTo>
                    <a:pt x="3552" y="6678"/>
                  </a:lnTo>
                  <a:cubicBezTo>
                    <a:pt x="2109" y="6249"/>
                    <a:pt x="1038" y="5027"/>
                    <a:pt x="1090" y="3479"/>
                  </a:cubicBezTo>
                  <a:cubicBezTo>
                    <a:pt x="1134" y="2188"/>
                    <a:pt x="2092" y="849"/>
                    <a:pt x="3405" y="849"/>
                  </a:cubicBezTo>
                  <a:close/>
                  <a:moveTo>
                    <a:pt x="3401" y="0"/>
                  </a:moveTo>
                  <a:cubicBezTo>
                    <a:pt x="2636" y="0"/>
                    <a:pt x="1888" y="295"/>
                    <a:pt x="1295" y="899"/>
                  </a:cubicBezTo>
                  <a:cubicBezTo>
                    <a:pt x="335" y="1876"/>
                    <a:pt x="1" y="3345"/>
                    <a:pt x="365" y="4657"/>
                  </a:cubicBezTo>
                  <a:cubicBezTo>
                    <a:pt x="759" y="6079"/>
                    <a:pt x="1928" y="7123"/>
                    <a:pt x="3333" y="7517"/>
                  </a:cubicBezTo>
                  <a:cubicBezTo>
                    <a:pt x="3835" y="7658"/>
                    <a:pt x="4321" y="7723"/>
                    <a:pt x="4792" y="7723"/>
                  </a:cubicBezTo>
                  <a:cubicBezTo>
                    <a:pt x="5762" y="7723"/>
                    <a:pt x="6664" y="7447"/>
                    <a:pt x="7494" y="6991"/>
                  </a:cubicBezTo>
                  <a:cubicBezTo>
                    <a:pt x="7789" y="7674"/>
                    <a:pt x="8141" y="8329"/>
                    <a:pt x="8600" y="8955"/>
                  </a:cubicBezTo>
                  <a:cubicBezTo>
                    <a:pt x="10128" y="11039"/>
                    <a:pt x="12701" y="12863"/>
                    <a:pt x="15382" y="12863"/>
                  </a:cubicBezTo>
                  <a:cubicBezTo>
                    <a:pt x="15680" y="12863"/>
                    <a:pt x="15979" y="12840"/>
                    <a:pt x="16278" y="12793"/>
                  </a:cubicBezTo>
                  <a:cubicBezTo>
                    <a:pt x="17771" y="12557"/>
                    <a:pt x="19195" y="11663"/>
                    <a:pt x="19832" y="10261"/>
                  </a:cubicBezTo>
                  <a:lnTo>
                    <a:pt x="19832" y="10262"/>
                  </a:lnTo>
                  <a:cubicBezTo>
                    <a:pt x="20425" y="8961"/>
                    <a:pt x="20227" y="7317"/>
                    <a:pt x="19229" y="6273"/>
                  </a:cubicBezTo>
                  <a:cubicBezTo>
                    <a:pt x="19134" y="6174"/>
                    <a:pt x="19021" y="6133"/>
                    <a:pt x="18911" y="6133"/>
                  </a:cubicBezTo>
                  <a:cubicBezTo>
                    <a:pt x="18574" y="6133"/>
                    <a:pt x="18262" y="6516"/>
                    <a:pt x="18553" y="6820"/>
                  </a:cubicBezTo>
                  <a:cubicBezTo>
                    <a:pt x="19594" y="7909"/>
                    <a:pt x="19493" y="9644"/>
                    <a:pt x="18496" y="10730"/>
                  </a:cubicBezTo>
                  <a:cubicBezTo>
                    <a:pt x="17695" y="11602"/>
                    <a:pt x="16548" y="11982"/>
                    <a:pt x="15395" y="11982"/>
                  </a:cubicBezTo>
                  <a:cubicBezTo>
                    <a:pt x="14904" y="11982"/>
                    <a:pt x="14411" y="11913"/>
                    <a:pt x="13945" y="11784"/>
                  </a:cubicBezTo>
                  <a:cubicBezTo>
                    <a:pt x="12303" y="11331"/>
                    <a:pt x="10834" y="10277"/>
                    <a:pt x="9736" y="8991"/>
                  </a:cubicBezTo>
                  <a:cubicBezTo>
                    <a:pt x="9082" y="8224"/>
                    <a:pt x="8617" y="7398"/>
                    <a:pt x="8243" y="6520"/>
                  </a:cubicBezTo>
                  <a:cubicBezTo>
                    <a:pt x="9763" y="5439"/>
                    <a:pt x="11002" y="3791"/>
                    <a:pt x="11915" y="2263"/>
                  </a:cubicBezTo>
                  <a:cubicBezTo>
                    <a:pt x="12119" y="1922"/>
                    <a:pt x="11816" y="1564"/>
                    <a:pt x="11523" y="1564"/>
                  </a:cubicBezTo>
                  <a:cubicBezTo>
                    <a:pt x="11406" y="1564"/>
                    <a:pt x="11290" y="1620"/>
                    <a:pt x="11208" y="1757"/>
                  </a:cubicBezTo>
                  <a:cubicBezTo>
                    <a:pt x="10405" y="3101"/>
                    <a:pt x="9296" y="4663"/>
                    <a:pt x="7926" y="5704"/>
                  </a:cubicBezTo>
                  <a:cubicBezTo>
                    <a:pt x="7766" y="5259"/>
                    <a:pt x="7622" y="4802"/>
                    <a:pt x="7482" y="4335"/>
                  </a:cubicBezTo>
                  <a:cubicBezTo>
                    <a:pt x="7045" y="2865"/>
                    <a:pt x="6436" y="1274"/>
                    <a:pt x="5041" y="460"/>
                  </a:cubicBezTo>
                  <a:cubicBezTo>
                    <a:pt x="4520" y="155"/>
                    <a:pt x="3956" y="0"/>
                    <a:pt x="3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88"/>
            <p:cNvSpPr/>
            <p:nvPr/>
          </p:nvSpPr>
          <p:spPr>
            <a:xfrm>
              <a:off x="5505175" y="312950"/>
              <a:ext cx="349425" cy="372175"/>
            </a:xfrm>
            <a:custGeom>
              <a:avLst/>
              <a:gdLst/>
              <a:ahLst/>
              <a:cxnLst/>
              <a:rect l="l" t="t" r="r" b="b"/>
              <a:pathLst>
                <a:path w="13977" h="14887" extrusionOk="0">
                  <a:moveTo>
                    <a:pt x="6583" y="1"/>
                  </a:moveTo>
                  <a:cubicBezTo>
                    <a:pt x="6437" y="1"/>
                    <a:pt x="6291" y="18"/>
                    <a:pt x="6147" y="54"/>
                  </a:cubicBezTo>
                  <a:cubicBezTo>
                    <a:pt x="5635" y="182"/>
                    <a:pt x="5208" y="525"/>
                    <a:pt x="4974" y="997"/>
                  </a:cubicBezTo>
                  <a:lnTo>
                    <a:pt x="393" y="10236"/>
                  </a:lnTo>
                  <a:cubicBezTo>
                    <a:pt x="1" y="11028"/>
                    <a:pt x="237" y="11977"/>
                    <a:pt x="956" y="12492"/>
                  </a:cubicBezTo>
                  <a:lnTo>
                    <a:pt x="3827" y="14549"/>
                  </a:lnTo>
                  <a:cubicBezTo>
                    <a:pt x="4143" y="14775"/>
                    <a:pt x="4509" y="14886"/>
                    <a:pt x="4872" y="14886"/>
                  </a:cubicBezTo>
                  <a:cubicBezTo>
                    <a:pt x="5335" y="14886"/>
                    <a:pt x="5794" y="14706"/>
                    <a:pt x="6143" y="14355"/>
                  </a:cubicBezTo>
                  <a:lnTo>
                    <a:pt x="13417" y="7045"/>
                  </a:lnTo>
                  <a:cubicBezTo>
                    <a:pt x="13788" y="6671"/>
                    <a:pt x="13976" y="6156"/>
                    <a:pt x="13933" y="5631"/>
                  </a:cubicBezTo>
                  <a:cubicBezTo>
                    <a:pt x="13889" y="5105"/>
                    <a:pt x="13618" y="4629"/>
                    <a:pt x="13190" y="4321"/>
                  </a:cubicBezTo>
                  <a:lnTo>
                    <a:pt x="12114" y="3551"/>
                  </a:lnTo>
                  <a:lnTo>
                    <a:pt x="11544" y="4346"/>
                  </a:lnTo>
                  <a:lnTo>
                    <a:pt x="12620" y="5116"/>
                  </a:lnTo>
                  <a:cubicBezTo>
                    <a:pt x="12815" y="5256"/>
                    <a:pt x="12938" y="5473"/>
                    <a:pt x="12958" y="5711"/>
                  </a:cubicBezTo>
                  <a:cubicBezTo>
                    <a:pt x="12977" y="5951"/>
                    <a:pt x="12892" y="6186"/>
                    <a:pt x="12723" y="6356"/>
                  </a:cubicBezTo>
                  <a:lnTo>
                    <a:pt x="5450" y="13665"/>
                  </a:lnTo>
                  <a:cubicBezTo>
                    <a:pt x="5291" y="13825"/>
                    <a:pt x="5083" y="13907"/>
                    <a:pt x="4872" y="13907"/>
                  </a:cubicBezTo>
                  <a:cubicBezTo>
                    <a:pt x="4707" y="13907"/>
                    <a:pt x="4540" y="13856"/>
                    <a:pt x="4396" y="13754"/>
                  </a:cubicBezTo>
                  <a:lnTo>
                    <a:pt x="1525" y="11696"/>
                  </a:lnTo>
                  <a:cubicBezTo>
                    <a:pt x="1198" y="11463"/>
                    <a:pt x="1090" y="11031"/>
                    <a:pt x="1269" y="10670"/>
                  </a:cubicBezTo>
                  <a:lnTo>
                    <a:pt x="5850" y="1431"/>
                  </a:lnTo>
                  <a:cubicBezTo>
                    <a:pt x="5957" y="1217"/>
                    <a:pt x="6151" y="1061"/>
                    <a:pt x="6384" y="1003"/>
                  </a:cubicBezTo>
                  <a:cubicBezTo>
                    <a:pt x="6449" y="987"/>
                    <a:pt x="6516" y="978"/>
                    <a:pt x="6582" y="978"/>
                  </a:cubicBezTo>
                  <a:cubicBezTo>
                    <a:pt x="6751" y="978"/>
                    <a:pt x="6916" y="1031"/>
                    <a:pt x="7056" y="1130"/>
                  </a:cubicBezTo>
                  <a:lnTo>
                    <a:pt x="8132" y="1901"/>
                  </a:lnTo>
                  <a:lnTo>
                    <a:pt x="8702" y="1106"/>
                  </a:lnTo>
                  <a:lnTo>
                    <a:pt x="7626" y="336"/>
                  </a:lnTo>
                  <a:cubicBezTo>
                    <a:pt x="7318" y="115"/>
                    <a:pt x="6953" y="1"/>
                    <a:pt x="65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88"/>
            <p:cNvSpPr/>
            <p:nvPr/>
          </p:nvSpPr>
          <p:spPr>
            <a:xfrm>
              <a:off x="5496100" y="451500"/>
              <a:ext cx="257575" cy="241800"/>
            </a:xfrm>
            <a:custGeom>
              <a:avLst/>
              <a:gdLst/>
              <a:ahLst/>
              <a:cxnLst/>
              <a:rect l="l" t="t" r="r" b="b"/>
              <a:pathLst>
                <a:path w="10303" h="9672" extrusionOk="0">
                  <a:moveTo>
                    <a:pt x="2944" y="1"/>
                  </a:moveTo>
                  <a:cubicBezTo>
                    <a:pt x="2811" y="1"/>
                    <a:pt x="2683" y="74"/>
                    <a:pt x="2620" y="201"/>
                  </a:cubicBezTo>
                  <a:lnTo>
                    <a:pt x="464" y="4550"/>
                  </a:lnTo>
                  <a:cubicBezTo>
                    <a:pt x="0" y="5485"/>
                    <a:pt x="280" y="6606"/>
                    <a:pt x="1129" y="7215"/>
                  </a:cubicBezTo>
                  <a:lnTo>
                    <a:pt x="4001" y="9272"/>
                  </a:lnTo>
                  <a:cubicBezTo>
                    <a:pt x="4374" y="9540"/>
                    <a:pt x="4806" y="9671"/>
                    <a:pt x="5236" y="9671"/>
                  </a:cubicBezTo>
                  <a:cubicBezTo>
                    <a:pt x="5782" y="9671"/>
                    <a:pt x="6325" y="9459"/>
                    <a:pt x="6737" y="9044"/>
                  </a:cubicBezTo>
                  <a:lnTo>
                    <a:pt x="10162" y="5602"/>
                  </a:lnTo>
                  <a:cubicBezTo>
                    <a:pt x="10302" y="5461"/>
                    <a:pt x="10301" y="5234"/>
                    <a:pt x="10160" y="5094"/>
                  </a:cubicBezTo>
                  <a:lnTo>
                    <a:pt x="9514" y="4451"/>
                  </a:lnTo>
                  <a:cubicBezTo>
                    <a:pt x="9444" y="4381"/>
                    <a:pt x="9353" y="4346"/>
                    <a:pt x="9262" y="4346"/>
                  </a:cubicBezTo>
                  <a:cubicBezTo>
                    <a:pt x="9169" y="4346"/>
                    <a:pt x="9077" y="4382"/>
                    <a:pt x="9007" y="4453"/>
                  </a:cubicBezTo>
                  <a:lnTo>
                    <a:pt x="5582" y="7894"/>
                  </a:lnTo>
                  <a:cubicBezTo>
                    <a:pt x="5487" y="7990"/>
                    <a:pt x="5361" y="8039"/>
                    <a:pt x="5235" y="8039"/>
                  </a:cubicBezTo>
                  <a:cubicBezTo>
                    <a:pt x="5136" y="8039"/>
                    <a:pt x="5036" y="8008"/>
                    <a:pt x="4949" y="7946"/>
                  </a:cubicBezTo>
                  <a:lnTo>
                    <a:pt x="2078" y="5890"/>
                  </a:lnTo>
                  <a:cubicBezTo>
                    <a:pt x="1882" y="5749"/>
                    <a:pt x="1817" y="5491"/>
                    <a:pt x="1924" y="5274"/>
                  </a:cubicBezTo>
                  <a:lnTo>
                    <a:pt x="4081" y="925"/>
                  </a:lnTo>
                  <a:cubicBezTo>
                    <a:pt x="4168" y="747"/>
                    <a:pt x="4096" y="531"/>
                    <a:pt x="3918" y="442"/>
                  </a:cubicBezTo>
                  <a:lnTo>
                    <a:pt x="3102" y="37"/>
                  </a:lnTo>
                  <a:cubicBezTo>
                    <a:pt x="3051" y="12"/>
                    <a:pt x="2997" y="1"/>
                    <a:pt x="2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88"/>
            <p:cNvSpPr/>
            <p:nvPr/>
          </p:nvSpPr>
          <p:spPr>
            <a:xfrm>
              <a:off x="5680025" y="316475"/>
              <a:ext cx="71175" cy="68150"/>
            </a:xfrm>
            <a:custGeom>
              <a:avLst/>
              <a:gdLst/>
              <a:ahLst/>
              <a:cxnLst/>
              <a:rect l="l" t="t" r="r" b="b"/>
              <a:pathLst>
                <a:path w="2847" h="2726" extrusionOk="0">
                  <a:moveTo>
                    <a:pt x="1065" y="1"/>
                  </a:moveTo>
                  <a:cubicBezTo>
                    <a:pt x="1036" y="1"/>
                    <a:pt x="1008" y="14"/>
                    <a:pt x="990" y="39"/>
                  </a:cubicBezTo>
                  <a:lnTo>
                    <a:pt x="30" y="1379"/>
                  </a:lnTo>
                  <a:cubicBezTo>
                    <a:pt x="1" y="1420"/>
                    <a:pt x="10" y="1477"/>
                    <a:pt x="51" y="1506"/>
                  </a:cubicBezTo>
                  <a:lnTo>
                    <a:pt x="1730" y="2709"/>
                  </a:lnTo>
                  <a:cubicBezTo>
                    <a:pt x="1746" y="2720"/>
                    <a:pt x="1764" y="2726"/>
                    <a:pt x="1783" y="2726"/>
                  </a:cubicBezTo>
                  <a:cubicBezTo>
                    <a:pt x="1811" y="2726"/>
                    <a:pt x="1839" y="2713"/>
                    <a:pt x="1857" y="2688"/>
                  </a:cubicBezTo>
                  <a:lnTo>
                    <a:pt x="2816" y="1347"/>
                  </a:lnTo>
                  <a:cubicBezTo>
                    <a:pt x="2847" y="1306"/>
                    <a:pt x="2837" y="1249"/>
                    <a:pt x="2796" y="1220"/>
                  </a:cubicBezTo>
                  <a:lnTo>
                    <a:pt x="1117" y="17"/>
                  </a:lnTo>
                  <a:cubicBezTo>
                    <a:pt x="1101" y="6"/>
                    <a:pt x="1083"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88"/>
            <p:cNvSpPr/>
            <p:nvPr/>
          </p:nvSpPr>
          <p:spPr>
            <a:xfrm>
              <a:off x="5764800" y="377175"/>
              <a:ext cx="71175" cy="68175"/>
            </a:xfrm>
            <a:custGeom>
              <a:avLst/>
              <a:gdLst/>
              <a:ahLst/>
              <a:cxnLst/>
              <a:rect l="l" t="t" r="r" b="b"/>
              <a:pathLst>
                <a:path w="2847" h="2727" extrusionOk="0">
                  <a:moveTo>
                    <a:pt x="1064" y="1"/>
                  </a:moveTo>
                  <a:cubicBezTo>
                    <a:pt x="1035" y="1"/>
                    <a:pt x="1008" y="14"/>
                    <a:pt x="989" y="39"/>
                  </a:cubicBezTo>
                  <a:lnTo>
                    <a:pt x="29" y="1379"/>
                  </a:lnTo>
                  <a:cubicBezTo>
                    <a:pt x="0" y="1421"/>
                    <a:pt x="9" y="1478"/>
                    <a:pt x="51" y="1507"/>
                  </a:cubicBezTo>
                  <a:lnTo>
                    <a:pt x="1730" y="2709"/>
                  </a:lnTo>
                  <a:cubicBezTo>
                    <a:pt x="1746" y="2721"/>
                    <a:pt x="1764" y="2726"/>
                    <a:pt x="1782" y="2726"/>
                  </a:cubicBezTo>
                  <a:cubicBezTo>
                    <a:pt x="1811" y="2726"/>
                    <a:pt x="1839" y="2713"/>
                    <a:pt x="1856" y="2688"/>
                  </a:cubicBezTo>
                  <a:lnTo>
                    <a:pt x="2816" y="1348"/>
                  </a:lnTo>
                  <a:cubicBezTo>
                    <a:pt x="2846" y="1307"/>
                    <a:pt x="2836" y="1250"/>
                    <a:pt x="2795" y="1221"/>
                  </a:cubicBezTo>
                  <a:lnTo>
                    <a:pt x="1117" y="18"/>
                  </a:lnTo>
                  <a:cubicBezTo>
                    <a:pt x="1101" y="6"/>
                    <a:pt x="1082" y="1"/>
                    <a:pt x="10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88"/>
            <p:cNvSpPr/>
            <p:nvPr/>
          </p:nvSpPr>
          <p:spPr>
            <a:xfrm>
              <a:off x="5665450" y="678150"/>
              <a:ext cx="138250" cy="121875"/>
            </a:xfrm>
            <a:custGeom>
              <a:avLst/>
              <a:gdLst/>
              <a:ahLst/>
              <a:cxnLst/>
              <a:rect l="l" t="t" r="r" b="b"/>
              <a:pathLst>
                <a:path w="5530" h="4875" extrusionOk="0">
                  <a:moveTo>
                    <a:pt x="2767" y="0"/>
                  </a:moveTo>
                  <a:cubicBezTo>
                    <a:pt x="2008" y="0"/>
                    <a:pt x="1260" y="354"/>
                    <a:pt x="784" y="1018"/>
                  </a:cubicBezTo>
                  <a:cubicBezTo>
                    <a:pt x="1" y="2112"/>
                    <a:pt x="253" y="3635"/>
                    <a:pt x="1347" y="4418"/>
                  </a:cubicBezTo>
                  <a:cubicBezTo>
                    <a:pt x="1777" y="4726"/>
                    <a:pt x="2272" y="4874"/>
                    <a:pt x="2764" y="4874"/>
                  </a:cubicBezTo>
                  <a:cubicBezTo>
                    <a:pt x="3522" y="4874"/>
                    <a:pt x="4270" y="4520"/>
                    <a:pt x="4746" y="3856"/>
                  </a:cubicBezTo>
                  <a:cubicBezTo>
                    <a:pt x="5529" y="2762"/>
                    <a:pt x="5278" y="1240"/>
                    <a:pt x="4184" y="457"/>
                  </a:cubicBezTo>
                  <a:cubicBezTo>
                    <a:pt x="3754" y="149"/>
                    <a:pt x="3258" y="0"/>
                    <a:pt x="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88"/>
            <p:cNvSpPr/>
            <p:nvPr/>
          </p:nvSpPr>
          <p:spPr>
            <a:xfrm>
              <a:off x="5689075" y="698950"/>
              <a:ext cx="91025" cy="80250"/>
            </a:xfrm>
            <a:custGeom>
              <a:avLst/>
              <a:gdLst/>
              <a:ahLst/>
              <a:cxnLst/>
              <a:rect l="l" t="t" r="r" b="b"/>
              <a:pathLst>
                <a:path w="3641" h="3210" extrusionOk="0">
                  <a:moveTo>
                    <a:pt x="1821" y="1"/>
                  </a:moveTo>
                  <a:cubicBezTo>
                    <a:pt x="1321" y="1"/>
                    <a:pt x="829" y="233"/>
                    <a:pt x="516" y="671"/>
                  </a:cubicBezTo>
                  <a:cubicBezTo>
                    <a:pt x="0" y="1391"/>
                    <a:pt x="166" y="2393"/>
                    <a:pt x="886" y="2909"/>
                  </a:cubicBezTo>
                  <a:cubicBezTo>
                    <a:pt x="1169" y="3112"/>
                    <a:pt x="1496" y="3210"/>
                    <a:pt x="1819" y="3210"/>
                  </a:cubicBezTo>
                  <a:cubicBezTo>
                    <a:pt x="2319" y="3210"/>
                    <a:pt x="2811" y="2977"/>
                    <a:pt x="3124" y="2540"/>
                  </a:cubicBezTo>
                  <a:cubicBezTo>
                    <a:pt x="3640" y="1819"/>
                    <a:pt x="3475" y="817"/>
                    <a:pt x="2754" y="301"/>
                  </a:cubicBezTo>
                  <a:cubicBezTo>
                    <a:pt x="2471" y="98"/>
                    <a:pt x="2144" y="1"/>
                    <a:pt x="1821" y="1"/>
                  </a:cubicBez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88"/>
          <p:cNvGrpSpPr/>
          <p:nvPr/>
        </p:nvGrpSpPr>
        <p:grpSpPr>
          <a:xfrm>
            <a:off x="1402291" y="3197326"/>
            <a:ext cx="1170282" cy="1012896"/>
            <a:chOff x="3239200" y="411250"/>
            <a:chExt cx="516225" cy="446800"/>
          </a:xfrm>
        </p:grpSpPr>
        <p:sp>
          <p:nvSpPr>
            <p:cNvPr id="2780" name="Google Shape;2780;p88"/>
            <p:cNvSpPr/>
            <p:nvPr/>
          </p:nvSpPr>
          <p:spPr>
            <a:xfrm>
              <a:off x="3239200" y="411250"/>
              <a:ext cx="516225" cy="446800"/>
            </a:xfrm>
            <a:custGeom>
              <a:avLst/>
              <a:gdLst/>
              <a:ahLst/>
              <a:cxnLst/>
              <a:rect l="l" t="t" r="r" b="b"/>
              <a:pathLst>
                <a:path w="20649" h="17872" extrusionOk="0">
                  <a:moveTo>
                    <a:pt x="15857" y="0"/>
                  </a:moveTo>
                  <a:cubicBezTo>
                    <a:pt x="15848" y="0"/>
                    <a:pt x="15838" y="2"/>
                    <a:pt x="15829" y="6"/>
                  </a:cubicBezTo>
                  <a:lnTo>
                    <a:pt x="53" y="6807"/>
                  </a:lnTo>
                  <a:cubicBezTo>
                    <a:pt x="17" y="6821"/>
                    <a:pt x="0" y="6864"/>
                    <a:pt x="16" y="6900"/>
                  </a:cubicBezTo>
                  <a:lnTo>
                    <a:pt x="4728" y="17829"/>
                  </a:lnTo>
                  <a:cubicBezTo>
                    <a:pt x="4740" y="17856"/>
                    <a:pt x="4766" y="17872"/>
                    <a:pt x="4793" y="17872"/>
                  </a:cubicBezTo>
                  <a:cubicBezTo>
                    <a:pt x="4802" y="17872"/>
                    <a:pt x="4812" y="17870"/>
                    <a:pt x="4821" y="17866"/>
                  </a:cubicBezTo>
                  <a:lnTo>
                    <a:pt x="20596" y="11066"/>
                  </a:lnTo>
                  <a:cubicBezTo>
                    <a:pt x="20632" y="11050"/>
                    <a:pt x="20649" y="11008"/>
                    <a:pt x="20633" y="10972"/>
                  </a:cubicBezTo>
                  <a:lnTo>
                    <a:pt x="15921" y="43"/>
                  </a:lnTo>
                  <a:cubicBezTo>
                    <a:pt x="15910" y="16"/>
                    <a:pt x="15884" y="0"/>
                    <a:pt x="158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88"/>
            <p:cNvSpPr/>
            <p:nvPr/>
          </p:nvSpPr>
          <p:spPr>
            <a:xfrm>
              <a:off x="3345425" y="415275"/>
              <a:ext cx="407850" cy="439025"/>
            </a:xfrm>
            <a:custGeom>
              <a:avLst/>
              <a:gdLst/>
              <a:ahLst/>
              <a:cxnLst/>
              <a:rect l="l" t="t" r="r" b="b"/>
              <a:pathLst>
                <a:path w="16314" h="17561" extrusionOk="0">
                  <a:moveTo>
                    <a:pt x="11352" y="0"/>
                  </a:moveTo>
                  <a:cubicBezTo>
                    <a:pt x="11278" y="0"/>
                    <a:pt x="11202" y="15"/>
                    <a:pt x="11129" y="47"/>
                  </a:cubicBezTo>
                  <a:lnTo>
                    <a:pt x="10399" y="361"/>
                  </a:lnTo>
                  <a:lnTo>
                    <a:pt x="12699" y="5695"/>
                  </a:lnTo>
                  <a:cubicBezTo>
                    <a:pt x="13782" y="8207"/>
                    <a:pt x="12623" y="11122"/>
                    <a:pt x="10111" y="12204"/>
                  </a:cubicBezTo>
                  <a:lnTo>
                    <a:pt x="0" y="16562"/>
                  </a:lnTo>
                  <a:lnTo>
                    <a:pt x="284" y="17221"/>
                  </a:lnTo>
                  <a:cubicBezTo>
                    <a:pt x="376" y="17434"/>
                    <a:pt x="584" y="17561"/>
                    <a:pt x="802" y="17561"/>
                  </a:cubicBezTo>
                  <a:cubicBezTo>
                    <a:pt x="876" y="17561"/>
                    <a:pt x="952" y="17546"/>
                    <a:pt x="1025" y="17515"/>
                  </a:cubicBezTo>
                  <a:lnTo>
                    <a:pt x="15895" y="11106"/>
                  </a:lnTo>
                  <a:cubicBezTo>
                    <a:pt x="16182" y="10983"/>
                    <a:pt x="16314" y="10651"/>
                    <a:pt x="16191" y="10365"/>
                  </a:cubicBezTo>
                  <a:lnTo>
                    <a:pt x="11869" y="341"/>
                  </a:lnTo>
                  <a:cubicBezTo>
                    <a:pt x="11778" y="127"/>
                    <a:pt x="11570" y="0"/>
                    <a:pt x="11352" y="0"/>
                  </a:cubicBez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88"/>
            <p:cNvSpPr/>
            <p:nvPr/>
          </p:nvSpPr>
          <p:spPr>
            <a:xfrm>
              <a:off x="3278800" y="474225"/>
              <a:ext cx="366200" cy="157050"/>
            </a:xfrm>
            <a:custGeom>
              <a:avLst/>
              <a:gdLst/>
              <a:ahLst/>
              <a:cxnLst/>
              <a:rect l="l" t="t" r="r" b="b"/>
              <a:pathLst>
                <a:path w="14648" h="6282" extrusionOk="0">
                  <a:moveTo>
                    <a:pt x="14583" y="1"/>
                  </a:moveTo>
                  <a:cubicBezTo>
                    <a:pt x="14577" y="1"/>
                    <a:pt x="14570" y="2"/>
                    <a:pt x="14563" y="5"/>
                  </a:cubicBezTo>
                  <a:cubicBezTo>
                    <a:pt x="14369" y="102"/>
                    <a:pt x="14168" y="187"/>
                    <a:pt x="13969" y="274"/>
                  </a:cubicBezTo>
                  <a:cubicBezTo>
                    <a:pt x="13589" y="442"/>
                    <a:pt x="13206" y="606"/>
                    <a:pt x="12825" y="772"/>
                  </a:cubicBezTo>
                  <a:cubicBezTo>
                    <a:pt x="12307" y="994"/>
                    <a:pt x="11789" y="1217"/>
                    <a:pt x="11271" y="1438"/>
                  </a:cubicBezTo>
                  <a:cubicBezTo>
                    <a:pt x="10659" y="1700"/>
                    <a:pt x="10046" y="1962"/>
                    <a:pt x="9433" y="2223"/>
                  </a:cubicBezTo>
                  <a:cubicBezTo>
                    <a:pt x="8772" y="2505"/>
                    <a:pt x="8112" y="2785"/>
                    <a:pt x="7451" y="3066"/>
                  </a:cubicBezTo>
                  <a:cubicBezTo>
                    <a:pt x="6789" y="3347"/>
                    <a:pt x="6127" y="3628"/>
                    <a:pt x="5465" y="3908"/>
                  </a:cubicBezTo>
                  <a:cubicBezTo>
                    <a:pt x="4843" y="4173"/>
                    <a:pt x="4221" y="4435"/>
                    <a:pt x="3599" y="4699"/>
                  </a:cubicBezTo>
                  <a:cubicBezTo>
                    <a:pt x="3065" y="4926"/>
                    <a:pt x="2530" y="5152"/>
                    <a:pt x="1995" y="5378"/>
                  </a:cubicBezTo>
                  <a:lnTo>
                    <a:pt x="790" y="5889"/>
                  </a:lnTo>
                  <a:cubicBezTo>
                    <a:pt x="564" y="5985"/>
                    <a:pt x="338" y="6080"/>
                    <a:pt x="112" y="6177"/>
                  </a:cubicBezTo>
                  <a:cubicBezTo>
                    <a:pt x="90" y="6186"/>
                    <a:pt x="67" y="6196"/>
                    <a:pt x="43" y="6206"/>
                  </a:cubicBezTo>
                  <a:cubicBezTo>
                    <a:pt x="0" y="6225"/>
                    <a:pt x="27" y="6282"/>
                    <a:pt x="67" y="6282"/>
                  </a:cubicBezTo>
                  <a:cubicBezTo>
                    <a:pt x="73" y="6282"/>
                    <a:pt x="79" y="6281"/>
                    <a:pt x="86" y="6278"/>
                  </a:cubicBezTo>
                  <a:lnTo>
                    <a:pt x="86" y="6279"/>
                  </a:lnTo>
                  <a:cubicBezTo>
                    <a:pt x="261" y="6203"/>
                    <a:pt x="438" y="6129"/>
                    <a:pt x="614" y="6054"/>
                  </a:cubicBezTo>
                  <a:cubicBezTo>
                    <a:pt x="977" y="5900"/>
                    <a:pt x="1342" y="5745"/>
                    <a:pt x="1705" y="5592"/>
                  </a:cubicBezTo>
                  <a:cubicBezTo>
                    <a:pt x="2211" y="5377"/>
                    <a:pt x="2716" y="5164"/>
                    <a:pt x="3221" y="4950"/>
                  </a:cubicBezTo>
                  <a:cubicBezTo>
                    <a:pt x="3826" y="4693"/>
                    <a:pt x="4432" y="4437"/>
                    <a:pt x="5036" y="4180"/>
                  </a:cubicBezTo>
                  <a:cubicBezTo>
                    <a:pt x="5695" y="3902"/>
                    <a:pt x="6352" y="3622"/>
                    <a:pt x="7010" y="3344"/>
                  </a:cubicBezTo>
                  <a:cubicBezTo>
                    <a:pt x="7673" y="3062"/>
                    <a:pt x="8337" y="2780"/>
                    <a:pt x="9000" y="2497"/>
                  </a:cubicBezTo>
                  <a:cubicBezTo>
                    <a:pt x="9629" y="2229"/>
                    <a:pt x="10258" y="1962"/>
                    <a:pt x="10886" y="1694"/>
                  </a:cubicBezTo>
                  <a:cubicBezTo>
                    <a:pt x="11432" y="1460"/>
                    <a:pt x="11979" y="1226"/>
                    <a:pt x="12525" y="991"/>
                  </a:cubicBezTo>
                  <a:cubicBezTo>
                    <a:pt x="12944" y="811"/>
                    <a:pt x="13361" y="631"/>
                    <a:pt x="13778" y="448"/>
                  </a:cubicBezTo>
                  <a:cubicBezTo>
                    <a:pt x="14025" y="340"/>
                    <a:pt x="14274" y="233"/>
                    <a:pt x="14519" y="120"/>
                  </a:cubicBezTo>
                  <a:cubicBezTo>
                    <a:pt x="14548" y="105"/>
                    <a:pt x="14577" y="92"/>
                    <a:pt x="14606" y="78"/>
                  </a:cubicBezTo>
                  <a:cubicBezTo>
                    <a:pt x="14647" y="57"/>
                    <a:pt x="14621" y="1"/>
                    <a:pt x="14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88"/>
            <p:cNvSpPr/>
            <p:nvPr/>
          </p:nvSpPr>
          <p:spPr>
            <a:xfrm>
              <a:off x="3355125" y="472925"/>
              <a:ext cx="199575" cy="118525"/>
            </a:xfrm>
            <a:custGeom>
              <a:avLst/>
              <a:gdLst/>
              <a:ahLst/>
              <a:cxnLst/>
              <a:rect l="l" t="t" r="r" b="b"/>
              <a:pathLst>
                <a:path w="7983" h="4741" fill="none" extrusionOk="0">
                  <a:moveTo>
                    <a:pt x="0" y="3144"/>
                  </a:moveTo>
                  <a:lnTo>
                    <a:pt x="7294" y="0"/>
                  </a:lnTo>
                  <a:lnTo>
                    <a:pt x="7982" y="1597"/>
                  </a:lnTo>
                  <a:lnTo>
                    <a:pt x="688" y="4740"/>
                  </a:lnTo>
                  <a:close/>
                </a:path>
              </a:pathLst>
            </a:custGeom>
            <a:solidFill>
              <a:schemeClr val="dk1"/>
            </a:solidFill>
            <a:ln w="2100" cap="flat" cmpd="sng">
              <a:solidFill>
                <a:srgbClr val="1E0A03"/>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88"/>
            <p:cNvSpPr/>
            <p:nvPr/>
          </p:nvSpPr>
          <p:spPr>
            <a:xfrm>
              <a:off x="3405800" y="576150"/>
              <a:ext cx="189275" cy="169075"/>
            </a:xfrm>
            <a:custGeom>
              <a:avLst/>
              <a:gdLst/>
              <a:ahLst/>
              <a:cxnLst/>
              <a:rect l="l" t="t" r="r" b="b"/>
              <a:pathLst>
                <a:path w="7571" h="6763" extrusionOk="0">
                  <a:moveTo>
                    <a:pt x="5379" y="0"/>
                  </a:moveTo>
                  <a:cubicBezTo>
                    <a:pt x="5341" y="0"/>
                    <a:pt x="5302" y="2"/>
                    <a:pt x="5263" y="5"/>
                  </a:cubicBezTo>
                  <a:cubicBezTo>
                    <a:pt x="4022" y="112"/>
                    <a:pt x="3394" y="1219"/>
                    <a:pt x="3420" y="1690"/>
                  </a:cubicBezTo>
                  <a:cubicBezTo>
                    <a:pt x="3251" y="1522"/>
                    <a:pt x="2854" y="1371"/>
                    <a:pt x="2385" y="1371"/>
                  </a:cubicBezTo>
                  <a:cubicBezTo>
                    <a:pt x="1922" y="1371"/>
                    <a:pt x="1390" y="1518"/>
                    <a:pt x="940" y="1944"/>
                  </a:cubicBezTo>
                  <a:cubicBezTo>
                    <a:pt x="0" y="2831"/>
                    <a:pt x="536" y="4722"/>
                    <a:pt x="1976" y="5732"/>
                  </a:cubicBezTo>
                  <a:cubicBezTo>
                    <a:pt x="2199" y="5888"/>
                    <a:pt x="2440" y="6026"/>
                    <a:pt x="2693" y="6144"/>
                  </a:cubicBezTo>
                  <a:cubicBezTo>
                    <a:pt x="3587" y="6567"/>
                    <a:pt x="4597" y="6762"/>
                    <a:pt x="5219" y="6762"/>
                  </a:cubicBezTo>
                  <a:cubicBezTo>
                    <a:pt x="5343" y="6762"/>
                    <a:pt x="5451" y="6755"/>
                    <a:pt x="5540" y="6739"/>
                  </a:cubicBezTo>
                  <a:cubicBezTo>
                    <a:pt x="5621" y="6725"/>
                    <a:pt x="5696" y="6691"/>
                    <a:pt x="5760" y="6640"/>
                  </a:cubicBezTo>
                  <a:cubicBezTo>
                    <a:pt x="6286" y="6221"/>
                    <a:pt x="7218" y="4725"/>
                    <a:pt x="7387" y="3306"/>
                  </a:cubicBezTo>
                  <a:cubicBezTo>
                    <a:pt x="7570" y="1768"/>
                    <a:pt x="6783" y="298"/>
                    <a:pt x="5717" y="41"/>
                  </a:cubicBezTo>
                  <a:cubicBezTo>
                    <a:pt x="5606" y="14"/>
                    <a:pt x="5494" y="0"/>
                    <a:pt x="5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88"/>
            <p:cNvSpPr/>
            <p:nvPr/>
          </p:nvSpPr>
          <p:spPr>
            <a:xfrm>
              <a:off x="3473125" y="577150"/>
              <a:ext cx="121950" cy="168075"/>
            </a:xfrm>
            <a:custGeom>
              <a:avLst/>
              <a:gdLst/>
              <a:ahLst/>
              <a:cxnLst/>
              <a:rect l="l" t="t" r="r" b="b"/>
              <a:pathLst>
                <a:path w="4878" h="6723" extrusionOk="0">
                  <a:moveTo>
                    <a:pt x="3024" y="1"/>
                  </a:moveTo>
                  <a:lnTo>
                    <a:pt x="3024" y="1"/>
                  </a:lnTo>
                  <a:cubicBezTo>
                    <a:pt x="3091" y="51"/>
                    <a:pt x="3156" y="105"/>
                    <a:pt x="3215" y="168"/>
                  </a:cubicBezTo>
                  <a:cubicBezTo>
                    <a:pt x="3423" y="391"/>
                    <a:pt x="3583" y="662"/>
                    <a:pt x="3688" y="950"/>
                  </a:cubicBezTo>
                  <a:cubicBezTo>
                    <a:pt x="3873" y="1463"/>
                    <a:pt x="3890" y="2020"/>
                    <a:pt x="3812" y="2548"/>
                  </a:cubicBezTo>
                  <a:cubicBezTo>
                    <a:pt x="3646" y="3683"/>
                    <a:pt x="3036" y="4716"/>
                    <a:pt x="2153" y="5359"/>
                  </a:cubicBezTo>
                  <a:cubicBezTo>
                    <a:pt x="1529" y="5813"/>
                    <a:pt x="774" y="6069"/>
                    <a:pt x="0" y="6104"/>
                  </a:cubicBezTo>
                  <a:cubicBezTo>
                    <a:pt x="894" y="6527"/>
                    <a:pt x="1904" y="6722"/>
                    <a:pt x="2526" y="6722"/>
                  </a:cubicBezTo>
                  <a:cubicBezTo>
                    <a:pt x="2650" y="6722"/>
                    <a:pt x="2758" y="6715"/>
                    <a:pt x="2847" y="6699"/>
                  </a:cubicBezTo>
                  <a:cubicBezTo>
                    <a:pt x="2928" y="6685"/>
                    <a:pt x="3003" y="6651"/>
                    <a:pt x="3067" y="6600"/>
                  </a:cubicBezTo>
                  <a:cubicBezTo>
                    <a:pt x="3593" y="6181"/>
                    <a:pt x="4525" y="4685"/>
                    <a:pt x="4694" y="3266"/>
                  </a:cubicBezTo>
                  <a:cubicBezTo>
                    <a:pt x="4877" y="1728"/>
                    <a:pt x="4090" y="258"/>
                    <a:pt x="3024" y="1"/>
                  </a:cubicBez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88"/>
            <p:cNvSpPr/>
            <p:nvPr/>
          </p:nvSpPr>
          <p:spPr>
            <a:xfrm>
              <a:off x="3476800" y="631200"/>
              <a:ext cx="75725" cy="79125"/>
            </a:xfrm>
            <a:custGeom>
              <a:avLst/>
              <a:gdLst/>
              <a:ahLst/>
              <a:cxnLst/>
              <a:rect l="l" t="t" r="r" b="b"/>
              <a:pathLst>
                <a:path w="3029" h="3165" extrusionOk="0">
                  <a:moveTo>
                    <a:pt x="1334" y="1"/>
                  </a:moveTo>
                  <a:cubicBezTo>
                    <a:pt x="1318" y="1"/>
                    <a:pt x="1302" y="4"/>
                    <a:pt x="1286" y="11"/>
                  </a:cubicBezTo>
                  <a:lnTo>
                    <a:pt x="499" y="365"/>
                  </a:lnTo>
                  <a:cubicBezTo>
                    <a:pt x="436" y="393"/>
                    <a:pt x="409" y="470"/>
                    <a:pt x="439" y="537"/>
                  </a:cubicBezTo>
                  <a:lnTo>
                    <a:pt x="764" y="1264"/>
                  </a:lnTo>
                  <a:lnTo>
                    <a:pt x="89" y="1566"/>
                  </a:lnTo>
                  <a:cubicBezTo>
                    <a:pt x="26" y="1594"/>
                    <a:pt x="1" y="1672"/>
                    <a:pt x="31" y="1740"/>
                  </a:cubicBezTo>
                  <a:lnTo>
                    <a:pt x="409" y="2589"/>
                  </a:lnTo>
                  <a:cubicBezTo>
                    <a:pt x="432" y="2639"/>
                    <a:pt x="480" y="2669"/>
                    <a:pt x="529" y="2669"/>
                  </a:cubicBezTo>
                  <a:cubicBezTo>
                    <a:pt x="545" y="2669"/>
                    <a:pt x="561" y="2666"/>
                    <a:pt x="577" y="2659"/>
                  </a:cubicBezTo>
                  <a:lnTo>
                    <a:pt x="1251" y="2357"/>
                  </a:lnTo>
                  <a:lnTo>
                    <a:pt x="1576" y="3084"/>
                  </a:lnTo>
                  <a:cubicBezTo>
                    <a:pt x="1599" y="3135"/>
                    <a:pt x="1647" y="3165"/>
                    <a:pt x="1696" y="3165"/>
                  </a:cubicBezTo>
                  <a:cubicBezTo>
                    <a:pt x="1712" y="3165"/>
                    <a:pt x="1728" y="3162"/>
                    <a:pt x="1744" y="3155"/>
                  </a:cubicBezTo>
                  <a:lnTo>
                    <a:pt x="2531" y="2801"/>
                  </a:lnTo>
                  <a:cubicBezTo>
                    <a:pt x="2594" y="2773"/>
                    <a:pt x="2620" y="2696"/>
                    <a:pt x="2589" y="2629"/>
                  </a:cubicBezTo>
                  <a:lnTo>
                    <a:pt x="2265" y="1902"/>
                  </a:lnTo>
                  <a:lnTo>
                    <a:pt x="2941" y="1600"/>
                  </a:lnTo>
                  <a:cubicBezTo>
                    <a:pt x="3002" y="1572"/>
                    <a:pt x="3029" y="1495"/>
                    <a:pt x="2999" y="1426"/>
                  </a:cubicBezTo>
                  <a:lnTo>
                    <a:pt x="2621" y="578"/>
                  </a:lnTo>
                  <a:cubicBezTo>
                    <a:pt x="2598" y="527"/>
                    <a:pt x="2550" y="497"/>
                    <a:pt x="2501" y="497"/>
                  </a:cubicBezTo>
                  <a:cubicBezTo>
                    <a:pt x="2485" y="497"/>
                    <a:pt x="2468" y="500"/>
                    <a:pt x="2453" y="507"/>
                  </a:cubicBezTo>
                  <a:lnTo>
                    <a:pt x="1778" y="809"/>
                  </a:lnTo>
                  <a:lnTo>
                    <a:pt x="1454" y="83"/>
                  </a:lnTo>
                  <a:cubicBezTo>
                    <a:pt x="1431" y="31"/>
                    <a:pt x="1383" y="1"/>
                    <a:pt x="1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7" name="Google Shape;2787;p88"/>
          <p:cNvGrpSpPr/>
          <p:nvPr/>
        </p:nvGrpSpPr>
        <p:grpSpPr>
          <a:xfrm rot="7360897" flipH="1">
            <a:off x="5450101" y="761177"/>
            <a:ext cx="364968" cy="368087"/>
            <a:chOff x="3879675" y="2523525"/>
            <a:chExt cx="424175" cy="427800"/>
          </a:xfrm>
        </p:grpSpPr>
        <p:sp>
          <p:nvSpPr>
            <p:cNvPr id="2788" name="Google Shape;2788;p88"/>
            <p:cNvSpPr/>
            <p:nvPr/>
          </p:nvSpPr>
          <p:spPr>
            <a:xfrm>
              <a:off x="3879675" y="2523525"/>
              <a:ext cx="424175" cy="427800"/>
            </a:xfrm>
            <a:custGeom>
              <a:avLst/>
              <a:gdLst/>
              <a:ahLst/>
              <a:cxnLst/>
              <a:rect l="l" t="t" r="r" b="b"/>
              <a:pathLst>
                <a:path w="16967" h="17112" extrusionOk="0">
                  <a:moveTo>
                    <a:pt x="12793" y="0"/>
                  </a:moveTo>
                  <a:cubicBezTo>
                    <a:pt x="12522" y="0"/>
                    <a:pt x="12251" y="24"/>
                    <a:pt x="11986" y="82"/>
                  </a:cubicBezTo>
                  <a:cubicBezTo>
                    <a:pt x="11036" y="290"/>
                    <a:pt x="10230" y="901"/>
                    <a:pt x="9488" y="1532"/>
                  </a:cubicBezTo>
                  <a:cubicBezTo>
                    <a:pt x="8502" y="2369"/>
                    <a:pt x="7570" y="3268"/>
                    <a:pt x="6650" y="4178"/>
                  </a:cubicBezTo>
                  <a:cubicBezTo>
                    <a:pt x="4889" y="5919"/>
                    <a:pt x="3163" y="7707"/>
                    <a:pt x="1673" y="9685"/>
                  </a:cubicBezTo>
                  <a:cubicBezTo>
                    <a:pt x="1008" y="10569"/>
                    <a:pt x="0" y="11884"/>
                    <a:pt x="23" y="13411"/>
                  </a:cubicBezTo>
                  <a:cubicBezTo>
                    <a:pt x="43" y="14688"/>
                    <a:pt x="799" y="15913"/>
                    <a:pt x="1901" y="16560"/>
                  </a:cubicBezTo>
                  <a:cubicBezTo>
                    <a:pt x="2532" y="16930"/>
                    <a:pt x="3262" y="17112"/>
                    <a:pt x="3993" y="17112"/>
                  </a:cubicBezTo>
                  <a:cubicBezTo>
                    <a:pt x="4539" y="17112"/>
                    <a:pt x="5087" y="17011"/>
                    <a:pt x="5595" y="16810"/>
                  </a:cubicBezTo>
                  <a:cubicBezTo>
                    <a:pt x="6268" y="16545"/>
                    <a:pt x="6869" y="16120"/>
                    <a:pt x="7424" y="15653"/>
                  </a:cubicBezTo>
                  <a:cubicBezTo>
                    <a:pt x="8196" y="15002"/>
                    <a:pt x="8891" y="14264"/>
                    <a:pt x="9582" y="13528"/>
                  </a:cubicBezTo>
                  <a:cubicBezTo>
                    <a:pt x="11481" y="11505"/>
                    <a:pt x="13376" y="9474"/>
                    <a:pt x="15134" y="7326"/>
                  </a:cubicBezTo>
                  <a:cubicBezTo>
                    <a:pt x="15823" y="6482"/>
                    <a:pt x="16506" y="5590"/>
                    <a:pt x="16782" y="4537"/>
                  </a:cubicBezTo>
                  <a:cubicBezTo>
                    <a:pt x="16966" y="3834"/>
                    <a:pt x="16957" y="3080"/>
                    <a:pt x="16754" y="2382"/>
                  </a:cubicBezTo>
                  <a:cubicBezTo>
                    <a:pt x="16631" y="1961"/>
                    <a:pt x="16437" y="1556"/>
                    <a:pt x="16151" y="1225"/>
                  </a:cubicBezTo>
                  <a:cubicBezTo>
                    <a:pt x="15577" y="561"/>
                    <a:pt x="14693" y="251"/>
                    <a:pt x="13829" y="99"/>
                  </a:cubicBezTo>
                  <a:cubicBezTo>
                    <a:pt x="13487" y="40"/>
                    <a:pt x="13140" y="0"/>
                    <a:pt x="12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88"/>
            <p:cNvSpPr/>
            <p:nvPr/>
          </p:nvSpPr>
          <p:spPr>
            <a:xfrm>
              <a:off x="3936450" y="2572650"/>
              <a:ext cx="367400" cy="378675"/>
            </a:xfrm>
            <a:custGeom>
              <a:avLst/>
              <a:gdLst/>
              <a:ahLst/>
              <a:cxnLst/>
              <a:rect l="l" t="t" r="r" b="b"/>
              <a:pathLst>
                <a:path w="14696" h="15147" extrusionOk="0">
                  <a:moveTo>
                    <a:pt x="14334" y="1"/>
                  </a:moveTo>
                  <a:cubicBezTo>
                    <a:pt x="14296" y="467"/>
                    <a:pt x="14162" y="930"/>
                    <a:pt x="13969" y="1358"/>
                  </a:cubicBezTo>
                  <a:cubicBezTo>
                    <a:pt x="13656" y="2050"/>
                    <a:pt x="13197" y="2664"/>
                    <a:pt x="12734" y="3266"/>
                  </a:cubicBezTo>
                  <a:cubicBezTo>
                    <a:pt x="10600" y="6037"/>
                    <a:pt x="8300" y="8680"/>
                    <a:pt x="5849" y="11177"/>
                  </a:cubicBezTo>
                  <a:cubicBezTo>
                    <a:pt x="4871" y="12171"/>
                    <a:pt x="3857" y="13153"/>
                    <a:pt x="2655" y="13859"/>
                  </a:cubicBezTo>
                  <a:cubicBezTo>
                    <a:pt x="1844" y="14336"/>
                    <a:pt x="932" y="14681"/>
                    <a:pt x="0" y="14785"/>
                  </a:cubicBezTo>
                  <a:cubicBezTo>
                    <a:pt x="539" y="15027"/>
                    <a:pt x="1131" y="15147"/>
                    <a:pt x="1724" y="15147"/>
                  </a:cubicBezTo>
                  <a:cubicBezTo>
                    <a:pt x="2269" y="15147"/>
                    <a:pt x="2816" y="15045"/>
                    <a:pt x="3324" y="14845"/>
                  </a:cubicBezTo>
                  <a:cubicBezTo>
                    <a:pt x="3997" y="14580"/>
                    <a:pt x="4598" y="14155"/>
                    <a:pt x="5153" y="13688"/>
                  </a:cubicBezTo>
                  <a:cubicBezTo>
                    <a:pt x="5925" y="13037"/>
                    <a:pt x="6619" y="12299"/>
                    <a:pt x="7310" y="11563"/>
                  </a:cubicBezTo>
                  <a:cubicBezTo>
                    <a:pt x="9210" y="9540"/>
                    <a:pt x="11105" y="7509"/>
                    <a:pt x="12862" y="5361"/>
                  </a:cubicBezTo>
                  <a:cubicBezTo>
                    <a:pt x="13552" y="4517"/>
                    <a:pt x="14235" y="3625"/>
                    <a:pt x="14511" y="2572"/>
                  </a:cubicBezTo>
                  <a:cubicBezTo>
                    <a:pt x="14695" y="1869"/>
                    <a:pt x="14685" y="1115"/>
                    <a:pt x="14482" y="417"/>
                  </a:cubicBezTo>
                  <a:cubicBezTo>
                    <a:pt x="14441" y="276"/>
                    <a:pt x="14392" y="136"/>
                    <a:pt x="14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88"/>
            <p:cNvSpPr/>
            <p:nvPr/>
          </p:nvSpPr>
          <p:spPr>
            <a:xfrm>
              <a:off x="4018975" y="2523525"/>
              <a:ext cx="284875" cy="277825"/>
            </a:xfrm>
            <a:custGeom>
              <a:avLst/>
              <a:gdLst/>
              <a:ahLst/>
              <a:cxnLst/>
              <a:rect l="l" t="t" r="r" b="b"/>
              <a:pathLst>
                <a:path w="11395" h="11113" extrusionOk="0">
                  <a:moveTo>
                    <a:pt x="7221" y="0"/>
                  </a:moveTo>
                  <a:cubicBezTo>
                    <a:pt x="6950" y="0"/>
                    <a:pt x="6679" y="24"/>
                    <a:pt x="6414" y="82"/>
                  </a:cubicBezTo>
                  <a:cubicBezTo>
                    <a:pt x="5464" y="290"/>
                    <a:pt x="4658" y="901"/>
                    <a:pt x="3916" y="1532"/>
                  </a:cubicBezTo>
                  <a:cubicBezTo>
                    <a:pt x="2930" y="2369"/>
                    <a:pt x="1998" y="3268"/>
                    <a:pt x="1078" y="4178"/>
                  </a:cubicBezTo>
                  <a:cubicBezTo>
                    <a:pt x="717" y="4535"/>
                    <a:pt x="358" y="4894"/>
                    <a:pt x="1" y="5256"/>
                  </a:cubicBezTo>
                  <a:cubicBezTo>
                    <a:pt x="5" y="5278"/>
                    <a:pt x="11" y="5299"/>
                    <a:pt x="17" y="5318"/>
                  </a:cubicBezTo>
                  <a:cubicBezTo>
                    <a:pt x="467" y="6620"/>
                    <a:pt x="1534" y="7581"/>
                    <a:pt x="2637" y="8406"/>
                  </a:cubicBezTo>
                  <a:cubicBezTo>
                    <a:pt x="3843" y="9308"/>
                    <a:pt x="5050" y="10210"/>
                    <a:pt x="6256" y="11113"/>
                  </a:cubicBezTo>
                  <a:cubicBezTo>
                    <a:pt x="7389" y="9876"/>
                    <a:pt x="8500" y="8622"/>
                    <a:pt x="9562" y="7325"/>
                  </a:cubicBezTo>
                  <a:cubicBezTo>
                    <a:pt x="10251" y="6482"/>
                    <a:pt x="10934" y="5590"/>
                    <a:pt x="11210" y="4537"/>
                  </a:cubicBezTo>
                  <a:cubicBezTo>
                    <a:pt x="11394" y="3834"/>
                    <a:pt x="11384" y="3080"/>
                    <a:pt x="11181" y="2382"/>
                  </a:cubicBezTo>
                  <a:cubicBezTo>
                    <a:pt x="11059" y="1961"/>
                    <a:pt x="10865" y="1556"/>
                    <a:pt x="10579" y="1225"/>
                  </a:cubicBezTo>
                  <a:cubicBezTo>
                    <a:pt x="10005" y="560"/>
                    <a:pt x="9121" y="251"/>
                    <a:pt x="8257" y="99"/>
                  </a:cubicBezTo>
                  <a:cubicBezTo>
                    <a:pt x="7915" y="40"/>
                    <a:pt x="7568" y="0"/>
                    <a:pt x="7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88"/>
            <p:cNvSpPr/>
            <p:nvPr/>
          </p:nvSpPr>
          <p:spPr>
            <a:xfrm>
              <a:off x="4148875" y="2572650"/>
              <a:ext cx="154975" cy="228700"/>
            </a:xfrm>
            <a:custGeom>
              <a:avLst/>
              <a:gdLst/>
              <a:ahLst/>
              <a:cxnLst/>
              <a:rect l="l" t="t" r="r" b="b"/>
              <a:pathLst>
                <a:path w="6199" h="9148" extrusionOk="0">
                  <a:moveTo>
                    <a:pt x="5837" y="1"/>
                  </a:moveTo>
                  <a:cubicBezTo>
                    <a:pt x="5801" y="467"/>
                    <a:pt x="5666" y="930"/>
                    <a:pt x="5472" y="1358"/>
                  </a:cubicBezTo>
                  <a:cubicBezTo>
                    <a:pt x="5159" y="2050"/>
                    <a:pt x="4700" y="2664"/>
                    <a:pt x="4237" y="3266"/>
                  </a:cubicBezTo>
                  <a:cubicBezTo>
                    <a:pt x="2890" y="5015"/>
                    <a:pt x="1476" y="6713"/>
                    <a:pt x="1" y="8356"/>
                  </a:cubicBezTo>
                  <a:cubicBezTo>
                    <a:pt x="355" y="8620"/>
                    <a:pt x="707" y="8883"/>
                    <a:pt x="1060" y="9148"/>
                  </a:cubicBezTo>
                  <a:cubicBezTo>
                    <a:pt x="1196" y="9001"/>
                    <a:pt x="1330" y="8853"/>
                    <a:pt x="1465" y="8705"/>
                  </a:cubicBezTo>
                  <a:cubicBezTo>
                    <a:pt x="1476" y="8692"/>
                    <a:pt x="1488" y="8679"/>
                    <a:pt x="1500" y="8666"/>
                  </a:cubicBezTo>
                  <a:cubicBezTo>
                    <a:pt x="1628" y="8524"/>
                    <a:pt x="1757" y="8381"/>
                    <a:pt x="1886" y="8238"/>
                  </a:cubicBezTo>
                  <a:cubicBezTo>
                    <a:pt x="1895" y="8228"/>
                    <a:pt x="1904" y="8219"/>
                    <a:pt x="1913" y="8208"/>
                  </a:cubicBezTo>
                  <a:cubicBezTo>
                    <a:pt x="2186" y="7906"/>
                    <a:pt x="2457" y="7599"/>
                    <a:pt x="2726" y="7293"/>
                  </a:cubicBezTo>
                  <a:cubicBezTo>
                    <a:pt x="2745" y="7270"/>
                    <a:pt x="2765" y="7248"/>
                    <a:pt x="2785" y="7225"/>
                  </a:cubicBezTo>
                  <a:cubicBezTo>
                    <a:pt x="2893" y="7102"/>
                    <a:pt x="2999" y="6979"/>
                    <a:pt x="3106" y="6856"/>
                  </a:cubicBezTo>
                  <a:lnTo>
                    <a:pt x="3220" y="6724"/>
                  </a:lnTo>
                  <a:cubicBezTo>
                    <a:pt x="3309" y="6620"/>
                    <a:pt x="3398" y="6516"/>
                    <a:pt x="3488" y="6412"/>
                  </a:cubicBezTo>
                  <a:cubicBezTo>
                    <a:pt x="3529" y="6362"/>
                    <a:pt x="3572" y="6312"/>
                    <a:pt x="3614" y="6262"/>
                  </a:cubicBezTo>
                  <a:cubicBezTo>
                    <a:pt x="3703" y="6158"/>
                    <a:pt x="3792" y="6052"/>
                    <a:pt x="3880" y="5946"/>
                  </a:cubicBezTo>
                  <a:cubicBezTo>
                    <a:pt x="3918" y="5901"/>
                    <a:pt x="3956" y="5856"/>
                    <a:pt x="3995" y="5810"/>
                  </a:cubicBezTo>
                  <a:cubicBezTo>
                    <a:pt x="4119" y="5661"/>
                    <a:pt x="4243" y="5510"/>
                    <a:pt x="4366" y="5361"/>
                  </a:cubicBezTo>
                  <a:cubicBezTo>
                    <a:pt x="5055" y="4517"/>
                    <a:pt x="5738" y="3625"/>
                    <a:pt x="6014" y="2573"/>
                  </a:cubicBezTo>
                  <a:lnTo>
                    <a:pt x="6014" y="2572"/>
                  </a:lnTo>
                  <a:cubicBezTo>
                    <a:pt x="6198" y="1869"/>
                    <a:pt x="6188" y="1115"/>
                    <a:pt x="5985" y="417"/>
                  </a:cubicBezTo>
                  <a:cubicBezTo>
                    <a:pt x="5966" y="350"/>
                    <a:pt x="5944" y="284"/>
                    <a:pt x="5921" y="218"/>
                  </a:cubicBezTo>
                  <a:cubicBezTo>
                    <a:pt x="5918" y="209"/>
                    <a:pt x="5914" y="200"/>
                    <a:pt x="5912" y="192"/>
                  </a:cubicBezTo>
                  <a:cubicBezTo>
                    <a:pt x="5888" y="127"/>
                    <a:pt x="5863" y="63"/>
                    <a:pt x="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2" name="Google Shape;2792;p88"/>
          <p:cNvSpPr/>
          <p:nvPr/>
        </p:nvSpPr>
        <p:spPr>
          <a:xfrm rot="2912381">
            <a:off x="1764061" y="64457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88"/>
          <p:cNvSpPr/>
          <p:nvPr/>
        </p:nvSpPr>
        <p:spPr>
          <a:xfrm>
            <a:off x="2859400" y="2945100"/>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88"/>
          <p:cNvSpPr/>
          <p:nvPr/>
        </p:nvSpPr>
        <p:spPr>
          <a:xfrm rot="-4138929" flipH="1">
            <a:off x="6107970" y="3000603"/>
            <a:ext cx="150932" cy="184040"/>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5" name="Google Shape;2795;p88"/>
          <p:cNvGrpSpPr/>
          <p:nvPr/>
        </p:nvGrpSpPr>
        <p:grpSpPr>
          <a:xfrm>
            <a:off x="3422715" y="2730629"/>
            <a:ext cx="2143932" cy="4814128"/>
            <a:chOff x="3422715" y="2730629"/>
            <a:chExt cx="2143932" cy="4814128"/>
          </a:xfrm>
        </p:grpSpPr>
        <p:grpSp>
          <p:nvGrpSpPr>
            <p:cNvPr id="2796" name="Google Shape;2796;p88"/>
            <p:cNvGrpSpPr/>
            <p:nvPr/>
          </p:nvGrpSpPr>
          <p:grpSpPr>
            <a:xfrm>
              <a:off x="3422715" y="2730629"/>
              <a:ext cx="2143932" cy="4814128"/>
              <a:chOff x="3422715" y="2730629"/>
              <a:chExt cx="2143932" cy="4814128"/>
            </a:xfrm>
          </p:grpSpPr>
          <p:grpSp>
            <p:nvGrpSpPr>
              <p:cNvPr id="2797" name="Google Shape;2797;p88"/>
              <p:cNvGrpSpPr/>
              <p:nvPr/>
            </p:nvGrpSpPr>
            <p:grpSpPr>
              <a:xfrm>
                <a:off x="3422715" y="2730629"/>
                <a:ext cx="2143932" cy="4814128"/>
                <a:chOff x="1255300" y="2097100"/>
                <a:chExt cx="685225" cy="1538650"/>
              </a:xfrm>
            </p:grpSpPr>
            <p:sp>
              <p:nvSpPr>
                <p:cNvPr id="2798" name="Google Shape;2798;p88"/>
                <p:cNvSpPr/>
                <p:nvPr/>
              </p:nvSpPr>
              <p:spPr>
                <a:xfrm>
                  <a:off x="1679475" y="3498875"/>
                  <a:ext cx="155650" cy="136875"/>
                </a:xfrm>
                <a:custGeom>
                  <a:avLst/>
                  <a:gdLst/>
                  <a:ahLst/>
                  <a:cxnLst/>
                  <a:rect l="l" t="t" r="r" b="b"/>
                  <a:pathLst>
                    <a:path w="6226" h="5475" extrusionOk="0">
                      <a:moveTo>
                        <a:pt x="6225" y="1"/>
                      </a:moveTo>
                      <a:lnTo>
                        <a:pt x="3503" y="2157"/>
                      </a:lnTo>
                      <a:lnTo>
                        <a:pt x="3493" y="4328"/>
                      </a:lnTo>
                      <a:cubicBezTo>
                        <a:pt x="0" y="5223"/>
                        <a:pt x="57" y="5475"/>
                        <a:pt x="1222" y="5475"/>
                      </a:cubicBezTo>
                      <a:cubicBezTo>
                        <a:pt x="2713" y="5475"/>
                        <a:pt x="6021" y="5063"/>
                        <a:pt x="6021" y="5063"/>
                      </a:cubicBez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88"/>
                <p:cNvSpPr/>
                <p:nvPr/>
              </p:nvSpPr>
              <p:spPr>
                <a:xfrm>
                  <a:off x="1714125" y="3021125"/>
                  <a:ext cx="145025" cy="563450"/>
                </a:xfrm>
                <a:custGeom>
                  <a:avLst/>
                  <a:gdLst/>
                  <a:ahLst/>
                  <a:cxnLst/>
                  <a:rect l="l" t="t" r="r" b="b"/>
                  <a:pathLst>
                    <a:path w="5801" h="22538" extrusionOk="0">
                      <a:moveTo>
                        <a:pt x="0" y="0"/>
                      </a:moveTo>
                      <a:lnTo>
                        <a:pt x="1265" y="22440"/>
                      </a:lnTo>
                      <a:lnTo>
                        <a:pt x="5526" y="22537"/>
                      </a:lnTo>
                      <a:cubicBezTo>
                        <a:pt x="5800" y="18419"/>
                        <a:pt x="5592" y="1433"/>
                        <a:pt x="5592" y="143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88"/>
                <p:cNvSpPr/>
                <p:nvPr/>
              </p:nvSpPr>
              <p:spPr>
                <a:xfrm>
                  <a:off x="1714125" y="3021125"/>
                  <a:ext cx="141675" cy="323475"/>
                </a:xfrm>
                <a:custGeom>
                  <a:avLst/>
                  <a:gdLst/>
                  <a:ahLst/>
                  <a:cxnLst/>
                  <a:rect l="l" t="t" r="r" b="b"/>
                  <a:pathLst>
                    <a:path w="5667" h="12939" extrusionOk="0">
                      <a:moveTo>
                        <a:pt x="0" y="0"/>
                      </a:moveTo>
                      <a:lnTo>
                        <a:pt x="729" y="12939"/>
                      </a:lnTo>
                      <a:cubicBezTo>
                        <a:pt x="2366" y="12498"/>
                        <a:pt x="4008" y="12084"/>
                        <a:pt x="5666" y="11733"/>
                      </a:cubicBezTo>
                      <a:cubicBezTo>
                        <a:pt x="5654" y="6476"/>
                        <a:pt x="5592" y="1433"/>
                        <a:pt x="5592" y="1433"/>
                      </a:cubicBezTo>
                      <a:lnTo>
                        <a:pt x="0" y="0"/>
                      </a:ln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88"/>
                <p:cNvSpPr/>
                <p:nvPr/>
              </p:nvSpPr>
              <p:spPr>
                <a:xfrm>
                  <a:off x="1541200" y="3482675"/>
                  <a:ext cx="155625" cy="136875"/>
                </a:xfrm>
                <a:custGeom>
                  <a:avLst/>
                  <a:gdLst/>
                  <a:ahLst/>
                  <a:cxnLst/>
                  <a:rect l="l" t="t" r="r" b="b"/>
                  <a:pathLst>
                    <a:path w="6225" h="5475" extrusionOk="0">
                      <a:moveTo>
                        <a:pt x="6225" y="1"/>
                      </a:moveTo>
                      <a:lnTo>
                        <a:pt x="3503" y="2158"/>
                      </a:lnTo>
                      <a:lnTo>
                        <a:pt x="3493" y="4327"/>
                      </a:lnTo>
                      <a:cubicBezTo>
                        <a:pt x="0" y="5223"/>
                        <a:pt x="56" y="5474"/>
                        <a:pt x="1221" y="5474"/>
                      </a:cubicBezTo>
                      <a:cubicBezTo>
                        <a:pt x="2712" y="5474"/>
                        <a:pt x="6020" y="5062"/>
                        <a:pt x="6020" y="5062"/>
                      </a:cubicBez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88"/>
                <p:cNvSpPr/>
                <p:nvPr/>
              </p:nvSpPr>
              <p:spPr>
                <a:xfrm>
                  <a:off x="1575825" y="3004925"/>
                  <a:ext cx="145025" cy="563450"/>
                </a:xfrm>
                <a:custGeom>
                  <a:avLst/>
                  <a:gdLst/>
                  <a:ahLst/>
                  <a:cxnLst/>
                  <a:rect l="l" t="t" r="r" b="b"/>
                  <a:pathLst>
                    <a:path w="5801" h="22538" extrusionOk="0">
                      <a:moveTo>
                        <a:pt x="0" y="1"/>
                      </a:moveTo>
                      <a:lnTo>
                        <a:pt x="1265" y="22440"/>
                      </a:lnTo>
                      <a:lnTo>
                        <a:pt x="5526" y="22537"/>
                      </a:lnTo>
                      <a:cubicBezTo>
                        <a:pt x="5801" y="18420"/>
                        <a:pt x="5594" y="1433"/>
                        <a:pt x="5594" y="1433"/>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88"/>
                <p:cNvSpPr/>
                <p:nvPr/>
              </p:nvSpPr>
              <p:spPr>
                <a:xfrm>
                  <a:off x="1600300" y="2359375"/>
                  <a:ext cx="286500" cy="172500"/>
                </a:xfrm>
                <a:custGeom>
                  <a:avLst/>
                  <a:gdLst/>
                  <a:ahLst/>
                  <a:cxnLst/>
                  <a:rect l="l" t="t" r="r" b="b"/>
                  <a:pathLst>
                    <a:path w="11460" h="6900" extrusionOk="0">
                      <a:moveTo>
                        <a:pt x="7407" y="0"/>
                      </a:moveTo>
                      <a:lnTo>
                        <a:pt x="3974" y="2318"/>
                      </a:lnTo>
                      <a:lnTo>
                        <a:pt x="4015" y="4281"/>
                      </a:lnTo>
                      <a:cubicBezTo>
                        <a:pt x="4015" y="4281"/>
                        <a:pt x="0" y="5595"/>
                        <a:pt x="392" y="6300"/>
                      </a:cubicBezTo>
                      <a:cubicBezTo>
                        <a:pt x="575" y="6631"/>
                        <a:pt x="2868" y="6900"/>
                        <a:pt x="5287" y="6900"/>
                      </a:cubicBezTo>
                      <a:cubicBezTo>
                        <a:pt x="8015" y="6900"/>
                        <a:pt x="10904" y="6558"/>
                        <a:pt x="11114" y="5578"/>
                      </a:cubicBezTo>
                      <a:cubicBezTo>
                        <a:pt x="11459" y="3966"/>
                        <a:pt x="8116" y="3863"/>
                        <a:pt x="7255" y="3863"/>
                      </a:cubicBezTo>
                      <a:cubicBezTo>
                        <a:pt x="7129" y="3863"/>
                        <a:pt x="7057" y="3865"/>
                        <a:pt x="7057" y="3865"/>
                      </a:cubicBezTo>
                      <a:lnTo>
                        <a:pt x="7407" y="0"/>
                      </a:ln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88"/>
                <p:cNvSpPr/>
                <p:nvPr/>
              </p:nvSpPr>
              <p:spPr>
                <a:xfrm>
                  <a:off x="1588800" y="2418325"/>
                  <a:ext cx="316675" cy="344525"/>
                </a:xfrm>
                <a:custGeom>
                  <a:avLst/>
                  <a:gdLst/>
                  <a:ahLst/>
                  <a:cxnLst/>
                  <a:rect l="l" t="t" r="r" b="b"/>
                  <a:pathLst>
                    <a:path w="12667" h="13781" extrusionOk="0">
                      <a:moveTo>
                        <a:pt x="8045" y="0"/>
                      </a:moveTo>
                      <a:lnTo>
                        <a:pt x="4119" y="1248"/>
                      </a:lnTo>
                      <a:lnTo>
                        <a:pt x="4057" y="1940"/>
                      </a:lnTo>
                      <a:cubicBezTo>
                        <a:pt x="4057" y="1940"/>
                        <a:pt x="1432" y="3065"/>
                        <a:pt x="892" y="4023"/>
                      </a:cubicBezTo>
                      <a:cubicBezTo>
                        <a:pt x="352" y="4983"/>
                        <a:pt x="0" y="13780"/>
                        <a:pt x="0" y="13780"/>
                      </a:cubicBezTo>
                      <a:lnTo>
                        <a:pt x="10753" y="12059"/>
                      </a:lnTo>
                      <a:cubicBezTo>
                        <a:pt x="10753" y="12059"/>
                        <a:pt x="12667" y="5801"/>
                        <a:pt x="12252" y="3290"/>
                      </a:cubicBezTo>
                      <a:cubicBezTo>
                        <a:pt x="11978" y="1640"/>
                        <a:pt x="10238" y="1357"/>
                        <a:pt x="9079" y="1357"/>
                      </a:cubicBezTo>
                      <a:cubicBezTo>
                        <a:pt x="8475" y="1357"/>
                        <a:pt x="8029" y="1433"/>
                        <a:pt x="8029" y="1433"/>
                      </a:cubicBezTo>
                      <a:lnTo>
                        <a:pt x="80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88"/>
                <p:cNvSpPr/>
                <p:nvPr/>
              </p:nvSpPr>
              <p:spPr>
                <a:xfrm>
                  <a:off x="1598825" y="2465025"/>
                  <a:ext cx="306650" cy="263150"/>
                </a:xfrm>
                <a:custGeom>
                  <a:avLst/>
                  <a:gdLst/>
                  <a:ahLst/>
                  <a:cxnLst/>
                  <a:rect l="l" t="t" r="r" b="b"/>
                  <a:pathLst>
                    <a:path w="12266" h="10526" extrusionOk="0">
                      <a:moveTo>
                        <a:pt x="10053" y="1"/>
                      </a:moveTo>
                      <a:cubicBezTo>
                        <a:pt x="9397" y="1"/>
                        <a:pt x="8721" y="171"/>
                        <a:pt x="8316" y="191"/>
                      </a:cubicBezTo>
                      <a:cubicBezTo>
                        <a:pt x="5613" y="2941"/>
                        <a:pt x="3474" y="4579"/>
                        <a:pt x="622" y="7175"/>
                      </a:cubicBezTo>
                      <a:cubicBezTo>
                        <a:pt x="274" y="8955"/>
                        <a:pt x="1" y="10525"/>
                        <a:pt x="1" y="10525"/>
                      </a:cubicBezTo>
                      <a:lnTo>
                        <a:pt x="10352" y="10191"/>
                      </a:lnTo>
                      <a:cubicBezTo>
                        <a:pt x="10352" y="10191"/>
                        <a:pt x="12266" y="3933"/>
                        <a:pt x="11851" y="1422"/>
                      </a:cubicBezTo>
                      <a:cubicBezTo>
                        <a:pt x="11660" y="266"/>
                        <a:pt x="10872" y="1"/>
                        <a:pt x="10053" y="1"/>
                      </a:cubicBez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88"/>
                <p:cNvSpPr/>
                <p:nvPr/>
              </p:nvSpPr>
              <p:spPr>
                <a:xfrm>
                  <a:off x="1516975" y="2447725"/>
                  <a:ext cx="394525" cy="853400"/>
                </a:xfrm>
                <a:custGeom>
                  <a:avLst/>
                  <a:gdLst/>
                  <a:ahLst/>
                  <a:cxnLst/>
                  <a:rect l="l" t="t" r="r" b="b"/>
                  <a:pathLst>
                    <a:path w="15781" h="34136" extrusionOk="0">
                      <a:moveTo>
                        <a:pt x="11558" y="1"/>
                      </a:moveTo>
                      <a:cubicBezTo>
                        <a:pt x="11360" y="1"/>
                        <a:pt x="11241" y="10"/>
                        <a:pt x="11241" y="10"/>
                      </a:cubicBezTo>
                      <a:lnTo>
                        <a:pt x="7496" y="10547"/>
                      </a:lnTo>
                      <a:lnTo>
                        <a:pt x="6230" y="948"/>
                      </a:lnTo>
                      <a:cubicBezTo>
                        <a:pt x="6230" y="947"/>
                        <a:pt x="5855" y="828"/>
                        <a:pt x="5332" y="828"/>
                      </a:cubicBezTo>
                      <a:cubicBezTo>
                        <a:pt x="4284" y="828"/>
                        <a:pt x="2641" y="1308"/>
                        <a:pt x="2226" y="4189"/>
                      </a:cubicBezTo>
                      <a:cubicBezTo>
                        <a:pt x="1602" y="8507"/>
                        <a:pt x="1" y="32843"/>
                        <a:pt x="1" y="32843"/>
                      </a:cubicBezTo>
                      <a:lnTo>
                        <a:pt x="4716" y="34075"/>
                      </a:lnTo>
                      <a:lnTo>
                        <a:pt x="5842" y="26166"/>
                      </a:lnTo>
                      <a:lnTo>
                        <a:pt x="6211" y="34135"/>
                      </a:lnTo>
                      <a:lnTo>
                        <a:pt x="15781" y="33054"/>
                      </a:lnTo>
                      <a:lnTo>
                        <a:pt x="15437" y="14724"/>
                      </a:lnTo>
                      <a:cubicBezTo>
                        <a:pt x="15437" y="14724"/>
                        <a:pt x="15329" y="6720"/>
                        <a:pt x="15501" y="3193"/>
                      </a:cubicBezTo>
                      <a:cubicBezTo>
                        <a:pt x="15645" y="243"/>
                        <a:pt x="12570" y="1"/>
                        <a:pt x="11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88"/>
                <p:cNvSpPr/>
                <p:nvPr/>
              </p:nvSpPr>
              <p:spPr>
                <a:xfrm>
                  <a:off x="1516975" y="2592925"/>
                  <a:ext cx="394525" cy="708200"/>
                </a:xfrm>
                <a:custGeom>
                  <a:avLst/>
                  <a:gdLst/>
                  <a:ahLst/>
                  <a:cxnLst/>
                  <a:rect l="l" t="t" r="r" b="b"/>
                  <a:pathLst>
                    <a:path w="15781" h="28328" extrusionOk="0">
                      <a:moveTo>
                        <a:pt x="15427" y="0"/>
                      </a:moveTo>
                      <a:lnTo>
                        <a:pt x="15427" y="0"/>
                      </a:lnTo>
                      <a:cubicBezTo>
                        <a:pt x="12749" y="3497"/>
                        <a:pt x="9278" y="6278"/>
                        <a:pt x="6086" y="9319"/>
                      </a:cubicBezTo>
                      <a:cubicBezTo>
                        <a:pt x="4302" y="11018"/>
                        <a:pt x="2562" y="12761"/>
                        <a:pt x="863" y="14543"/>
                      </a:cubicBezTo>
                      <a:cubicBezTo>
                        <a:pt x="392" y="21083"/>
                        <a:pt x="1" y="27035"/>
                        <a:pt x="1" y="27035"/>
                      </a:cubicBezTo>
                      <a:lnTo>
                        <a:pt x="4716" y="28267"/>
                      </a:lnTo>
                      <a:lnTo>
                        <a:pt x="5842" y="20358"/>
                      </a:lnTo>
                      <a:lnTo>
                        <a:pt x="6211" y="28327"/>
                      </a:lnTo>
                      <a:lnTo>
                        <a:pt x="15781" y="27246"/>
                      </a:lnTo>
                      <a:lnTo>
                        <a:pt x="15437" y="8916"/>
                      </a:lnTo>
                      <a:cubicBezTo>
                        <a:pt x="15437" y="8916"/>
                        <a:pt x="15368" y="3849"/>
                        <a:pt x="15427" y="0"/>
                      </a:cubicBez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88"/>
                <p:cNvSpPr/>
                <p:nvPr/>
              </p:nvSpPr>
              <p:spPr>
                <a:xfrm>
                  <a:off x="1626075" y="2452175"/>
                  <a:ext cx="78300" cy="259250"/>
                </a:xfrm>
                <a:custGeom>
                  <a:avLst/>
                  <a:gdLst/>
                  <a:ahLst/>
                  <a:cxnLst/>
                  <a:rect l="l" t="t" r="r" b="b"/>
                  <a:pathLst>
                    <a:path w="3132" h="10370" extrusionOk="0">
                      <a:moveTo>
                        <a:pt x="1879" y="0"/>
                      </a:moveTo>
                      <a:lnTo>
                        <a:pt x="591" y="330"/>
                      </a:lnTo>
                      <a:lnTo>
                        <a:pt x="0" y="3318"/>
                      </a:lnTo>
                      <a:lnTo>
                        <a:pt x="1577" y="3243"/>
                      </a:lnTo>
                      <a:lnTo>
                        <a:pt x="31" y="3614"/>
                      </a:lnTo>
                      <a:lnTo>
                        <a:pt x="3132" y="10369"/>
                      </a:lnTo>
                      <a:lnTo>
                        <a:pt x="18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88"/>
                <p:cNvSpPr/>
                <p:nvPr/>
              </p:nvSpPr>
              <p:spPr>
                <a:xfrm>
                  <a:off x="1703425" y="2429150"/>
                  <a:ext cx="122625" cy="285275"/>
                </a:xfrm>
                <a:custGeom>
                  <a:avLst/>
                  <a:gdLst/>
                  <a:ahLst/>
                  <a:cxnLst/>
                  <a:rect l="l" t="t" r="r" b="b"/>
                  <a:pathLst>
                    <a:path w="4905" h="11411" extrusionOk="0">
                      <a:moveTo>
                        <a:pt x="3706" y="0"/>
                      </a:moveTo>
                      <a:lnTo>
                        <a:pt x="1" y="11411"/>
                      </a:lnTo>
                      <a:lnTo>
                        <a:pt x="4859" y="3519"/>
                      </a:lnTo>
                      <a:lnTo>
                        <a:pt x="3334" y="3067"/>
                      </a:lnTo>
                      <a:lnTo>
                        <a:pt x="3334" y="3067"/>
                      </a:lnTo>
                      <a:lnTo>
                        <a:pt x="4905" y="3224"/>
                      </a:lnTo>
                      <a:lnTo>
                        <a:pt x="4822" y="101"/>
                      </a:lnTo>
                      <a:lnTo>
                        <a:pt x="3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88"/>
                <p:cNvSpPr/>
                <p:nvPr/>
              </p:nvSpPr>
              <p:spPr>
                <a:xfrm>
                  <a:off x="1624000" y="2452175"/>
                  <a:ext cx="80375" cy="259250"/>
                </a:xfrm>
                <a:custGeom>
                  <a:avLst/>
                  <a:gdLst/>
                  <a:ahLst/>
                  <a:cxnLst/>
                  <a:rect l="l" t="t" r="r" b="b"/>
                  <a:pathLst>
                    <a:path w="3215" h="10370" extrusionOk="0">
                      <a:moveTo>
                        <a:pt x="1962" y="0"/>
                      </a:moveTo>
                      <a:lnTo>
                        <a:pt x="1962" y="0"/>
                      </a:lnTo>
                      <a:cubicBezTo>
                        <a:pt x="1556" y="93"/>
                        <a:pt x="1072" y="206"/>
                        <a:pt x="667" y="302"/>
                      </a:cubicBezTo>
                      <a:lnTo>
                        <a:pt x="650" y="305"/>
                      </a:lnTo>
                      <a:cubicBezTo>
                        <a:pt x="595" y="561"/>
                        <a:pt x="540" y="814"/>
                        <a:pt x="486" y="1068"/>
                      </a:cubicBezTo>
                      <a:cubicBezTo>
                        <a:pt x="344" y="1732"/>
                        <a:pt x="155" y="2641"/>
                        <a:pt x="17" y="3305"/>
                      </a:cubicBezTo>
                      <a:lnTo>
                        <a:pt x="1" y="3389"/>
                      </a:lnTo>
                      <a:lnTo>
                        <a:pt x="86" y="3384"/>
                      </a:lnTo>
                      <a:cubicBezTo>
                        <a:pt x="319" y="3374"/>
                        <a:pt x="600" y="3363"/>
                        <a:pt x="881" y="3351"/>
                      </a:cubicBezTo>
                      <a:lnTo>
                        <a:pt x="881" y="3351"/>
                      </a:lnTo>
                      <a:lnTo>
                        <a:pt x="95" y="3538"/>
                      </a:lnTo>
                      <a:lnTo>
                        <a:pt x="3" y="3561"/>
                      </a:lnTo>
                      <a:cubicBezTo>
                        <a:pt x="379" y="4374"/>
                        <a:pt x="1034" y="5799"/>
                        <a:pt x="1411" y="6597"/>
                      </a:cubicBezTo>
                      <a:cubicBezTo>
                        <a:pt x="1998" y="7842"/>
                        <a:pt x="2608" y="9135"/>
                        <a:pt x="3215" y="10369"/>
                      </a:cubicBezTo>
                      <a:cubicBezTo>
                        <a:pt x="2864" y="9548"/>
                        <a:pt x="2462" y="8635"/>
                        <a:pt x="2098" y="7815"/>
                      </a:cubicBezTo>
                      <a:cubicBezTo>
                        <a:pt x="1529" y="6535"/>
                        <a:pt x="818" y="4965"/>
                        <a:pt x="224" y="3668"/>
                      </a:cubicBezTo>
                      <a:lnTo>
                        <a:pt x="224" y="3668"/>
                      </a:lnTo>
                      <a:lnTo>
                        <a:pt x="1678" y="3316"/>
                      </a:lnTo>
                      <a:lnTo>
                        <a:pt x="1656" y="3168"/>
                      </a:lnTo>
                      <a:cubicBezTo>
                        <a:pt x="1225" y="3189"/>
                        <a:pt x="622" y="3223"/>
                        <a:pt x="164" y="3248"/>
                      </a:cubicBezTo>
                      <a:lnTo>
                        <a:pt x="164" y="3248"/>
                      </a:lnTo>
                      <a:cubicBezTo>
                        <a:pt x="339" y="2321"/>
                        <a:pt x="535" y="1273"/>
                        <a:pt x="699" y="353"/>
                      </a:cubicBezTo>
                      <a:lnTo>
                        <a:pt x="699" y="353"/>
                      </a:lnTo>
                      <a:cubicBezTo>
                        <a:pt x="1097" y="244"/>
                        <a:pt x="1567" y="113"/>
                        <a:pt x="1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88"/>
                <p:cNvSpPr/>
                <p:nvPr/>
              </p:nvSpPr>
              <p:spPr>
                <a:xfrm>
                  <a:off x="1703425" y="2429150"/>
                  <a:ext cx="124425" cy="285250"/>
                </a:xfrm>
                <a:custGeom>
                  <a:avLst/>
                  <a:gdLst/>
                  <a:ahLst/>
                  <a:cxnLst/>
                  <a:rect l="l" t="t" r="r" b="b"/>
                  <a:pathLst>
                    <a:path w="4977" h="11410" extrusionOk="0">
                      <a:moveTo>
                        <a:pt x="4969" y="3292"/>
                      </a:moveTo>
                      <a:cubicBezTo>
                        <a:pt x="4969" y="3292"/>
                        <a:pt x="4969" y="3292"/>
                        <a:pt x="4969" y="3292"/>
                      </a:cubicBezTo>
                      <a:cubicBezTo>
                        <a:pt x="4969" y="3292"/>
                        <a:pt x="4969" y="3292"/>
                        <a:pt x="4969" y="3292"/>
                      </a:cubicBezTo>
                      <a:cubicBezTo>
                        <a:pt x="4969" y="3292"/>
                        <a:pt x="4969" y="3292"/>
                        <a:pt x="4969" y="3292"/>
                      </a:cubicBezTo>
                      <a:close/>
                      <a:moveTo>
                        <a:pt x="3706" y="0"/>
                      </a:moveTo>
                      <a:lnTo>
                        <a:pt x="3706" y="0"/>
                      </a:lnTo>
                      <a:cubicBezTo>
                        <a:pt x="3978" y="30"/>
                        <a:pt x="4517" y="92"/>
                        <a:pt x="4800" y="121"/>
                      </a:cubicBezTo>
                      <a:lnTo>
                        <a:pt x="4800" y="121"/>
                      </a:lnTo>
                      <a:cubicBezTo>
                        <a:pt x="4807" y="815"/>
                        <a:pt x="4819" y="1756"/>
                        <a:pt x="4830" y="2445"/>
                      </a:cubicBezTo>
                      <a:lnTo>
                        <a:pt x="4842" y="3155"/>
                      </a:lnTo>
                      <a:lnTo>
                        <a:pt x="4842" y="3155"/>
                      </a:lnTo>
                      <a:cubicBezTo>
                        <a:pt x="4402" y="3107"/>
                        <a:pt x="3764" y="3041"/>
                        <a:pt x="3341" y="2995"/>
                      </a:cubicBezTo>
                      <a:lnTo>
                        <a:pt x="3313" y="3135"/>
                      </a:lnTo>
                      <a:lnTo>
                        <a:pt x="4075" y="3364"/>
                      </a:lnTo>
                      <a:lnTo>
                        <a:pt x="4741" y="3564"/>
                      </a:lnTo>
                      <a:lnTo>
                        <a:pt x="4741" y="3564"/>
                      </a:lnTo>
                      <a:cubicBezTo>
                        <a:pt x="3772" y="5132"/>
                        <a:pt x="2723" y="6848"/>
                        <a:pt x="1776" y="8422"/>
                      </a:cubicBezTo>
                      <a:cubicBezTo>
                        <a:pt x="1200" y="9382"/>
                        <a:pt x="560" y="10450"/>
                        <a:pt x="1" y="11410"/>
                      </a:cubicBezTo>
                      <a:cubicBezTo>
                        <a:pt x="1134" y="9662"/>
                        <a:pt x="2302" y="7794"/>
                        <a:pt x="3404" y="6024"/>
                      </a:cubicBezTo>
                      <a:cubicBezTo>
                        <a:pt x="3842" y="5316"/>
                        <a:pt x="4488" y="4271"/>
                        <a:pt x="4924" y="3559"/>
                      </a:cubicBezTo>
                      <a:lnTo>
                        <a:pt x="4977" y="3474"/>
                      </a:lnTo>
                      <a:cubicBezTo>
                        <a:pt x="4936" y="3462"/>
                        <a:pt x="4178" y="3239"/>
                        <a:pt x="4117" y="3221"/>
                      </a:cubicBezTo>
                      <a:lnTo>
                        <a:pt x="4076" y="3209"/>
                      </a:lnTo>
                      <a:lnTo>
                        <a:pt x="4076" y="3209"/>
                      </a:lnTo>
                      <a:cubicBezTo>
                        <a:pt x="4392" y="3239"/>
                        <a:pt x="4714" y="3268"/>
                        <a:pt x="4969" y="3292"/>
                      </a:cubicBezTo>
                      <a:lnTo>
                        <a:pt x="4969" y="3292"/>
                      </a:lnTo>
                      <a:cubicBezTo>
                        <a:pt x="4967" y="3279"/>
                        <a:pt x="4941" y="2459"/>
                        <a:pt x="4939" y="2442"/>
                      </a:cubicBezTo>
                      <a:cubicBezTo>
                        <a:pt x="4913" y="1747"/>
                        <a:pt x="4875" y="796"/>
                        <a:pt x="4846" y="100"/>
                      </a:cubicBezTo>
                      <a:lnTo>
                        <a:pt x="4845" y="80"/>
                      </a:lnTo>
                      <a:lnTo>
                        <a:pt x="4824" y="79"/>
                      </a:lnTo>
                      <a:cubicBezTo>
                        <a:pt x="4546" y="56"/>
                        <a:pt x="3984" y="21"/>
                        <a:pt x="3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88"/>
                <p:cNvSpPr/>
                <p:nvPr/>
              </p:nvSpPr>
              <p:spPr>
                <a:xfrm>
                  <a:off x="1528300" y="2469550"/>
                  <a:ext cx="133150" cy="201075"/>
                </a:xfrm>
                <a:custGeom>
                  <a:avLst/>
                  <a:gdLst/>
                  <a:ahLst/>
                  <a:cxnLst/>
                  <a:rect l="l" t="t" r="r" b="b"/>
                  <a:pathLst>
                    <a:path w="5326" h="8043" extrusionOk="0">
                      <a:moveTo>
                        <a:pt x="5118" y="1"/>
                      </a:moveTo>
                      <a:cubicBezTo>
                        <a:pt x="5058" y="1"/>
                        <a:pt x="4999" y="30"/>
                        <a:pt x="4964" y="85"/>
                      </a:cubicBezTo>
                      <a:lnTo>
                        <a:pt x="55" y="7762"/>
                      </a:lnTo>
                      <a:cubicBezTo>
                        <a:pt x="1" y="7847"/>
                        <a:pt x="25" y="7960"/>
                        <a:pt x="110" y="8014"/>
                      </a:cubicBezTo>
                      <a:cubicBezTo>
                        <a:pt x="141" y="8034"/>
                        <a:pt x="175" y="8043"/>
                        <a:pt x="208" y="8043"/>
                      </a:cubicBezTo>
                      <a:cubicBezTo>
                        <a:pt x="269" y="8043"/>
                        <a:pt x="327" y="8013"/>
                        <a:pt x="362" y="7959"/>
                      </a:cubicBezTo>
                      <a:lnTo>
                        <a:pt x="5272" y="282"/>
                      </a:lnTo>
                      <a:cubicBezTo>
                        <a:pt x="5325" y="197"/>
                        <a:pt x="5301" y="84"/>
                        <a:pt x="5216" y="30"/>
                      </a:cubicBezTo>
                      <a:cubicBezTo>
                        <a:pt x="5186" y="10"/>
                        <a:pt x="5152" y="1"/>
                        <a:pt x="5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88"/>
                <p:cNvSpPr/>
                <p:nvPr/>
              </p:nvSpPr>
              <p:spPr>
                <a:xfrm>
                  <a:off x="1533025" y="2557050"/>
                  <a:ext cx="82050" cy="88550"/>
                </a:xfrm>
                <a:custGeom>
                  <a:avLst/>
                  <a:gdLst/>
                  <a:ahLst/>
                  <a:cxnLst/>
                  <a:rect l="l" t="t" r="r" b="b"/>
                  <a:pathLst>
                    <a:path w="3282" h="3542" extrusionOk="0">
                      <a:moveTo>
                        <a:pt x="1893" y="0"/>
                      </a:moveTo>
                      <a:cubicBezTo>
                        <a:pt x="1887" y="0"/>
                        <a:pt x="1881" y="1"/>
                        <a:pt x="1876" y="1"/>
                      </a:cubicBezTo>
                      <a:cubicBezTo>
                        <a:pt x="1458" y="53"/>
                        <a:pt x="1" y="835"/>
                        <a:pt x="1" y="835"/>
                      </a:cubicBezTo>
                      <a:lnTo>
                        <a:pt x="2031" y="3542"/>
                      </a:lnTo>
                      <a:lnTo>
                        <a:pt x="3282" y="1876"/>
                      </a:lnTo>
                      <a:cubicBezTo>
                        <a:pt x="3282" y="1876"/>
                        <a:pt x="2318" y="0"/>
                        <a:pt x="1893"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88"/>
                <p:cNvSpPr/>
                <p:nvPr/>
              </p:nvSpPr>
              <p:spPr>
                <a:xfrm>
                  <a:off x="1577300" y="2594825"/>
                  <a:ext cx="88550" cy="98975"/>
                </a:xfrm>
                <a:custGeom>
                  <a:avLst/>
                  <a:gdLst/>
                  <a:ahLst/>
                  <a:cxnLst/>
                  <a:rect l="l" t="t" r="r" b="b"/>
                  <a:pathLst>
                    <a:path w="3542" h="3959" extrusionOk="0">
                      <a:moveTo>
                        <a:pt x="1511" y="0"/>
                      </a:moveTo>
                      <a:lnTo>
                        <a:pt x="1" y="1979"/>
                      </a:lnTo>
                      <a:lnTo>
                        <a:pt x="3541" y="3958"/>
                      </a:lnTo>
                      <a:lnTo>
                        <a:pt x="3229" y="1407"/>
                      </a:lnTo>
                      <a:lnTo>
                        <a:pt x="1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88"/>
                <p:cNvSpPr/>
                <p:nvPr/>
              </p:nvSpPr>
              <p:spPr>
                <a:xfrm>
                  <a:off x="1582500" y="2447250"/>
                  <a:ext cx="358025" cy="337650"/>
                </a:xfrm>
                <a:custGeom>
                  <a:avLst/>
                  <a:gdLst/>
                  <a:ahLst/>
                  <a:cxnLst/>
                  <a:rect l="l" t="t" r="r" b="b"/>
                  <a:pathLst>
                    <a:path w="14321" h="13506" extrusionOk="0">
                      <a:moveTo>
                        <a:pt x="10222" y="1"/>
                      </a:moveTo>
                      <a:cubicBezTo>
                        <a:pt x="9936" y="1"/>
                        <a:pt x="9755" y="17"/>
                        <a:pt x="9755" y="17"/>
                      </a:cubicBezTo>
                      <a:lnTo>
                        <a:pt x="9947" y="2779"/>
                      </a:lnTo>
                      <a:lnTo>
                        <a:pt x="7344" y="9548"/>
                      </a:lnTo>
                      <a:lnTo>
                        <a:pt x="1667" y="6007"/>
                      </a:lnTo>
                      <a:lnTo>
                        <a:pt x="1" y="8298"/>
                      </a:lnTo>
                      <a:cubicBezTo>
                        <a:pt x="1" y="8298"/>
                        <a:pt x="5155" y="13506"/>
                        <a:pt x="8072" y="13506"/>
                      </a:cubicBezTo>
                      <a:cubicBezTo>
                        <a:pt x="10988" y="13506"/>
                        <a:pt x="14321" y="3872"/>
                        <a:pt x="13748" y="1789"/>
                      </a:cubicBezTo>
                      <a:cubicBezTo>
                        <a:pt x="13307" y="185"/>
                        <a:pt x="11178" y="1"/>
                        <a:pt x="10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88"/>
                <p:cNvSpPr/>
                <p:nvPr/>
              </p:nvSpPr>
              <p:spPr>
                <a:xfrm>
                  <a:off x="1580050" y="2491950"/>
                  <a:ext cx="348000" cy="294750"/>
                </a:xfrm>
                <a:custGeom>
                  <a:avLst/>
                  <a:gdLst/>
                  <a:ahLst/>
                  <a:cxnLst/>
                  <a:rect l="l" t="t" r="r" b="b"/>
                  <a:pathLst>
                    <a:path w="13920" h="11790" extrusionOk="0">
                      <a:moveTo>
                        <a:pt x="13846" y="1"/>
                      </a:moveTo>
                      <a:cubicBezTo>
                        <a:pt x="13906" y="238"/>
                        <a:pt x="13910" y="485"/>
                        <a:pt x="13902" y="729"/>
                      </a:cubicBezTo>
                      <a:cubicBezTo>
                        <a:pt x="13868" y="1461"/>
                        <a:pt x="13716" y="2182"/>
                        <a:pt x="13541" y="2893"/>
                      </a:cubicBezTo>
                      <a:cubicBezTo>
                        <a:pt x="13180" y="4312"/>
                        <a:pt x="12687" y="5698"/>
                        <a:pt x="12090" y="7035"/>
                      </a:cubicBezTo>
                      <a:cubicBezTo>
                        <a:pt x="11445" y="8450"/>
                        <a:pt x="10146" y="11013"/>
                        <a:pt x="8637" y="11564"/>
                      </a:cubicBezTo>
                      <a:cubicBezTo>
                        <a:pt x="8499" y="11612"/>
                        <a:pt x="8356" y="11641"/>
                        <a:pt x="8210" y="11645"/>
                      </a:cubicBezTo>
                      <a:cubicBezTo>
                        <a:pt x="8199" y="11645"/>
                        <a:pt x="8188" y="11645"/>
                        <a:pt x="8177" y="11645"/>
                      </a:cubicBezTo>
                      <a:cubicBezTo>
                        <a:pt x="8099" y="11645"/>
                        <a:pt x="8021" y="11642"/>
                        <a:pt x="7944" y="11635"/>
                      </a:cubicBezTo>
                      <a:cubicBezTo>
                        <a:pt x="5629" y="11389"/>
                        <a:pt x="2376" y="8549"/>
                        <a:pt x="677" y="6966"/>
                      </a:cubicBezTo>
                      <a:cubicBezTo>
                        <a:pt x="516" y="6814"/>
                        <a:pt x="354" y="6659"/>
                        <a:pt x="196" y="6503"/>
                      </a:cubicBezTo>
                      <a:lnTo>
                        <a:pt x="196" y="6503"/>
                      </a:lnTo>
                      <a:lnTo>
                        <a:pt x="1783" y="4311"/>
                      </a:lnTo>
                      <a:lnTo>
                        <a:pt x="1783" y="4311"/>
                      </a:lnTo>
                      <a:cubicBezTo>
                        <a:pt x="2507" y="4760"/>
                        <a:pt x="3883" y="5612"/>
                        <a:pt x="4572" y="6038"/>
                      </a:cubicBezTo>
                      <a:lnTo>
                        <a:pt x="7419" y="7796"/>
                      </a:lnTo>
                      <a:lnTo>
                        <a:pt x="7461" y="7822"/>
                      </a:lnTo>
                      <a:lnTo>
                        <a:pt x="7480" y="7776"/>
                      </a:lnTo>
                      <a:cubicBezTo>
                        <a:pt x="8043" y="6377"/>
                        <a:pt x="8922" y="4198"/>
                        <a:pt x="9472" y="2813"/>
                      </a:cubicBezTo>
                      <a:lnTo>
                        <a:pt x="9472" y="2813"/>
                      </a:lnTo>
                      <a:lnTo>
                        <a:pt x="8952" y="4045"/>
                      </a:lnTo>
                      <a:cubicBezTo>
                        <a:pt x="8627" y="4817"/>
                        <a:pt x="7774" y="6856"/>
                        <a:pt x="7421" y="7699"/>
                      </a:cubicBezTo>
                      <a:lnTo>
                        <a:pt x="7421" y="7699"/>
                      </a:lnTo>
                      <a:cubicBezTo>
                        <a:pt x="6468" y="7098"/>
                        <a:pt x="4097" y="5603"/>
                        <a:pt x="3217" y="5051"/>
                      </a:cubicBezTo>
                      <a:lnTo>
                        <a:pt x="1801" y="4161"/>
                      </a:lnTo>
                      <a:lnTo>
                        <a:pt x="1748" y="4127"/>
                      </a:lnTo>
                      <a:lnTo>
                        <a:pt x="1709" y="4179"/>
                      </a:lnTo>
                      <a:lnTo>
                        <a:pt x="38" y="6467"/>
                      </a:lnTo>
                      <a:lnTo>
                        <a:pt x="0" y="6518"/>
                      </a:lnTo>
                      <a:lnTo>
                        <a:pt x="45" y="6563"/>
                      </a:lnTo>
                      <a:cubicBezTo>
                        <a:pt x="1852" y="8331"/>
                        <a:pt x="4789" y="10912"/>
                        <a:pt x="7198" y="11639"/>
                      </a:cubicBezTo>
                      <a:cubicBezTo>
                        <a:pt x="7502" y="11724"/>
                        <a:pt x="7822" y="11789"/>
                        <a:pt x="8141" y="11789"/>
                      </a:cubicBezTo>
                      <a:cubicBezTo>
                        <a:pt x="8197" y="11789"/>
                        <a:pt x="8254" y="11787"/>
                        <a:pt x="8311" y="11783"/>
                      </a:cubicBezTo>
                      <a:cubicBezTo>
                        <a:pt x="8946" y="11711"/>
                        <a:pt x="9469" y="11282"/>
                        <a:pt x="9897" y="10839"/>
                      </a:cubicBezTo>
                      <a:cubicBezTo>
                        <a:pt x="11774" y="8805"/>
                        <a:pt x="13208" y="4892"/>
                        <a:pt x="13744" y="2187"/>
                      </a:cubicBezTo>
                      <a:cubicBezTo>
                        <a:pt x="13834" y="1706"/>
                        <a:pt x="13906" y="1219"/>
                        <a:pt x="13916" y="729"/>
                      </a:cubicBezTo>
                      <a:cubicBezTo>
                        <a:pt x="13920" y="485"/>
                        <a:pt x="13911" y="238"/>
                        <a:pt x="13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88"/>
                <p:cNvSpPr/>
                <p:nvPr/>
              </p:nvSpPr>
              <p:spPr>
                <a:xfrm>
                  <a:off x="1399150" y="2511400"/>
                  <a:ext cx="243300" cy="312575"/>
                </a:xfrm>
                <a:custGeom>
                  <a:avLst/>
                  <a:gdLst/>
                  <a:ahLst/>
                  <a:cxnLst/>
                  <a:rect l="l" t="t" r="r" b="b"/>
                  <a:pathLst>
                    <a:path w="9732" h="12503" extrusionOk="0">
                      <a:moveTo>
                        <a:pt x="6895" y="0"/>
                      </a:moveTo>
                      <a:lnTo>
                        <a:pt x="1" y="1833"/>
                      </a:lnTo>
                      <a:lnTo>
                        <a:pt x="2838" y="12503"/>
                      </a:lnTo>
                      <a:lnTo>
                        <a:pt x="9732" y="10669"/>
                      </a:lnTo>
                      <a:lnTo>
                        <a:pt x="6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88"/>
                <p:cNvSpPr/>
                <p:nvPr/>
              </p:nvSpPr>
              <p:spPr>
                <a:xfrm>
                  <a:off x="1443425" y="2515050"/>
                  <a:ext cx="76725" cy="42500"/>
                </a:xfrm>
                <a:custGeom>
                  <a:avLst/>
                  <a:gdLst/>
                  <a:ahLst/>
                  <a:cxnLst/>
                  <a:rect l="l" t="t" r="r" b="b"/>
                  <a:pathLst>
                    <a:path w="3069" h="1700" extrusionOk="0">
                      <a:moveTo>
                        <a:pt x="2817" y="1"/>
                      </a:moveTo>
                      <a:lnTo>
                        <a:pt x="0" y="749"/>
                      </a:lnTo>
                      <a:lnTo>
                        <a:pt x="252" y="1699"/>
                      </a:lnTo>
                      <a:lnTo>
                        <a:pt x="3069" y="950"/>
                      </a:lnTo>
                      <a:lnTo>
                        <a:pt x="28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88"/>
                <p:cNvSpPr/>
                <p:nvPr/>
              </p:nvSpPr>
              <p:spPr>
                <a:xfrm>
                  <a:off x="1409350" y="2629225"/>
                  <a:ext cx="62650" cy="79175"/>
                </a:xfrm>
                <a:custGeom>
                  <a:avLst/>
                  <a:gdLst/>
                  <a:ahLst/>
                  <a:cxnLst/>
                  <a:rect l="l" t="t" r="r" b="b"/>
                  <a:pathLst>
                    <a:path w="2506" h="3167" extrusionOk="0">
                      <a:moveTo>
                        <a:pt x="1618" y="0"/>
                      </a:moveTo>
                      <a:cubicBezTo>
                        <a:pt x="1335" y="0"/>
                        <a:pt x="338" y="545"/>
                        <a:pt x="209" y="707"/>
                      </a:cubicBezTo>
                      <a:cubicBezTo>
                        <a:pt x="1" y="967"/>
                        <a:pt x="52" y="1488"/>
                        <a:pt x="52" y="1488"/>
                      </a:cubicBezTo>
                      <a:cubicBezTo>
                        <a:pt x="463" y="3006"/>
                        <a:pt x="938" y="3167"/>
                        <a:pt x="1120" y="3167"/>
                      </a:cubicBezTo>
                      <a:cubicBezTo>
                        <a:pt x="1170" y="3167"/>
                        <a:pt x="1198" y="3155"/>
                        <a:pt x="1198" y="3155"/>
                      </a:cubicBezTo>
                      <a:lnTo>
                        <a:pt x="938" y="2477"/>
                      </a:lnTo>
                      <a:cubicBezTo>
                        <a:pt x="2465" y="1877"/>
                        <a:pt x="2478" y="1735"/>
                        <a:pt x="2145" y="1735"/>
                      </a:cubicBezTo>
                      <a:cubicBezTo>
                        <a:pt x="1841" y="1735"/>
                        <a:pt x="1250" y="1853"/>
                        <a:pt x="1250" y="1853"/>
                      </a:cubicBezTo>
                      <a:cubicBezTo>
                        <a:pt x="2408" y="1297"/>
                        <a:pt x="2505" y="1143"/>
                        <a:pt x="2256" y="1143"/>
                      </a:cubicBezTo>
                      <a:cubicBezTo>
                        <a:pt x="1945" y="1143"/>
                        <a:pt x="1094" y="1384"/>
                        <a:pt x="1094" y="1384"/>
                      </a:cubicBezTo>
                      <a:cubicBezTo>
                        <a:pt x="2325" y="710"/>
                        <a:pt x="2437" y="524"/>
                        <a:pt x="2183" y="524"/>
                      </a:cubicBezTo>
                      <a:cubicBezTo>
                        <a:pt x="1868" y="524"/>
                        <a:pt x="990" y="811"/>
                        <a:pt x="990" y="811"/>
                      </a:cubicBezTo>
                      <a:cubicBezTo>
                        <a:pt x="1698" y="201"/>
                        <a:pt x="1790" y="0"/>
                        <a:pt x="1618"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88"/>
                <p:cNvSpPr/>
                <p:nvPr/>
              </p:nvSpPr>
              <p:spPr>
                <a:xfrm>
                  <a:off x="1608000" y="2181475"/>
                  <a:ext cx="212125" cy="257925"/>
                </a:xfrm>
                <a:custGeom>
                  <a:avLst/>
                  <a:gdLst/>
                  <a:ahLst/>
                  <a:cxnLst/>
                  <a:rect l="l" t="t" r="r" b="b"/>
                  <a:pathLst>
                    <a:path w="8485" h="10317" extrusionOk="0">
                      <a:moveTo>
                        <a:pt x="3482" y="1"/>
                      </a:moveTo>
                      <a:cubicBezTo>
                        <a:pt x="2590" y="1"/>
                        <a:pt x="1460" y="643"/>
                        <a:pt x="817" y="3473"/>
                      </a:cubicBezTo>
                      <a:cubicBezTo>
                        <a:pt x="0" y="7070"/>
                        <a:pt x="780" y="10317"/>
                        <a:pt x="3313" y="10317"/>
                      </a:cubicBezTo>
                      <a:cubicBezTo>
                        <a:pt x="3814" y="10317"/>
                        <a:pt x="4384" y="10190"/>
                        <a:pt x="5024" y="9913"/>
                      </a:cubicBezTo>
                      <a:cubicBezTo>
                        <a:pt x="7692" y="8760"/>
                        <a:pt x="8485" y="3199"/>
                        <a:pt x="7367" y="1897"/>
                      </a:cubicBezTo>
                      <a:cubicBezTo>
                        <a:pt x="6250" y="594"/>
                        <a:pt x="4801" y="443"/>
                        <a:pt x="4801" y="443"/>
                      </a:cubicBezTo>
                      <a:cubicBezTo>
                        <a:pt x="4801" y="443"/>
                        <a:pt x="4223" y="1"/>
                        <a:pt x="3482"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88"/>
                <p:cNvSpPr/>
                <p:nvPr/>
              </p:nvSpPr>
              <p:spPr>
                <a:xfrm>
                  <a:off x="1796450" y="2320350"/>
                  <a:ext cx="19175" cy="28500"/>
                </a:xfrm>
                <a:custGeom>
                  <a:avLst/>
                  <a:gdLst/>
                  <a:ahLst/>
                  <a:cxnLst/>
                  <a:rect l="l" t="t" r="r" b="b"/>
                  <a:pathLst>
                    <a:path w="767" h="1140" extrusionOk="0">
                      <a:moveTo>
                        <a:pt x="767" y="1"/>
                      </a:moveTo>
                      <a:lnTo>
                        <a:pt x="767" y="1"/>
                      </a:lnTo>
                      <a:cubicBezTo>
                        <a:pt x="485" y="469"/>
                        <a:pt x="207" y="864"/>
                        <a:pt x="0" y="1140"/>
                      </a:cubicBezTo>
                      <a:cubicBezTo>
                        <a:pt x="353" y="962"/>
                        <a:pt x="685" y="584"/>
                        <a:pt x="767" y="1"/>
                      </a:cubicBezTo>
                      <a:close/>
                    </a:path>
                  </a:pathLst>
                </a:custGeom>
                <a:solidFill>
                  <a:srgbClr val="001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88"/>
                <p:cNvSpPr/>
                <p:nvPr/>
              </p:nvSpPr>
              <p:spPr>
                <a:xfrm>
                  <a:off x="1575375" y="2112775"/>
                  <a:ext cx="270000" cy="346600"/>
                </a:xfrm>
                <a:custGeom>
                  <a:avLst/>
                  <a:gdLst/>
                  <a:ahLst/>
                  <a:cxnLst/>
                  <a:rect l="l" t="t" r="r" b="b"/>
                  <a:pathLst>
                    <a:path w="10800" h="13864" extrusionOk="0">
                      <a:moveTo>
                        <a:pt x="2157" y="1"/>
                      </a:moveTo>
                      <a:cubicBezTo>
                        <a:pt x="2157" y="1"/>
                        <a:pt x="2157" y="1"/>
                        <a:pt x="2157" y="1"/>
                      </a:cubicBezTo>
                      <a:lnTo>
                        <a:pt x="2157" y="1"/>
                      </a:lnTo>
                      <a:cubicBezTo>
                        <a:pt x="2157" y="1"/>
                        <a:pt x="2157" y="1"/>
                        <a:pt x="2157" y="1"/>
                      </a:cubicBezTo>
                      <a:close/>
                      <a:moveTo>
                        <a:pt x="2157" y="1"/>
                      </a:moveTo>
                      <a:cubicBezTo>
                        <a:pt x="0" y="3396"/>
                        <a:pt x="2456" y="3891"/>
                        <a:pt x="2456" y="3891"/>
                      </a:cubicBezTo>
                      <a:lnTo>
                        <a:pt x="1358" y="3716"/>
                      </a:lnTo>
                      <a:lnTo>
                        <a:pt x="1358" y="3716"/>
                      </a:lnTo>
                      <a:cubicBezTo>
                        <a:pt x="2363" y="4735"/>
                        <a:pt x="3329" y="5199"/>
                        <a:pt x="4189" y="5355"/>
                      </a:cubicBezTo>
                      <a:cubicBezTo>
                        <a:pt x="3639" y="5419"/>
                        <a:pt x="3236" y="5433"/>
                        <a:pt x="3236" y="5433"/>
                      </a:cubicBezTo>
                      <a:cubicBezTo>
                        <a:pt x="3907" y="5759"/>
                        <a:pt x="4636" y="5899"/>
                        <a:pt x="5342" y="5899"/>
                      </a:cubicBezTo>
                      <a:cubicBezTo>
                        <a:pt x="6216" y="5899"/>
                        <a:pt x="7055" y="5685"/>
                        <a:pt x="7707" y="5345"/>
                      </a:cubicBezTo>
                      <a:lnTo>
                        <a:pt x="7707" y="5345"/>
                      </a:lnTo>
                      <a:cubicBezTo>
                        <a:pt x="7571" y="5896"/>
                        <a:pt x="7545" y="6574"/>
                        <a:pt x="8060" y="6930"/>
                      </a:cubicBezTo>
                      <a:cubicBezTo>
                        <a:pt x="7943" y="8421"/>
                        <a:pt x="7580" y="11557"/>
                        <a:pt x="6592" y="11745"/>
                      </a:cubicBezTo>
                      <a:cubicBezTo>
                        <a:pt x="6551" y="11753"/>
                        <a:pt x="6515" y="11756"/>
                        <a:pt x="6484" y="11756"/>
                      </a:cubicBezTo>
                      <a:cubicBezTo>
                        <a:pt x="5867" y="11756"/>
                        <a:pt x="6939" y="10326"/>
                        <a:pt x="5913" y="9908"/>
                      </a:cubicBezTo>
                      <a:cubicBezTo>
                        <a:pt x="5543" y="9757"/>
                        <a:pt x="4950" y="9648"/>
                        <a:pt x="4371" y="9648"/>
                      </a:cubicBezTo>
                      <a:cubicBezTo>
                        <a:pt x="3463" y="9648"/>
                        <a:pt x="2586" y="9915"/>
                        <a:pt x="2637" y="10707"/>
                      </a:cubicBezTo>
                      <a:cubicBezTo>
                        <a:pt x="2660" y="11064"/>
                        <a:pt x="2601" y="11210"/>
                        <a:pt x="2506" y="11210"/>
                      </a:cubicBezTo>
                      <a:cubicBezTo>
                        <a:pt x="2272" y="11210"/>
                        <a:pt x="1819" y="10317"/>
                        <a:pt x="1847" y="9492"/>
                      </a:cubicBezTo>
                      <a:lnTo>
                        <a:pt x="1847" y="9492"/>
                      </a:lnTo>
                      <a:cubicBezTo>
                        <a:pt x="1847" y="9492"/>
                        <a:pt x="879" y="13064"/>
                        <a:pt x="3475" y="13623"/>
                      </a:cubicBezTo>
                      <a:cubicBezTo>
                        <a:pt x="4019" y="13740"/>
                        <a:pt x="4617" y="13864"/>
                        <a:pt x="5211" y="13864"/>
                      </a:cubicBezTo>
                      <a:cubicBezTo>
                        <a:pt x="6670" y="13864"/>
                        <a:pt x="8105" y="13118"/>
                        <a:pt x="8650" y="9695"/>
                      </a:cubicBezTo>
                      <a:cubicBezTo>
                        <a:pt x="8702" y="9628"/>
                        <a:pt x="8768" y="9543"/>
                        <a:pt x="8843" y="9443"/>
                      </a:cubicBezTo>
                      <a:lnTo>
                        <a:pt x="8843" y="9443"/>
                      </a:lnTo>
                      <a:cubicBezTo>
                        <a:pt x="8794" y="9467"/>
                        <a:pt x="8745" y="9490"/>
                        <a:pt x="8697" y="9506"/>
                      </a:cubicBezTo>
                      <a:lnTo>
                        <a:pt x="8671" y="9554"/>
                      </a:lnTo>
                      <a:cubicBezTo>
                        <a:pt x="8760" y="8962"/>
                        <a:pt x="8822" y="8289"/>
                        <a:pt x="8853" y="7531"/>
                      </a:cubicBezTo>
                      <a:cubicBezTo>
                        <a:pt x="8919" y="7508"/>
                        <a:pt x="9043" y="7472"/>
                        <a:pt x="9172" y="7472"/>
                      </a:cubicBezTo>
                      <a:cubicBezTo>
                        <a:pt x="9392" y="7472"/>
                        <a:pt x="9628" y="7575"/>
                        <a:pt x="9629" y="8022"/>
                      </a:cubicBezTo>
                      <a:cubicBezTo>
                        <a:pt x="9629" y="8120"/>
                        <a:pt x="9622" y="8214"/>
                        <a:pt x="9610" y="8304"/>
                      </a:cubicBezTo>
                      <a:cubicBezTo>
                        <a:pt x="10198" y="7323"/>
                        <a:pt x="10800" y="6016"/>
                        <a:pt x="10785" y="4794"/>
                      </a:cubicBezTo>
                      <a:cubicBezTo>
                        <a:pt x="10763" y="2920"/>
                        <a:pt x="9557" y="2695"/>
                        <a:pt x="8976" y="2695"/>
                      </a:cubicBezTo>
                      <a:cubicBezTo>
                        <a:pt x="8938" y="2695"/>
                        <a:pt x="8903" y="2695"/>
                        <a:pt x="8871" y="2697"/>
                      </a:cubicBezTo>
                      <a:cubicBezTo>
                        <a:pt x="8545" y="1803"/>
                        <a:pt x="7669" y="1107"/>
                        <a:pt x="6361" y="1107"/>
                      </a:cubicBezTo>
                      <a:cubicBezTo>
                        <a:pt x="5893" y="1107"/>
                        <a:pt x="5368" y="1197"/>
                        <a:pt x="4794" y="1398"/>
                      </a:cubicBezTo>
                      <a:cubicBezTo>
                        <a:pt x="4459" y="1516"/>
                        <a:pt x="4164" y="1566"/>
                        <a:pt x="3906" y="1566"/>
                      </a:cubicBezTo>
                      <a:cubicBezTo>
                        <a:pt x="2465" y="1566"/>
                        <a:pt x="2154" y="6"/>
                        <a:pt x="2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88"/>
                <p:cNvSpPr/>
                <p:nvPr/>
              </p:nvSpPr>
              <p:spPr>
                <a:xfrm>
                  <a:off x="1630300" y="2157525"/>
                  <a:ext cx="215125" cy="301850"/>
                </a:xfrm>
                <a:custGeom>
                  <a:avLst/>
                  <a:gdLst/>
                  <a:ahLst/>
                  <a:cxnLst/>
                  <a:rect l="l" t="t" r="r" b="b"/>
                  <a:pathLst>
                    <a:path w="8605" h="12074" extrusionOk="0">
                      <a:moveTo>
                        <a:pt x="6071" y="1"/>
                      </a:moveTo>
                      <a:cubicBezTo>
                        <a:pt x="6116" y="670"/>
                        <a:pt x="6040" y="1341"/>
                        <a:pt x="5889" y="1861"/>
                      </a:cubicBezTo>
                      <a:cubicBezTo>
                        <a:pt x="5705" y="2499"/>
                        <a:pt x="5362" y="3216"/>
                        <a:pt x="4895" y="3817"/>
                      </a:cubicBezTo>
                      <a:cubicBezTo>
                        <a:pt x="5113" y="3741"/>
                        <a:pt x="5320" y="3653"/>
                        <a:pt x="5510" y="3555"/>
                      </a:cubicBezTo>
                      <a:lnTo>
                        <a:pt x="5510" y="3555"/>
                      </a:lnTo>
                      <a:cubicBezTo>
                        <a:pt x="5374" y="4106"/>
                        <a:pt x="5348" y="4784"/>
                        <a:pt x="5863" y="5140"/>
                      </a:cubicBezTo>
                      <a:cubicBezTo>
                        <a:pt x="5746" y="6631"/>
                        <a:pt x="5383" y="9767"/>
                        <a:pt x="4395" y="9955"/>
                      </a:cubicBezTo>
                      <a:cubicBezTo>
                        <a:pt x="4354" y="9963"/>
                        <a:pt x="4318" y="9966"/>
                        <a:pt x="4286" y="9966"/>
                      </a:cubicBezTo>
                      <a:cubicBezTo>
                        <a:pt x="4115" y="9966"/>
                        <a:pt x="4074" y="9855"/>
                        <a:pt x="4082" y="9686"/>
                      </a:cubicBezTo>
                      <a:lnTo>
                        <a:pt x="4082" y="9686"/>
                      </a:lnTo>
                      <a:cubicBezTo>
                        <a:pt x="3492" y="10650"/>
                        <a:pt x="2442" y="11306"/>
                        <a:pt x="1217" y="11306"/>
                      </a:cubicBezTo>
                      <a:cubicBezTo>
                        <a:pt x="1121" y="11306"/>
                        <a:pt x="1023" y="11302"/>
                        <a:pt x="924" y="11294"/>
                      </a:cubicBezTo>
                      <a:cubicBezTo>
                        <a:pt x="582" y="11265"/>
                        <a:pt x="274" y="11173"/>
                        <a:pt x="0" y="11034"/>
                      </a:cubicBezTo>
                      <a:lnTo>
                        <a:pt x="0" y="11034"/>
                      </a:lnTo>
                      <a:cubicBezTo>
                        <a:pt x="263" y="11406"/>
                        <a:pt x="667" y="11701"/>
                        <a:pt x="1279" y="11833"/>
                      </a:cubicBezTo>
                      <a:cubicBezTo>
                        <a:pt x="1823" y="11950"/>
                        <a:pt x="2421" y="12074"/>
                        <a:pt x="3015" y="12074"/>
                      </a:cubicBezTo>
                      <a:cubicBezTo>
                        <a:pt x="4474" y="12074"/>
                        <a:pt x="5908" y="11328"/>
                        <a:pt x="6453" y="7905"/>
                      </a:cubicBezTo>
                      <a:cubicBezTo>
                        <a:pt x="6505" y="7838"/>
                        <a:pt x="6571" y="7753"/>
                        <a:pt x="6646" y="7653"/>
                      </a:cubicBezTo>
                      <a:lnTo>
                        <a:pt x="6646" y="7653"/>
                      </a:lnTo>
                      <a:cubicBezTo>
                        <a:pt x="6598" y="7677"/>
                        <a:pt x="6549" y="7698"/>
                        <a:pt x="6500" y="7716"/>
                      </a:cubicBezTo>
                      <a:lnTo>
                        <a:pt x="6475" y="7764"/>
                      </a:lnTo>
                      <a:cubicBezTo>
                        <a:pt x="6564" y="7170"/>
                        <a:pt x="6625" y="6499"/>
                        <a:pt x="6658" y="5741"/>
                      </a:cubicBezTo>
                      <a:cubicBezTo>
                        <a:pt x="6724" y="5718"/>
                        <a:pt x="6847" y="5682"/>
                        <a:pt x="6976" y="5682"/>
                      </a:cubicBezTo>
                      <a:cubicBezTo>
                        <a:pt x="7195" y="5682"/>
                        <a:pt x="7431" y="5785"/>
                        <a:pt x="7432" y="6232"/>
                      </a:cubicBezTo>
                      <a:cubicBezTo>
                        <a:pt x="7432" y="6330"/>
                        <a:pt x="7425" y="6424"/>
                        <a:pt x="7413" y="6513"/>
                      </a:cubicBezTo>
                      <a:cubicBezTo>
                        <a:pt x="8001" y="5532"/>
                        <a:pt x="8604" y="4226"/>
                        <a:pt x="8590" y="3004"/>
                      </a:cubicBezTo>
                      <a:cubicBezTo>
                        <a:pt x="8566" y="1130"/>
                        <a:pt x="7360" y="905"/>
                        <a:pt x="6779" y="905"/>
                      </a:cubicBezTo>
                      <a:cubicBezTo>
                        <a:pt x="6741" y="905"/>
                        <a:pt x="6706" y="905"/>
                        <a:pt x="6674" y="907"/>
                      </a:cubicBezTo>
                      <a:cubicBezTo>
                        <a:pt x="6550" y="567"/>
                        <a:pt x="6347" y="256"/>
                        <a:pt x="6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88"/>
                <p:cNvSpPr/>
                <p:nvPr/>
              </p:nvSpPr>
              <p:spPr>
                <a:xfrm>
                  <a:off x="1652250" y="2369450"/>
                  <a:ext cx="68925" cy="15475"/>
                </a:xfrm>
                <a:custGeom>
                  <a:avLst/>
                  <a:gdLst/>
                  <a:ahLst/>
                  <a:cxnLst/>
                  <a:rect l="l" t="t" r="r" b="b"/>
                  <a:pathLst>
                    <a:path w="2757" h="619" extrusionOk="0">
                      <a:moveTo>
                        <a:pt x="2757" y="0"/>
                      </a:moveTo>
                      <a:lnTo>
                        <a:pt x="1" y="160"/>
                      </a:lnTo>
                      <a:cubicBezTo>
                        <a:pt x="353" y="500"/>
                        <a:pt x="747" y="619"/>
                        <a:pt x="1123" y="619"/>
                      </a:cubicBezTo>
                      <a:cubicBezTo>
                        <a:pt x="1984" y="619"/>
                        <a:pt x="2757" y="0"/>
                        <a:pt x="2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88"/>
                <p:cNvSpPr/>
                <p:nvPr/>
              </p:nvSpPr>
              <p:spPr>
                <a:xfrm>
                  <a:off x="1791200" y="2295275"/>
                  <a:ext cx="36125" cy="68500"/>
                </a:xfrm>
                <a:custGeom>
                  <a:avLst/>
                  <a:gdLst/>
                  <a:ahLst/>
                  <a:cxnLst/>
                  <a:rect l="l" t="t" r="r" b="b"/>
                  <a:pathLst>
                    <a:path w="1445" h="2740" extrusionOk="0">
                      <a:moveTo>
                        <a:pt x="625" y="0"/>
                      </a:moveTo>
                      <a:cubicBezTo>
                        <a:pt x="400" y="0"/>
                        <a:pt x="216" y="55"/>
                        <a:pt x="216" y="55"/>
                      </a:cubicBezTo>
                      <a:lnTo>
                        <a:pt x="0" y="2740"/>
                      </a:lnTo>
                      <a:cubicBezTo>
                        <a:pt x="727" y="2555"/>
                        <a:pt x="1367" y="1888"/>
                        <a:pt x="1412" y="872"/>
                      </a:cubicBezTo>
                      <a:cubicBezTo>
                        <a:pt x="1445" y="141"/>
                        <a:pt x="984" y="0"/>
                        <a:pt x="625"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88"/>
                <p:cNvSpPr/>
                <p:nvPr/>
              </p:nvSpPr>
              <p:spPr>
                <a:xfrm>
                  <a:off x="1797550" y="2300725"/>
                  <a:ext cx="22300" cy="50775"/>
                </a:xfrm>
                <a:custGeom>
                  <a:avLst/>
                  <a:gdLst/>
                  <a:ahLst/>
                  <a:cxnLst/>
                  <a:rect l="l" t="t" r="r" b="b"/>
                  <a:pathLst>
                    <a:path w="892" h="2031" extrusionOk="0">
                      <a:moveTo>
                        <a:pt x="435" y="0"/>
                      </a:moveTo>
                      <a:cubicBezTo>
                        <a:pt x="356" y="0"/>
                        <a:pt x="280" y="40"/>
                        <a:pt x="216" y="132"/>
                      </a:cubicBezTo>
                      <a:cubicBezTo>
                        <a:pt x="83" y="333"/>
                        <a:pt x="46" y="612"/>
                        <a:pt x="22" y="845"/>
                      </a:cubicBezTo>
                      <a:cubicBezTo>
                        <a:pt x="3" y="1054"/>
                        <a:pt x="0" y="1262"/>
                        <a:pt x="12" y="1471"/>
                      </a:cubicBezTo>
                      <a:lnTo>
                        <a:pt x="16" y="1542"/>
                      </a:lnTo>
                      <a:cubicBezTo>
                        <a:pt x="331" y="1614"/>
                        <a:pt x="493" y="1723"/>
                        <a:pt x="261" y="2031"/>
                      </a:cubicBezTo>
                      <a:cubicBezTo>
                        <a:pt x="382" y="1960"/>
                        <a:pt x="497" y="1825"/>
                        <a:pt x="458" y="1675"/>
                      </a:cubicBezTo>
                      <a:cubicBezTo>
                        <a:pt x="421" y="1549"/>
                        <a:pt x="308" y="1471"/>
                        <a:pt x="196" y="1416"/>
                      </a:cubicBezTo>
                      <a:lnTo>
                        <a:pt x="196" y="1416"/>
                      </a:lnTo>
                      <a:cubicBezTo>
                        <a:pt x="218" y="1136"/>
                        <a:pt x="244" y="852"/>
                        <a:pt x="295" y="577"/>
                      </a:cubicBezTo>
                      <a:cubicBezTo>
                        <a:pt x="318" y="466"/>
                        <a:pt x="342" y="351"/>
                        <a:pt x="396" y="253"/>
                      </a:cubicBezTo>
                      <a:cubicBezTo>
                        <a:pt x="406" y="238"/>
                        <a:pt x="415" y="224"/>
                        <a:pt x="424" y="216"/>
                      </a:cubicBezTo>
                      <a:cubicBezTo>
                        <a:pt x="432" y="209"/>
                        <a:pt x="436" y="206"/>
                        <a:pt x="441" y="204"/>
                      </a:cubicBezTo>
                      <a:cubicBezTo>
                        <a:pt x="443" y="203"/>
                        <a:pt x="446" y="202"/>
                        <a:pt x="450" y="202"/>
                      </a:cubicBezTo>
                      <a:cubicBezTo>
                        <a:pt x="454" y="202"/>
                        <a:pt x="458" y="203"/>
                        <a:pt x="464" y="204"/>
                      </a:cubicBezTo>
                      <a:cubicBezTo>
                        <a:pt x="733" y="292"/>
                        <a:pt x="794" y="658"/>
                        <a:pt x="820" y="912"/>
                      </a:cubicBezTo>
                      <a:cubicBezTo>
                        <a:pt x="892" y="655"/>
                        <a:pt x="885" y="334"/>
                        <a:pt x="690" y="128"/>
                      </a:cubicBezTo>
                      <a:cubicBezTo>
                        <a:pt x="610" y="48"/>
                        <a:pt x="521" y="0"/>
                        <a:pt x="435" y="0"/>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88"/>
                <p:cNvSpPr/>
                <p:nvPr/>
              </p:nvSpPr>
              <p:spPr>
                <a:xfrm>
                  <a:off x="1255300" y="2097100"/>
                  <a:ext cx="299100" cy="299075"/>
                </a:xfrm>
                <a:custGeom>
                  <a:avLst/>
                  <a:gdLst/>
                  <a:ahLst/>
                  <a:cxnLst/>
                  <a:rect l="l" t="t" r="r" b="b"/>
                  <a:pathLst>
                    <a:path w="11964" h="11963" extrusionOk="0">
                      <a:moveTo>
                        <a:pt x="5982" y="0"/>
                      </a:moveTo>
                      <a:cubicBezTo>
                        <a:pt x="4395" y="0"/>
                        <a:pt x="2874" y="630"/>
                        <a:pt x="1752" y="1752"/>
                      </a:cubicBezTo>
                      <a:cubicBezTo>
                        <a:pt x="630" y="2874"/>
                        <a:pt x="0" y="4396"/>
                        <a:pt x="0" y="5982"/>
                      </a:cubicBezTo>
                      <a:cubicBezTo>
                        <a:pt x="0" y="7568"/>
                        <a:pt x="630" y="9090"/>
                        <a:pt x="1752" y="10211"/>
                      </a:cubicBezTo>
                      <a:cubicBezTo>
                        <a:pt x="2874" y="11333"/>
                        <a:pt x="4395" y="11962"/>
                        <a:pt x="5982" y="11962"/>
                      </a:cubicBezTo>
                      <a:cubicBezTo>
                        <a:pt x="7568" y="11962"/>
                        <a:pt x="9089" y="11333"/>
                        <a:pt x="10211" y="10211"/>
                      </a:cubicBezTo>
                      <a:cubicBezTo>
                        <a:pt x="11333" y="9090"/>
                        <a:pt x="11963" y="7568"/>
                        <a:pt x="11963" y="5982"/>
                      </a:cubicBezTo>
                      <a:cubicBezTo>
                        <a:pt x="11963" y="4396"/>
                        <a:pt x="11333" y="2874"/>
                        <a:pt x="10211" y="1752"/>
                      </a:cubicBezTo>
                      <a:cubicBezTo>
                        <a:pt x="9089" y="630"/>
                        <a:pt x="7568" y="0"/>
                        <a:pt x="59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88"/>
                <p:cNvSpPr/>
                <p:nvPr/>
              </p:nvSpPr>
              <p:spPr>
                <a:xfrm>
                  <a:off x="1471200" y="2310250"/>
                  <a:ext cx="87325" cy="71400"/>
                </a:xfrm>
                <a:custGeom>
                  <a:avLst/>
                  <a:gdLst/>
                  <a:ahLst/>
                  <a:cxnLst/>
                  <a:rect l="l" t="t" r="r" b="b"/>
                  <a:pathLst>
                    <a:path w="3493" h="2856" extrusionOk="0">
                      <a:moveTo>
                        <a:pt x="1669" y="1"/>
                      </a:moveTo>
                      <a:lnTo>
                        <a:pt x="0" y="1399"/>
                      </a:lnTo>
                      <a:lnTo>
                        <a:pt x="3493" y="2856"/>
                      </a:lnTo>
                      <a:lnTo>
                        <a:pt x="16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88"/>
                <p:cNvSpPr/>
                <p:nvPr/>
              </p:nvSpPr>
              <p:spPr>
                <a:xfrm>
                  <a:off x="1374400" y="2168600"/>
                  <a:ext cx="56150" cy="144000"/>
                </a:xfrm>
                <a:custGeom>
                  <a:avLst/>
                  <a:gdLst/>
                  <a:ahLst/>
                  <a:cxnLst/>
                  <a:rect l="l" t="t" r="r" b="b"/>
                  <a:pathLst>
                    <a:path w="2246" h="5760" extrusionOk="0">
                      <a:moveTo>
                        <a:pt x="1" y="1"/>
                      </a:moveTo>
                      <a:lnTo>
                        <a:pt x="1" y="5760"/>
                      </a:lnTo>
                      <a:lnTo>
                        <a:pt x="2246" y="5760"/>
                      </a:lnTo>
                      <a:lnTo>
                        <a:pt x="2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88"/>
                <p:cNvSpPr/>
                <p:nvPr/>
              </p:nvSpPr>
              <p:spPr>
                <a:xfrm>
                  <a:off x="1330500" y="2212525"/>
                  <a:ext cx="144000" cy="56150"/>
                </a:xfrm>
                <a:custGeom>
                  <a:avLst/>
                  <a:gdLst/>
                  <a:ahLst/>
                  <a:cxnLst/>
                  <a:rect l="l" t="t" r="r" b="b"/>
                  <a:pathLst>
                    <a:path w="5760" h="2246" extrusionOk="0">
                      <a:moveTo>
                        <a:pt x="0" y="0"/>
                      </a:moveTo>
                      <a:lnTo>
                        <a:pt x="0" y="2245"/>
                      </a:lnTo>
                      <a:lnTo>
                        <a:pt x="5759" y="2245"/>
                      </a:lnTo>
                      <a:lnTo>
                        <a:pt x="5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1" name="Google Shape;2831;p88"/>
              <p:cNvGrpSpPr/>
              <p:nvPr/>
            </p:nvGrpSpPr>
            <p:grpSpPr>
              <a:xfrm>
                <a:off x="4571075" y="3223900"/>
                <a:ext cx="414196" cy="336100"/>
                <a:chOff x="4571075" y="3223900"/>
                <a:chExt cx="414196" cy="336100"/>
              </a:xfrm>
            </p:grpSpPr>
            <p:sp>
              <p:nvSpPr>
                <p:cNvPr id="2832" name="Google Shape;2832;p88"/>
                <p:cNvSpPr/>
                <p:nvPr/>
              </p:nvSpPr>
              <p:spPr>
                <a:xfrm rot="-471508" flipH="1">
                  <a:off x="4611743" y="3248512"/>
                  <a:ext cx="367657" cy="111130"/>
                </a:xfrm>
                <a:custGeom>
                  <a:avLst/>
                  <a:gdLst/>
                  <a:ahLst/>
                  <a:cxnLst/>
                  <a:rect l="l" t="t" r="r" b="b"/>
                  <a:pathLst>
                    <a:path w="19334" h="5844" extrusionOk="0">
                      <a:moveTo>
                        <a:pt x="17350" y="1"/>
                      </a:moveTo>
                      <a:cubicBezTo>
                        <a:pt x="17130" y="1"/>
                        <a:pt x="16908" y="17"/>
                        <a:pt x="16686" y="38"/>
                      </a:cubicBezTo>
                      <a:cubicBezTo>
                        <a:pt x="15476" y="175"/>
                        <a:pt x="14221" y="632"/>
                        <a:pt x="13513" y="1636"/>
                      </a:cubicBezTo>
                      <a:cubicBezTo>
                        <a:pt x="13399" y="1796"/>
                        <a:pt x="13285" y="1978"/>
                        <a:pt x="13285" y="2184"/>
                      </a:cubicBezTo>
                      <a:cubicBezTo>
                        <a:pt x="13262" y="2389"/>
                        <a:pt x="13353" y="2617"/>
                        <a:pt x="13536" y="2709"/>
                      </a:cubicBezTo>
                      <a:cubicBezTo>
                        <a:pt x="13601" y="2741"/>
                        <a:pt x="13669" y="2755"/>
                        <a:pt x="13737" y="2755"/>
                      </a:cubicBezTo>
                      <a:cubicBezTo>
                        <a:pt x="13905" y="2755"/>
                        <a:pt x="14074" y="2669"/>
                        <a:pt x="14221" y="2572"/>
                      </a:cubicBezTo>
                      <a:cubicBezTo>
                        <a:pt x="14426" y="2412"/>
                        <a:pt x="14312" y="2412"/>
                        <a:pt x="15157" y="1978"/>
                      </a:cubicBezTo>
                      <a:cubicBezTo>
                        <a:pt x="15803" y="1672"/>
                        <a:pt x="16552" y="1391"/>
                        <a:pt x="17430" y="1391"/>
                      </a:cubicBezTo>
                      <a:cubicBezTo>
                        <a:pt x="17730" y="1391"/>
                        <a:pt x="18044" y="1424"/>
                        <a:pt x="18375" y="1499"/>
                      </a:cubicBezTo>
                      <a:cubicBezTo>
                        <a:pt x="18532" y="1519"/>
                        <a:pt x="18689" y="1572"/>
                        <a:pt x="18846" y="1572"/>
                      </a:cubicBezTo>
                      <a:cubicBezTo>
                        <a:pt x="18872" y="1572"/>
                        <a:pt x="18897" y="1571"/>
                        <a:pt x="18923" y="1567"/>
                      </a:cubicBezTo>
                      <a:cubicBezTo>
                        <a:pt x="19105" y="1545"/>
                        <a:pt x="19288" y="1408"/>
                        <a:pt x="19311" y="1225"/>
                      </a:cubicBezTo>
                      <a:cubicBezTo>
                        <a:pt x="19334" y="1111"/>
                        <a:pt x="19288" y="997"/>
                        <a:pt x="19242" y="906"/>
                      </a:cubicBezTo>
                      <a:cubicBezTo>
                        <a:pt x="19014" y="495"/>
                        <a:pt x="18580" y="221"/>
                        <a:pt x="18101" y="84"/>
                      </a:cubicBezTo>
                      <a:cubicBezTo>
                        <a:pt x="17856" y="23"/>
                        <a:pt x="17604" y="1"/>
                        <a:pt x="17350" y="1"/>
                      </a:cubicBezTo>
                      <a:close/>
                      <a:moveTo>
                        <a:pt x="4405" y="2586"/>
                      </a:moveTo>
                      <a:cubicBezTo>
                        <a:pt x="4130" y="2586"/>
                        <a:pt x="3853" y="2621"/>
                        <a:pt x="3584" y="2686"/>
                      </a:cubicBezTo>
                      <a:cubicBezTo>
                        <a:pt x="2922" y="2823"/>
                        <a:pt x="2306" y="3120"/>
                        <a:pt x="1712" y="3439"/>
                      </a:cubicBezTo>
                      <a:cubicBezTo>
                        <a:pt x="959" y="3850"/>
                        <a:pt x="137" y="4443"/>
                        <a:pt x="23" y="5311"/>
                      </a:cubicBezTo>
                      <a:cubicBezTo>
                        <a:pt x="1" y="5425"/>
                        <a:pt x="1" y="5562"/>
                        <a:pt x="46" y="5653"/>
                      </a:cubicBezTo>
                      <a:cubicBezTo>
                        <a:pt x="127" y="5783"/>
                        <a:pt x="277" y="5843"/>
                        <a:pt x="430" y="5843"/>
                      </a:cubicBezTo>
                      <a:cubicBezTo>
                        <a:pt x="493" y="5843"/>
                        <a:pt x="557" y="5833"/>
                        <a:pt x="617" y="5813"/>
                      </a:cubicBezTo>
                      <a:cubicBezTo>
                        <a:pt x="799" y="5744"/>
                        <a:pt x="959" y="5585"/>
                        <a:pt x="1119" y="5448"/>
                      </a:cubicBezTo>
                      <a:cubicBezTo>
                        <a:pt x="2080" y="4543"/>
                        <a:pt x="3399" y="4059"/>
                        <a:pt x="4730" y="4059"/>
                      </a:cubicBezTo>
                      <a:cubicBezTo>
                        <a:pt x="5010" y="4059"/>
                        <a:pt x="5292" y="4080"/>
                        <a:pt x="5570" y="4124"/>
                      </a:cubicBezTo>
                      <a:cubicBezTo>
                        <a:pt x="5620" y="4136"/>
                        <a:pt x="5676" y="4144"/>
                        <a:pt x="5734" y="4144"/>
                      </a:cubicBezTo>
                      <a:cubicBezTo>
                        <a:pt x="5891" y="4144"/>
                        <a:pt x="6064" y="4091"/>
                        <a:pt x="6163" y="3941"/>
                      </a:cubicBezTo>
                      <a:cubicBezTo>
                        <a:pt x="6277" y="3736"/>
                        <a:pt x="6255" y="3462"/>
                        <a:pt x="6118" y="3257"/>
                      </a:cubicBezTo>
                      <a:cubicBezTo>
                        <a:pt x="6004" y="3074"/>
                        <a:pt x="5775" y="2937"/>
                        <a:pt x="5570" y="2823"/>
                      </a:cubicBezTo>
                      <a:cubicBezTo>
                        <a:pt x="5204" y="2660"/>
                        <a:pt x="4806" y="2586"/>
                        <a:pt x="4405" y="25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88"/>
                <p:cNvSpPr/>
                <p:nvPr/>
              </p:nvSpPr>
              <p:spPr>
                <a:xfrm>
                  <a:off x="4872975" y="3362400"/>
                  <a:ext cx="38700" cy="5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88"/>
                <p:cNvSpPr/>
                <p:nvPr/>
              </p:nvSpPr>
              <p:spPr>
                <a:xfrm>
                  <a:off x="4643950" y="3343150"/>
                  <a:ext cx="38700" cy="5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88"/>
                <p:cNvSpPr/>
                <p:nvPr/>
              </p:nvSpPr>
              <p:spPr>
                <a:xfrm>
                  <a:off x="4872975" y="3454700"/>
                  <a:ext cx="105300" cy="105300"/>
                </a:xfrm>
                <a:prstGeom prst="ellipse">
                  <a:avLst/>
                </a:pr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88"/>
                <p:cNvSpPr/>
                <p:nvPr/>
              </p:nvSpPr>
              <p:spPr>
                <a:xfrm>
                  <a:off x="4571075" y="3439425"/>
                  <a:ext cx="105300" cy="105300"/>
                </a:xfrm>
                <a:prstGeom prst="ellipse">
                  <a:avLst/>
                </a:pr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7" name="Google Shape;2837;p88"/>
            <p:cNvSpPr/>
            <p:nvPr/>
          </p:nvSpPr>
          <p:spPr>
            <a:xfrm rot="1120703" flipH="1">
              <a:off x="4739857" y="3401423"/>
              <a:ext cx="46616" cy="84711"/>
            </a:xfrm>
            <a:custGeom>
              <a:avLst/>
              <a:gdLst/>
              <a:ahLst/>
              <a:cxnLst/>
              <a:rect l="l" t="t" r="r" b="b"/>
              <a:pathLst>
                <a:path w="429" h="780" fill="none" extrusionOk="0">
                  <a:moveTo>
                    <a:pt x="393" y="1"/>
                  </a:moveTo>
                  <a:lnTo>
                    <a:pt x="429" y="777"/>
                  </a:lnTo>
                  <a:lnTo>
                    <a:pt x="1" y="779"/>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38" name="Google Shape;2838;p88"/>
          <p:cNvCxnSpPr/>
          <p:nvPr/>
        </p:nvCxnSpPr>
        <p:spPr>
          <a:xfrm>
            <a:off x="1120875" y="2112275"/>
            <a:ext cx="5745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69"/>
                                        </p:tgtEl>
                                        <p:attrNameLst>
                                          <p:attrName>style.visibility</p:attrName>
                                        </p:attrNameLst>
                                      </p:cBhvr>
                                      <p:to>
                                        <p:strVal val="visible"/>
                                      </p:to>
                                    </p:set>
                                    <p:anim calcmode="lin" valueType="num">
                                      <p:cBhvr additive="base">
                                        <p:cTn id="7" dur="1000"/>
                                        <p:tgtEl>
                                          <p:spTgt spid="276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767"/>
                                        </p:tgtEl>
                                        <p:attrNameLst>
                                          <p:attrName>style.visibility</p:attrName>
                                        </p:attrNameLst>
                                      </p:cBhvr>
                                      <p:to>
                                        <p:strVal val="visible"/>
                                      </p:to>
                                    </p:set>
                                    <p:anim calcmode="lin" valueType="num">
                                      <p:cBhvr additive="base">
                                        <p:cTn id="10" dur="1000"/>
                                        <p:tgtEl>
                                          <p:spTgt spid="2767"/>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768"/>
                                        </p:tgtEl>
                                        <p:attrNameLst>
                                          <p:attrName>style.visibility</p:attrName>
                                        </p:attrNameLst>
                                      </p:cBhvr>
                                      <p:to>
                                        <p:strVal val="visible"/>
                                      </p:to>
                                    </p:set>
                                    <p:anim calcmode="lin" valueType="num">
                                      <p:cBhvr additive="base">
                                        <p:cTn id="14" dur="1000"/>
                                        <p:tgtEl>
                                          <p:spTgt spid="2768"/>
                                        </p:tgtEl>
                                        <p:attrNameLst>
                                          <p:attrName>ppt_w</p:attrName>
                                        </p:attrNameLst>
                                      </p:cBhvr>
                                      <p:tavLst>
                                        <p:tav tm="0">
                                          <p:val>
                                            <p:strVal val="0"/>
                                          </p:val>
                                        </p:tav>
                                        <p:tav tm="100000">
                                          <p:val>
                                            <p:strVal val="#ppt_w"/>
                                          </p:val>
                                        </p:tav>
                                      </p:tavLst>
                                    </p:anim>
                                    <p:anim calcmode="lin" valueType="num">
                                      <p:cBhvr additive="base">
                                        <p:cTn id="15" dur="1000"/>
                                        <p:tgtEl>
                                          <p:spTgt spid="2768"/>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2770"/>
                                        </p:tgtEl>
                                        <p:attrNameLst>
                                          <p:attrName>style.visibility</p:attrName>
                                        </p:attrNameLst>
                                      </p:cBhvr>
                                      <p:to>
                                        <p:strVal val="visible"/>
                                      </p:to>
                                    </p:set>
                                    <p:anim calcmode="lin" valueType="num">
                                      <p:cBhvr additive="base">
                                        <p:cTn id="18" dur="1000"/>
                                        <p:tgtEl>
                                          <p:spTgt spid="2770"/>
                                        </p:tgtEl>
                                        <p:attrNameLst>
                                          <p:attrName>ppt_w</p:attrName>
                                        </p:attrNameLst>
                                      </p:cBhvr>
                                      <p:tavLst>
                                        <p:tav tm="0">
                                          <p:val>
                                            <p:strVal val="0"/>
                                          </p:val>
                                        </p:tav>
                                        <p:tav tm="100000">
                                          <p:val>
                                            <p:strVal val="#ppt_w"/>
                                          </p:val>
                                        </p:tav>
                                      </p:tavLst>
                                    </p:anim>
                                    <p:anim calcmode="lin" valueType="num">
                                      <p:cBhvr additive="base">
                                        <p:cTn id="19" dur="1000"/>
                                        <p:tgtEl>
                                          <p:spTgt spid="2770"/>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2838"/>
                                        </p:tgtEl>
                                        <p:attrNameLst>
                                          <p:attrName>style.visibility</p:attrName>
                                        </p:attrNameLst>
                                      </p:cBhvr>
                                      <p:to>
                                        <p:strVal val="visible"/>
                                      </p:to>
                                    </p:set>
                                    <p:anim calcmode="lin" valueType="num">
                                      <p:cBhvr additive="base">
                                        <p:cTn id="22" dur="1000"/>
                                        <p:tgtEl>
                                          <p:spTgt spid="2838"/>
                                        </p:tgtEl>
                                        <p:attrNameLst>
                                          <p:attrName>ppt_w</p:attrName>
                                        </p:attrNameLst>
                                      </p:cBhvr>
                                      <p:tavLst>
                                        <p:tav tm="0">
                                          <p:val>
                                            <p:strVal val="0"/>
                                          </p:val>
                                        </p:tav>
                                        <p:tav tm="100000">
                                          <p:val>
                                            <p:strVal val="#ppt_w"/>
                                          </p:val>
                                        </p:tav>
                                      </p:tavLst>
                                    </p:anim>
                                    <p:anim calcmode="lin" valueType="num">
                                      <p:cBhvr additive="base">
                                        <p:cTn id="23" dur="1000"/>
                                        <p:tgtEl>
                                          <p:spTgt spid="2838"/>
                                        </p:tgtEl>
                                        <p:attrNameLst>
                                          <p:attrName>ppt_h</p:attrName>
                                        </p:attrNameLst>
                                      </p:cBhvr>
                                      <p:tavLst>
                                        <p:tav tm="0">
                                          <p:val>
                                            <p:strVal val="0"/>
                                          </p:val>
                                        </p:tav>
                                        <p:tav tm="100000">
                                          <p:val>
                                            <p:strVal val="#ppt_h"/>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2779"/>
                                        </p:tgtEl>
                                        <p:attrNameLst>
                                          <p:attrName>style.visibility</p:attrName>
                                        </p:attrNameLst>
                                      </p:cBhvr>
                                      <p:to>
                                        <p:strVal val="visible"/>
                                      </p:to>
                                    </p:set>
                                    <p:anim calcmode="lin" valueType="num">
                                      <p:cBhvr additive="base">
                                        <p:cTn id="27" dur="1000"/>
                                        <p:tgtEl>
                                          <p:spTgt spid="2779"/>
                                        </p:tgtEl>
                                        <p:attrNameLst>
                                          <p:attrName>ppt_y</p:attrName>
                                        </p:attrNameLst>
                                      </p:cBhvr>
                                      <p:tavLst>
                                        <p:tav tm="0">
                                          <p:val>
                                            <p:strVal val="#ppt_y-1"/>
                                          </p:val>
                                        </p:tav>
                                        <p:tav tm="100000">
                                          <p:val>
                                            <p:strVal val="#ppt_y"/>
                                          </p:val>
                                        </p:tav>
                                      </p:tavLst>
                                    </p:anim>
                                  </p:childTnLst>
                                </p:cTn>
                              </p:par>
                              <p:par>
                                <p:cTn id="28" presetID="2" presetClass="entr" presetSubtype="1" fill="hold" nodeType="withEffect">
                                  <p:stCondLst>
                                    <p:cond delay="0"/>
                                  </p:stCondLst>
                                  <p:childTnLst>
                                    <p:set>
                                      <p:cBhvr>
                                        <p:cTn id="29" dur="1" fill="hold">
                                          <p:stCondLst>
                                            <p:cond delay="0"/>
                                          </p:stCondLst>
                                        </p:cTn>
                                        <p:tgtEl>
                                          <p:spTgt spid="2787"/>
                                        </p:tgtEl>
                                        <p:attrNameLst>
                                          <p:attrName>style.visibility</p:attrName>
                                        </p:attrNameLst>
                                      </p:cBhvr>
                                      <p:to>
                                        <p:strVal val="visible"/>
                                      </p:to>
                                    </p:set>
                                    <p:anim calcmode="lin" valueType="num">
                                      <p:cBhvr additive="base">
                                        <p:cTn id="30" dur="1000"/>
                                        <p:tgtEl>
                                          <p:spTgt spid="2787"/>
                                        </p:tgtEl>
                                        <p:attrNameLst>
                                          <p:attrName>ppt_y</p:attrName>
                                        </p:attrNameLst>
                                      </p:cBhvr>
                                      <p:tavLst>
                                        <p:tav tm="0">
                                          <p:val>
                                            <p:strVal val="#ppt_y-1"/>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792"/>
                                        </p:tgtEl>
                                        <p:attrNameLst>
                                          <p:attrName>style.visibility</p:attrName>
                                        </p:attrNameLst>
                                      </p:cBhvr>
                                      <p:to>
                                        <p:strVal val="visible"/>
                                      </p:to>
                                    </p:set>
                                    <p:animEffect transition="in" filter="fade">
                                      <p:cBhvr>
                                        <p:cTn id="33" dur="1000"/>
                                        <p:tgtEl>
                                          <p:spTgt spid="2792"/>
                                        </p:tgtEl>
                                      </p:cBhvr>
                                    </p:animEffect>
                                  </p:childTnLst>
                                </p:cTn>
                              </p:par>
                              <p:par>
                                <p:cTn id="34" presetID="10" presetClass="entr" presetSubtype="0" fill="hold" nodeType="withEffect">
                                  <p:stCondLst>
                                    <p:cond delay="0"/>
                                  </p:stCondLst>
                                  <p:childTnLst>
                                    <p:set>
                                      <p:cBhvr>
                                        <p:cTn id="35" dur="1" fill="hold">
                                          <p:stCondLst>
                                            <p:cond delay="0"/>
                                          </p:stCondLst>
                                        </p:cTn>
                                        <p:tgtEl>
                                          <p:spTgt spid="2793"/>
                                        </p:tgtEl>
                                        <p:attrNameLst>
                                          <p:attrName>style.visibility</p:attrName>
                                        </p:attrNameLst>
                                      </p:cBhvr>
                                      <p:to>
                                        <p:strVal val="visible"/>
                                      </p:to>
                                    </p:set>
                                    <p:animEffect transition="in" filter="fade">
                                      <p:cBhvr>
                                        <p:cTn id="36" dur="1000"/>
                                        <p:tgtEl>
                                          <p:spTgt spid="2793"/>
                                        </p:tgtEl>
                                      </p:cBhvr>
                                    </p:animEffect>
                                  </p:childTnLst>
                                </p:cTn>
                              </p:par>
                              <p:par>
                                <p:cTn id="37" presetID="10" presetClass="entr" presetSubtype="0" fill="hold" nodeType="withEffect">
                                  <p:stCondLst>
                                    <p:cond delay="0"/>
                                  </p:stCondLst>
                                  <p:childTnLst>
                                    <p:set>
                                      <p:cBhvr>
                                        <p:cTn id="38" dur="1" fill="hold">
                                          <p:stCondLst>
                                            <p:cond delay="0"/>
                                          </p:stCondLst>
                                        </p:cTn>
                                        <p:tgtEl>
                                          <p:spTgt spid="2794"/>
                                        </p:tgtEl>
                                        <p:attrNameLst>
                                          <p:attrName>style.visibility</p:attrName>
                                        </p:attrNameLst>
                                      </p:cBhvr>
                                      <p:to>
                                        <p:strVal val="visible"/>
                                      </p:to>
                                    </p:set>
                                    <p:animEffect transition="in" filter="fade">
                                      <p:cBhvr>
                                        <p:cTn id="39" dur="1000"/>
                                        <p:tgtEl>
                                          <p:spTgt spid="2794"/>
                                        </p:tgtEl>
                                      </p:cBhvr>
                                    </p:animEffect>
                                  </p:childTnLst>
                                </p:cTn>
                              </p:par>
                              <p:par>
                                <p:cTn id="40" presetID="2" presetClass="entr" presetSubtype="1" fill="hold" nodeType="withEffect">
                                  <p:stCondLst>
                                    <p:cond delay="0"/>
                                  </p:stCondLst>
                                  <p:childTnLst>
                                    <p:set>
                                      <p:cBhvr>
                                        <p:cTn id="41" dur="1" fill="hold">
                                          <p:stCondLst>
                                            <p:cond delay="0"/>
                                          </p:stCondLst>
                                        </p:cTn>
                                        <p:tgtEl>
                                          <p:spTgt spid="2771"/>
                                        </p:tgtEl>
                                        <p:attrNameLst>
                                          <p:attrName>style.visibility</p:attrName>
                                        </p:attrNameLst>
                                      </p:cBhvr>
                                      <p:to>
                                        <p:strVal val="visible"/>
                                      </p:to>
                                    </p:set>
                                    <p:anim calcmode="lin" valueType="num">
                                      <p:cBhvr additive="base">
                                        <p:cTn id="42" dur="1000"/>
                                        <p:tgtEl>
                                          <p:spTgt spid="2771"/>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2" presetClass="entr" presetSubtype="4" fill="hold" nodeType="afterEffect">
                                  <p:stCondLst>
                                    <p:cond delay="0"/>
                                  </p:stCondLst>
                                  <p:childTnLst>
                                    <p:set>
                                      <p:cBhvr>
                                        <p:cTn id="45" dur="1" fill="hold">
                                          <p:stCondLst>
                                            <p:cond delay="0"/>
                                          </p:stCondLst>
                                        </p:cTn>
                                        <p:tgtEl>
                                          <p:spTgt spid="2795"/>
                                        </p:tgtEl>
                                        <p:attrNameLst>
                                          <p:attrName>style.visibility</p:attrName>
                                        </p:attrNameLst>
                                      </p:cBhvr>
                                      <p:to>
                                        <p:strVal val="visible"/>
                                      </p:to>
                                    </p:set>
                                    <p:anim calcmode="lin" valueType="num">
                                      <p:cBhvr additive="base">
                                        <p:cTn id="46" dur="1000"/>
                                        <p:tgtEl>
                                          <p:spTgt spid="27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89"/>
          <p:cNvSpPr/>
          <p:nvPr/>
        </p:nvSpPr>
        <p:spPr>
          <a:xfrm>
            <a:off x="2203800" y="1960725"/>
            <a:ext cx="5916547" cy="2335141"/>
          </a:xfrm>
          <a:custGeom>
            <a:avLst/>
            <a:gdLst/>
            <a:ahLst/>
            <a:cxnLst/>
            <a:rect l="l" t="t" r="r" b="b"/>
            <a:pathLst>
              <a:path w="261968" h="89469" extrusionOk="0">
                <a:moveTo>
                  <a:pt x="7045" y="9821"/>
                </a:moveTo>
                <a:cubicBezTo>
                  <a:pt x="-6968" y="19561"/>
                  <a:pt x="3680" y="47548"/>
                  <a:pt x="7045" y="60374"/>
                </a:cubicBezTo>
                <a:cubicBezTo>
                  <a:pt x="10410" y="73200"/>
                  <a:pt x="-8398" y="82523"/>
                  <a:pt x="27236" y="86777"/>
                </a:cubicBezTo>
                <a:cubicBezTo>
                  <a:pt x="62870" y="91031"/>
                  <a:pt x="182318" y="89873"/>
                  <a:pt x="220849" y="85897"/>
                </a:cubicBezTo>
                <a:cubicBezTo>
                  <a:pt x="259380" y="81922"/>
                  <a:pt x="254991" y="76212"/>
                  <a:pt x="258423" y="62924"/>
                </a:cubicBezTo>
                <a:cubicBezTo>
                  <a:pt x="261856" y="49636"/>
                  <a:pt x="269327" y="16333"/>
                  <a:pt x="241444" y="6168"/>
                </a:cubicBezTo>
                <a:cubicBezTo>
                  <a:pt x="213561" y="-3997"/>
                  <a:pt x="130191" y="1324"/>
                  <a:pt x="91124" y="1933"/>
                </a:cubicBezTo>
                <a:cubicBezTo>
                  <a:pt x="52058" y="2542"/>
                  <a:pt x="21058" y="81"/>
                  <a:pt x="7045" y="9821"/>
                </a:cubicBezTo>
                <a:close/>
              </a:path>
            </a:pathLst>
          </a:custGeom>
          <a:solidFill>
            <a:srgbClr val="FFFCF2">
              <a:alpha val="40240"/>
            </a:srgbClr>
          </a:solidFill>
          <a:ln>
            <a:noFill/>
          </a:ln>
        </p:spPr>
      </p:sp>
      <p:sp>
        <p:nvSpPr>
          <p:cNvPr id="2844" name="Google Shape;2844;p8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AREAS WE COVER</a:t>
            </a:r>
            <a:endParaRPr/>
          </a:p>
        </p:txBody>
      </p:sp>
      <p:graphicFrame>
        <p:nvGraphicFramePr>
          <p:cNvPr id="2845" name="Google Shape;2845;p89"/>
          <p:cNvGraphicFramePr/>
          <p:nvPr/>
        </p:nvGraphicFramePr>
        <p:xfrm>
          <a:off x="975425" y="1263722"/>
          <a:ext cx="3000000" cy="3000000"/>
        </p:xfrm>
        <a:graphic>
          <a:graphicData uri="http://schemas.openxmlformats.org/drawingml/2006/table">
            <a:tbl>
              <a:tblPr>
                <a:noFill/>
                <a:tableStyleId>{BDA2EA28-9139-4ECD-89D6-8E345794697E}</a:tableStyleId>
              </a:tblPr>
              <a:tblGrid>
                <a:gridCol w="1228375">
                  <a:extLst>
                    <a:ext uri="{9D8B030D-6E8A-4147-A177-3AD203B41FA5}">
                      <a16:colId xmlns:a16="http://schemas.microsoft.com/office/drawing/2014/main" val="20000"/>
                    </a:ext>
                  </a:extLst>
                </a:gridCol>
                <a:gridCol w="1507325">
                  <a:extLst>
                    <a:ext uri="{9D8B030D-6E8A-4147-A177-3AD203B41FA5}">
                      <a16:colId xmlns:a16="http://schemas.microsoft.com/office/drawing/2014/main" val="20001"/>
                    </a:ext>
                  </a:extLst>
                </a:gridCol>
                <a:gridCol w="1507325">
                  <a:extLst>
                    <a:ext uri="{9D8B030D-6E8A-4147-A177-3AD203B41FA5}">
                      <a16:colId xmlns:a16="http://schemas.microsoft.com/office/drawing/2014/main" val="20002"/>
                    </a:ext>
                  </a:extLst>
                </a:gridCol>
                <a:gridCol w="1507325">
                  <a:extLst>
                    <a:ext uri="{9D8B030D-6E8A-4147-A177-3AD203B41FA5}">
                      <a16:colId xmlns:a16="http://schemas.microsoft.com/office/drawing/2014/main" val="20003"/>
                    </a:ext>
                  </a:extLst>
                </a:gridCol>
                <a:gridCol w="1507325">
                  <a:extLst>
                    <a:ext uri="{9D8B030D-6E8A-4147-A177-3AD203B41FA5}">
                      <a16:colId xmlns:a16="http://schemas.microsoft.com/office/drawing/2014/main" val="20004"/>
                    </a:ext>
                  </a:extLst>
                </a:gridCol>
              </a:tblGrid>
              <a:tr h="792450">
                <a:tc>
                  <a:txBody>
                    <a:bodyPr/>
                    <a:lstStyle/>
                    <a:p>
                      <a:pPr marL="0" lvl="0" indent="0" algn="ctr" rtl="0">
                        <a:spcBef>
                          <a:spcPts val="0"/>
                        </a:spcBef>
                        <a:spcAft>
                          <a:spcPts val="0"/>
                        </a:spcAft>
                        <a:buNone/>
                      </a:pPr>
                      <a:endParaRPr sz="1600">
                        <a:solidFill>
                          <a:schemeClr val="dk1"/>
                        </a:solidFill>
                        <a:latin typeface="Paytone One"/>
                        <a:ea typeface="Paytone One"/>
                        <a:cs typeface="Paytone One"/>
                        <a:sym typeface="Paytone One"/>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CERES</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1</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2</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3</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4</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2846" name="Google Shape;2846;p89"/>
          <p:cNvGrpSpPr/>
          <p:nvPr/>
        </p:nvGrpSpPr>
        <p:grpSpPr>
          <a:xfrm>
            <a:off x="2803519" y="3264067"/>
            <a:ext cx="339253" cy="339253"/>
            <a:chOff x="1492675" y="4992125"/>
            <a:chExt cx="481825" cy="481825"/>
          </a:xfrm>
        </p:grpSpPr>
        <p:sp>
          <p:nvSpPr>
            <p:cNvPr id="2847" name="Google Shape;2847;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48" name="Google Shape;2848;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49" name="Google Shape;2849;p89"/>
          <p:cNvGrpSpPr/>
          <p:nvPr/>
        </p:nvGrpSpPr>
        <p:grpSpPr>
          <a:xfrm>
            <a:off x="2803524" y="2196867"/>
            <a:ext cx="339253" cy="339253"/>
            <a:chOff x="2085525" y="4992125"/>
            <a:chExt cx="481825" cy="481825"/>
          </a:xfrm>
        </p:grpSpPr>
        <p:sp>
          <p:nvSpPr>
            <p:cNvPr id="2850" name="Google Shape;2850;p8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1" name="Google Shape;2851;p8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52" name="Google Shape;2852;p89"/>
          <p:cNvGrpSpPr/>
          <p:nvPr/>
        </p:nvGrpSpPr>
        <p:grpSpPr>
          <a:xfrm>
            <a:off x="2803524" y="3797667"/>
            <a:ext cx="339253" cy="339253"/>
            <a:chOff x="2085525" y="4992125"/>
            <a:chExt cx="481825" cy="481825"/>
          </a:xfrm>
        </p:grpSpPr>
        <p:sp>
          <p:nvSpPr>
            <p:cNvPr id="2853" name="Google Shape;2853;p8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4" name="Google Shape;2854;p8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55" name="Google Shape;2855;p89"/>
          <p:cNvGrpSpPr/>
          <p:nvPr/>
        </p:nvGrpSpPr>
        <p:grpSpPr>
          <a:xfrm>
            <a:off x="4309351" y="2196867"/>
            <a:ext cx="339253" cy="339253"/>
            <a:chOff x="2085525" y="4992125"/>
            <a:chExt cx="481825" cy="481825"/>
          </a:xfrm>
        </p:grpSpPr>
        <p:sp>
          <p:nvSpPr>
            <p:cNvPr id="2856" name="Google Shape;2856;p8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7" name="Google Shape;2857;p8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58" name="Google Shape;2858;p89"/>
          <p:cNvGrpSpPr/>
          <p:nvPr/>
        </p:nvGrpSpPr>
        <p:grpSpPr>
          <a:xfrm>
            <a:off x="4309328" y="3797706"/>
            <a:ext cx="339253" cy="339253"/>
            <a:chOff x="2085525" y="4992125"/>
            <a:chExt cx="481825" cy="481825"/>
          </a:xfrm>
        </p:grpSpPr>
        <p:sp>
          <p:nvSpPr>
            <p:cNvPr id="2859" name="Google Shape;2859;p8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0" name="Google Shape;2860;p8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61" name="Google Shape;2861;p89"/>
          <p:cNvGrpSpPr/>
          <p:nvPr/>
        </p:nvGrpSpPr>
        <p:grpSpPr>
          <a:xfrm>
            <a:off x="4309353" y="3265640"/>
            <a:ext cx="339253" cy="339253"/>
            <a:chOff x="2085525" y="4992125"/>
            <a:chExt cx="481825" cy="481825"/>
          </a:xfrm>
        </p:grpSpPr>
        <p:sp>
          <p:nvSpPr>
            <p:cNvPr id="2862" name="Google Shape;2862;p8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3" name="Google Shape;2863;p8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64" name="Google Shape;2864;p89"/>
          <p:cNvGrpSpPr/>
          <p:nvPr/>
        </p:nvGrpSpPr>
        <p:grpSpPr>
          <a:xfrm>
            <a:off x="5815162" y="3797706"/>
            <a:ext cx="339253" cy="339253"/>
            <a:chOff x="2085525" y="4992125"/>
            <a:chExt cx="481825" cy="481825"/>
          </a:xfrm>
        </p:grpSpPr>
        <p:sp>
          <p:nvSpPr>
            <p:cNvPr id="2865" name="Google Shape;2865;p8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6" name="Google Shape;2866;p8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67" name="Google Shape;2867;p89"/>
          <p:cNvGrpSpPr/>
          <p:nvPr/>
        </p:nvGrpSpPr>
        <p:grpSpPr>
          <a:xfrm>
            <a:off x="7320987" y="3265640"/>
            <a:ext cx="339253" cy="339253"/>
            <a:chOff x="2085525" y="4992125"/>
            <a:chExt cx="481825" cy="481825"/>
          </a:xfrm>
        </p:grpSpPr>
        <p:sp>
          <p:nvSpPr>
            <p:cNvPr id="2868" name="Google Shape;2868;p8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9" name="Google Shape;2869;p8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70" name="Google Shape;2870;p89"/>
          <p:cNvGrpSpPr/>
          <p:nvPr/>
        </p:nvGrpSpPr>
        <p:grpSpPr>
          <a:xfrm>
            <a:off x="2803531" y="2730467"/>
            <a:ext cx="339253" cy="339253"/>
            <a:chOff x="1492675" y="4992125"/>
            <a:chExt cx="481825" cy="481825"/>
          </a:xfrm>
        </p:grpSpPr>
        <p:sp>
          <p:nvSpPr>
            <p:cNvPr id="2871" name="Google Shape;2871;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72" name="Google Shape;2872;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73" name="Google Shape;2873;p89"/>
          <p:cNvGrpSpPr/>
          <p:nvPr/>
        </p:nvGrpSpPr>
        <p:grpSpPr>
          <a:xfrm>
            <a:off x="4309335" y="2733242"/>
            <a:ext cx="339253" cy="339253"/>
            <a:chOff x="1492675" y="4992125"/>
            <a:chExt cx="481825" cy="481825"/>
          </a:xfrm>
        </p:grpSpPr>
        <p:sp>
          <p:nvSpPr>
            <p:cNvPr id="2874" name="Google Shape;2874;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75" name="Google Shape;2875;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76" name="Google Shape;2876;p89"/>
          <p:cNvGrpSpPr/>
          <p:nvPr/>
        </p:nvGrpSpPr>
        <p:grpSpPr>
          <a:xfrm>
            <a:off x="5815169" y="2733242"/>
            <a:ext cx="339253" cy="339253"/>
            <a:chOff x="1492675" y="4992125"/>
            <a:chExt cx="481825" cy="481825"/>
          </a:xfrm>
        </p:grpSpPr>
        <p:sp>
          <p:nvSpPr>
            <p:cNvPr id="2877" name="Google Shape;2877;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78" name="Google Shape;2878;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79" name="Google Shape;2879;p89"/>
          <p:cNvGrpSpPr/>
          <p:nvPr/>
        </p:nvGrpSpPr>
        <p:grpSpPr>
          <a:xfrm>
            <a:off x="5815206" y="3273567"/>
            <a:ext cx="339253" cy="339253"/>
            <a:chOff x="1492675" y="4992125"/>
            <a:chExt cx="481825" cy="481825"/>
          </a:xfrm>
        </p:grpSpPr>
        <p:sp>
          <p:nvSpPr>
            <p:cNvPr id="2880" name="Google Shape;2880;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81" name="Google Shape;2881;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82" name="Google Shape;2882;p89"/>
          <p:cNvGrpSpPr/>
          <p:nvPr/>
        </p:nvGrpSpPr>
        <p:grpSpPr>
          <a:xfrm>
            <a:off x="5815179" y="2196867"/>
            <a:ext cx="339253" cy="339253"/>
            <a:chOff x="1492675" y="4992125"/>
            <a:chExt cx="481825" cy="481825"/>
          </a:xfrm>
        </p:grpSpPr>
        <p:sp>
          <p:nvSpPr>
            <p:cNvPr id="2883" name="Google Shape;2883;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84" name="Google Shape;2884;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85" name="Google Shape;2885;p89"/>
          <p:cNvGrpSpPr/>
          <p:nvPr/>
        </p:nvGrpSpPr>
        <p:grpSpPr>
          <a:xfrm>
            <a:off x="7321006" y="2196867"/>
            <a:ext cx="339253" cy="339253"/>
            <a:chOff x="1492675" y="4992125"/>
            <a:chExt cx="481825" cy="481825"/>
          </a:xfrm>
        </p:grpSpPr>
        <p:sp>
          <p:nvSpPr>
            <p:cNvPr id="2886" name="Google Shape;2886;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87" name="Google Shape;2887;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88" name="Google Shape;2888;p89"/>
          <p:cNvGrpSpPr/>
          <p:nvPr/>
        </p:nvGrpSpPr>
        <p:grpSpPr>
          <a:xfrm>
            <a:off x="7320994" y="2729280"/>
            <a:ext cx="339253" cy="339253"/>
            <a:chOff x="1492675" y="4992125"/>
            <a:chExt cx="481825" cy="481825"/>
          </a:xfrm>
        </p:grpSpPr>
        <p:sp>
          <p:nvSpPr>
            <p:cNvPr id="2889" name="Google Shape;2889;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90" name="Google Shape;2890;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91" name="Google Shape;2891;p89"/>
          <p:cNvGrpSpPr/>
          <p:nvPr/>
        </p:nvGrpSpPr>
        <p:grpSpPr>
          <a:xfrm>
            <a:off x="7321006" y="3785830"/>
            <a:ext cx="339253" cy="339253"/>
            <a:chOff x="1492675" y="4992125"/>
            <a:chExt cx="481825" cy="481825"/>
          </a:xfrm>
        </p:grpSpPr>
        <p:sp>
          <p:nvSpPr>
            <p:cNvPr id="2892" name="Google Shape;2892;p8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93" name="Google Shape;2893;p8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94" name="Google Shape;2894;p89"/>
          <p:cNvSpPr/>
          <p:nvPr/>
        </p:nvSpPr>
        <p:spPr>
          <a:xfrm flipH="1">
            <a:off x="4537938" y="445081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5" name="Google Shape;2895;p89"/>
          <p:cNvGrpSpPr/>
          <p:nvPr/>
        </p:nvGrpSpPr>
        <p:grpSpPr>
          <a:xfrm rot="-2519054">
            <a:off x="7631322" y="598176"/>
            <a:ext cx="406843" cy="401382"/>
            <a:chOff x="8167224" y="612742"/>
            <a:chExt cx="406859" cy="401398"/>
          </a:xfrm>
        </p:grpSpPr>
        <p:sp>
          <p:nvSpPr>
            <p:cNvPr id="2896" name="Google Shape;2896;p89"/>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89"/>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89"/>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9" name="Google Shape;2899;p89"/>
          <p:cNvSpPr/>
          <p:nvPr/>
        </p:nvSpPr>
        <p:spPr>
          <a:xfrm flipH="1">
            <a:off x="2229098" y="4317742"/>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89"/>
          <p:cNvSpPr/>
          <p:nvPr/>
        </p:nvSpPr>
        <p:spPr>
          <a:xfrm rot="5735881">
            <a:off x="4362871" y="125580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89"/>
          <p:cNvSpPr/>
          <p:nvPr/>
        </p:nvSpPr>
        <p:spPr>
          <a:xfrm>
            <a:off x="829125" y="1636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89"/>
          <p:cNvSpPr/>
          <p:nvPr/>
        </p:nvSpPr>
        <p:spPr>
          <a:xfrm>
            <a:off x="6163175" y="46084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3" name="Google Shape;2903;p89"/>
          <p:cNvGrpSpPr/>
          <p:nvPr/>
        </p:nvGrpSpPr>
        <p:grpSpPr>
          <a:xfrm rot="-10145385">
            <a:off x="1117553" y="1120255"/>
            <a:ext cx="1140331" cy="595198"/>
            <a:chOff x="1362021" y="1108808"/>
            <a:chExt cx="986885" cy="515106"/>
          </a:xfrm>
        </p:grpSpPr>
        <p:sp>
          <p:nvSpPr>
            <p:cNvPr id="2904" name="Google Shape;2904;p89"/>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9"/>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9"/>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9"/>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9"/>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9"/>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0" name="Google Shape;2910;p89"/>
          <p:cNvGrpSpPr/>
          <p:nvPr/>
        </p:nvGrpSpPr>
        <p:grpSpPr>
          <a:xfrm>
            <a:off x="2235915" y="1184786"/>
            <a:ext cx="150927" cy="143533"/>
            <a:chOff x="3716290" y="4256524"/>
            <a:chExt cx="150927" cy="143533"/>
          </a:xfrm>
        </p:grpSpPr>
        <p:sp>
          <p:nvSpPr>
            <p:cNvPr id="2911" name="Google Shape;2911;p8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4" name="Google Shape;2914;p89"/>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8"/>
        <p:cNvGrpSpPr/>
        <p:nvPr/>
      </p:nvGrpSpPr>
      <p:grpSpPr>
        <a:xfrm>
          <a:off x="0" y="0"/>
          <a:ext cx="0" cy="0"/>
          <a:chOff x="0" y="0"/>
          <a:chExt cx="0" cy="0"/>
        </a:xfrm>
      </p:grpSpPr>
      <p:sp>
        <p:nvSpPr>
          <p:cNvPr id="2919" name="Google Shape;2919;p90"/>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2920" name="Google Shape;2920;p9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AREAS WE COVER</a:t>
            </a:r>
            <a:endParaRPr/>
          </a:p>
        </p:txBody>
      </p:sp>
      <p:sp>
        <p:nvSpPr>
          <p:cNvPr id="2921" name="Google Shape;2921;p90"/>
          <p:cNvSpPr txBox="1"/>
          <p:nvPr/>
        </p:nvSpPr>
        <p:spPr>
          <a:xfrm flipH="1">
            <a:off x="713224" y="282491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latin typeface="Comfortaa"/>
              <a:ea typeface="Comfortaa"/>
              <a:cs typeface="Comfortaa"/>
              <a:sym typeface="Comfortaa"/>
            </a:endParaRPr>
          </a:p>
        </p:txBody>
      </p:sp>
      <p:sp>
        <p:nvSpPr>
          <p:cNvPr id="2922" name="Google Shape;2922;p90"/>
          <p:cNvSpPr txBox="1"/>
          <p:nvPr/>
        </p:nvSpPr>
        <p:spPr>
          <a:xfrm flipH="1">
            <a:off x="713225" y="2501186"/>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2923" name="Google Shape;2923;p90"/>
          <p:cNvSpPr txBox="1"/>
          <p:nvPr/>
        </p:nvSpPr>
        <p:spPr>
          <a:xfrm flipH="1">
            <a:off x="2747683" y="282491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p:txBody>
      </p:sp>
      <p:sp>
        <p:nvSpPr>
          <p:cNvPr id="2924" name="Google Shape;2924;p90"/>
          <p:cNvSpPr txBox="1"/>
          <p:nvPr/>
        </p:nvSpPr>
        <p:spPr>
          <a:xfrm flipH="1">
            <a:off x="4782141" y="2829375"/>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Jupiter is a gas giant</a:t>
            </a:r>
            <a:endParaRPr>
              <a:solidFill>
                <a:schemeClr val="dk1"/>
              </a:solidFill>
              <a:latin typeface="Comfortaa"/>
              <a:ea typeface="Comfortaa"/>
              <a:cs typeface="Comfortaa"/>
              <a:sym typeface="Comfortaa"/>
            </a:endParaRPr>
          </a:p>
        </p:txBody>
      </p:sp>
      <p:sp>
        <p:nvSpPr>
          <p:cNvPr id="2925" name="Google Shape;2925;p90"/>
          <p:cNvSpPr txBox="1"/>
          <p:nvPr/>
        </p:nvSpPr>
        <p:spPr>
          <a:xfrm flipH="1">
            <a:off x="2747683" y="2501175"/>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2926" name="Google Shape;2926;p90"/>
          <p:cNvSpPr txBox="1"/>
          <p:nvPr/>
        </p:nvSpPr>
        <p:spPr>
          <a:xfrm flipH="1">
            <a:off x="4782142" y="2501175"/>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sp>
        <p:nvSpPr>
          <p:cNvPr id="2927" name="Google Shape;2927;p90"/>
          <p:cNvSpPr txBox="1"/>
          <p:nvPr/>
        </p:nvSpPr>
        <p:spPr>
          <a:xfrm flipH="1">
            <a:off x="6816600" y="2824910"/>
            <a:ext cx="160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the planet where we live</a:t>
            </a:r>
            <a:endParaRPr>
              <a:solidFill>
                <a:schemeClr val="dk1"/>
              </a:solidFill>
              <a:latin typeface="Comfortaa"/>
              <a:ea typeface="Comfortaa"/>
              <a:cs typeface="Comfortaa"/>
              <a:sym typeface="Comfortaa"/>
            </a:endParaRPr>
          </a:p>
        </p:txBody>
      </p:sp>
      <p:sp>
        <p:nvSpPr>
          <p:cNvPr id="2928" name="Google Shape;2928;p90"/>
          <p:cNvSpPr txBox="1"/>
          <p:nvPr/>
        </p:nvSpPr>
        <p:spPr>
          <a:xfrm flipH="1">
            <a:off x="6816600" y="2501186"/>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EARTH</a:t>
            </a:r>
            <a:endParaRPr sz="2000">
              <a:solidFill>
                <a:schemeClr val="accent2"/>
              </a:solidFill>
              <a:latin typeface="Archivo Black"/>
              <a:ea typeface="Archivo Black"/>
              <a:cs typeface="Archivo Black"/>
              <a:sym typeface="Archivo Black"/>
            </a:endParaRPr>
          </a:p>
        </p:txBody>
      </p:sp>
      <p:sp>
        <p:nvSpPr>
          <p:cNvPr id="2929" name="Google Shape;2929;p90"/>
          <p:cNvSpPr txBox="1"/>
          <p:nvPr/>
        </p:nvSpPr>
        <p:spPr>
          <a:xfrm flipH="1">
            <a:off x="713225" y="3697050"/>
            <a:ext cx="1607400" cy="811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1</a:t>
            </a:r>
            <a:endParaRPr>
              <a:solidFill>
                <a:schemeClr val="dk1"/>
              </a:solidFill>
              <a:latin typeface="Comfortaa"/>
              <a:ea typeface="Comfortaa"/>
              <a:cs typeface="Comfortaa"/>
              <a:sym typeface="Comfortaa"/>
            </a:endParaRPr>
          </a:p>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2</a:t>
            </a:r>
            <a:endParaRPr>
              <a:solidFill>
                <a:schemeClr val="dk1"/>
              </a:solidFill>
              <a:latin typeface="Comfortaa"/>
              <a:ea typeface="Comfortaa"/>
              <a:cs typeface="Comfortaa"/>
              <a:sym typeface="Comfortaa"/>
            </a:endParaRPr>
          </a:p>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3</a:t>
            </a:r>
            <a:endParaRPr>
              <a:solidFill>
                <a:schemeClr val="dk1"/>
              </a:solidFill>
              <a:latin typeface="Comfortaa"/>
              <a:ea typeface="Comfortaa"/>
              <a:cs typeface="Comfortaa"/>
              <a:sym typeface="Comfortaa"/>
            </a:endParaRPr>
          </a:p>
        </p:txBody>
      </p:sp>
      <p:sp>
        <p:nvSpPr>
          <p:cNvPr id="2930" name="Google Shape;2930;p90"/>
          <p:cNvSpPr txBox="1"/>
          <p:nvPr/>
        </p:nvSpPr>
        <p:spPr>
          <a:xfrm flipH="1">
            <a:off x="2747675" y="3697050"/>
            <a:ext cx="1607400" cy="811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1</a:t>
            </a:r>
            <a:endParaRPr>
              <a:solidFill>
                <a:schemeClr val="dk1"/>
              </a:solidFill>
              <a:latin typeface="Comfortaa"/>
              <a:ea typeface="Comfortaa"/>
              <a:cs typeface="Comfortaa"/>
              <a:sym typeface="Comfortaa"/>
            </a:endParaRPr>
          </a:p>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2</a:t>
            </a:r>
            <a:endParaRPr>
              <a:solidFill>
                <a:schemeClr val="dk1"/>
              </a:solidFill>
              <a:latin typeface="Comfortaa"/>
              <a:ea typeface="Comfortaa"/>
              <a:cs typeface="Comfortaa"/>
              <a:sym typeface="Comfortaa"/>
            </a:endParaRPr>
          </a:p>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3</a:t>
            </a:r>
            <a:endParaRPr>
              <a:solidFill>
                <a:schemeClr val="dk1"/>
              </a:solidFill>
              <a:latin typeface="Comfortaa"/>
              <a:ea typeface="Comfortaa"/>
              <a:cs typeface="Comfortaa"/>
              <a:sym typeface="Comfortaa"/>
            </a:endParaRPr>
          </a:p>
        </p:txBody>
      </p:sp>
      <p:sp>
        <p:nvSpPr>
          <p:cNvPr id="2931" name="Google Shape;2931;p90"/>
          <p:cNvSpPr txBox="1"/>
          <p:nvPr/>
        </p:nvSpPr>
        <p:spPr>
          <a:xfrm flipH="1">
            <a:off x="4782125" y="3697050"/>
            <a:ext cx="1607400" cy="811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1</a:t>
            </a:r>
            <a:endParaRPr>
              <a:solidFill>
                <a:schemeClr val="dk1"/>
              </a:solidFill>
              <a:latin typeface="Comfortaa"/>
              <a:ea typeface="Comfortaa"/>
              <a:cs typeface="Comfortaa"/>
              <a:sym typeface="Comfortaa"/>
            </a:endParaRPr>
          </a:p>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2</a:t>
            </a:r>
            <a:endParaRPr>
              <a:solidFill>
                <a:schemeClr val="dk1"/>
              </a:solidFill>
              <a:latin typeface="Comfortaa"/>
              <a:ea typeface="Comfortaa"/>
              <a:cs typeface="Comfortaa"/>
              <a:sym typeface="Comfortaa"/>
            </a:endParaRPr>
          </a:p>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3</a:t>
            </a:r>
            <a:endParaRPr>
              <a:solidFill>
                <a:schemeClr val="dk1"/>
              </a:solidFill>
              <a:latin typeface="Comfortaa"/>
              <a:ea typeface="Comfortaa"/>
              <a:cs typeface="Comfortaa"/>
              <a:sym typeface="Comfortaa"/>
            </a:endParaRPr>
          </a:p>
        </p:txBody>
      </p:sp>
      <p:sp>
        <p:nvSpPr>
          <p:cNvPr id="2932" name="Google Shape;2932;p90"/>
          <p:cNvSpPr txBox="1"/>
          <p:nvPr/>
        </p:nvSpPr>
        <p:spPr>
          <a:xfrm flipH="1">
            <a:off x="6816575" y="3697050"/>
            <a:ext cx="1607400" cy="811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1</a:t>
            </a:r>
            <a:endParaRPr>
              <a:solidFill>
                <a:schemeClr val="dk1"/>
              </a:solidFill>
              <a:latin typeface="Comfortaa"/>
              <a:ea typeface="Comfortaa"/>
              <a:cs typeface="Comfortaa"/>
              <a:sym typeface="Comfortaa"/>
            </a:endParaRPr>
          </a:p>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2</a:t>
            </a:r>
            <a:endParaRPr>
              <a:solidFill>
                <a:schemeClr val="dk1"/>
              </a:solidFill>
              <a:latin typeface="Comfortaa"/>
              <a:ea typeface="Comfortaa"/>
              <a:cs typeface="Comfortaa"/>
              <a:sym typeface="Comfortaa"/>
            </a:endParaRPr>
          </a:p>
          <a:p>
            <a:pPr marL="457200" lvl="0" indent="-317500" algn="l" rtl="0">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Subarea 3</a:t>
            </a:r>
            <a:endParaRPr>
              <a:solidFill>
                <a:schemeClr val="dk1"/>
              </a:solidFill>
              <a:latin typeface="Comfortaa"/>
              <a:ea typeface="Comfortaa"/>
              <a:cs typeface="Comfortaa"/>
              <a:sym typeface="Comfortaa"/>
            </a:endParaRPr>
          </a:p>
        </p:txBody>
      </p:sp>
      <p:grpSp>
        <p:nvGrpSpPr>
          <p:cNvPr id="2933" name="Google Shape;2933;p90"/>
          <p:cNvGrpSpPr/>
          <p:nvPr/>
        </p:nvGrpSpPr>
        <p:grpSpPr>
          <a:xfrm>
            <a:off x="2162442" y="1707039"/>
            <a:ext cx="743425" cy="714413"/>
            <a:chOff x="2162442" y="1707039"/>
            <a:chExt cx="743425" cy="714413"/>
          </a:xfrm>
        </p:grpSpPr>
        <p:sp>
          <p:nvSpPr>
            <p:cNvPr id="2934" name="Google Shape;2934;p90"/>
            <p:cNvSpPr/>
            <p:nvPr/>
          </p:nvSpPr>
          <p:spPr>
            <a:xfrm>
              <a:off x="2216154" y="1746245"/>
              <a:ext cx="636000" cy="6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0"/>
            <p:cNvSpPr/>
            <p:nvPr/>
          </p:nvSpPr>
          <p:spPr>
            <a:xfrm>
              <a:off x="2191104" y="1721195"/>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0"/>
            <p:cNvSpPr/>
            <p:nvPr/>
          </p:nvSpPr>
          <p:spPr>
            <a:xfrm>
              <a:off x="2162442" y="170703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2937" name="Google Shape;2937;p90"/>
          <p:cNvGrpSpPr/>
          <p:nvPr/>
        </p:nvGrpSpPr>
        <p:grpSpPr>
          <a:xfrm>
            <a:off x="6231359" y="1707039"/>
            <a:ext cx="743425" cy="714413"/>
            <a:chOff x="6231359" y="1707039"/>
            <a:chExt cx="743425" cy="714413"/>
          </a:xfrm>
        </p:grpSpPr>
        <p:sp>
          <p:nvSpPr>
            <p:cNvPr id="2938" name="Google Shape;2938;p90"/>
            <p:cNvSpPr/>
            <p:nvPr/>
          </p:nvSpPr>
          <p:spPr>
            <a:xfrm>
              <a:off x="6285117" y="1746245"/>
              <a:ext cx="636000" cy="6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0"/>
            <p:cNvSpPr/>
            <p:nvPr/>
          </p:nvSpPr>
          <p:spPr>
            <a:xfrm>
              <a:off x="6260021" y="1721200"/>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0"/>
            <p:cNvSpPr/>
            <p:nvPr/>
          </p:nvSpPr>
          <p:spPr>
            <a:xfrm>
              <a:off x="6231359" y="170703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cxnSp>
        <p:nvCxnSpPr>
          <p:cNvPr id="2941" name="Google Shape;2941;p90"/>
          <p:cNvCxnSpPr>
            <a:stCxn id="2935" idx="2"/>
            <a:endCxn id="2922" idx="0"/>
          </p:cNvCxnSpPr>
          <p:nvPr/>
        </p:nvCxnSpPr>
        <p:spPr>
          <a:xfrm flipH="1">
            <a:off x="1517004" y="2064245"/>
            <a:ext cx="674100" cy="436800"/>
          </a:xfrm>
          <a:prstGeom prst="bentConnector2">
            <a:avLst/>
          </a:prstGeom>
          <a:noFill/>
          <a:ln w="9525" cap="flat" cmpd="sng">
            <a:solidFill>
              <a:schemeClr val="dk1"/>
            </a:solidFill>
            <a:prstDash val="solid"/>
            <a:round/>
            <a:headEnd type="none" w="med" len="med"/>
            <a:tailEnd type="none" w="med" len="med"/>
          </a:ln>
        </p:spPr>
      </p:cxnSp>
      <p:cxnSp>
        <p:nvCxnSpPr>
          <p:cNvPr id="2942" name="Google Shape;2942;p90"/>
          <p:cNvCxnSpPr>
            <a:stCxn id="2935" idx="6"/>
            <a:endCxn id="2925" idx="0"/>
          </p:cNvCxnSpPr>
          <p:nvPr/>
        </p:nvCxnSpPr>
        <p:spPr>
          <a:xfrm>
            <a:off x="2877204" y="2064245"/>
            <a:ext cx="674100" cy="436800"/>
          </a:xfrm>
          <a:prstGeom prst="bentConnector2">
            <a:avLst/>
          </a:prstGeom>
          <a:noFill/>
          <a:ln w="9525" cap="flat" cmpd="sng">
            <a:solidFill>
              <a:schemeClr val="dk1"/>
            </a:solidFill>
            <a:prstDash val="solid"/>
            <a:round/>
            <a:headEnd type="none" w="med" len="med"/>
            <a:tailEnd type="none" w="med" len="med"/>
          </a:ln>
        </p:spPr>
      </p:cxnSp>
      <p:cxnSp>
        <p:nvCxnSpPr>
          <p:cNvPr id="2943" name="Google Shape;2943;p90"/>
          <p:cNvCxnSpPr>
            <a:stCxn id="2939" idx="2"/>
            <a:endCxn id="2926" idx="0"/>
          </p:cNvCxnSpPr>
          <p:nvPr/>
        </p:nvCxnSpPr>
        <p:spPr>
          <a:xfrm flipH="1">
            <a:off x="5585921" y="2064250"/>
            <a:ext cx="674100" cy="436800"/>
          </a:xfrm>
          <a:prstGeom prst="bentConnector2">
            <a:avLst/>
          </a:prstGeom>
          <a:noFill/>
          <a:ln w="9525" cap="flat" cmpd="sng">
            <a:solidFill>
              <a:schemeClr val="dk1"/>
            </a:solidFill>
            <a:prstDash val="solid"/>
            <a:round/>
            <a:headEnd type="none" w="med" len="med"/>
            <a:tailEnd type="none" w="med" len="med"/>
          </a:ln>
        </p:spPr>
      </p:cxnSp>
      <p:cxnSp>
        <p:nvCxnSpPr>
          <p:cNvPr id="2944" name="Google Shape;2944;p90"/>
          <p:cNvCxnSpPr>
            <a:stCxn id="2939" idx="6"/>
            <a:endCxn id="2928" idx="0"/>
          </p:cNvCxnSpPr>
          <p:nvPr/>
        </p:nvCxnSpPr>
        <p:spPr>
          <a:xfrm>
            <a:off x="6946121" y="2064250"/>
            <a:ext cx="674100" cy="436800"/>
          </a:xfrm>
          <a:prstGeom prst="bentConnector2">
            <a:avLst/>
          </a:prstGeom>
          <a:noFill/>
          <a:ln w="9525" cap="flat" cmpd="sng">
            <a:solidFill>
              <a:schemeClr val="dk1"/>
            </a:solidFill>
            <a:prstDash val="solid"/>
            <a:round/>
            <a:headEnd type="none" w="med" len="med"/>
            <a:tailEnd type="none" w="med" len="med"/>
          </a:ln>
        </p:spPr>
      </p:cxnSp>
      <p:cxnSp>
        <p:nvCxnSpPr>
          <p:cNvPr id="2945" name="Google Shape;2945;p90"/>
          <p:cNvCxnSpPr>
            <a:stCxn id="2921" idx="2"/>
            <a:endCxn id="2929" idx="0"/>
          </p:cNvCxnSpPr>
          <p:nvPr/>
        </p:nvCxnSpPr>
        <p:spPr>
          <a:xfrm>
            <a:off x="1516924" y="3397610"/>
            <a:ext cx="0" cy="299400"/>
          </a:xfrm>
          <a:prstGeom prst="straightConnector1">
            <a:avLst/>
          </a:prstGeom>
          <a:noFill/>
          <a:ln w="9525" cap="flat" cmpd="sng">
            <a:solidFill>
              <a:schemeClr val="dk1"/>
            </a:solidFill>
            <a:prstDash val="solid"/>
            <a:round/>
            <a:headEnd type="none" w="med" len="med"/>
            <a:tailEnd type="oval" w="med" len="med"/>
          </a:ln>
        </p:spPr>
      </p:cxnSp>
      <p:cxnSp>
        <p:nvCxnSpPr>
          <p:cNvPr id="2946" name="Google Shape;2946;p90"/>
          <p:cNvCxnSpPr>
            <a:stCxn id="2923" idx="2"/>
            <a:endCxn id="2930" idx="0"/>
          </p:cNvCxnSpPr>
          <p:nvPr/>
        </p:nvCxnSpPr>
        <p:spPr>
          <a:xfrm>
            <a:off x="3551383" y="3397610"/>
            <a:ext cx="0" cy="299400"/>
          </a:xfrm>
          <a:prstGeom prst="straightConnector1">
            <a:avLst/>
          </a:prstGeom>
          <a:noFill/>
          <a:ln w="9525" cap="flat" cmpd="sng">
            <a:solidFill>
              <a:schemeClr val="dk1"/>
            </a:solidFill>
            <a:prstDash val="solid"/>
            <a:round/>
            <a:headEnd type="none" w="med" len="med"/>
            <a:tailEnd type="oval" w="med" len="med"/>
          </a:ln>
        </p:spPr>
      </p:cxnSp>
      <p:cxnSp>
        <p:nvCxnSpPr>
          <p:cNvPr id="2947" name="Google Shape;2947;p90"/>
          <p:cNvCxnSpPr>
            <a:stCxn id="2924" idx="2"/>
            <a:endCxn id="2931" idx="0"/>
          </p:cNvCxnSpPr>
          <p:nvPr/>
        </p:nvCxnSpPr>
        <p:spPr>
          <a:xfrm>
            <a:off x="5585841" y="3402075"/>
            <a:ext cx="0" cy="294900"/>
          </a:xfrm>
          <a:prstGeom prst="straightConnector1">
            <a:avLst/>
          </a:prstGeom>
          <a:noFill/>
          <a:ln w="9525" cap="flat" cmpd="sng">
            <a:solidFill>
              <a:schemeClr val="dk1"/>
            </a:solidFill>
            <a:prstDash val="solid"/>
            <a:round/>
            <a:headEnd type="none" w="med" len="med"/>
            <a:tailEnd type="oval" w="med" len="med"/>
          </a:ln>
        </p:spPr>
      </p:cxnSp>
      <p:cxnSp>
        <p:nvCxnSpPr>
          <p:cNvPr id="2948" name="Google Shape;2948;p90"/>
          <p:cNvCxnSpPr>
            <a:stCxn id="2927" idx="2"/>
            <a:endCxn id="2932" idx="0"/>
          </p:cNvCxnSpPr>
          <p:nvPr/>
        </p:nvCxnSpPr>
        <p:spPr>
          <a:xfrm>
            <a:off x="7620300" y="3397610"/>
            <a:ext cx="0" cy="299400"/>
          </a:xfrm>
          <a:prstGeom prst="straightConnector1">
            <a:avLst/>
          </a:prstGeom>
          <a:noFill/>
          <a:ln w="9525" cap="flat" cmpd="sng">
            <a:solidFill>
              <a:schemeClr val="dk1"/>
            </a:solidFill>
            <a:prstDash val="solid"/>
            <a:round/>
            <a:headEnd type="none" w="med" len="med"/>
            <a:tailEnd type="oval" w="med" len="med"/>
          </a:ln>
        </p:spPr>
      </p:cxnSp>
      <p:grpSp>
        <p:nvGrpSpPr>
          <p:cNvPr id="2949" name="Google Shape;2949;p90"/>
          <p:cNvGrpSpPr/>
          <p:nvPr/>
        </p:nvGrpSpPr>
        <p:grpSpPr>
          <a:xfrm rot="-1624609">
            <a:off x="1058428" y="1262522"/>
            <a:ext cx="199312" cy="251701"/>
            <a:chOff x="3311031" y="3025663"/>
            <a:chExt cx="308584" cy="389695"/>
          </a:xfrm>
        </p:grpSpPr>
        <p:sp>
          <p:nvSpPr>
            <p:cNvPr id="2950" name="Google Shape;2950;p9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9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4" name="Google Shape;2954;p90"/>
          <p:cNvSpPr/>
          <p:nvPr/>
        </p:nvSpPr>
        <p:spPr>
          <a:xfrm rot="2912273">
            <a:off x="4477837" y="2871470"/>
            <a:ext cx="181572" cy="174792"/>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5" name="Google Shape;2955;p90"/>
          <p:cNvGrpSpPr/>
          <p:nvPr/>
        </p:nvGrpSpPr>
        <p:grpSpPr>
          <a:xfrm rot="-768330">
            <a:off x="7485718" y="1156743"/>
            <a:ext cx="268729" cy="214882"/>
            <a:chOff x="2858987" y="3108507"/>
            <a:chExt cx="186655" cy="149254"/>
          </a:xfrm>
        </p:grpSpPr>
        <p:sp>
          <p:nvSpPr>
            <p:cNvPr id="2956" name="Google Shape;2956;p9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9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9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9" name="Google Shape;2959;p90"/>
          <p:cNvGrpSpPr/>
          <p:nvPr/>
        </p:nvGrpSpPr>
        <p:grpSpPr>
          <a:xfrm>
            <a:off x="5326077" y="1092311"/>
            <a:ext cx="150927" cy="143533"/>
            <a:chOff x="3716290" y="4256524"/>
            <a:chExt cx="150927" cy="143533"/>
          </a:xfrm>
        </p:grpSpPr>
        <p:sp>
          <p:nvSpPr>
            <p:cNvPr id="2960" name="Google Shape;2960;p9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9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9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3" name="Google Shape;2963;p90"/>
          <p:cNvSpPr/>
          <p:nvPr/>
        </p:nvSpPr>
        <p:spPr>
          <a:xfrm>
            <a:off x="4954492" y="19031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90"/>
          <p:cNvSpPr/>
          <p:nvPr/>
        </p:nvSpPr>
        <p:spPr>
          <a:xfrm>
            <a:off x="1987801" y="9788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5" name="Google Shape;2965;p90"/>
          <p:cNvGrpSpPr/>
          <p:nvPr/>
        </p:nvGrpSpPr>
        <p:grpSpPr>
          <a:xfrm>
            <a:off x="2379773" y="1861683"/>
            <a:ext cx="308762" cy="405124"/>
            <a:chOff x="3258475" y="1894250"/>
            <a:chExt cx="359025" cy="471075"/>
          </a:xfrm>
        </p:grpSpPr>
        <p:sp>
          <p:nvSpPr>
            <p:cNvPr id="2966" name="Google Shape;2966;p90"/>
            <p:cNvSpPr/>
            <p:nvPr/>
          </p:nvSpPr>
          <p:spPr>
            <a:xfrm>
              <a:off x="3507000" y="1894250"/>
              <a:ext cx="54725" cy="125100"/>
            </a:xfrm>
            <a:custGeom>
              <a:avLst/>
              <a:gdLst/>
              <a:ahLst/>
              <a:cxnLst/>
              <a:rect l="l" t="t" r="r" b="b"/>
              <a:pathLst>
                <a:path w="2189" h="5004" extrusionOk="0">
                  <a:moveTo>
                    <a:pt x="1" y="0"/>
                  </a:moveTo>
                  <a:lnTo>
                    <a:pt x="1" y="3900"/>
                  </a:lnTo>
                  <a:cubicBezTo>
                    <a:pt x="388" y="3955"/>
                    <a:pt x="764" y="4065"/>
                    <a:pt x="1107" y="4232"/>
                  </a:cubicBezTo>
                  <a:cubicBezTo>
                    <a:pt x="1515" y="4429"/>
                    <a:pt x="1879" y="4683"/>
                    <a:pt x="2189" y="5004"/>
                  </a:cubicBezTo>
                  <a:cubicBezTo>
                    <a:pt x="2177" y="4805"/>
                    <a:pt x="2156" y="4607"/>
                    <a:pt x="2122" y="4408"/>
                  </a:cubicBezTo>
                  <a:cubicBezTo>
                    <a:pt x="2019" y="3708"/>
                    <a:pt x="1826" y="2994"/>
                    <a:pt x="1526" y="2321"/>
                  </a:cubicBezTo>
                  <a:cubicBezTo>
                    <a:pt x="1160" y="1526"/>
                    <a:pt x="715" y="76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90"/>
            <p:cNvSpPr/>
            <p:nvPr/>
          </p:nvSpPr>
          <p:spPr>
            <a:xfrm>
              <a:off x="3258475" y="2172000"/>
              <a:ext cx="82850" cy="193325"/>
            </a:xfrm>
            <a:custGeom>
              <a:avLst/>
              <a:gdLst/>
              <a:ahLst/>
              <a:cxnLst/>
              <a:rect l="l" t="t" r="r" b="b"/>
              <a:pathLst>
                <a:path w="3314" h="7733" extrusionOk="0">
                  <a:moveTo>
                    <a:pt x="1" y="0"/>
                  </a:moveTo>
                  <a:lnTo>
                    <a:pt x="1" y="6076"/>
                  </a:lnTo>
                  <a:cubicBezTo>
                    <a:pt x="1" y="6993"/>
                    <a:pt x="741" y="7733"/>
                    <a:pt x="1657" y="7733"/>
                  </a:cubicBezTo>
                  <a:cubicBezTo>
                    <a:pt x="2574" y="7733"/>
                    <a:pt x="3314" y="6993"/>
                    <a:pt x="3314" y="6076"/>
                  </a:cubicBezTo>
                  <a:lnTo>
                    <a:pt x="3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90"/>
            <p:cNvSpPr/>
            <p:nvPr/>
          </p:nvSpPr>
          <p:spPr>
            <a:xfrm>
              <a:off x="3258475" y="1894600"/>
              <a:ext cx="82850" cy="192900"/>
            </a:xfrm>
            <a:custGeom>
              <a:avLst/>
              <a:gdLst/>
              <a:ahLst/>
              <a:cxnLst/>
              <a:rect l="l" t="t" r="r" b="b"/>
              <a:pathLst>
                <a:path w="3314" h="7716" extrusionOk="0">
                  <a:moveTo>
                    <a:pt x="3314" y="1"/>
                  </a:moveTo>
                  <a:lnTo>
                    <a:pt x="2519" y="399"/>
                  </a:lnTo>
                  <a:cubicBezTo>
                    <a:pt x="961" y="1183"/>
                    <a:pt x="1" y="2741"/>
                    <a:pt x="1" y="4475"/>
                  </a:cubicBezTo>
                  <a:lnTo>
                    <a:pt x="1" y="7715"/>
                  </a:lnTo>
                  <a:lnTo>
                    <a:pt x="3314" y="7715"/>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90"/>
            <p:cNvSpPr/>
            <p:nvPr/>
          </p:nvSpPr>
          <p:spPr>
            <a:xfrm>
              <a:off x="3258475" y="2115075"/>
              <a:ext cx="82850" cy="29300"/>
            </a:xfrm>
            <a:custGeom>
              <a:avLst/>
              <a:gdLst/>
              <a:ahLst/>
              <a:cxnLst/>
              <a:rect l="l" t="t" r="r" b="b"/>
              <a:pathLst>
                <a:path w="3314" h="1172" extrusionOk="0">
                  <a:moveTo>
                    <a:pt x="1" y="1"/>
                  </a:moveTo>
                  <a:lnTo>
                    <a:pt x="1" y="1171"/>
                  </a:lnTo>
                  <a:lnTo>
                    <a:pt x="3314" y="1171"/>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90"/>
            <p:cNvSpPr/>
            <p:nvPr/>
          </p:nvSpPr>
          <p:spPr>
            <a:xfrm>
              <a:off x="3368950" y="2154675"/>
              <a:ext cx="103600" cy="210625"/>
            </a:xfrm>
            <a:custGeom>
              <a:avLst/>
              <a:gdLst/>
              <a:ahLst/>
              <a:cxnLst/>
              <a:rect l="l" t="t" r="r" b="b"/>
              <a:pathLst>
                <a:path w="4144" h="8425" extrusionOk="0">
                  <a:moveTo>
                    <a:pt x="2210" y="0"/>
                  </a:moveTo>
                  <a:lnTo>
                    <a:pt x="2210" y="2957"/>
                  </a:lnTo>
                  <a:cubicBezTo>
                    <a:pt x="950" y="3212"/>
                    <a:pt x="1" y="4327"/>
                    <a:pt x="1" y="5663"/>
                  </a:cubicBezTo>
                  <a:cubicBezTo>
                    <a:pt x="1" y="7188"/>
                    <a:pt x="1234" y="8425"/>
                    <a:pt x="2786" y="8425"/>
                  </a:cubicBezTo>
                  <a:cubicBezTo>
                    <a:pt x="2930" y="8425"/>
                    <a:pt x="3077" y="8414"/>
                    <a:pt x="3227" y="8392"/>
                  </a:cubicBezTo>
                  <a:cubicBezTo>
                    <a:pt x="3557" y="8337"/>
                    <a:pt x="3866" y="8215"/>
                    <a:pt x="4143" y="8039"/>
                  </a:cubicBezTo>
                  <a:cubicBezTo>
                    <a:pt x="3733" y="7524"/>
                    <a:pt x="3461" y="6897"/>
                    <a:pt x="3361" y="6217"/>
                  </a:cubicBezTo>
                  <a:lnTo>
                    <a:pt x="2210" y="6217"/>
                  </a:lnTo>
                  <a:lnTo>
                    <a:pt x="2210" y="5111"/>
                  </a:lnTo>
                  <a:lnTo>
                    <a:pt x="3314" y="5111"/>
                  </a:lnTo>
                  <a:lnTo>
                    <a:pt x="3314" y="796"/>
                  </a:lnTo>
                  <a:cubicBezTo>
                    <a:pt x="3071" y="697"/>
                    <a:pt x="2530" y="353"/>
                    <a:pt x="2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90"/>
            <p:cNvSpPr/>
            <p:nvPr/>
          </p:nvSpPr>
          <p:spPr>
            <a:xfrm>
              <a:off x="3424175" y="1894250"/>
              <a:ext cx="193325" cy="471075"/>
            </a:xfrm>
            <a:custGeom>
              <a:avLst/>
              <a:gdLst/>
              <a:ahLst/>
              <a:cxnLst/>
              <a:rect l="l" t="t" r="r" b="b"/>
              <a:pathLst>
                <a:path w="7733" h="18843" extrusionOk="0">
                  <a:moveTo>
                    <a:pt x="3314" y="7169"/>
                  </a:moveTo>
                  <a:lnTo>
                    <a:pt x="3314" y="8275"/>
                  </a:lnTo>
                  <a:lnTo>
                    <a:pt x="2209" y="8275"/>
                  </a:lnTo>
                  <a:lnTo>
                    <a:pt x="2209" y="7169"/>
                  </a:lnTo>
                  <a:close/>
                  <a:moveTo>
                    <a:pt x="5524" y="15528"/>
                  </a:moveTo>
                  <a:lnTo>
                    <a:pt x="5524" y="16634"/>
                  </a:lnTo>
                  <a:lnTo>
                    <a:pt x="4420" y="16634"/>
                  </a:lnTo>
                  <a:lnTo>
                    <a:pt x="4420" y="15528"/>
                  </a:lnTo>
                  <a:close/>
                  <a:moveTo>
                    <a:pt x="2209" y="0"/>
                  </a:moveTo>
                  <a:cubicBezTo>
                    <a:pt x="1591" y="651"/>
                    <a:pt x="1073" y="1448"/>
                    <a:pt x="839" y="2000"/>
                  </a:cubicBezTo>
                  <a:cubicBezTo>
                    <a:pt x="397" y="2818"/>
                    <a:pt x="1" y="4188"/>
                    <a:pt x="1" y="5613"/>
                  </a:cubicBezTo>
                  <a:lnTo>
                    <a:pt x="1" y="7723"/>
                  </a:lnTo>
                  <a:cubicBezTo>
                    <a:pt x="1" y="8981"/>
                    <a:pt x="929" y="10230"/>
                    <a:pt x="2209" y="10429"/>
                  </a:cubicBezTo>
                  <a:lnTo>
                    <a:pt x="2209" y="16082"/>
                  </a:lnTo>
                  <a:cubicBezTo>
                    <a:pt x="2209" y="17510"/>
                    <a:pt x="3356" y="18843"/>
                    <a:pt x="4972" y="18843"/>
                  </a:cubicBezTo>
                  <a:cubicBezTo>
                    <a:pt x="6496" y="18843"/>
                    <a:pt x="7733" y="17606"/>
                    <a:pt x="7733" y="16082"/>
                  </a:cubicBezTo>
                  <a:cubicBezTo>
                    <a:pt x="7733" y="14744"/>
                    <a:pt x="6782" y="13629"/>
                    <a:pt x="5524" y="13374"/>
                  </a:cubicBezTo>
                  <a:lnTo>
                    <a:pt x="5524" y="7723"/>
                  </a:lnTo>
                  <a:cubicBezTo>
                    <a:pt x="5524" y="6230"/>
                    <a:pt x="4331" y="4960"/>
                    <a:pt x="2762" y="4960"/>
                  </a:cubicBezTo>
                  <a:lnTo>
                    <a:pt x="2209" y="4960"/>
                  </a:lnTo>
                  <a:lnTo>
                    <a:pt x="2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2" name="Google Shape;2972;p90"/>
          <p:cNvGrpSpPr/>
          <p:nvPr/>
        </p:nvGrpSpPr>
        <p:grpSpPr>
          <a:xfrm>
            <a:off x="6400498" y="1861683"/>
            <a:ext cx="405146" cy="405124"/>
            <a:chOff x="5436050" y="2602550"/>
            <a:chExt cx="471100" cy="471075"/>
          </a:xfrm>
        </p:grpSpPr>
        <p:sp>
          <p:nvSpPr>
            <p:cNvPr id="2973" name="Google Shape;2973;p90"/>
            <p:cNvSpPr/>
            <p:nvPr/>
          </p:nvSpPr>
          <p:spPr>
            <a:xfrm>
              <a:off x="5795800" y="2741475"/>
              <a:ext cx="111350" cy="193250"/>
            </a:xfrm>
            <a:custGeom>
              <a:avLst/>
              <a:gdLst/>
              <a:ahLst/>
              <a:cxnLst/>
              <a:rect l="l" t="t" r="r" b="b"/>
              <a:pathLst>
                <a:path w="4454" h="7730" extrusionOk="0">
                  <a:moveTo>
                    <a:pt x="0" y="1"/>
                  </a:moveTo>
                  <a:lnTo>
                    <a:pt x="0" y="7730"/>
                  </a:lnTo>
                  <a:lnTo>
                    <a:pt x="4453" y="7730"/>
                  </a:lnTo>
                  <a:lnTo>
                    <a:pt x="4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90"/>
            <p:cNvSpPr/>
            <p:nvPr/>
          </p:nvSpPr>
          <p:spPr>
            <a:xfrm>
              <a:off x="5436050" y="2741475"/>
              <a:ext cx="111350" cy="193250"/>
            </a:xfrm>
            <a:custGeom>
              <a:avLst/>
              <a:gdLst/>
              <a:ahLst/>
              <a:cxnLst/>
              <a:rect l="l" t="t" r="r" b="b"/>
              <a:pathLst>
                <a:path w="4454" h="7730" extrusionOk="0">
                  <a:moveTo>
                    <a:pt x="1" y="1"/>
                  </a:moveTo>
                  <a:lnTo>
                    <a:pt x="1" y="7730"/>
                  </a:lnTo>
                  <a:lnTo>
                    <a:pt x="4454" y="7730"/>
                  </a:lnTo>
                  <a:lnTo>
                    <a:pt x="4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90"/>
            <p:cNvSpPr/>
            <p:nvPr/>
          </p:nvSpPr>
          <p:spPr>
            <a:xfrm>
              <a:off x="5574950" y="2602550"/>
              <a:ext cx="193250" cy="111350"/>
            </a:xfrm>
            <a:custGeom>
              <a:avLst/>
              <a:gdLst/>
              <a:ahLst/>
              <a:cxnLst/>
              <a:rect l="l" t="t" r="r" b="b"/>
              <a:pathLst>
                <a:path w="7730" h="4454" extrusionOk="0">
                  <a:moveTo>
                    <a:pt x="1" y="0"/>
                  </a:moveTo>
                  <a:lnTo>
                    <a:pt x="1" y="4453"/>
                  </a:lnTo>
                  <a:lnTo>
                    <a:pt x="7730" y="4453"/>
                  </a:lnTo>
                  <a:lnTo>
                    <a:pt x="77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90"/>
            <p:cNvSpPr/>
            <p:nvPr/>
          </p:nvSpPr>
          <p:spPr>
            <a:xfrm>
              <a:off x="5574950" y="2741475"/>
              <a:ext cx="193250" cy="193250"/>
            </a:xfrm>
            <a:custGeom>
              <a:avLst/>
              <a:gdLst/>
              <a:ahLst/>
              <a:cxnLst/>
              <a:rect l="l" t="t" r="r" b="b"/>
              <a:pathLst>
                <a:path w="7730" h="7730" extrusionOk="0">
                  <a:moveTo>
                    <a:pt x="2209" y="2210"/>
                  </a:moveTo>
                  <a:lnTo>
                    <a:pt x="2209" y="3312"/>
                  </a:lnTo>
                  <a:lnTo>
                    <a:pt x="1105" y="3312"/>
                  </a:lnTo>
                  <a:lnTo>
                    <a:pt x="1105" y="2210"/>
                  </a:lnTo>
                  <a:close/>
                  <a:moveTo>
                    <a:pt x="4418" y="2210"/>
                  </a:moveTo>
                  <a:lnTo>
                    <a:pt x="4418" y="3312"/>
                  </a:lnTo>
                  <a:lnTo>
                    <a:pt x="3314" y="3312"/>
                  </a:lnTo>
                  <a:lnTo>
                    <a:pt x="3314" y="2210"/>
                  </a:lnTo>
                  <a:close/>
                  <a:moveTo>
                    <a:pt x="6625" y="2210"/>
                  </a:moveTo>
                  <a:lnTo>
                    <a:pt x="6625" y="3312"/>
                  </a:lnTo>
                  <a:lnTo>
                    <a:pt x="5521" y="3312"/>
                  </a:lnTo>
                  <a:lnTo>
                    <a:pt x="5521" y="2210"/>
                  </a:lnTo>
                  <a:close/>
                  <a:moveTo>
                    <a:pt x="2209" y="4417"/>
                  </a:moveTo>
                  <a:lnTo>
                    <a:pt x="2209" y="5521"/>
                  </a:lnTo>
                  <a:lnTo>
                    <a:pt x="1105" y="5521"/>
                  </a:lnTo>
                  <a:lnTo>
                    <a:pt x="1105" y="4417"/>
                  </a:lnTo>
                  <a:close/>
                  <a:moveTo>
                    <a:pt x="4418" y="4417"/>
                  </a:moveTo>
                  <a:lnTo>
                    <a:pt x="4418" y="5521"/>
                  </a:lnTo>
                  <a:lnTo>
                    <a:pt x="3314" y="5521"/>
                  </a:lnTo>
                  <a:lnTo>
                    <a:pt x="3314" y="4417"/>
                  </a:lnTo>
                  <a:close/>
                  <a:moveTo>
                    <a:pt x="6625" y="4417"/>
                  </a:moveTo>
                  <a:lnTo>
                    <a:pt x="6625" y="5521"/>
                  </a:lnTo>
                  <a:lnTo>
                    <a:pt x="5521" y="5521"/>
                  </a:lnTo>
                  <a:lnTo>
                    <a:pt x="5521" y="4417"/>
                  </a:lnTo>
                  <a:close/>
                  <a:moveTo>
                    <a:pt x="1" y="1"/>
                  </a:moveTo>
                  <a:lnTo>
                    <a:pt x="1" y="7730"/>
                  </a:lnTo>
                  <a:lnTo>
                    <a:pt x="7730" y="7730"/>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90"/>
            <p:cNvSpPr/>
            <p:nvPr/>
          </p:nvSpPr>
          <p:spPr>
            <a:xfrm>
              <a:off x="5574950" y="2962275"/>
              <a:ext cx="193250" cy="111350"/>
            </a:xfrm>
            <a:custGeom>
              <a:avLst/>
              <a:gdLst/>
              <a:ahLst/>
              <a:cxnLst/>
              <a:rect l="l" t="t" r="r" b="b"/>
              <a:pathLst>
                <a:path w="7730" h="4454" extrusionOk="0">
                  <a:moveTo>
                    <a:pt x="1" y="1"/>
                  </a:moveTo>
                  <a:lnTo>
                    <a:pt x="1" y="4454"/>
                  </a:lnTo>
                  <a:lnTo>
                    <a:pt x="7730" y="4454"/>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8" name="Google Shape;2978;p90"/>
          <p:cNvSpPr txBox="1"/>
          <p:nvPr/>
        </p:nvSpPr>
        <p:spPr>
          <a:xfrm flipH="1">
            <a:off x="1730471" y="1350988"/>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SURGERY</a:t>
            </a:r>
            <a:endParaRPr sz="2000">
              <a:solidFill>
                <a:schemeClr val="accent2"/>
              </a:solidFill>
              <a:latin typeface="Archivo Black"/>
              <a:ea typeface="Archivo Black"/>
              <a:cs typeface="Archivo Black"/>
              <a:sym typeface="Archivo Black"/>
            </a:endParaRPr>
          </a:p>
        </p:txBody>
      </p:sp>
      <p:sp>
        <p:nvSpPr>
          <p:cNvPr id="2979" name="Google Shape;2979;p90"/>
          <p:cNvSpPr txBox="1"/>
          <p:nvPr/>
        </p:nvSpPr>
        <p:spPr>
          <a:xfrm flipH="1">
            <a:off x="5799383" y="1350988"/>
            <a:ext cx="1607400" cy="404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CLINICS</a:t>
            </a:r>
            <a:endParaRPr sz="2000">
              <a:solidFill>
                <a:schemeClr val="accent2"/>
              </a:solidFill>
              <a:latin typeface="Archivo Black"/>
              <a:ea typeface="Archivo Black"/>
              <a:cs typeface="Archivo Black"/>
              <a:sym typeface="Archivo Black"/>
            </a:endParaRPr>
          </a:p>
        </p:txBody>
      </p:sp>
      <p:cxnSp>
        <p:nvCxnSpPr>
          <p:cNvPr id="2980" name="Google Shape;2980;p90"/>
          <p:cNvCxnSpPr>
            <a:stCxn id="2978" idx="1"/>
            <a:endCxn id="2979" idx="3"/>
          </p:cNvCxnSpPr>
          <p:nvPr/>
        </p:nvCxnSpPr>
        <p:spPr>
          <a:xfrm>
            <a:off x="3337871" y="1553188"/>
            <a:ext cx="2461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65"/>
                                        </p:tgtEl>
                                        <p:attrNameLst>
                                          <p:attrName>style.visibility</p:attrName>
                                        </p:attrNameLst>
                                      </p:cBhvr>
                                      <p:to>
                                        <p:strVal val="visible"/>
                                      </p:to>
                                    </p:set>
                                    <p:animEffect transition="in" filter="fade">
                                      <p:cBhvr>
                                        <p:cTn id="7" dur="1000"/>
                                        <p:tgtEl>
                                          <p:spTgt spid="2965"/>
                                        </p:tgtEl>
                                      </p:cBhvr>
                                    </p:animEffect>
                                  </p:childTnLst>
                                </p:cTn>
                              </p:par>
                              <p:par>
                                <p:cTn id="8" presetID="10" presetClass="entr" presetSubtype="0" fill="hold" nodeType="withEffect">
                                  <p:stCondLst>
                                    <p:cond delay="0"/>
                                  </p:stCondLst>
                                  <p:childTnLst>
                                    <p:set>
                                      <p:cBhvr>
                                        <p:cTn id="9" dur="1" fill="hold">
                                          <p:stCondLst>
                                            <p:cond delay="0"/>
                                          </p:stCondLst>
                                        </p:cTn>
                                        <p:tgtEl>
                                          <p:spTgt spid="2978"/>
                                        </p:tgtEl>
                                        <p:attrNameLst>
                                          <p:attrName>style.visibility</p:attrName>
                                        </p:attrNameLst>
                                      </p:cBhvr>
                                      <p:to>
                                        <p:strVal val="visible"/>
                                      </p:to>
                                    </p:set>
                                    <p:animEffect transition="in" filter="fade">
                                      <p:cBhvr>
                                        <p:cTn id="10" dur="1000"/>
                                        <p:tgtEl>
                                          <p:spTgt spid="2978"/>
                                        </p:tgtEl>
                                      </p:cBhvr>
                                    </p:animEffect>
                                  </p:childTnLst>
                                </p:cTn>
                              </p:par>
                              <p:par>
                                <p:cTn id="11" presetID="10" presetClass="entr" presetSubtype="0" fill="hold" nodeType="withEffect">
                                  <p:stCondLst>
                                    <p:cond delay="0"/>
                                  </p:stCondLst>
                                  <p:childTnLst>
                                    <p:set>
                                      <p:cBhvr>
                                        <p:cTn id="12" dur="1" fill="hold">
                                          <p:stCondLst>
                                            <p:cond delay="0"/>
                                          </p:stCondLst>
                                        </p:cTn>
                                        <p:tgtEl>
                                          <p:spTgt spid="2933"/>
                                        </p:tgtEl>
                                        <p:attrNameLst>
                                          <p:attrName>style.visibility</p:attrName>
                                        </p:attrNameLst>
                                      </p:cBhvr>
                                      <p:to>
                                        <p:strVal val="visible"/>
                                      </p:to>
                                    </p:set>
                                    <p:animEffect transition="in" filter="fade">
                                      <p:cBhvr>
                                        <p:cTn id="13" dur="1000"/>
                                        <p:tgtEl>
                                          <p:spTgt spid="293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972"/>
                                        </p:tgtEl>
                                        <p:attrNameLst>
                                          <p:attrName>style.visibility</p:attrName>
                                        </p:attrNameLst>
                                      </p:cBhvr>
                                      <p:to>
                                        <p:strVal val="visible"/>
                                      </p:to>
                                    </p:set>
                                    <p:animEffect transition="in" filter="fade">
                                      <p:cBhvr>
                                        <p:cTn id="17" dur="1000"/>
                                        <p:tgtEl>
                                          <p:spTgt spid="2972"/>
                                        </p:tgtEl>
                                      </p:cBhvr>
                                    </p:animEffect>
                                  </p:childTnLst>
                                </p:cTn>
                              </p:par>
                              <p:par>
                                <p:cTn id="18" presetID="10" presetClass="entr" presetSubtype="0" fill="hold" nodeType="withEffect">
                                  <p:stCondLst>
                                    <p:cond delay="0"/>
                                  </p:stCondLst>
                                  <p:childTnLst>
                                    <p:set>
                                      <p:cBhvr>
                                        <p:cTn id="19" dur="1" fill="hold">
                                          <p:stCondLst>
                                            <p:cond delay="0"/>
                                          </p:stCondLst>
                                        </p:cTn>
                                        <p:tgtEl>
                                          <p:spTgt spid="2979"/>
                                        </p:tgtEl>
                                        <p:attrNameLst>
                                          <p:attrName>style.visibility</p:attrName>
                                        </p:attrNameLst>
                                      </p:cBhvr>
                                      <p:to>
                                        <p:strVal val="visible"/>
                                      </p:to>
                                    </p:set>
                                    <p:animEffect transition="in" filter="fade">
                                      <p:cBhvr>
                                        <p:cTn id="20" dur="1000"/>
                                        <p:tgtEl>
                                          <p:spTgt spid="2979"/>
                                        </p:tgtEl>
                                      </p:cBhvr>
                                    </p:animEffect>
                                  </p:childTnLst>
                                </p:cTn>
                              </p:par>
                              <p:par>
                                <p:cTn id="21" presetID="10" presetClass="entr" presetSubtype="0" fill="hold" nodeType="withEffect">
                                  <p:stCondLst>
                                    <p:cond delay="0"/>
                                  </p:stCondLst>
                                  <p:childTnLst>
                                    <p:set>
                                      <p:cBhvr>
                                        <p:cTn id="22" dur="1" fill="hold">
                                          <p:stCondLst>
                                            <p:cond delay="0"/>
                                          </p:stCondLst>
                                        </p:cTn>
                                        <p:tgtEl>
                                          <p:spTgt spid="2937"/>
                                        </p:tgtEl>
                                        <p:attrNameLst>
                                          <p:attrName>style.visibility</p:attrName>
                                        </p:attrNameLst>
                                      </p:cBhvr>
                                      <p:to>
                                        <p:strVal val="visible"/>
                                      </p:to>
                                    </p:set>
                                    <p:animEffect transition="in" filter="fade">
                                      <p:cBhvr>
                                        <p:cTn id="23" dur="1000"/>
                                        <p:tgtEl>
                                          <p:spTgt spid="2937"/>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980"/>
                                        </p:tgtEl>
                                        <p:attrNameLst>
                                          <p:attrName>style.visibility</p:attrName>
                                        </p:attrNameLst>
                                      </p:cBhvr>
                                      <p:to>
                                        <p:strVal val="visible"/>
                                      </p:to>
                                    </p:set>
                                    <p:animEffect transition="in" filter="fade">
                                      <p:cBhvr>
                                        <p:cTn id="27" dur="1000"/>
                                        <p:tgtEl>
                                          <p:spTgt spid="2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91"/>
          <p:cNvSpPr/>
          <p:nvPr/>
        </p:nvSpPr>
        <p:spPr>
          <a:xfrm flipH="1">
            <a:off x="3089853" y="1404175"/>
            <a:ext cx="3423922" cy="3054248"/>
          </a:xfrm>
          <a:custGeom>
            <a:avLst/>
            <a:gdLst/>
            <a:ahLst/>
            <a:cxnLst/>
            <a:rect l="l" t="t" r="r" b="b"/>
            <a:pathLst>
              <a:path w="261968" h="89469" extrusionOk="0">
                <a:moveTo>
                  <a:pt x="7045" y="9821"/>
                </a:moveTo>
                <a:cubicBezTo>
                  <a:pt x="-6968" y="19561"/>
                  <a:pt x="3680" y="47548"/>
                  <a:pt x="7045" y="60374"/>
                </a:cubicBezTo>
                <a:cubicBezTo>
                  <a:pt x="10410" y="73200"/>
                  <a:pt x="-8398" y="82523"/>
                  <a:pt x="27236" y="86777"/>
                </a:cubicBezTo>
                <a:cubicBezTo>
                  <a:pt x="62870" y="91031"/>
                  <a:pt x="182318" y="89873"/>
                  <a:pt x="220849" y="85897"/>
                </a:cubicBezTo>
                <a:cubicBezTo>
                  <a:pt x="259380" y="81922"/>
                  <a:pt x="254991" y="76212"/>
                  <a:pt x="258423" y="62924"/>
                </a:cubicBezTo>
                <a:cubicBezTo>
                  <a:pt x="261856" y="49636"/>
                  <a:pt x="269327" y="16333"/>
                  <a:pt x="241444" y="6168"/>
                </a:cubicBezTo>
                <a:cubicBezTo>
                  <a:pt x="213561" y="-3997"/>
                  <a:pt x="130191" y="1324"/>
                  <a:pt x="91124" y="1933"/>
                </a:cubicBezTo>
                <a:cubicBezTo>
                  <a:pt x="52058" y="2542"/>
                  <a:pt x="21058" y="81"/>
                  <a:pt x="7045" y="9821"/>
                </a:cubicBezTo>
                <a:close/>
              </a:path>
            </a:pathLst>
          </a:custGeom>
          <a:solidFill>
            <a:srgbClr val="FFFCF2">
              <a:alpha val="40240"/>
            </a:srgbClr>
          </a:solidFill>
          <a:ln>
            <a:noFill/>
          </a:ln>
        </p:spPr>
      </p:sp>
      <p:graphicFrame>
        <p:nvGraphicFramePr>
          <p:cNvPr id="2986" name="Google Shape;2986;p91"/>
          <p:cNvGraphicFramePr/>
          <p:nvPr/>
        </p:nvGraphicFramePr>
        <p:xfrm>
          <a:off x="1195388" y="1492322"/>
          <a:ext cx="3000000" cy="3000000"/>
        </p:xfrm>
        <a:graphic>
          <a:graphicData uri="http://schemas.openxmlformats.org/drawingml/2006/table">
            <a:tbl>
              <a:tblPr>
                <a:noFill/>
                <a:tableStyleId>{BDA2EA28-9139-4ECD-89D6-8E345794697E}</a:tableStyleId>
              </a:tblPr>
              <a:tblGrid>
                <a:gridCol w="1455875">
                  <a:extLst>
                    <a:ext uri="{9D8B030D-6E8A-4147-A177-3AD203B41FA5}">
                      <a16:colId xmlns:a16="http://schemas.microsoft.com/office/drawing/2014/main" val="20000"/>
                    </a:ext>
                  </a:extLst>
                </a:gridCol>
                <a:gridCol w="1279825">
                  <a:extLst>
                    <a:ext uri="{9D8B030D-6E8A-4147-A177-3AD203B41FA5}">
                      <a16:colId xmlns:a16="http://schemas.microsoft.com/office/drawing/2014/main" val="20001"/>
                    </a:ext>
                  </a:extLst>
                </a:gridCol>
                <a:gridCol w="1507325">
                  <a:extLst>
                    <a:ext uri="{9D8B030D-6E8A-4147-A177-3AD203B41FA5}">
                      <a16:colId xmlns:a16="http://schemas.microsoft.com/office/drawing/2014/main" val="20002"/>
                    </a:ext>
                  </a:extLst>
                </a:gridCol>
                <a:gridCol w="1635925">
                  <a:extLst>
                    <a:ext uri="{9D8B030D-6E8A-4147-A177-3AD203B41FA5}">
                      <a16:colId xmlns:a16="http://schemas.microsoft.com/office/drawing/2014/main" val="20003"/>
                    </a:ext>
                  </a:extLst>
                </a:gridCol>
                <a:gridCol w="874275">
                  <a:extLst>
                    <a:ext uri="{9D8B030D-6E8A-4147-A177-3AD203B41FA5}">
                      <a16:colId xmlns:a16="http://schemas.microsoft.com/office/drawing/2014/main" val="20004"/>
                    </a:ext>
                  </a:extLst>
                </a:gridCol>
              </a:tblGrid>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1</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gridSpan="3">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2</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3">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Saturn has several rings</a:t>
                      </a: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3</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3">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4</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3">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AREA 5</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tc gridSpan="3">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Jupiter is a gas giant</a:t>
                      </a:r>
                      <a:endParaRPr>
                        <a:solidFill>
                          <a:schemeClr val="dk1"/>
                        </a:solidFill>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lvl="0" indent="0" algn="l" rtl="0">
                        <a:spcBef>
                          <a:spcPts val="0"/>
                        </a:spcBef>
                        <a:spcAft>
                          <a:spcPts val="0"/>
                        </a:spcAft>
                        <a:buNone/>
                      </a:pPr>
                      <a:endParaRPr>
                        <a:solidFill>
                          <a:schemeClr val="dk1"/>
                        </a:solidFill>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2987" name="Google Shape;2987;p91"/>
          <p:cNvGrpSpPr/>
          <p:nvPr/>
        </p:nvGrpSpPr>
        <p:grpSpPr>
          <a:xfrm>
            <a:off x="7166056" y="1517618"/>
            <a:ext cx="493113" cy="473870"/>
            <a:chOff x="2162442" y="1707039"/>
            <a:chExt cx="743425" cy="714413"/>
          </a:xfrm>
        </p:grpSpPr>
        <p:sp>
          <p:nvSpPr>
            <p:cNvPr id="2988" name="Google Shape;2988;p91"/>
            <p:cNvSpPr/>
            <p:nvPr/>
          </p:nvSpPr>
          <p:spPr>
            <a:xfrm>
              <a:off x="2216154" y="1746245"/>
              <a:ext cx="636000" cy="6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91"/>
            <p:cNvSpPr/>
            <p:nvPr/>
          </p:nvSpPr>
          <p:spPr>
            <a:xfrm>
              <a:off x="2191104" y="1721195"/>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91"/>
            <p:cNvSpPr/>
            <p:nvPr/>
          </p:nvSpPr>
          <p:spPr>
            <a:xfrm>
              <a:off x="2162442" y="170703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2991" name="Google Shape;2991;p91"/>
          <p:cNvGrpSpPr/>
          <p:nvPr/>
        </p:nvGrpSpPr>
        <p:grpSpPr>
          <a:xfrm flipH="1">
            <a:off x="7166056" y="2077043"/>
            <a:ext cx="493113" cy="473870"/>
            <a:chOff x="2162442" y="1707039"/>
            <a:chExt cx="743425" cy="714413"/>
          </a:xfrm>
        </p:grpSpPr>
        <p:sp>
          <p:nvSpPr>
            <p:cNvPr id="2992" name="Google Shape;2992;p91"/>
            <p:cNvSpPr/>
            <p:nvPr/>
          </p:nvSpPr>
          <p:spPr>
            <a:xfrm>
              <a:off x="2216154" y="1746245"/>
              <a:ext cx="636000" cy="6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91"/>
            <p:cNvSpPr/>
            <p:nvPr/>
          </p:nvSpPr>
          <p:spPr>
            <a:xfrm>
              <a:off x="2191104" y="1721195"/>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91"/>
            <p:cNvSpPr/>
            <p:nvPr/>
          </p:nvSpPr>
          <p:spPr>
            <a:xfrm>
              <a:off x="2162442" y="170703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2995" name="Google Shape;2995;p91"/>
          <p:cNvGrpSpPr/>
          <p:nvPr/>
        </p:nvGrpSpPr>
        <p:grpSpPr>
          <a:xfrm rot="10800000" flipH="1">
            <a:off x="7166056" y="2612705"/>
            <a:ext cx="493113" cy="473870"/>
            <a:chOff x="2162442" y="1707039"/>
            <a:chExt cx="743425" cy="714413"/>
          </a:xfrm>
        </p:grpSpPr>
        <p:sp>
          <p:nvSpPr>
            <p:cNvPr id="2996" name="Google Shape;2996;p91"/>
            <p:cNvSpPr/>
            <p:nvPr/>
          </p:nvSpPr>
          <p:spPr>
            <a:xfrm>
              <a:off x="2216154" y="1746245"/>
              <a:ext cx="636000" cy="6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91"/>
            <p:cNvSpPr/>
            <p:nvPr/>
          </p:nvSpPr>
          <p:spPr>
            <a:xfrm>
              <a:off x="2191104" y="1721195"/>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91"/>
            <p:cNvSpPr/>
            <p:nvPr/>
          </p:nvSpPr>
          <p:spPr>
            <a:xfrm>
              <a:off x="2162442" y="170703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2999" name="Google Shape;2999;p91"/>
          <p:cNvGrpSpPr/>
          <p:nvPr/>
        </p:nvGrpSpPr>
        <p:grpSpPr>
          <a:xfrm flipH="1">
            <a:off x="7166056" y="3185718"/>
            <a:ext cx="493113" cy="473870"/>
            <a:chOff x="2162442" y="1707039"/>
            <a:chExt cx="743425" cy="714413"/>
          </a:xfrm>
        </p:grpSpPr>
        <p:sp>
          <p:nvSpPr>
            <p:cNvPr id="3000" name="Google Shape;3000;p91"/>
            <p:cNvSpPr/>
            <p:nvPr/>
          </p:nvSpPr>
          <p:spPr>
            <a:xfrm>
              <a:off x="2216154" y="1746245"/>
              <a:ext cx="636000" cy="6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91"/>
            <p:cNvSpPr/>
            <p:nvPr/>
          </p:nvSpPr>
          <p:spPr>
            <a:xfrm>
              <a:off x="2191104" y="1721195"/>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91"/>
            <p:cNvSpPr/>
            <p:nvPr/>
          </p:nvSpPr>
          <p:spPr>
            <a:xfrm>
              <a:off x="2162442" y="170703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3003" name="Google Shape;3003;p91"/>
          <p:cNvGrpSpPr/>
          <p:nvPr/>
        </p:nvGrpSpPr>
        <p:grpSpPr>
          <a:xfrm>
            <a:off x="7166056" y="3707768"/>
            <a:ext cx="493113" cy="473870"/>
            <a:chOff x="2162442" y="1707039"/>
            <a:chExt cx="743425" cy="714413"/>
          </a:xfrm>
        </p:grpSpPr>
        <p:sp>
          <p:nvSpPr>
            <p:cNvPr id="3004" name="Google Shape;3004;p91"/>
            <p:cNvSpPr/>
            <p:nvPr/>
          </p:nvSpPr>
          <p:spPr>
            <a:xfrm>
              <a:off x="2216154" y="1746245"/>
              <a:ext cx="636000" cy="63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91"/>
            <p:cNvSpPr/>
            <p:nvPr/>
          </p:nvSpPr>
          <p:spPr>
            <a:xfrm>
              <a:off x="2191104" y="1721195"/>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91"/>
            <p:cNvSpPr/>
            <p:nvPr/>
          </p:nvSpPr>
          <p:spPr>
            <a:xfrm>
              <a:off x="2162442" y="170703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sp>
        <p:nvSpPr>
          <p:cNvPr id="3007" name="Google Shape;3007;p91"/>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3008" name="Google Shape;3008;p9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AREAS DESCRIPTION</a:t>
            </a:r>
            <a:endParaRPr/>
          </a:p>
        </p:txBody>
      </p:sp>
      <p:sp>
        <p:nvSpPr>
          <p:cNvPr id="3009" name="Google Shape;3009;p91"/>
          <p:cNvSpPr/>
          <p:nvPr/>
        </p:nvSpPr>
        <p:spPr>
          <a:xfrm>
            <a:off x="7271753" y="3830927"/>
            <a:ext cx="281859" cy="281859"/>
          </a:xfrm>
          <a:custGeom>
            <a:avLst/>
            <a:gdLst/>
            <a:ahLst/>
            <a:cxnLst/>
            <a:rect l="l" t="t" r="r" b="b"/>
            <a:pathLst>
              <a:path w="18844" h="18844" extrusionOk="0">
                <a:moveTo>
                  <a:pt x="7765" y="0"/>
                </a:moveTo>
                <a:lnTo>
                  <a:pt x="7765" y="6160"/>
                </a:lnTo>
                <a:cubicBezTo>
                  <a:pt x="7430" y="5906"/>
                  <a:pt x="7006" y="5725"/>
                  <a:pt x="6577" y="5645"/>
                </a:cubicBezTo>
                <a:cubicBezTo>
                  <a:pt x="6486" y="5161"/>
                  <a:pt x="6266" y="4711"/>
                  <a:pt x="5937" y="4337"/>
                </a:cubicBezTo>
                <a:cubicBezTo>
                  <a:pt x="6404" y="3352"/>
                  <a:pt x="6203" y="2183"/>
                  <a:pt x="5430" y="1411"/>
                </a:cubicBezTo>
                <a:cubicBezTo>
                  <a:pt x="4934" y="913"/>
                  <a:pt x="4271" y="657"/>
                  <a:pt x="3604" y="657"/>
                </a:cubicBezTo>
                <a:cubicBezTo>
                  <a:pt x="3108" y="657"/>
                  <a:pt x="2610" y="799"/>
                  <a:pt x="2175" y="1089"/>
                </a:cubicBezTo>
                <a:cubicBezTo>
                  <a:pt x="814" y="1997"/>
                  <a:pt x="1" y="3516"/>
                  <a:pt x="1" y="5153"/>
                </a:cubicBezTo>
                <a:lnTo>
                  <a:pt x="1" y="7138"/>
                </a:lnTo>
                <a:cubicBezTo>
                  <a:pt x="1" y="8776"/>
                  <a:pt x="814" y="10295"/>
                  <a:pt x="2175" y="11203"/>
                </a:cubicBezTo>
                <a:cubicBezTo>
                  <a:pt x="2610" y="11493"/>
                  <a:pt x="3108" y="11634"/>
                  <a:pt x="3604" y="11634"/>
                </a:cubicBezTo>
                <a:cubicBezTo>
                  <a:pt x="4271" y="11634"/>
                  <a:pt x="4933" y="11378"/>
                  <a:pt x="5430" y="10881"/>
                </a:cubicBezTo>
                <a:cubicBezTo>
                  <a:pt x="6203" y="10108"/>
                  <a:pt x="6404" y="8939"/>
                  <a:pt x="5937" y="7955"/>
                </a:cubicBezTo>
                <a:cubicBezTo>
                  <a:pt x="6237" y="7615"/>
                  <a:pt x="6438" y="7208"/>
                  <a:pt x="6541" y="6774"/>
                </a:cubicBezTo>
                <a:cubicBezTo>
                  <a:pt x="7226" y="6978"/>
                  <a:pt x="7765" y="7605"/>
                  <a:pt x="7765" y="8353"/>
                </a:cubicBezTo>
                <a:lnTo>
                  <a:pt x="7765" y="11299"/>
                </a:lnTo>
                <a:cubicBezTo>
                  <a:pt x="5806" y="11802"/>
                  <a:pt x="5557" y="13200"/>
                  <a:pt x="5557" y="13873"/>
                </a:cubicBezTo>
                <a:cubicBezTo>
                  <a:pt x="5557" y="15151"/>
                  <a:pt x="6355" y="16068"/>
                  <a:pt x="7765" y="16437"/>
                </a:cubicBezTo>
                <a:lnTo>
                  <a:pt x="7765" y="18843"/>
                </a:lnTo>
                <a:lnTo>
                  <a:pt x="11077" y="18843"/>
                </a:lnTo>
                <a:lnTo>
                  <a:pt x="11077" y="16437"/>
                </a:lnTo>
                <a:cubicBezTo>
                  <a:pt x="12487" y="16068"/>
                  <a:pt x="13286" y="15151"/>
                  <a:pt x="13286" y="13873"/>
                </a:cubicBezTo>
                <a:cubicBezTo>
                  <a:pt x="13286" y="13200"/>
                  <a:pt x="13038" y="11802"/>
                  <a:pt x="11077" y="11299"/>
                </a:cubicBezTo>
                <a:lnTo>
                  <a:pt x="11077" y="8353"/>
                </a:lnTo>
                <a:cubicBezTo>
                  <a:pt x="11077" y="7605"/>
                  <a:pt x="11618" y="6977"/>
                  <a:pt x="12301" y="6774"/>
                </a:cubicBezTo>
                <a:cubicBezTo>
                  <a:pt x="12405" y="7208"/>
                  <a:pt x="12606" y="7615"/>
                  <a:pt x="12905" y="7955"/>
                </a:cubicBezTo>
                <a:cubicBezTo>
                  <a:pt x="12439" y="8939"/>
                  <a:pt x="12640" y="10108"/>
                  <a:pt x="13414" y="10881"/>
                </a:cubicBezTo>
                <a:cubicBezTo>
                  <a:pt x="13911" y="11378"/>
                  <a:pt x="14573" y="11634"/>
                  <a:pt x="15239" y="11634"/>
                </a:cubicBezTo>
                <a:cubicBezTo>
                  <a:pt x="15735" y="11634"/>
                  <a:pt x="16233" y="11493"/>
                  <a:pt x="16667" y="11203"/>
                </a:cubicBezTo>
                <a:cubicBezTo>
                  <a:pt x="18031" y="10295"/>
                  <a:pt x="18843" y="8776"/>
                  <a:pt x="18843" y="7138"/>
                </a:cubicBezTo>
                <a:lnTo>
                  <a:pt x="18843" y="5153"/>
                </a:lnTo>
                <a:cubicBezTo>
                  <a:pt x="18843" y="3516"/>
                  <a:pt x="18031" y="1995"/>
                  <a:pt x="16667" y="1087"/>
                </a:cubicBezTo>
                <a:lnTo>
                  <a:pt x="16667" y="1089"/>
                </a:lnTo>
                <a:cubicBezTo>
                  <a:pt x="16233" y="799"/>
                  <a:pt x="15734" y="657"/>
                  <a:pt x="15239" y="657"/>
                </a:cubicBezTo>
                <a:cubicBezTo>
                  <a:pt x="14572" y="657"/>
                  <a:pt x="13911" y="913"/>
                  <a:pt x="13414" y="1411"/>
                </a:cubicBezTo>
                <a:cubicBezTo>
                  <a:pt x="12640" y="2183"/>
                  <a:pt x="12439" y="3352"/>
                  <a:pt x="12905" y="4337"/>
                </a:cubicBezTo>
                <a:cubicBezTo>
                  <a:pt x="12577" y="4711"/>
                  <a:pt x="12356" y="5161"/>
                  <a:pt x="12266" y="5645"/>
                </a:cubicBezTo>
                <a:cubicBezTo>
                  <a:pt x="11838" y="5725"/>
                  <a:pt x="11412" y="5906"/>
                  <a:pt x="11077" y="6160"/>
                </a:cubicBezTo>
                <a:lnTo>
                  <a:pt x="11077" y="0"/>
                </a:lnTo>
                <a:lnTo>
                  <a:pt x="9974" y="0"/>
                </a:lnTo>
                <a:lnTo>
                  <a:pt x="9974" y="11133"/>
                </a:lnTo>
                <a:cubicBezTo>
                  <a:pt x="9798" y="11122"/>
                  <a:pt x="9616" y="11114"/>
                  <a:pt x="9422" y="11114"/>
                </a:cubicBezTo>
                <a:cubicBezTo>
                  <a:pt x="9226" y="11114"/>
                  <a:pt x="9045" y="11122"/>
                  <a:pt x="8870" y="11133"/>
                </a:cubicBezTo>
                <a:lnTo>
                  <a:pt x="8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0" name="Google Shape;3010;p91"/>
          <p:cNvGrpSpPr/>
          <p:nvPr/>
        </p:nvGrpSpPr>
        <p:grpSpPr>
          <a:xfrm>
            <a:off x="7271990" y="3277494"/>
            <a:ext cx="281366" cy="281844"/>
            <a:chOff x="3944150" y="1133325"/>
            <a:chExt cx="470275" cy="471075"/>
          </a:xfrm>
        </p:grpSpPr>
        <p:sp>
          <p:nvSpPr>
            <p:cNvPr id="3011" name="Google Shape;3011;p91"/>
            <p:cNvSpPr/>
            <p:nvPr/>
          </p:nvSpPr>
          <p:spPr>
            <a:xfrm>
              <a:off x="3944150" y="1133325"/>
              <a:ext cx="303725" cy="471075"/>
            </a:xfrm>
            <a:custGeom>
              <a:avLst/>
              <a:gdLst/>
              <a:ahLst/>
              <a:cxnLst/>
              <a:rect l="l" t="t" r="r" b="b"/>
              <a:pathLst>
                <a:path w="12149" h="18843" extrusionOk="0">
                  <a:moveTo>
                    <a:pt x="6095" y="2210"/>
                  </a:moveTo>
                  <a:cubicBezTo>
                    <a:pt x="6215" y="2210"/>
                    <a:pt x="6338" y="2215"/>
                    <a:pt x="6462" y="2225"/>
                  </a:cubicBezTo>
                  <a:lnTo>
                    <a:pt x="6462" y="2227"/>
                  </a:lnTo>
                  <a:cubicBezTo>
                    <a:pt x="8416" y="2414"/>
                    <a:pt x="9940" y="4204"/>
                    <a:pt x="9940" y="6301"/>
                  </a:cubicBezTo>
                  <a:cubicBezTo>
                    <a:pt x="9940" y="7914"/>
                    <a:pt x="9388" y="9493"/>
                    <a:pt x="8384" y="10752"/>
                  </a:cubicBezTo>
                  <a:lnTo>
                    <a:pt x="5667" y="14142"/>
                  </a:lnTo>
                  <a:lnTo>
                    <a:pt x="4805" y="13457"/>
                  </a:lnTo>
                  <a:lnTo>
                    <a:pt x="7521" y="10056"/>
                  </a:lnTo>
                  <a:cubicBezTo>
                    <a:pt x="8373" y="8995"/>
                    <a:pt x="8836" y="7671"/>
                    <a:pt x="8836" y="6301"/>
                  </a:cubicBezTo>
                  <a:cubicBezTo>
                    <a:pt x="8836" y="4766"/>
                    <a:pt x="7743" y="3452"/>
                    <a:pt x="6352" y="3320"/>
                  </a:cubicBezTo>
                  <a:cubicBezTo>
                    <a:pt x="6266" y="3309"/>
                    <a:pt x="6178" y="3304"/>
                    <a:pt x="6088" y="3304"/>
                  </a:cubicBezTo>
                  <a:cubicBezTo>
                    <a:pt x="5341" y="3304"/>
                    <a:pt x="4455" y="3670"/>
                    <a:pt x="3889" y="4413"/>
                  </a:cubicBezTo>
                  <a:lnTo>
                    <a:pt x="4970" y="4413"/>
                  </a:lnTo>
                  <a:cubicBezTo>
                    <a:pt x="6494" y="4413"/>
                    <a:pt x="7731" y="5650"/>
                    <a:pt x="7731" y="7174"/>
                  </a:cubicBezTo>
                  <a:cubicBezTo>
                    <a:pt x="7731" y="8697"/>
                    <a:pt x="6494" y="9935"/>
                    <a:pt x="4970" y="9935"/>
                  </a:cubicBezTo>
                  <a:lnTo>
                    <a:pt x="4970" y="8830"/>
                  </a:lnTo>
                  <a:cubicBezTo>
                    <a:pt x="5887" y="8830"/>
                    <a:pt x="6627" y="8090"/>
                    <a:pt x="6627" y="7174"/>
                  </a:cubicBezTo>
                  <a:cubicBezTo>
                    <a:pt x="6627" y="6257"/>
                    <a:pt x="5887" y="5517"/>
                    <a:pt x="4970" y="5517"/>
                  </a:cubicBezTo>
                  <a:lnTo>
                    <a:pt x="3369" y="5517"/>
                  </a:lnTo>
                  <a:cubicBezTo>
                    <a:pt x="3336" y="5694"/>
                    <a:pt x="3314" y="5881"/>
                    <a:pt x="3314" y="6069"/>
                  </a:cubicBezTo>
                  <a:cubicBezTo>
                    <a:pt x="3314" y="6411"/>
                    <a:pt x="3380" y="6743"/>
                    <a:pt x="3502" y="7062"/>
                  </a:cubicBezTo>
                  <a:lnTo>
                    <a:pt x="2464" y="7460"/>
                  </a:lnTo>
                  <a:cubicBezTo>
                    <a:pt x="2298" y="7018"/>
                    <a:pt x="2209" y="6544"/>
                    <a:pt x="2209" y="6069"/>
                  </a:cubicBezTo>
                  <a:cubicBezTo>
                    <a:pt x="2209" y="4005"/>
                    <a:pt x="3815" y="2210"/>
                    <a:pt x="6095" y="2210"/>
                  </a:cubicBezTo>
                  <a:close/>
                  <a:moveTo>
                    <a:pt x="6069" y="0"/>
                  </a:moveTo>
                  <a:cubicBezTo>
                    <a:pt x="2673" y="0"/>
                    <a:pt x="2" y="2762"/>
                    <a:pt x="2" y="6069"/>
                  </a:cubicBezTo>
                  <a:cubicBezTo>
                    <a:pt x="2" y="7582"/>
                    <a:pt x="564" y="9029"/>
                    <a:pt x="1570" y="10145"/>
                  </a:cubicBezTo>
                  <a:cubicBezTo>
                    <a:pt x="1934" y="10553"/>
                    <a:pt x="2154" y="11050"/>
                    <a:pt x="2177" y="11580"/>
                  </a:cubicBezTo>
                  <a:cubicBezTo>
                    <a:pt x="2177" y="11867"/>
                    <a:pt x="1968" y="12143"/>
                    <a:pt x="1636" y="12143"/>
                  </a:cubicBezTo>
                  <a:lnTo>
                    <a:pt x="1" y="12143"/>
                  </a:lnTo>
                  <a:lnTo>
                    <a:pt x="1" y="15003"/>
                  </a:lnTo>
                  <a:cubicBezTo>
                    <a:pt x="1" y="17079"/>
                    <a:pt x="1691" y="18843"/>
                    <a:pt x="3767" y="18843"/>
                  </a:cubicBezTo>
                  <a:cubicBezTo>
                    <a:pt x="5380" y="18843"/>
                    <a:pt x="6815" y="17805"/>
                    <a:pt x="7335" y="16270"/>
                  </a:cubicBezTo>
                  <a:cubicBezTo>
                    <a:pt x="7555" y="15596"/>
                    <a:pt x="7896" y="14893"/>
                    <a:pt x="8350" y="14330"/>
                  </a:cubicBezTo>
                  <a:lnTo>
                    <a:pt x="10105" y="12132"/>
                  </a:lnTo>
                  <a:cubicBezTo>
                    <a:pt x="11420" y="10487"/>
                    <a:pt x="12149" y="8411"/>
                    <a:pt x="12149" y="6301"/>
                  </a:cubicBezTo>
                  <a:cubicBezTo>
                    <a:pt x="12149" y="3077"/>
                    <a:pt x="9741" y="316"/>
                    <a:pt x="6672" y="29"/>
                  </a:cubicBezTo>
                  <a:cubicBezTo>
                    <a:pt x="6469" y="10"/>
                    <a:pt x="6268" y="0"/>
                    <a:pt x="6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91"/>
            <p:cNvSpPr/>
            <p:nvPr/>
          </p:nvSpPr>
          <p:spPr>
            <a:xfrm>
              <a:off x="4346400" y="1266375"/>
              <a:ext cx="68025" cy="234300"/>
            </a:xfrm>
            <a:custGeom>
              <a:avLst/>
              <a:gdLst/>
              <a:ahLst/>
              <a:cxnLst/>
              <a:rect l="l" t="t" r="r" b="b"/>
              <a:pathLst>
                <a:path w="2721" h="9372" extrusionOk="0">
                  <a:moveTo>
                    <a:pt x="781" y="1"/>
                  </a:moveTo>
                  <a:lnTo>
                    <a:pt x="0" y="781"/>
                  </a:lnTo>
                  <a:cubicBezTo>
                    <a:pt x="1043" y="1826"/>
                    <a:pt x="1616" y="3212"/>
                    <a:pt x="1616" y="4686"/>
                  </a:cubicBezTo>
                  <a:cubicBezTo>
                    <a:pt x="1616" y="6161"/>
                    <a:pt x="1043" y="7547"/>
                    <a:pt x="0" y="8591"/>
                  </a:cubicBezTo>
                  <a:lnTo>
                    <a:pt x="781" y="9372"/>
                  </a:lnTo>
                  <a:cubicBezTo>
                    <a:pt x="2033" y="8119"/>
                    <a:pt x="2721" y="6455"/>
                    <a:pt x="2721" y="4686"/>
                  </a:cubicBezTo>
                  <a:cubicBezTo>
                    <a:pt x="2721" y="2917"/>
                    <a:pt x="2033" y="1253"/>
                    <a:pt x="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91"/>
            <p:cNvSpPr/>
            <p:nvPr/>
          </p:nvSpPr>
          <p:spPr>
            <a:xfrm>
              <a:off x="4307325" y="1305450"/>
              <a:ext cx="51900" cy="156125"/>
            </a:xfrm>
            <a:custGeom>
              <a:avLst/>
              <a:gdLst/>
              <a:ahLst/>
              <a:cxnLst/>
              <a:rect l="l" t="t" r="r" b="b"/>
              <a:pathLst>
                <a:path w="2076" h="6245" extrusionOk="0">
                  <a:moveTo>
                    <a:pt x="781" y="0"/>
                  </a:moveTo>
                  <a:lnTo>
                    <a:pt x="1" y="783"/>
                  </a:lnTo>
                  <a:cubicBezTo>
                    <a:pt x="626" y="1408"/>
                    <a:pt x="972" y="2240"/>
                    <a:pt x="972" y="3123"/>
                  </a:cubicBezTo>
                  <a:cubicBezTo>
                    <a:pt x="972" y="4007"/>
                    <a:pt x="626" y="4837"/>
                    <a:pt x="1" y="5464"/>
                  </a:cubicBezTo>
                  <a:lnTo>
                    <a:pt x="781" y="6245"/>
                  </a:lnTo>
                  <a:cubicBezTo>
                    <a:pt x="1615" y="5411"/>
                    <a:pt x="2075" y="4301"/>
                    <a:pt x="2075" y="3123"/>
                  </a:cubicBezTo>
                  <a:cubicBezTo>
                    <a:pt x="2075" y="1945"/>
                    <a:pt x="1615" y="836"/>
                    <a:pt x="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91"/>
            <p:cNvSpPr/>
            <p:nvPr/>
          </p:nvSpPr>
          <p:spPr>
            <a:xfrm>
              <a:off x="4268300" y="1344475"/>
              <a:ext cx="35725" cy="78125"/>
            </a:xfrm>
            <a:custGeom>
              <a:avLst/>
              <a:gdLst/>
              <a:ahLst/>
              <a:cxnLst/>
              <a:rect l="l" t="t" r="r" b="b"/>
              <a:pathLst>
                <a:path w="1429" h="3125" extrusionOk="0">
                  <a:moveTo>
                    <a:pt x="780" y="0"/>
                  </a:moveTo>
                  <a:lnTo>
                    <a:pt x="1" y="783"/>
                  </a:lnTo>
                  <a:cubicBezTo>
                    <a:pt x="210" y="990"/>
                    <a:pt x="323" y="1268"/>
                    <a:pt x="323" y="1562"/>
                  </a:cubicBezTo>
                  <a:cubicBezTo>
                    <a:pt x="323" y="1856"/>
                    <a:pt x="210" y="2133"/>
                    <a:pt x="1" y="2342"/>
                  </a:cubicBezTo>
                  <a:lnTo>
                    <a:pt x="780" y="3124"/>
                  </a:lnTo>
                  <a:cubicBezTo>
                    <a:pt x="1197" y="2706"/>
                    <a:pt x="1429" y="2153"/>
                    <a:pt x="1429" y="1562"/>
                  </a:cubicBezTo>
                  <a:cubicBezTo>
                    <a:pt x="1429" y="972"/>
                    <a:pt x="1197" y="418"/>
                    <a:pt x="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5" name="Google Shape;3015;p91"/>
          <p:cNvGrpSpPr/>
          <p:nvPr/>
        </p:nvGrpSpPr>
        <p:grpSpPr>
          <a:xfrm>
            <a:off x="7271743" y="2732512"/>
            <a:ext cx="281859" cy="281859"/>
            <a:chOff x="3202450" y="4099300"/>
            <a:chExt cx="471100" cy="471100"/>
          </a:xfrm>
        </p:grpSpPr>
        <p:sp>
          <p:nvSpPr>
            <p:cNvPr id="3016" name="Google Shape;3016;p91"/>
            <p:cNvSpPr/>
            <p:nvPr/>
          </p:nvSpPr>
          <p:spPr>
            <a:xfrm>
              <a:off x="3409150" y="4099300"/>
              <a:ext cx="264400" cy="260325"/>
            </a:xfrm>
            <a:custGeom>
              <a:avLst/>
              <a:gdLst/>
              <a:ahLst/>
              <a:cxnLst/>
              <a:rect l="l" t="t" r="r" b="b"/>
              <a:pathLst>
                <a:path w="10576" h="10413" extrusionOk="0">
                  <a:moveTo>
                    <a:pt x="5609" y="1"/>
                  </a:moveTo>
                  <a:cubicBezTo>
                    <a:pt x="4086" y="1"/>
                    <a:pt x="2848" y="1239"/>
                    <a:pt x="2848" y="2760"/>
                  </a:cubicBezTo>
                  <a:cubicBezTo>
                    <a:pt x="2848" y="3291"/>
                    <a:pt x="2998" y="3800"/>
                    <a:pt x="3277" y="4238"/>
                  </a:cubicBezTo>
                  <a:lnTo>
                    <a:pt x="1" y="7516"/>
                  </a:lnTo>
                  <a:lnTo>
                    <a:pt x="817" y="8332"/>
                  </a:lnTo>
                  <a:lnTo>
                    <a:pt x="3348" y="8332"/>
                  </a:lnTo>
                  <a:lnTo>
                    <a:pt x="3348" y="10413"/>
                  </a:lnTo>
                  <a:lnTo>
                    <a:pt x="6415" y="7346"/>
                  </a:lnTo>
                  <a:cubicBezTo>
                    <a:pt x="6833" y="7593"/>
                    <a:pt x="7314" y="7713"/>
                    <a:pt x="7796" y="7713"/>
                  </a:cubicBezTo>
                  <a:cubicBezTo>
                    <a:pt x="8518" y="7713"/>
                    <a:pt x="9243" y="7443"/>
                    <a:pt x="9766" y="6920"/>
                  </a:cubicBezTo>
                  <a:cubicBezTo>
                    <a:pt x="10287" y="6399"/>
                    <a:pt x="10575" y="5705"/>
                    <a:pt x="10575" y="4969"/>
                  </a:cubicBezTo>
                  <a:cubicBezTo>
                    <a:pt x="10575" y="4230"/>
                    <a:pt x="10287" y="3537"/>
                    <a:pt x="9767" y="3017"/>
                  </a:cubicBezTo>
                  <a:cubicBezTo>
                    <a:pt x="9367" y="2617"/>
                    <a:pt x="8865" y="2355"/>
                    <a:pt x="8321" y="2255"/>
                  </a:cubicBezTo>
                  <a:cubicBezTo>
                    <a:pt x="8083" y="974"/>
                    <a:pt x="6956" y="1"/>
                    <a:pt x="5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91"/>
            <p:cNvSpPr/>
            <p:nvPr/>
          </p:nvSpPr>
          <p:spPr>
            <a:xfrm>
              <a:off x="3202450" y="4306700"/>
              <a:ext cx="262850" cy="263700"/>
            </a:xfrm>
            <a:custGeom>
              <a:avLst/>
              <a:gdLst/>
              <a:ahLst/>
              <a:cxnLst/>
              <a:rect l="l" t="t" r="r" b="b"/>
              <a:pathLst>
                <a:path w="10514" h="10548" extrusionOk="0">
                  <a:moveTo>
                    <a:pt x="7490" y="0"/>
                  </a:moveTo>
                  <a:lnTo>
                    <a:pt x="4238" y="3250"/>
                  </a:lnTo>
                  <a:cubicBezTo>
                    <a:pt x="3799" y="2972"/>
                    <a:pt x="3289" y="2821"/>
                    <a:pt x="2760" y="2821"/>
                  </a:cubicBezTo>
                  <a:cubicBezTo>
                    <a:pt x="1238" y="2821"/>
                    <a:pt x="0" y="4060"/>
                    <a:pt x="0" y="5581"/>
                  </a:cubicBezTo>
                  <a:cubicBezTo>
                    <a:pt x="0" y="6930"/>
                    <a:pt x="974" y="8055"/>
                    <a:pt x="2253" y="8295"/>
                  </a:cubicBezTo>
                  <a:lnTo>
                    <a:pt x="2255" y="8295"/>
                  </a:lnTo>
                  <a:cubicBezTo>
                    <a:pt x="2485" y="9543"/>
                    <a:pt x="3584" y="10547"/>
                    <a:pt x="4967" y="10547"/>
                  </a:cubicBezTo>
                  <a:cubicBezTo>
                    <a:pt x="6494" y="10547"/>
                    <a:pt x="7726" y="9312"/>
                    <a:pt x="7726" y="7788"/>
                  </a:cubicBezTo>
                  <a:cubicBezTo>
                    <a:pt x="7726" y="7291"/>
                    <a:pt x="7594" y="6810"/>
                    <a:pt x="7346" y="6387"/>
                  </a:cubicBezTo>
                  <a:lnTo>
                    <a:pt x="10513" y="3220"/>
                  </a:lnTo>
                  <a:lnTo>
                    <a:pt x="10513" y="1139"/>
                  </a:lnTo>
                  <a:lnTo>
                    <a:pt x="8628" y="1139"/>
                  </a:lnTo>
                  <a:lnTo>
                    <a:pt x="74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91"/>
            <p:cNvSpPr/>
            <p:nvPr/>
          </p:nvSpPr>
          <p:spPr>
            <a:xfrm>
              <a:off x="3320750" y="4211350"/>
              <a:ext cx="58550" cy="58525"/>
            </a:xfrm>
            <a:custGeom>
              <a:avLst/>
              <a:gdLst/>
              <a:ahLst/>
              <a:cxnLst/>
              <a:rect l="l" t="t" r="r" b="b"/>
              <a:pathLst>
                <a:path w="2342" h="2341" extrusionOk="0">
                  <a:moveTo>
                    <a:pt x="781" y="1"/>
                  </a:moveTo>
                  <a:lnTo>
                    <a:pt x="0" y="781"/>
                  </a:lnTo>
                  <a:lnTo>
                    <a:pt x="1561" y="2341"/>
                  </a:lnTo>
                  <a:lnTo>
                    <a:pt x="2342" y="1560"/>
                  </a:lnTo>
                  <a:lnTo>
                    <a:pt x="7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91"/>
            <p:cNvSpPr/>
            <p:nvPr/>
          </p:nvSpPr>
          <p:spPr>
            <a:xfrm>
              <a:off x="3375925" y="4177725"/>
              <a:ext cx="45725" cy="67250"/>
            </a:xfrm>
            <a:custGeom>
              <a:avLst/>
              <a:gdLst/>
              <a:ahLst/>
              <a:cxnLst/>
              <a:rect l="l" t="t" r="r" b="b"/>
              <a:pathLst>
                <a:path w="1829" h="2690" extrusionOk="0">
                  <a:moveTo>
                    <a:pt x="1048" y="0"/>
                  </a:moveTo>
                  <a:lnTo>
                    <a:pt x="0" y="348"/>
                  </a:lnTo>
                  <a:lnTo>
                    <a:pt x="781" y="2690"/>
                  </a:lnTo>
                  <a:lnTo>
                    <a:pt x="1829" y="2342"/>
                  </a:lnTo>
                  <a:lnTo>
                    <a:pt x="10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91"/>
            <p:cNvSpPr/>
            <p:nvPr/>
          </p:nvSpPr>
          <p:spPr>
            <a:xfrm>
              <a:off x="3287100" y="4266550"/>
              <a:ext cx="67275" cy="45725"/>
            </a:xfrm>
            <a:custGeom>
              <a:avLst/>
              <a:gdLst/>
              <a:ahLst/>
              <a:cxnLst/>
              <a:rect l="l" t="t" r="r" b="b"/>
              <a:pathLst>
                <a:path w="2691" h="1829" extrusionOk="0">
                  <a:moveTo>
                    <a:pt x="349" y="0"/>
                  </a:moveTo>
                  <a:lnTo>
                    <a:pt x="1" y="1048"/>
                  </a:lnTo>
                  <a:lnTo>
                    <a:pt x="2342" y="1828"/>
                  </a:lnTo>
                  <a:lnTo>
                    <a:pt x="2690" y="781"/>
                  </a:ln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91"/>
            <p:cNvSpPr/>
            <p:nvPr/>
          </p:nvSpPr>
          <p:spPr>
            <a:xfrm>
              <a:off x="3523650" y="4386700"/>
              <a:ext cx="58550" cy="58525"/>
            </a:xfrm>
            <a:custGeom>
              <a:avLst/>
              <a:gdLst/>
              <a:ahLst/>
              <a:cxnLst/>
              <a:rect l="l" t="t" r="r" b="b"/>
              <a:pathLst>
                <a:path w="2342" h="2341" extrusionOk="0">
                  <a:moveTo>
                    <a:pt x="781" y="0"/>
                  </a:moveTo>
                  <a:lnTo>
                    <a:pt x="0" y="781"/>
                  </a:lnTo>
                  <a:lnTo>
                    <a:pt x="1561" y="2340"/>
                  </a:lnTo>
                  <a:lnTo>
                    <a:pt x="2342" y="1560"/>
                  </a:lnTo>
                  <a:lnTo>
                    <a:pt x="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91"/>
            <p:cNvSpPr/>
            <p:nvPr/>
          </p:nvSpPr>
          <p:spPr>
            <a:xfrm>
              <a:off x="3481300" y="4411600"/>
              <a:ext cx="45700" cy="67250"/>
            </a:xfrm>
            <a:custGeom>
              <a:avLst/>
              <a:gdLst/>
              <a:ahLst/>
              <a:cxnLst/>
              <a:rect l="l" t="t" r="r" b="b"/>
              <a:pathLst>
                <a:path w="1828" h="2690" extrusionOk="0">
                  <a:moveTo>
                    <a:pt x="1047" y="0"/>
                  </a:moveTo>
                  <a:lnTo>
                    <a:pt x="1" y="348"/>
                  </a:lnTo>
                  <a:lnTo>
                    <a:pt x="781" y="2690"/>
                  </a:lnTo>
                  <a:lnTo>
                    <a:pt x="1827" y="2342"/>
                  </a:lnTo>
                  <a:lnTo>
                    <a:pt x="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91"/>
            <p:cNvSpPr/>
            <p:nvPr/>
          </p:nvSpPr>
          <p:spPr>
            <a:xfrm>
              <a:off x="3548550" y="4344300"/>
              <a:ext cx="67300" cy="45750"/>
            </a:xfrm>
            <a:custGeom>
              <a:avLst/>
              <a:gdLst/>
              <a:ahLst/>
              <a:cxnLst/>
              <a:rect l="l" t="t" r="r" b="b"/>
              <a:pathLst>
                <a:path w="2692" h="1830" extrusionOk="0">
                  <a:moveTo>
                    <a:pt x="350" y="1"/>
                  </a:moveTo>
                  <a:lnTo>
                    <a:pt x="0" y="1049"/>
                  </a:lnTo>
                  <a:lnTo>
                    <a:pt x="2342" y="1829"/>
                  </a:lnTo>
                  <a:lnTo>
                    <a:pt x="2692" y="781"/>
                  </a:lnTo>
                  <a:lnTo>
                    <a:pt x="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4" name="Google Shape;3024;p91"/>
          <p:cNvGrpSpPr/>
          <p:nvPr/>
        </p:nvGrpSpPr>
        <p:grpSpPr>
          <a:xfrm>
            <a:off x="7271753" y="2207357"/>
            <a:ext cx="281844" cy="214446"/>
            <a:chOff x="2461200" y="4165125"/>
            <a:chExt cx="471075" cy="358425"/>
          </a:xfrm>
        </p:grpSpPr>
        <p:sp>
          <p:nvSpPr>
            <p:cNvPr id="3025" name="Google Shape;3025;p91"/>
            <p:cNvSpPr/>
            <p:nvPr/>
          </p:nvSpPr>
          <p:spPr>
            <a:xfrm>
              <a:off x="2682925" y="4358100"/>
              <a:ext cx="27600" cy="27600"/>
            </a:xfrm>
            <a:custGeom>
              <a:avLst/>
              <a:gdLst/>
              <a:ahLst/>
              <a:cxnLst/>
              <a:rect l="l" t="t" r="r" b="b"/>
              <a:pathLst>
                <a:path w="1104" h="1104" extrusionOk="0">
                  <a:moveTo>
                    <a:pt x="551" y="1"/>
                  </a:moveTo>
                  <a:cubicBezTo>
                    <a:pt x="243" y="1"/>
                    <a:pt x="0" y="244"/>
                    <a:pt x="0" y="552"/>
                  </a:cubicBezTo>
                  <a:cubicBezTo>
                    <a:pt x="0" y="861"/>
                    <a:pt x="243" y="1104"/>
                    <a:pt x="551" y="1104"/>
                  </a:cubicBezTo>
                  <a:cubicBezTo>
                    <a:pt x="860" y="1104"/>
                    <a:pt x="1103" y="861"/>
                    <a:pt x="1103" y="552"/>
                  </a:cubicBezTo>
                  <a:cubicBezTo>
                    <a:pt x="1103" y="244"/>
                    <a:pt x="860"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91"/>
            <p:cNvSpPr/>
            <p:nvPr/>
          </p:nvSpPr>
          <p:spPr>
            <a:xfrm>
              <a:off x="2627775" y="4302975"/>
              <a:ext cx="137875" cy="137875"/>
            </a:xfrm>
            <a:custGeom>
              <a:avLst/>
              <a:gdLst/>
              <a:ahLst/>
              <a:cxnLst/>
              <a:rect l="l" t="t" r="r" b="b"/>
              <a:pathLst>
                <a:path w="5515" h="5515" extrusionOk="0">
                  <a:moveTo>
                    <a:pt x="2757" y="1103"/>
                  </a:moveTo>
                  <a:cubicBezTo>
                    <a:pt x="3674" y="1103"/>
                    <a:pt x="4412" y="1842"/>
                    <a:pt x="4412" y="2757"/>
                  </a:cubicBezTo>
                  <a:cubicBezTo>
                    <a:pt x="4412" y="3673"/>
                    <a:pt x="3674" y="4412"/>
                    <a:pt x="2757" y="4412"/>
                  </a:cubicBezTo>
                  <a:cubicBezTo>
                    <a:pt x="1842" y="4412"/>
                    <a:pt x="1104" y="3673"/>
                    <a:pt x="1104" y="2757"/>
                  </a:cubicBezTo>
                  <a:cubicBezTo>
                    <a:pt x="1104" y="1842"/>
                    <a:pt x="1842" y="1103"/>
                    <a:pt x="2757" y="1103"/>
                  </a:cubicBezTo>
                  <a:close/>
                  <a:moveTo>
                    <a:pt x="2757" y="0"/>
                  </a:moveTo>
                  <a:cubicBezTo>
                    <a:pt x="1236" y="0"/>
                    <a:pt x="1" y="1236"/>
                    <a:pt x="1" y="2757"/>
                  </a:cubicBezTo>
                  <a:cubicBezTo>
                    <a:pt x="1" y="4279"/>
                    <a:pt x="1236" y="5514"/>
                    <a:pt x="2757" y="5514"/>
                  </a:cubicBezTo>
                  <a:cubicBezTo>
                    <a:pt x="4279" y="5514"/>
                    <a:pt x="5515" y="4279"/>
                    <a:pt x="5515" y="2757"/>
                  </a:cubicBezTo>
                  <a:cubicBezTo>
                    <a:pt x="5515" y="1236"/>
                    <a:pt x="4279" y="0"/>
                    <a:pt x="2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91"/>
            <p:cNvSpPr/>
            <p:nvPr/>
          </p:nvSpPr>
          <p:spPr>
            <a:xfrm>
              <a:off x="2461200" y="4165125"/>
              <a:ext cx="471075" cy="358425"/>
            </a:xfrm>
            <a:custGeom>
              <a:avLst/>
              <a:gdLst/>
              <a:ahLst/>
              <a:cxnLst/>
              <a:rect l="l" t="t" r="r" b="b"/>
              <a:pathLst>
                <a:path w="18843" h="14337" extrusionOk="0">
                  <a:moveTo>
                    <a:pt x="9420" y="4412"/>
                  </a:moveTo>
                  <a:cubicBezTo>
                    <a:pt x="11549" y="4412"/>
                    <a:pt x="13280" y="6143"/>
                    <a:pt x="13280" y="8271"/>
                  </a:cubicBezTo>
                  <a:cubicBezTo>
                    <a:pt x="13280" y="10400"/>
                    <a:pt x="11549" y="12131"/>
                    <a:pt x="9420" y="12131"/>
                  </a:cubicBezTo>
                  <a:cubicBezTo>
                    <a:pt x="7292" y="12131"/>
                    <a:pt x="5561" y="10400"/>
                    <a:pt x="5561" y="8271"/>
                  </a:cubicBezTo>
                  <a:cubicBezTo>
                    <a:pt x="5561" y="6143"/>
                    <a:pt x="7292" y="4412"/>
                    <a:pt x="9420" y="4412"/>
                  </a:cubicBezTo>
                  <a:close/>
                  <a:moveTo>
                    <a:pt x="8884" y="1"/>
                  </a:moveTo>
                  <a:lnTo>
                    <a:pt x="8884" y="2227"/>
                  </a:lnTo>
                  <a:cubicBezTo>
                    <a:pt x="8882" y="2227"/>
                    <a:pt x="8882" y="2227"/>
                    <a:pt x="8881" y="2229"/>
                  </a:cubicBezTo>
                  <a:cubicBezTo>
                    <a:pt x="7932" y="2294"/>
                    <a:pt x="7040" y="2548"/>
                    <a:pt x="6201" y="2912"/>
                  </a:cubicBezTo>
                  <a:lnTo>
                    <a:pt x="5087" y="980"/>
                  </a:lnTo>
                  <a:lnTo>
                    <a:pt x="4131" y="1531"/>
                  </a:lnTo>
                  <a:lnTo>
                    <a:pt x="5216" y="3409"/>
                  </a:lnTo>
                  <a:cubicBezTo>
                    <a:pt x="4379" y="3872"/>
                    <a:pt x="3619" y="4446"/>
                    <a:pt x="2959" y="5008"/>
                  </a:cubicBezTo>
                  <a:lnTo>
                    <a:pt x="2956" y="5009"/>
                  </a:lnTo>
                  <a:lnTo>
                    <a:pt x="889" y="3817"/>
                  </a:lnTo>
                  <a:lnTo>
                    <a:pt x="339" y="4773"/>
                  </a:lnTo>
                  <a:lnTo>
                    <a:pt x="2113" y="5798"/>
                  </a:lnTo>
                  <a:lnTo>
                    <a:pt x="2110" y="5801"/>
                  </a:lnTo>
                  <a:cubicBezTo>
                    <a:pt x="996" y="6904"/>
                    <a:pt x="287" y="7853"/>
                    <a:pt x="220" y="7952"/>
                  </a:cubicBezTo>
                  <a:lnTo>
                    <a:pt x="0" y="8271"/>
                  </a:lnTo>
                  <a:lnTo>
                    <a:pt x="220" y="8591"/>
                  </a:lnTo>
                  <a:cubicBezTo>
                    <a:pt x="386" y="8823"/>
                    <a:pt x="4316" y="14337"/>
                    <a:pt x="9422" y="14337"/>
                  </a:cubicBezTo>
                  <a:cubicBezTo>
                    <a:pt x="14527" y="14337"/>
                    <a:pt x="18456" y="8823"/>
                    <a:pt x="18621" y="8591"/>
                  </a:cubicBezTo>
                  <a:lnTo>
                    <a:pt x="18843" y="8271"/>
                  </a:lnTo>
                  <a:lnTo>
                    <a:pt x="18621" y="7952"/>
                  </a:lnTo>
                  <a:cubicBezTo>
                    <a:pt x="18555" y="7853"/>
                    <a:pt x="17847" y="6905"/>
                    <a:pt x="16735" y="5803"/>
                  </a:cubicBezTo>
                  <a:lnTo>
                    <a:pt x="18519" y="4773"/>
                  </a:lnTo>
                  <a:lnTo>
                    <a:pt x="17967" y="3817"/>
                  </a:lnTo>
                  <a:lnTo>
                    <a:pt x="15884" y="5019"/>
                  </a:lnTo>
                  <a:cubicBezTo>
                    <a:pt x="15884" y="5019"/>
                    <a:pt x="15883" y="5019"/>
                    <a:pt x="15883" y="5017"/>
                  </a:cubicBezTo>
                  <a:cubicBezTo>
                    <a:pt x="15222" y="4446"/>
                    <a:pt x="14472" y="3884"/>
                    <a:pt x="13635" y="3421"/>
                  </a:cubicBezTo>
                  <a:lnTo>
                    <a:pt x="14727" y="1531"/>
                  </a:lnTo>
                  <a:lnTo>
                    <a:pt x="13771" y="980"/>
                  </a:lnTo>
                  <a:lnTo>
                    <a:pt x="12647" y="2925"/>
                  </a:lnTo>
                  <a:lnTo>
                    <a:pt x="12641" y="2924"/>
                  </a:lnTo>
                  <a:cubicBezTo>
                    <a:pt x="11815" y="2548"/>
                    <a:pt x="10923" y="2307"/>
                    <a:pt x="9987" y="2229"/>
                  </a:cubicBezTo>
                  <a:lnTo>
                    <a:pt x="99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8" name="Google Shape;3028;p91"/>
          <p:cNvSpPr/>
          <p:nvPr/>
        </p:nvSpPr>
        <p:spPr>
          <a:xfrm>
            <a:off x="7271900" y="1613620"/>
            <a:ext cx="281560" cy="281859"/>
          </a:xfrm>
          <a:custGeom>
            <a:avLst/>
            <a:gdLst/>
            <a:ahLst/>
            <a:cxnLst/>
            <a:rect l="l" t="t" r="r" b="b"/>
            <a:pathLst>
              <a:path w="18824" h="18844" extrusionOk="0">
                <a:moveTo>
                  <a:pt x="5511" y="1"/>
                </a:moveTo>
                <a:cubicBezTo>
                  <a:pt x="2690" y="1"/>
                  <a:pt x="331" y="2111"/>
                  <a:pt x="20" y="4961"/>
                </a:cubicBezTo>
                <a:cubicBezTo>
                  <a:pt x="0" y="6467"/>
                  <a:pt x="450" y="7910"/>
                  <a:pt x="1323" y="9137"/>
                </a:cubicBezTo>
                <a:cubicBezTo>
                  <a:pt x="2637" y="10978"/>
                  <a:pt x="3302" y="12948"/>
                  <a:pt x="3302" y="14844"/>
                </a:cubicBezTo>
                <a:lnTo>
                  <a:pt x="3302" y="16084"/>
                </a:lnTo>
                <a:cubicBezTo>
                  <a:pt x="3302" y="17606"/>
                  <a:pt x="4541" y="18844"/>
                  <a:pt x="6063" y="18844"/>
                </a:cubicBezTo>
                <a:lnTo>
                  <a:pt x="6845" y="18844"/>
                </a:lnTo>
                <a:lnTo>
                  <a:pt x="6721" y="18188"/>
                </a:lnTo>
                <a:cubicBezTo>
                  <a:pt x="6648" y="17812"/>
                  <a:pt x="6614" y="17495"/>
                  <a:pt x="6614" y="17189"/>
                </a:cubicBezTo>
                <a:cubicBezTo>
                  <a:pt x="6614" y="15058"/>
                  <a:pt x="7890" y="13323"/>
                  <a:pt x="9412" y="13323"/>
                </a:cubicBezTo>
                <a:cubicBezTo>
                  <a:pt x="10933" y="13323"/>
                  <a:pt x="12209" y="15058"/>
                  <a:pt x="12209" y="17189"/>
                </a:cubicBezTo>
                <a:cubicBezTo>
                  <a:pt x="12209" y="17495"/>
                  <a:pt x="12175" y="17812"/>
                  <a:pt x="12103" y="18188"/>
                </a:cubicBezTo>
                <a:lnTo>
                  <a:pt x="11977" y="18844"/>
                </a:lnTo>
                <a:lnTo>
                  <a:pt x="12761" y="18844"/>
                </a:lnTo>
                <a:cubicBezTo>
                  <a:pt x="14281" y="18844"/>
                  <a:pt x="15520" y="17606"/>
                  <a:pt x="15520" y="16084"/>
                </a:cubicBezTo>
                <a:lnTo>
                  <a:pt x="15520" y="16083"/>
                </a:lnTo>
                <a:lnTo>
                  <a:pt x="15520" y="14844"/>
                </a:lnTo>
                <a:cubicBezTo>
                  <a:pt x="15520" y="12948"/>
                  <a:pt x="16186" y="10978"/>
                  <a:pt x="17499" y="9136"/>
                </a:cubicBezTo>
                <a:cubicBezTo>
                  <a:pt x="18372" y="7910"/>
                  <a:pt x="18824" y="6467"/>
                  <a:pt x="18799" y="4909"/>
                </a:cubicBezTo>
                <a:cubicBezTo>
                  <a:pt x="18492" y="2111"/>
                  <a:pt x="16132" y="1"/>
                  <a:pt x="13313" y="1"/>
                </a:cubicBezTo>
                <a:cubicBezTo>
                  <a:pt x="11852" y="1"/>
                  <a:pt x="10439" y="569"/>
                  <a:pt x="9412" y="1578"/>
                </a:cubicBezTo>
                <a:cubicBezTo>
                  <a:pt x="8384" y="569"/>
                  <a:pt x="6970" y="1"/>
                  <a:pt x="55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9" name="Google Shape;3029;p91"/>
          <p:cNvGrpSpPr/>
          <p:nvPr/>
        </p:nvGrpSpPr>
        <p:grpSpPr>
          <a:xfrm rot="-3745612" flipH="1">
            <a:off x="539875" y="951345"/>
            <a:ext cx="549206" cy="572661"/>
            <a:chOff x="3148975" y="2141425"/>
            <a:chExt cx="692500" cy="722075"/>
          </a:xfrm>
        </p:grpSpPr>
        <p:sp>
          <p:nvSpPr>
            <p:cNvPr id="3030" name="Google Shape;3030;p91"/>
            <p:cNvSpPr/>
            <p:nvPr/>
          </p:nvSpPr>
          <p:spPr>
            <a:xfrm>
              <a:off x="3148975" y="2141425"/>
              <a:ext cx="692500" cy="722075"/>
            </a:xfrm>
            <a:custGeom>
              <a:avLst/>
              <a:gdLst/>
              <a:ahLst/>
              <a:cxnLst/>
              <a:rect l="l" t="t" r="r" b="b"/>
              <a:pathLst>
                <a:path w="27700" h="28883" extrusionOk="0">
                  <a:moveTo>
                    <a:pt x="10725" y="1"/>
                  </a:moveTo>
                  <a:cubicBezTo>
                    <a:pt x="10335" y="1"/>
                    <a:pt x="9960" y="178"/>
                    <a:pt x="9609" y="359"/>
                  </a:cubicBezTo>
                  <a:cubicBezTo>
                    <a:pt x="5724" y="2369"/>
                    <a:pt x="686" y="7847"/>
                    <a:pt x="203" y="9019"/>
                  </a:cubicBezTo>
                  <a:cubicBezTo>
                    <a:pt x="54" y="9378"/>
                    <a:pt x="1" y="9840"/>
                    <a:pt x="380" y="9924"/>
                  </a:cubicBezTo>
                  <a:cubicBezTo>
                    <a:pt x="201" y="10025"/>
                    <a:pt x="306" y="10297"/>
                    <a:pt x="428" y="10462"/>
                  </a:cubicBezTo>
                  <a:cubicBezTo>
                    <a:pt x="644" y="10753"/>
                    <a:pt x="915" y="11072"/>
                    <a:pt x="1277" y="11074"/>
                  </a:cubicBezTo>
                  <a:cubicBezTo>
                    <a:pt x="1176" y="11450"/>
                    <a:pt x="1537" y="11849"/>
                    <a:pt x="1912" y="11849"/>
                  </a:cubicBezTo>
                  <a:cubicBezTo>
                    <a:pt x="1966" y="11849"/>
                    <a:pt x="2020" y="11840"/>
                    <a:pt x="2073" y="11822"/>
                  </a:cubicBezTo>
                  <a:cubicBezTo>
                    <a:pt x="2119" y="12898"/>
                    <a:pt x="2442" y="13954"/>
                    <a:pt x="2963" y="14896"/>
                  </a:cubicBezTo>
                  <a:cubicBezTo>
                    <a:pt x="3505" y="15875"/>
                    <a:pt x="4248" y="16724"/>
                    <a:pt x="4986" y="17566"/>
                  </a:cubicBezTo>
                  <a:cubicBezTo>
                    <a:pt x="6975" y="19833"/>
                    <a:pt x="8963" y="22099"/>
                    <a:pt x="10969" y="24350"/>
                  </a:cubicBezTo>
                  <a:cubicBezTo>
                    <a:pt x="11425" y="24861"/>
                    <a:pt x="11883" y="25374"/>
                    <a:pt x="12275" y="25936"/>
                  </a:cubicBezTo>
                  <a:cubicBezTo>
                    <a:pt x="12709" y="26556"/>
                    <a:pt x="13061" y="27234"/>
                    <a:pt x="13554" y="27807"/>
                  </a:cubicBezTo>
                  <a:cubicBezTo>
                    <a:pt x="14047" y="28381"/>
                    <a:pt x="14724" y="28855"/>
                    <a:pt x="15479" y="28881"/>
                  </a:cubicBezTo>
                  <a:cubicBezTo>
                    <a:pt x="15502" y="28882"/>
                    <a:pt x="15525" y="28883"/>
                    <a:pt x="15549" y="28883"/>
                  </a:cubicBezTo>
                  <a:cubicBezTo>
                    <a:pt x="16469" y="28883"/>
                    <a:pt x="17263" y="28242"/>
                    <a:pt x="17964" y="27637"/>
                  </a:cubicBezTo>
                  <a:cubicBezTo>
                    <a:pt x="20909" y="25095"/>
                    <a:pt x="23853" y="22555"/>
                    <a:pt x="26797" y="20014"/>
                  </a:cubicBezTo>
                  <a:cubicBezTo>
                    <a:pt x="27042" y="19804"/>
                    <a:pt x="27290" y="19587"/>
                    <a:pt x="27452" y="19309"/>
                  </a:cubicBezTo>
                  <a:cubicBezTo>
                    <a:pt x="27640" y="18988"/>
                    <a:pt x="27700" y="18607"/>
                    <a:pt x="27700" y="18234"/>
                  </a:cubicBezTo>
                  <a:cubicBezTo>
                    <a:pt x="27697" y="17054"/>
                    <a:pt x="27089" y="15891"/>
                    <a:pt x="26034" y="15323"/>
                  </a:cubicBezTo>
                  <a:cubicBezTo>
                    <a:pt x="26027" y="15323"/>
                    <a:pt x="25918" y="15250"/>
                    <a:pt x="25798" y="15180"/>
                  </a:cubicBezTo>
                  <a:cubicBezTo>
                    <a:pt x="23184" y="11987"/>
                    <a:pt x="20674" y="9013"/>
                    <a:pt x="18059" y="5821"/>
                  </a:cubicBezTo>
                  <a:cubicBezTo>
                    <a:pt x="17179" y="4747"/>
                    <a:pt x="16235" y="3625"/>
                    <a:pt x="14928" y="3154"/>
                  </a:cubicBezTo>
                  <a:cubicBezTo>
                    <a:pt x="14296" y="2926"/>
                    <a:pt x="13470" y="2731"/>
                    <a:pt x="13350" y="2070"/>
                  </a:cubicBezTo>
                  <a:cubicBezTo>
                    <a:pt x="13334" y="1985"/>
                    <a:pt x="13332" y="1895"/>
                    <a:pt x="13286" y="1823"/>
                  </a:cubicBezTo>
                  <a:cubicBezTo>
                    <a:pt x="13203" y="1693"/>
                    <a:pt x="13023" y="1677"/>
                    <a:pt x="12869" y="1675"/>
                  </a:cubicBezTo>
                  <a:cubicBezTo>
                    <a:pt x="12914" y="1365"/>
                    <a:pt x="12614" y="1071"/>
                    <a:pt x="12310" y="1071"/>
                  </a:cubicBezTo>
                  <a:cubicBezTo>
                    <a:pt x="12257" y="1071"/>
                    <a:pt x="12204" y="1081"/>
                    <a:pt x="12152" y="1100"/>
                  </a:cubicBezTo>
                  <a:cubicBezTo>
                    <a:pt x="12361" y="828"/>
                    <a:pt x="12008" y="483"/>
                    <a:pt x="11704" y="323"/>
                  </a:cubicBezTo>
                  <a:cubicBezTo>
                    <a:pt x="11432" y="180"/>
                    <a:pt x="11150" y="35"/>
                    <a:pt x="10845" y="6"/>
                  </a:cubicBezTo>
                  <a:cubicBezTo>
                    <a:pt x="10805" y="2"/>
                    <a:pt x="10765" y="1"/>
                    <a:pt x="10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91"/>
            <p:cNvSpPr/>
            <p:nvPr/>
          </p:nvSpPr>
          <p:spPr>
            <a:xfrm>
              <a:off x="3254525" y="2272525"/>
              <a:ext cx="540350" cy="536775"/>
            </a:xfrm>
            <a:custGeom>
              <a:avLst/>
              <a:gdLst/>
              <a:ahLst/>
              <a:cxnLst/>
              <a:rect l="l" t="t" r="r" b="b"/>
              <a:pathLst>
                <a:path w="21614" h="21471" extrusionOk="0">
                  <a:moveTo>
                    <a:pt x="13357" y="1"/>
                  </a:moveTo>
                  <a:cubicBezTo>
                    <a:pt x="8875" y="2262"/>
                    <a:pt x="5024" y="5645"/>
                    <a:pt x="1650" y="9370"/>
                  </a:cubicBezTo>
                  <a:cubicBezTo>
                    <a:pt x="1059" y="10022"/>
                    <a:pt x="475" y="10696"/>
                    <a:pt x="1" y="11435"/>
                  </a:cubicBezTo>
                  <a:cubicBezTo>
                    <a:pt x="250" y="11734"/>
                    <a:pt x="508" y="12029"/>
                    <a:pt x="764" y="12322"/>
                  </a:cubicBezTo>
                  <a:cubicBezTo>
                    <a:pt x="2753" y="14589"/>
                    <a:pt x="4741" y="16855"/>
                    <a:pt x="6747" y="19106"/>
                  </a:cubicBezTo>
                  <a:cubicBezTo>
                    <a:pt x="7203" y="19617"/>
                    <a:pt x="7661" y="20130"/>
                    <a:pt x="8053" y="20692"/>
                  </a:cubicBezTo>
                  <a:cubicBezTo>
                    <a:pt x="8230" y="20945"/>
                    <a:pt x="8395" y="21208"/>
                    <a:pt x="8560" y="21471"/>
                  </a:cubicBezTo>
                  <a:cubicBezTo>
                    <a:pt x="12730" y="17385"/>
                    <a:pt x="16991" y="13519"/>
                    <a:pt x="21614" y="9958"/>
                  </a:cubicBezTo>
                  <a:cubicBezTo>
                    <a:pt x="21602" y="9950"/>
                    <a:pt x="21589" y="9943"/>
                    <a:pt x="21576" y="9936"/>
                  </a:cubicBezTo>
                  <a:cubicBezTo>
                    <a:pt x="18962" y="6743"/>
                    <a:pt x="16452" y="3769"/>
                    <a:pt x="13837" y="577"/>
                  </a:cubicBezTo>
                  <a:cubicBezTo>
                    <a:pt x="13680" y="386"/>
                    <a:pt x="13521" y="192"/>
                    <a:pt x="13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91"/>
            <p:cNvSpPr/>
            <p:nvPr/>
          </p:nvSpPr>
          <p:spPr>
            <a:xfrm>
              <a:off x="3266150" y="2422600"/>
              <a:ext cx="337925" cy="366375"/>
            </a:xfrm>
            <a:custGeom>
              <a:avLst/>
              <a:gdLst/>
              <a:ahLst/>
              <a:cxnLst/>
              <a:rect l="l" t="t" r="r" b="b"/>
              <a:pathLst>
                <a:path w="13517" h="14655" extrusionOk="0">
                  <a:moveTo>
                    <a:pt x="5834" y="0"/>
                  </a:moveTo>
                  <a:cubicBezTo>
                    <a:pt x="3582" y="1658"/>
                    <a:pt x="1604" y="3686"/>
                    <a:pt x="1" y="5977"/>
                  </a:cubicBezTo>
                  <a:cubicBezTo>
                    <a:pt x="101" y="6092"/>
                    <a:pt x="200" y="6206"/>
                    <a:pt x="300" y="6319"/>
                  </a:cubicBezTo>
                  <a:cubicBezTo>
                    <a:pt x="2288" y="8585"/>
                    <a:pt x="4276" y="10851"/>
                    <a:pt x="6282" y="13103"/>
                  </a:cubicBezTo>
                  <a:cubicBezTo>
                    <a:pt x="6728" y="13604"/>
                    <a:pt x="7177" y="14107"/>
                    <a:pt x="7565" y="14655"/>
                  </a:cubicBezTo>
                  <a:cubicBezTo>
                    <a:pt x="9256" y="12535"/>
                    <a:pt x="11268" y="10674"/>
                    <a:pt x="13516" y="9157"/>
                  </a:cubicBezTo>
                  <a:cubicBezTo>
                    <a:pt x="11324" y="5819"/>
                    <a:pt x="8740" y="2739"/>
                    <a:pt x="5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91"/>
            <p:cNvSpPr/>
            <p:nvPr/>
          </p:nvSpPr>
          <p:spPr>
            <a:xfrm>
              <a:off x="3352775" y="2550475"/>
              <a:ext cx="126075" cy="126075"/>
            </a:xfrm>
            <a:custGeom>
              <a:avLst/>
              <a:gdLst/>
              <a:ahLst/>
              <a:cxnLst/>
              <a:rect l="l" t="t" r="r" b="b"/>
              <a:pathLst>
                <a:path w="5043" h="5043" extrusionOk="0">
                  <a:moveTo>
                    <a:pt x="1190" y="0"/>
                  </a:moveTo>
                  <a:lnTo>
                    <a:pt x="150" y="939"/>
                  </a:lnTo>
                  <a:lnTo>
                    <a:pt x="1533" y="2471"/>
                  </a:lnTo>
                  <a:lnTo>
                    <a:pt x="1" y="3855"/>
                  </a:lnTo>
                  <a:lnTo>
                    <a:pt x="939" y="4894"/>
                  </a:lnTo>
                  <a:lnTo>
                    <a:pt x="2471" y="3510"/>
                  </a:lnTo>
                  <a:lnTo>
                    <a:pt x="3855" y="5043"/>
                  </a:lnTo>
                  <a:lnTo>
                    <a:pt x="4894" y="4104"/>
                  </a:lnTo>
                  <a:lnTo>
                    <a:pt x="3510" y="2572"/>
                  </a:lnTo>
                  <a:lnTo>
                    <a:pt x="5043" y="1188"/>
                  </a:lnTo>
                  <a:lnTo>
                    <a:pt x="4104" y="149"/>
                  </a:lnTo>
                  <a:lnTo>
                    <a:pt x="2572" y="1533"/>
                  </a:lnTo>
                  <a:lnTo>
                    <a:pt x="11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91"/>
            <p:cNvSpPr/>
            <p:nvPr/>
          </p:nvSpPr>
          <p:spPr>
            <a:xfrm>
              <a:off x="3176975" y="2169150"/>
              <a:ext cx="286075" cy="228650"/>
            </a:xfrm>
            <a:custGeom>
              <a:avLst/>
              <a:gdLst/>
              <a:ahLst/>
              <a:cxnLst/>
              <a:rect l="l" t="t" r="r" b="b"/>
              <a:pathLst>
                <a:path w="11443" h="9146" extrusionOk="0">
                  <a:moveTo>
                    <a:pt x="11387" y="712"/>
                  </a:moveTo>
                  <a:cubicBezTo>
                    <a:pt x="11380" y="712"/>
                    <a:pt x="11373" y="714"/>
                    <a:pt x="11366" y="717"/>
                  </a:cubicBezTo>
                  <a:cubicBezTo>
                    <a:pt x="11322" y="739"/>
                    <a:pt x="6931" y="2928"/>
                    <a:pt x="3786" y="6483"/>
                  </a:cubicBezTo>
                  <a:cubicBezTo>
                    <a:pt x="3769" y="6504"/>
                    <a:pt x="3771" y="6534"/>
                    <a:pt x="3791" y="6552"/>
                  </a:cubicBezTo>
                  <a:cubicBezTo>
                    <a:pt x="3800" y="6560"/>
                    <a:pt x="3811" y="6564"/>
                    <a:pt x="3822" y="6564"/>
                  </a:cubicBezTo>
                  <a:cubicBezTo>
                    <a:pt x="3836" y="6564"/>
                    <a:pt x="3849" y="6559"/>
                    <a:pt x="3859" y="6548"/>
                  </a:cubicBezTo>
                  <a:cubicBezTo>
                    <a:pt x="6990" y="3007"/>
                    <a:pt x="11365" y="826"/>
                    <a:pt x="11409" y="804"/>
                  </a:cubicBezTo>
                  <a:cubicBezTo>
                    <a:pt x="11432" y="793"/>
                    <a:pt x="11443" y="764"/>
                    <a:pt x="11431" y="739"/>
                  </a:cubicBezTo>
                  <a:cubicBezTo>
                    <a:pt x="11422" y="722"/>
                    <a:pt x="11405" y="712"/>
                    <a:pt x="11387" y="712"/>
                  </a:cubicBezTo>
                  <a:close/>
                  <a:moveTo>
                    <a:pt x="10674" y="0"/>
                  </a:moveTo>
                  <a:cubicBezTo>
                    <a:pt x="10668" y="0"/>
                    <a:pt x="10662" y="1"/>
                    <a:pt x="10656" y="4"/>
                  </a:cubicBezTo>
                  <a:cubicBezTo>
                    <a:pt x="10597" y="31"/>
                    <a:pt x="4745" y="2665"/>
                    <a:pt x="16" y="9067"/>
                  </a:cubicBezTo>
                  <a:cubicBezTo>
                    <a:pt x="0" y="9090"/>
                    <a:pt x="5" y="9120"/>
                    <a:pt x="27" y="9136"/>
                  </a:cubicBezTo>
                  <a:cubicBezTo>
                    <a:pt x="35" y="9142"/>
                    <a:pt x="45" y="9145"/>
                    <a:pt x="55" y="9145"/>
                  </a:cubicBezTo>
                  <a:cubicBezTo>
                    <a:pt x="70" y="9145"/>
                    <a:pt x="85" y="9138"/>
                    <a:pt x="94" y="9125"/>
                  </a:cubicBezTo>
                  <a:cubicBezTo>
                    <a:pt x="4807" y="2744"/>
                    <a:pt x="10636" y="119"/>
                    <a:pt x="10694" y="93"/>
                  </a:cubicBezTo>
                  <a:cubicBezTo>
                    <a:pt x="10720" y="82"/>
                    <a:pt x="10730" y="54"/>
                    <a:pt x="10720" y="29"/>
                  </a:cubicBezTo>
                  <a:cubicBezTo>
                    <a:pt x="10711" y="11"/>
                    <a:pt x="10693" y="0"/>
                    <a:pt x="10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5" name="Google Shape;3035;p91"/>
          <p:cNvSpPr/>
          <p:nvPr/>
        </p:nvSpPr>
        <p:spPr>
          <a:xfrm rot="2912381">
            <a:off x="8029936" y="1184899"/>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6" name="Google Shape;3036;p91"/>
          <p:cNvGrpSpPr/>
          <p:nvPr/>
        </p:nvGrpSpPr>
        <p:grpSpPr>
          <a:xfrm rot="2219855">
            <a:off x="8018094" y="4306735"/>
            <a:ext cx="354204" cy="349457"/>
            <a:chOff x="8167224" y="612742"/>
            <a:chExt cx="406859" cy="401398"/>
          </a:xfrm>
        </p:grpSpPr>
        <p:sp>
          <p:nvSpPr>
            <p:cNvPr id="3037" name="Google Shape;3037;p91"/>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91"/>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91"/>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0" name="Google Shape;3040;p91"/>
          <p:cNvSpPr/>
          <p:nvPr/>
        </p:nvSpPr>
        <p:spPr>
          <a:xfrm rot="9122142">
            <a:off x="1442938" y="994214"/>
            <a:ext cx="260813" cy="141719"/>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4"/>
        <p:cNvGrpSpPr/>
        <p:nvPr/>
      </p:nvGrpSpPr>
      <p:grpSpPr>
        <a:xfrm>
          <a:off x="0" y="0"/>
          <a:ext cx="0" cy="0"/>
          <a:chOff x="0" y="0"/>
          <a:chExt cx="0" cy="0"/>
        </a:xfrm>
      </p:grpSpPr>
      <p:sp>
        <p:nvSpPr>
          <p:cNvPr id="3045" name="Google Shape;3045;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SERVICES</a:t>
            </a:r>
            <a:endParaRPr/>
          </a:p>
        </p:txBody>
      </p:sp>
      <p:sp>
        <p:nvSpPr>
          <p:cNvPr id="3046" name="Google Shape;3046;p92"/>
          <p:cNvSpPr txBox="1">
            <a:spLocks noGrp="1"/>
          </p:cNvSpPr>
          <p:nvPr>
            <p:ph type="subTitle" idx="1"/>
          </p:nvPr>
        </p:nvSpPr>
        <p:spPr>
          <a:xfrm>
            <a:off x="720000" y="2428302"/>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3047" name="Google Shape;3047;p92"/>
          <p:cNvSpPr txBox="1">
            <a:spLocks noGrp="1"/>
          </p:cNvSpPr>
          <p:nvPr>
            <p:ph type="subTitle" idx="2"/>
          </p:nvPr>
        </p:nvSpPr>
        <p:spPr>
          <a:xfrm>
            <a:off x="720000" y="2851399"/>
            <a:ext cx="2336400" cy="98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a:t>
            </a:r>
            <a:endParaRPr/>
          </a:p>
        </p:txBody>
      </p:sp>
      <p:sp>
        <p:nvSpPr>
          <p:cNvPr id="3048" name="Google Shape;3048;p92"/>
          <p:cNvSpPr txBox="1">
            <a:spLocks noGrp="1"/>
          </p:cNvSpPr>
          <p:nvPr>
            <p:ph type="subTitle" idx="3"/>
          </p:nvPr>
        </p:nvSpPr>
        <p:spPr>
          <a:xfrm>
            <a:off x="3403800" y="2851399"/>
            <a:ext cx="2336400" cy="98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 It’s hot and has a poisonous atmosphere</a:t>
            </a:r>
            <a:endParaRPr/>
          </a:p>
        </p:txBody>
      </p:sp>
      <p:sp>
        <p:nvSpPr>
          <p:cNvPr id="3049" name="Google Shape;3049;p92"/>
          <p:cNvSpPr txBox="1">
            <a:spLocks noGrp="1"/>
          </p:cNvSpPr>
          <p:nvPr>
            <p:ph type="subTitle" idx="4"/>
          </p:nvPr>
        </p:nvSpPr>
        <p:spPr>
          <a:xfrm>
            <a:off x="6087600" y="2851399"/>
            <a:ext cx="2336400" cy="98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3050" name="Google Shape;3050;p92"/>
          <p:cNvSpPr txBox="1">
            <a:spLocks noGrp="1"/>
          </p:cNvSpPr>
          <p:nvPr>
            <p:ph type="subTitle" idx="5"/>
          </p:nvPr>
        </p:nvSpPr>
        <p:spPr>
          <a:xfrm>
            <a:off x="3403800" y="2428302"/>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3051" name="Google Shape;3051;p92"/>
          <p:cNvSpPr txBox="1">
            <a:spLocks noGrp="1"/>
          </p:cNvSpPr>
          <p:nvPr>
            <p:ph type="subTitle" idx="6"/>
          </p:nvPr>
        </p:nvSpPr>
        <p:spPr>
          <a:xfrm>
            <a:off x="6087600" y="2428302"/>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3052" name="Google Shape;3052;p92"/>
          <p:cNvSpPr/>
          <p:nvPr/>
        </p:nvSpPr>
        <p:spPr>
          <a:xfrm>
            <a:off x="1516485" y="16362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053" name="Google Shape;3053;p92"/>
          <p:cNvSpPr/>
          <p:nvPr/>
        </p:nvSpPr>
        <p:spPr>
          <a:xfrm>
            <a:off x="4200297" y="16362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054" name="Google Shape;3054;p92"/>
          <p:cNvSpPr/>
          <p:nvPr/>
        </p:nvSpPr>
        <p:spPr>
          <a:xfrm>
            <a:off x="6884122" y="16362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055" name="Google Shape;3055;p92"/>
          <p:cNvSpPr/>
          <p:nvPr/>
        </p:nvSpPr>
        <p:spPr>
          <a:xfrm flipH="1">
            <a:off x="7482835" y="9758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6" name="Google Shape;3056;p92"/>
          <p:cNvGrpSpPr/>
          <p:nvPr/>
        </p:nvGrpSpPr>
        <p:grpSpPr>
          <a:xfrm flipH="1">
            <a:off x="3322922" y="4136818"/>
            <a:ext cx="355216" cy="305683"/>
            <a:chOff x="2581492" y="1663973"/>
            <a:chExt cx="447094" cy="384748"/>
          </a:xfrm>
        </p:grpSpPr>
        <p:sp>
          <p:nvSpPr>
            <p:cNvPr id="3057" name="Google Shape;3057;p92"/>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92"/>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92"/>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92"/>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1" name="Google Shape;3061;p92"/>
          <p:cNvSpPr/>
          <p:nvPr/>
        </p:nvSpPr>
        <p:spPr>
          <a:xfrm>
            <a:off x="3547700" y="146058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2" name="Google Shape;3062;p92"/>
          <p:cNvGrpSpPr/>
          <p:nvPr/>
        </p:nvGrpSpPr>
        <p:grpSpPr>
          <a:xfrm rot="-2519054">
            <a:off x="556693" y="442363"/>
            <a:ext cx="406843" cy="401382"/>
            <a:chOff x="8167224" y="612742"/>
            <a:chExt cx="406859" cy="401398"/>
          </a:xfrm>
        </p:grpSpPr>
        <p:sp>
          <p:nvSpPr>
            <p:cNvPr id="3063" name="Google Shape;3063;p92"/>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92"/>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92"/>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92"/>
          <p:cNvSpPr/>
          <p:nvPr/>
        </p:nvSpPr>
        <p:spPr>
          <a:xfrm>
            <a:off x="7122461" y="45671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92"/>
          <p:cNvSpPr/>
          <p:nvPr/>
        </p:nvSpPr>
        <p:spPr>
          <a:xfrm flipH="1">
            <a:off x="197160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92"/>
          <p:cNvSpPr/>
          <p:nvPr/>
        </p:nvSpPr>
        <p:spPr>
          <a:xfrm flipH="1">
            <a:off x="5359139" y="42379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9" name="Google Shape;3069;p92"/>
          <p:cNvGrpSpPr/>
          <p:nvPr/>
        </p:nvGrpSpPr>
        <p:grpSpPr>
          <a:xfrm rot="3850990" flipH="1">
            <a:off x="7300548" y="3268515"/>
            <a:ext cx="1299665" cy="2651978"/>
            <a:chOff x="8154826" y="3096390"/>
            <a:chExt cx="1299652" cy="2651951"/>
          </a:xfrm>
        </p:grpSpPr>
        <p:sp>
          <p:nvSpPr>
            <p:cNvPr id="3070" name="Google Shape;3070;p92"/>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92"/>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92"/>
          <p:cNvGrpSpPr/>
          <p:nvPr/>
        </p:nvGrpSpPr>
        <p:grpSpPr>
          <a:xfrm>
            <a:off x="6087590" y="1460599"/>
            <a:ext cx="150927" cy="143533"/>
            <a:chOff x="3716290" y="4256524"/>
            <a:chExt cx="150927" cy="143533"/>
          </a:xfrm>
        </p:grpSpPr>
        <p:sp>
          <p:nvSpPr>
            <p:cNvPr id="3073" name="Google Shape;3073;p92"/>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92"/>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92"/>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92"/>
          <p:cNvGrpSpPr/>
          <p:nvPr/>
        </p:nvGrpSpPr>
        <p:grpSpPr>
          <a:xfrm>
            <a:off x="4427030" y="1817070"/>
            <a:ext cx="289962" cy="352833"/>
            <a:chOff x="-24709100" y="3888875"/>
            <a:chExt cx="243400" cy="296175"/>
          </a:xfrm>
        </p:grpSpPr>
        <p:sp>
          <p:nvSpPr>
            <p:cNvPr id="3077" name="Google Shape;3077;p92"/>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92"/>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92"/>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0" name="Google Shape;3080;p92"/>
          <p:cNvGrpSpPr/>
          <p:nvPr/>
        </p:nvGrpSpPr>
        <p:grpSpPr>
          <a:xfrm>
            <a:off x="1738537" y="1817548"/>
            <a:ext cx="299344" cy="351880"/>
            <a:chOff x="-27691025" y="3175300"/>
            <a:chExt cx="251275" cy="295375"/>
          </a:xfrm>
        </p:grpSpPr>
        <p:sp>
          <p:nvSpPr>
            <p:cNvPr id="3081" name="Google Shape;3081;p92"/>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92"/>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92"/>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92"/>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5" name="Google Shape;3085;p92"/>
          <p:cNvGrpSpPr/>
          <p:nvPr/>
        </p:nvGrpSpPr>
        <p:grpSpPr>
          <a:xfrm>
            <a:off x="7106138" y="1817085"/>
            <a:ext cx="351880" cy="352803"/>
            <a:chOff x="-23244900" y="3888100"/>
            <a:chExt cx="295375" cy="296150"/>
          </a:xfrm>
        </p:grpSpPr>
        <p:sp>
          <p:nvSpPr>
            <p:cNvPr id="3086" name="Google Shape;3086;p92"/>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2"/>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2"/>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2"/>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2"/>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2"/>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92"/>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92"/>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2"/>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2"/>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2"/>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7" name="Google Shape;3097;p92"/>
          <p:cNvSpPr/>
          <p:nvPr/>
        </p:nvSpPr>
        <p:spPr>
          <a:xfrm rot="-1112341">
            <a:off x="3645555" y="4253606"/>
            <a:ext cx="904225" cy="1339714"/>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8" name="Google Shape;3098;p92"/>
          <p:cNvGrpSpPr/>
          <p:nvPr/>
        </p:nvGrpSpPr>
        <p:grpSpPr>
          <a:xfrm rot="-1130991" flipH="1">
            <a:off x="4161099" y="4303374"/>
            <a:ext cx="851873" cy="1640768"/>
            <a:chOff x="-95020" y="1733810"/>
            <a:chExt cx="851844" cy="1640713"/>
          </a:xfrm>
        </p:grpSpPr>
        <p:sp>
          <p:nvSpPr>
            <p:cNvPr id="3099" name="Google Shape;3099;p92"/>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2"/>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2"/>
            <p:cNvSpPr/>
            <p:nvPr/>
          </p:nvSpPr>
          <p:spPr>
            <a:xfrm>
              <a:off x="-95020" y="2086455"/>
              <a:ext cx="851844" cy="1288068"/>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2" name="Google Shape;3102;p92"/>
          <p:cNvSpPr/>
          <p:nvPr/>
        </p:nvSpPr>
        <p:spPr>
          <a:xfrm rot="1112341" flipH="1">
            <a:off x="4355080" y="4253606"/>
            <a:ext cx="904225" cy="1339714"/>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57">
            <a:hlinkClick r:id="rId3" action="ppaction://hlinksldjump"/>
          </p:cNvPr>
          <p:cNvSpPr txBox="1">
            <a:spLocks noGrp="1"/>
          </p:cNvSpPr>
          <p:nvPr>
            <p:ph type="title"/>
          </p:nvPr>
        </p:nvSpPr>
        <p:spPr>
          <a:xfrm>
            <a:off x="712100" y="1500752"/>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208" name="Google Shape;1208;p57">
            <a:hlinkClick r:id="rId3" action="ppaction://hlinksldjump"/>
          </p:cNvPr>
          <p:cNvSpPr txBox="1">
            <a:spLocks noGrp="1"/>
          </p:cNvSpPr>
          <p:nvPr>
            <p:ph type="subTitle" idx="1"/>
          </p:nvPr>
        </p:nvSpPr>
        <p:spPr>
          <a:xfrm>
            <a:off x="712100" y="2219679"/>
            <a:ext cx="24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209" name="Google Shape;1209;p57">
            <a:hlinkClick r:id="rId4" action="ppaction://hlinksldjump"/>
          </p:cNvPr>
          <p:cNvSpPr txBox="1">
            <a:spLocks noGrp="1"/>
          </p:cNvSpPr>
          <p:nvPr>
            <p:ph type="title" idx="2"/>
          </p:nvPr>
        </p:nvSpPr>
        <p:spPr>
          <a:xfrm flipH="1">
            <a:off x="5943700" y="1500752"/>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210" name="Google Shape;1210;p57">
            <a:hlinkClick r:id="rId4" action="ppaction://hlinksldjump"/>
          </p:cNvPr>
          <p:cNvSpPr txBox="1">
            <a:spLocks noGrp="1"/>
          </p:cNvSpPr>
          <p:nvPr>
            <p:ph type="subTitle" idx="3"/>
          </p:nvPr>
        </p:nvSpPr>
        <p:spPr>
          <a:xfrm flipH="1">
            <a:off x="5943700" y="2219665"/>
            <a:ext cx="24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211" name="Google Shape;1211;p57">
            <a:hlinkClick r:id="rId5" action="ppaction://hlinksldjump"/>
          </p:cNvPr>
          <p:cNvSpPr txBox="1">
            <a:spLocks noGrp="1"/>
          </p:cNvSpPr>
          <p:nvPr>
            <p:ph type="title" idx="4"/>
          </p:nvPr>
        </p:nvSpPr>
        <p:spPr>
          <a:xfrm>
            <a:off x="3327900" y="1500752"/>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212" name="Google Shape;1212;p57">
            <a:hlinkClick r:id="rId5" action="ppaction://hlinksldjump"/>
          </p:cNvPr>
          <p:cNvSpPr txBox="1">
            <a:spLocks noGrp="1"/>
          </p:cNvSpPr>
          <p:nvPr>
            <p:ph type="subTitle" idx="5"/>
          </p:nvPr>
        </p:nvSpPr>
        <p:spPr>
          <a:xfrm>
            <a:off x="3327900" y="2219665"/>
            <a:ext cx="24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213" name="Google Shape;1213;p57">
            <a:hlinkClick r:id="rId6" action="ppaction://hlinksldjump"/>
          </p:cNvPr>
          <p:cNvSpPr txBox="1">
            <a:spLocks noGrp="1"/>
          </p:cNvSpPr>
          <p:nvPr>
            <p:ph type="title" idx="6"/>
          </p:nvPr>
        </p:nvSpPr>
        <p:spPr>
          <a:xfrm flipH="1">
            <a:off x="712100" y="2872352"/>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214" name="Google Shape;1214;p57">
            <a:hlinkClick r:id="rId6" action="ppaction://hlinksldjump"/>
          </p:cNvPr>
          <p:cNvSpPr txBox="1">
            <a:spLocks noGrp="1"/>
          </p:cNvSpPr>
          <p:nvPr>
            <p:ph type="subTitle" idx="7"/>
          </p:nvPr>
        </p:nvSpPr>
        <p:spPr>
          <a:xfrm flipH="1">
            <a:off x="712200" y="3591272"/>
            <a:ext cx="24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215" name="Google Shape;1215;p57"/>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216" name="Google Shape;1216;p57">
            <a:hlinkClick r:id="rId3" action="ppaction://hlinksldjump"/>
          </p:cNvPr>
          <p:cNvSpPr txBox="1">
            <a:spLocks noGrp="1"/>
          </p:cNvSpPr>
          <p:nvPr>
            <p:ph type="subTitle" idx="9"/>
          </p:nvPr>
        </p:nvSpPr>
        <p:spPr>
          <a:xfrm>
            <a:off x="712100" y="2014925"/>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CENTER</a:t>
            </a:r>
            <a:endParaRPr/>
          </a:p>
        </p:txBody>
      </p:sp>
      <p:sp>
        <p:nvSpPr>
          <p:cNvPr id="1217" name="Google Shape;1217;p57">
            <a:hlinkClick r:id="rId4" action="ppaction://hlinksldjump"/>
          </p:cNvPr>
          <p:cNvSpPr txBox="1">
            <a:spLocks noGrp="1"/>
          </p:cNvSpPr>
          <p:nvPr>
            <p:ph type="subTitle" idx="13"/>
          </p:nvPr>
        </p:nvSpPr>
        <p:spPr>
          <a:xfrm flipH="1">
            <a:off x="5943700" y="2014925"/>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NUMBERS</a:t>
            </a:r>
            <a:endParaRPr/>
          </a:p>
        </p:txBody>
      </p:sp>
      <p:sp>
        <p:nvSpPr>
          <p:cNvPr id="1218" name="Google Shape;1218;p57">
            <a:hlinkClick r:id="rId5" action="ppaction://hlinksldjump"/>
          </p:cNvPr>
          <p:cNvSpPr txBox="1">
            <a:spLocks noGrp="1"/>
          </p:cNvSpPr>
          <p:nvPr>
            <p:ph type="subTitle" idx="14"/>
          </p:nvPr>
        </p:nvSpPr>
        <p:spPr>
          <a:xfrm>
            <a:off x="3327900" y="2014925"/>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PATIENT CARE</a:t>
            </a:r>
            <a:endParaRPr/>
          </a:p>
        </p:txBody>
      </p:sp>
      <p:sp>
        <p:nvSpPr>
          <p:cNvPr id="1219" name="Google Shape;1219;p57">
            <a:hlinkClick r:id="rId6" action="ppaction://hlinksldjump"/>
          </p:cNvPr>
          <p:cNvSpPr txBox="1">
            <a:spLocks noGrp="1"/>
          </p:cNvSpPr>
          <p:nvPr>
            <p:ph type="subTitle" idx="15"/>
          </p:nvPr>
        </p:nvSpPr>
        <p:spPr>
          <a:xfrm flipH="1">
            <a:off x="712200" y="3386532"/>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HEALTH AREAS</a:t>
            </a:r>
            <a:endParaRPr/>
          </a:p>
        </p:txBody>
      </p:sp>
      <p:sp>
        <p:nvSpPr>
          <p:cNvPr id="1220" name="Google Shape;1220;p57">
            <a:hlinkClick r:id="rId7" action="ppaction://hlinksldjump"/>
          </p:cNvPr>
          <p:cNvSpPr txBox="1">
            <a:spLocks noGrp="1"/>
          </p:cNvSpPr>
          <p:nvPr>
            <p:ph type="title" idx="16"/>
          </p:nvPr>
        </p:nvSpPr>
        <p:spPr>
          <a:xfrm flipH="1">
            <a:off x="5943700" y="2872352"/>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221" name="Google Shape;1221;p57">
            <a:hlinkClick r:id="rId7" action="ppaction://hlinksldjump"/>
          </p:cNvPr>
          <p:cNvSpPr txBox="1">
            <a:spLocks noGrp="1"/>
          </p:cNvSpPr>
          <p:nvPr>
            <p:ph type="subTitle" idx="17"/>
          </p:nvPr>
        </p:nvSpPr>
        <p:spPr>
          <a:xfrm flipH="1">
            <a:off x="5943700" y="3591272"/>
            <a:ext cx="24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222" name="Google Shape;1222;p57">
            <a:hlinkClick r:id="rId8" action="ppaction://hlinksldjump"/>
          </p:cNvPr>
          <p:cNvSpPr txBox="1">
            <a:spLocks noGrp="1"/>
          </p:cNvSpPr>
          <p:nvPr>
            <p:ph type="title" idx="18"/>
          </p:nvPr>
        </p:nvSpPr>
        <p:spPr>
          <a:xfrm>
            <a:off x="3327900" y="2872352"/>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223" name="Google Shape;1223;p57">
            <a:hlinkClick r:id="rId8" action="ppaction://hlinksldjump"/>
          </p:cNvPr>
          <p:cNvSpPr txBox="1">
            <a:spLocks noGrp="1"/>
          </p:cNvSpPr>
          <p:nvPr>
            <p:ph type="subTitle" idx="19"/>
          </p:nvPr>
        </p:nvSpPr>
        <p:spPr>
          <a:xfrm>
            <a:off x="3327900" y="3591272"/>
            <a:ext cx="24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224" name="Google Shape;1224;p57">
            <a:hlinkClick r:id="rId7" action="ppaction://hlinksldjump"/>
          </p:cNvPr>
          <p:cNvSpPr txBox="1">
            <a:spLocks noGrp="1"/>
          </p:cNvSpPr>
          <p:nvPr>
            <p:ph type="subTitle" idx="20"/>
          </p:nvPr>
        </p:nvSpPr>
        <p:spPr>
          <a:xfrm flipH="1">
            <a:off x="5943700" y="3386532"/>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INSTITUTION</a:t>
            </a:r>
            <a:endParaRPr/>
          </a:p>
        </p:txBody>
      </p:sp>
      <p:sp>
        <p:nvSpPr>
          <p:cNvPr id="1225" name="Google Shape;1225;p57">
            <a:hlinkClick r:id="rId8" action="ppaction://hlinksldjump"/>
          </p:cNvPr>
          <p:cNvSpPr txBox="1">
            <a:spLocks noGrp="1"/>
          </p:cNvSpPr>
          <p:nvPr>
            <p:ph type="subTitle" idx="21"/>
          </p:nvPr>
        </p:nvSpPr>
        <p:spPr>
          <a:xfrm>
            <a:off x="3327900" y="3386532"/>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MEDICAL STAFF</a:t>
            </a:r>
            <a:endParaRPr/>
          </a:p>
        </p:txBody>
      </p:sp>
      <p:sp>
        <p:nvSpPr>
          <p:cNvPr id="1226" name="Google Shape;1226;p57"/>
          <p:cNvSpPr/>
          <p:nvPr/>
        </p:nvSpPr>
        <p:spPr>
          <a:xfrm rot="2912381">
            <a:off x="2623386" y="142647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7"/>
          <p:cNvSpPr/>
          <p:nvPr/>
        </p:nvSpPr>
        <p:spPr>
          <a:xfrm>
            <a:off x="7206225" y="131537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7"/>
          <p:cNvSpPr/>
          <p:nvPr/>
        </p:nvSpPr>
        <p:spPr>
          <a:xfrm>
            <a:off x="8510775" y="521675"/>
            <a:ext cx="260825" cy="141725"/>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07"/>
                                        </p:tgtEl>
                                        <p:attrNameLst>
                                          <p:attrName>style.visibility</p:attrName>
                                        </p:attrNameLst>
                                      </p:cBhvr>
                                      <p:to>
                                        <p:strVal val="visible"/>
                                      </p:to>
                                    </p:set>
                                    <p:anim calcmode="lin" valueType="num">
                                      <p:cBhvr additive="base">
                                        <p:cTn id="7" dur="1100"/>
                                        <p:tgtEl>
                                          <p:spTgt spid="1207"/>
                                        </p:tgtEl>
                                        <p:attrNameLst>
                                          <p:attrName>ppt_w</p:attrName>
                                        </p:attrNameLst>
                                      </p:cBhvr>
                                      <p:tavLst>
                                        <p:tav tm="0">
                                          <p:val>
                                            <p:strVal val="0"/>
                                          </p:val>
                                        </p:tav>
                                        <p:tav tm="100000">
                                          <p:val>
                                            <p:strVal val="#ppt_w"/>
                                          </p:val>
                                        </p:tav>
                                      </p:tavLst>
                                    </p:anim>
                                    <p:anim calcmode="lin" valueType="num">
                                      <p:cBhvr additive="base">
                                        <p:cTn id="8" dur="1100"/>
                                        <p:tgtEl>
                                          <p:spTgt spid="120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08"/>
                                        </p:tgtEl>
                                        <p:attrNameLst>
                                          <p:attrName>style.visibility</p:attrName>
                                        </p:attrNameLst>
                                      </p:cBhvr>
                                      <p:to>
                                        <p:strVal val="visible"/>
                                      </p:to>
                                    </p:set>
                                    <p:anim calcmode="lin" valueType="num">
                                      <p:cBhvr additive="base">
                                        <p:cTn id="11" dur="1100"/>
                                        <p:tgtEl>
                                          <p:spTgt spid="1208"/>
                                        </p:tgtEl>
                                        <p:attrNameLst>
                                          <p:attrName>ppt_w</p:attrName>
                                        </p:attrNameLst>
                                      </p:cBhvr>
                                      <p:tavLst>
                                        <p:tav tm="0">
                                          <p:val>
                                            <p:strVal val="0"/>
                                          </p:val>
                                        </p:tav>
                                        <p:tav tm="100000">
                                          <p:val>
                                            <p:strVal val="#ppt_w"/>
                                          </p:val>
                                        </p:tav>
                                      </p:tavLst>
                                    </p:anim>
                                    <p:anim calcmode="lin" valueType="num">
                                      <p:cBhvr additive="base">
                                        <p:cTn id="12" dur="1100"/>
                                        <p:tgtEl>
                                          <p:spTgt spid="120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216"/>
                                        </p:tgtEl>
                                        <p:attrNameLst>
                                          <p:attrName>style.visibility</p:attrName>
                                        </p:attrNameLst>
                                      </p:cBhvr>
                                      <p:to>
                                        <p:strVal val="visible"/>
                                      </p:to>
                                    </p:set>
                                    <p:anim calcmode="lin" valueType="num">
                                      <p:cBhvr additive="base">
                                        <p:cTn id="15" dur="1100"/>
                                        <p:tgtEl>
                                          <p:spTgt spid="1216"/>
                                        </p:tgtEl>
                                        <p:attrNameLst>
                                          <p:attrName>ppt_w</p:attrName>
                                        </p:attrNameLst>
                                      </p:cBhvr>
                                      <p:tavLst>
                                        <p:tav tm="0">
                                          <p:val>
                                            <p:strVal val="0"/>
                                          </p:val>
                                        </p:tav>
                                        <p:tav tm="100000">
                                          <p:val>
                                            <p:strVal val="#ppt_w"/>
                                          </p:val>
                                        </p:tav>
                                      </p:tavLst>
                                    </p:anim>
                                    <p:anim calcmode="lin" valueType="num">
                                      <p:cBhvr additive="base">
                                        <p:cTn id="16" dur="1100"/>
                                        <p:tgtEl>
                                          <p:spTgt spid="1216"/>
                                        </p:tgtEl>
                                        <p:attrNameLst>
                                          <p:attrName>ppt_h</p:attrName>
                                        </p:attrNameLst>
                                      </p:cBhvr>
                                      <p:tavLst>
                                        <p:tav tm="0">
                                          <p:val>
                                            <p:strVal val="0"/>
                                          </p:val>
                                        </p:tav>
                                        <p:tav tm="100000">
                                          <p:val>
                                            <p:strVal val="#ppt_h"/>
                                          </p:val>
                                        </p:tav>
                                      </p:tavLst>
                                    </p:anim>
                                  </p:childTnLst>
                                </p:cTn>
                              </p:par>
                            </p:childTnLst>
                          </p:cTn>
                        </p:par>
                        <p:par>
                          <p:cTn id="17" fill="hold">
                            <p:stCondLst>
                              <p:cond delay="1100"/>
                            </p:stCondLst>
                            <p:childTnLst>
                              <p:par>
                                <p:cTn id="18" presetID="23" presetClass="entr" presetSubtype="16" fill="hold" nodeType="afterEffect">
                                  <p:stCondLst>
                                    <p:cond delay="0"/>
                                  </p:stCondLst>
                                  <p:childTnLst>
                                    <p:set>
                                      <p:cBhvr>
                                        <p:cTn id="19" dur="1" fill="hold">
                                          <p:stCondLst>
                                            <p:cond delay="0"/>
                                          </p:stCondLst>
                                        </p:cTn>
                                        <p:tgtEl>
                                          <p:spTgt spid="1211"/>
                                        </p:tgtEl>
                                        <p:attrNameLst>
                                          <p:attrName>style.visibility</p:attrName>
                                        </p:attrNameLst>
                                      </p:cBhvr>
                                      <p:to>
                                        <p:strVal val="visible"/>
                                      </p:to>
                                    </p:set>
                                    <p:anim calcmode="lin" valueType="num">
                                      <p:cBhvr additive="base">
                                        <p:cTn id="20" dur="1100"/>
                                        <p:tgtEl>
                                          <p:spTgt spid="1211"/>
                                        </p:tgtEl>
                                        <p:attrNameLst>
                                          <p:attrName>ppt_w</p:attrName>
                                        </p:attrNameLst>
                                      </p:cBhvr>
                                      <p:tavLst>
                                        <p:tav tm="0">
                                          <p:val>
                                            <p:strVal val="0"/>
                                          </p:val>
                                        </p:tav>
                                        <p:tav tm="100000">
                                          <p:val>
                                            <p:strVal val="#ppt_w"/>
                                          </p:val>
                                        </p:tav>
                                      </p:tavLst>
                                    </p:anim>
                                    <p:anim calcmode="lin" valueType="num">
                                      <p:cBhvr additive="base">
                                        <p:cTn id="21" dur="1100"/>
                                        <p:tgtEl>
                                          <p:spTgt spid="1211"/>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218"/>
                                        </p:tgtEl>
                                        <p:attrNameLst>
                                          <p:attrName>style.visibility</p:attrName>
                                        </p:attrNameLst>
                                      </p:cBhvr>
                                      <p:to>
                                        <p:strVal val="visible"/>
                                      </p:to>
                                    </p:set>
                                    <p:anim calcmode="lin" valueType="num">
                                      <p:cBhvr additive="base">
                                        <p:cTn id="24" dur="1100"/>
                                        <p:tgtEl>
                                          <p:spTgt spid="1218"/>
                                        </p:tgtEl>
                                        <p:attrNameLst>
                                          <p:attrName>ppt_w</p:attrName>
                                        </p:attrNameLst>
                                      </p:cBhvr>
                                      <p:tavLst>
                                        <p:tav tm="0">
                                          <p:val>
                                            <p:strVal val="0"/>
                                          </p:val>
                                        </p:tav>
                                        <p:tav tm="100000">
                                          <p:val>
                                            <p:strVal val="#ppt_w"/>
                                          </p:val>
                                        </p:tav>
                                      </p:tavLst>
                                    </p:anim>
                                    <p:anim calcmode="lin" valueType="num">
                                      <p:cBhvr additive="base">
                                        <p:cTn id="25" dur="1100"/>
                                        <p:tgtEl>
                                          <p:spTgt spid="1218"/>
                                        </p:tgtEl>
                                        <p:attrNameLst>
                                          <p:attrName>ppt_h</p:attrName>
                                        </p:attrNameLst>
                                      </p:cBhvr>
                                      <p:tavLst>
                                        <p:tav tm="0">
                                          <p:val>
                                            <p:str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1212"/>
                                        </p:tgtEl>
                                        <p:attrNameLst>
                                          <p:attrName>style.visibility</p:attrName>
                                        </p:attrNameLst>
                                      </p:cBhvr>
                                      <p:to>
                                        <p:strVal val="visible"/>
                                      </p:to>
                                    </p:set>
                                    <p:anim calcmode="lin" valueType="num">
                                      <p:cBhvr additive="base">
                                        <p:cTn id="28" dur="1100"/>
                                        <p:tgtEl>
                                          <p:spTgt spid="1212"/>
                                        </p:tgtEl>
                                        <p:attrNameLst>
                                          <p:attrName>ppt_w</p:attrName>
                                        </p:attrNameLst>
                                      </p:cBhvr>
                                      <p:tavLst>
                                        <p:tav tm="0">
                                          <p:val>
                                            <p:strVal val="0"/>
                                          </p:val>
                                        </p:tav>
                                        <p:tav tm="100000">
                                          <p:val>
                                            <p:strVal val="#ppt_w"/>
                                          </p:val>
                                        </p:tav>
                                      </p:tavLst>
                                    </p:anim>
                                    <p:anim calcmode="lin" valueType="num">
                                      <p:cBhvr additive="base">
                                        <p:cTn id="29" dur="1100"/>
                                        <p:tgtEl>
                                          <p:spTgt spid="1212"/>
                                        </p:tgtEl>
                                        <p:attrNameLst>
                                          <p:attrName>ppt_h</p:attrName>
                                        </p:attrNameLst>
                                      </p:cBhvr>
                                      <p:tavLst>
                                        <p:tav tm="0">
                                          <p:val>
                                            <p:strVal val="0"/>
                                          </p:val>
                                        </p:tav>
                                        <p:tav tm="100000">
                                          <p:val>
                                            <p:strVal val="#ppt_h"/>
                                          </p:val>
                                        </p:tav>
                                      </p:tavLst>
                                    </p:anim>
                                  </p:childTnLst>
                                </p:cTn>
                              </p:par>
                            </p:childTnLst>
                          </p:cTn>
                        </p:par>
                        <p:par>
                          <p:cTn id="30" fill="hold">
                            <p:stCondLst>
                              <p:cond delay="2200"/>
                            </p:stCondLst>
                            <p:childTnLst>
                              <p:par>
                                <p:cTn id="31" presetID="23" presetClass="entr" presetSubtype="16" fill="hold" nodeType="afterEffect">
                                  <p:stCondLst>
                                    <p:cond delay="0"/>
                                  </p:stCondLst>
                                  <p:childTnLst>
                                    <p:set>
                                      <p:cBhvr>
                                        <p:cTn id="32" dur="1" fill="hold">
                                          <p:stCondLst>
                                            <p:cond delay="0"/>
                                          </p:stCondLst>
                                        </p:cTn>
                                        <p:tgtEl>
                                          <p:spTgt spid="1209"/>
                                        </p:tgtEl>
                                        <p:attrNameLst>
                                          <p:attrName>style.visibility</p:attrName>
                                        </p:attrNameLst>
                                      </p:cBhvr>
                                      <p:to>
                                        <p:strVal val="visible"/>
                                      </p:to>
                                    </p:set>
                                    <p:anim calcmode="lin" valueType="num">
                                      <p:cBhvr additive="base">
                                        <p:cTn id="33" dur="1100"/>
                                        <p:tgtEl>
                                          <p:spTgt spid="1209"/>
                                        </p:tgtEl>
                                        <p:attrNameLst>
                                          <p:attrName>ppt_w</p:attrName>
                                        </p:attrNameLst>
                                      </p:cBhvr>
                                      <p:tavLst>
                                        <p:tav tm="0">
                                          <p:val>
                                            <p:strVal val="0"/>
                                          </p:val>
                                        </p:tav>
                                        <p:tav tm="100000">
                                          <p:val>
                                            <p:strVal val="#ppt_w"/>
                                          </p:val>
                                        </p:tav>
                                      </p:tavLst>
                                    </p:anim>
                                    <p:anim calcmode="lin" valueType="num">
                                      <p:cBhvr additive="base">
                                        <p:cTn id="34" dur="1100"/>
                                        <p:tgtEl>
                                          <p:spTgt spid="1209"/>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210"/>
                                        </p:tgtEl>
                                        <p:attrNameLst>
                                          <p:attrName>style.visibility</p:attrName>
                                        </p:attrNameLst>
                                      </p:cBhvr>
                                      <p:to>
                                        <p:strVal val="visible"/>
                                      </p:to>
                                    </p:set>
                                    <p:anim calcmode="lin" valueType="num">
                                      <p:cBhvr additive="base">
                                        <p:cTn id="37" dur="1100"/>
                                        <p:tgtEl>
                                          <p:spTgt spid="1210"/>
                                        </p:tgtEl>
                                        <p:attrNameLst>
                                          <p:attrName>ppt_w</p:attrName>
                                        </p:attrNameLst>
                                      </p:cBhvr>
                                      <p:tavLst>
                                        <p:tav tm="0">
                                          <p:val>
                                            <p:strVal val="0"/>
                                          </p:val>
                                        </p:tav>
                                        <p:tav tm="100000">
                                          <p:val>
                                            <p:strVal val="#ppt_w"/>
                                          </p:val>
                                        </p:tav>
                                      </p:tavLst>
                                    </p:anim>
                                    <p:anim calcmode="lin" valueType="num">
                                      <p:cBhvr additive="base">
                                        <p:cTn id="38" dur="1100"/>
                                        <p:tgtEl>
                                          <p:spTgt spid="1210"/>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1217"/>
                                        </p:tgtEl>
                                        <p:attrNameLst>
                                          <p:attrName>style.visibility</p:attrName>
                                        </p:attrNameLst>
                                      </p:cBhvr>
                                      <p:to>
                                        <p:strVal val="visible"/>
                                      </p:to>
                                    </p:set>
                                    <p:anim calcmode="lin" valueType="num">
                                      <p:cBhvr additive="base">
                                        <p:cTn id="41" dur="1100"/>
                                        <p:tgtEl>
                                          <p:spTgt spid="1217"/>
                                        </p:tgtEl>
                                        <p:attrNameLst>
                                          <p:attrName>ppt_w</p:attrName>
                                        </p:attrNameLst>
                                      </p:cBhvr>
                                      <p:tavLst>
                                        <p:tav tm="0">
                                          <p:val>
                                            <p:strVal val="0"/>
                                          </p:val>
                                        </p:tav>
                                        <p:tav tm="100000">
                                          <p:val>
                                            <p:strVal val="#ppt_w"/>
                                          </p:val>
                                        </p:tav>
                                      </p:tavLst>
                                    </p:anim>
                                    <p:anim calcmode="lin" valueType="num">
                                      <p:cBhvr additive="base">
                                        <p:cTn id="42" dur="1100"/>
                                        <p:tgtEl>
                                          <p:spTgt spid="1217"/>
                                        </p:tgtEl>
                                        <p:attrNameLst>
                                          <p:attrName>ppt_h</p:attrName>
                                        </p:attrNameLst>
                                      </p:cBhvr>
                                      <p:tavLst>
                                        <p:tav tm="0">
                                          <p:val>
                                            <p:strVal val="0"/>
                                          </p:val>
                                        </p:tav>
                                        <p:tav tm="100000">
                                          <p:val>
                                            <p:strVal val="#ppt_h"/>
                                          </p:val>
                                        </p:tav>
                                      </p:tavLst>
                                    </p:anim>
                                  </p:childTnLst>
                                </p:cTn>
                              </p:par>
                            </p:childTnLst>
                          </p:cTn>
                        </p:par>
                        <p:par>
                          <p:cTn id="43" fill="hold">
                            <p:stCondLst>
                              <p:cond delay="3300"/>
                            </p:stCondLst>
                            <p:childTnLst>
                              <p:par>
                                <p:cTn id="44" presetID="23" presetClass="entr" presetSubtype="16" fill="hold" nodeType="afterEffect">
                                  <p:stCondLst>
                                    <p:cond delay="0"/>
                                  </p:stCondLst>
                                  <p:childTnLst>
                                    <p:set>
                                      <p:cBhvr>
                                        <p:cTn id="45" dur="1" fill="hold">
                                          <p:stCondLst>
                                            <p:cond delay="0"/>
                                          </p:stCondLst>
                                        </p:cTn>
                                        <p:tgtEl>
                                          <p:spTgt spid="1213"/>
                                        </p:tgtEl>
                                        <p:attrNameLst>
                                          <p:attrName>style.visibility</p:attrName>
                                        </p:attrNameLst>
                                      </p:cBhvr>
                                      <p:to>
                                        <p:strVal val="visible"/>
                                      </p:to>
                                    </p:set>
                                    <p:anim calcmode="lin" valueType="num">
                                      <p:cBhvr additive="base">
                                        <p:cTn id="46" dur="1100"/>
                                        <p:tgtEl>
                                          <p:spTgt spid="1213"/>
                                        </p:tgtEl>
                                        <p:attrNameLst>
                                          <p:attrName>ppt_w</p:attrName>
                                        </p:attrNameLst>
                                      </p:cBhvr>
                                      <p:tavLst>
                                        <p:tav tm="0">
                                          <p:val>
                                            <p:strVal val="0"/>
                                          </p:val>
                                        </p:tav>
                                        <p:tav tm="100000">
                                          <p:val>
                                            <p:strVal val="#ppt_w"/>
                                          </p:val>
                                        </p:tav>
                                      </p:tavLst>
                                    </p:anim>
                                    <p:anim calcmode="lin" valueType="num">
                                      <p:cBhvr additive="base">
                                        <p:cTn id="47" dur="1100"/>
                                        <p:tgtEl>
                                          <p:spTgt spid="1213"/>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1214"/>
                                        </p:tgtEl>
                                        <p:attrNameLst>
                                          <p:attrName>style.visibility</p:attrName>
                                        </p:attrNameLst>
                                      </p:cBhvr>
                                      <p:to>
                                        <p:strVal val="visible"/>
                                      </p:to>
                                    </p:set>
                                    <p:anim calcmode="lin" valueType="num">
                                      <p:cBhvr additive="base">
                                        <p:cTn id="50" dur="1100"/>
                                        <p:tgtEl>
                                          <p:spTgt spid="1214"/>
                                        </p:tgtEl>
                                        <p:attrNameLst>
                                          <p:attrName>ppt_w</p:attrName>
                                        </p:attrNameLst>
                                      </p:cBhvr>
                                      <p:tavLst>
                                        <p:tav tm="0">
                                          <p:val>
                                            <p:strVal val="0"/>
                                          </p:val>
                                        </p:tav>
                                        <p:tav tm="100000">
                                          <p:val>
                                            <p:strVal val="#ppt_w"/>
                                          </p:val>
                                        </p:tav>
                                      </p:tavLst>
                                    </p:anim>
                                    <p:anim calcmode="lin" valueType="num">
                                      <p:cBhvr additive="base">
                                        <p:cTn id="51" dur="1100"/>
                                        <p:tgtEl>
                                          <p:spTgt spid="1214"/>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0"/>
                                  </p:stCondLst>
                                  <p:childTnLst>
                                    <p:set>
                                      <p:cBhvr>
                                        <p:cTn id="53" dur="1" fill="hold">
                                          <p:stCondLst>
                                            <p:cond delay="0"/>
                                          </p:stCondLst>
                                        </p:cTn>
                                        <p:tgtEl>
                                          <p:spTgt spid="1219"/>
                                        </p:tgtEl>
                                        <p:attrNameLst>
                                          <p:attrName>style.visibility</p:attrName>
                                        </p:attrNameLst>
                                      </p:cBhvr>
                                      <p:to>
                                        <p:strVal val="visible"/>
                                      </p:to>
                                    </p:set>
                                    <p:anim calcmode="lin" valueType="num">
                                      <p:cBhvr additive="base">
                                        <p:cTn id="54" dur="1100"/>
                                        <p:tgtEl>
                                          <p:spTgt spid="1219"/>
                                        </p:tgtEl>
                                        <p:attrNameLst>
                                          <p:attrName>ppt_w</p:attrName>
                                        </p:attrNameLst>
                                      </p:cBhvr>
                                      <p:tavLst>
                                        <p:tav tm="0">
                                          <p:val>
                                            <p:strVal val="0"/>
                                          </p:val>
                                        </p:tav>
                                        <p:tav tm="100000">
                                          <p:val>
                                            <p:strVal val="#ppt_w"/>
                                          </p:val>
                                        </p:tav>
                                      </p:tavLst>
                                    </p:anim>
                                    <p:anim calcmode="lin" valueType="num">
                                      <p:cBhvr additive="base">
                                        <p:cTn id="55" dur="1100"/>
                                        <p:tgtEl>
                                          <p:spTgt spid="1219"/>
                                        </p:tgtEl>
                                        <p:attrNameLst>
                                          <p:attrName>ppt_h</p:attrName>
                                        </p:attrNameLst>
                                      </p:cBhvr>
                                      <p:tavLst>
                                        <p:tav tm="0">
                                          <p:val>
                                            <p:strVal val="0"/>
                                          </p:val>
                                        </p:tav>
                                        <p:tav tm="100000">
                                          <p:val>
                                            <p:strVal val="#ppt_h"/>
                                          </p:val>
                                        </p:tav>
                                      </p:tavLst>
                                    </p:anim>
                                  </p:childTnLst>
                                </p:cTn>
                              </p:par>
                            </p:childTnLst>
                          </p:cTn>
                        </p:par>
                        <p:par>
                          <p:cTn id="56" fill="hold">
                            <p:stCondLst>
                              <p:cond delay="4400"/>
                            </p:stCondLst>
                            <p:childTnLst>
                              <p:par>
                                <p:cTn id="57" presetID="23" presetClass="entr" presetSubtype="16" fill="hold" nodeType="afterEffect">
                                  <p:stCondLst>
                                    <p:cond delay="0"/>
                                  </p:stCondLst>
                                  <p:childTnLst>
                                    <p:set>
                                      <p:cBhvr>
                                        <p:cTn id="58" dur="1" fill="hold">
                                          <p:stCondLst>
                                            <p:cond delay="0"/>
                                          </p:stCondLst>
                                        </p:cTn>
                                        <p:tgtEl>
                                          <p:spTgt spid="1222"/>
                                        </p:tgtEl>
                                        <p:attrNameLst>
                                          <p:attrName>style.visibility</p:attrName>
                                        </p:attrNameLst>
                                      </p:cBhvr>
                                      <p:to>
                                        <p:strVal val="visible"/>
                                      </p:to>
                                    </p:set>
                                    <p:anim calcmode="lin" valueType="num">
                                      <p:cBhvr additive="base">
                                        <p:cTn id="59" dur="1100"/>
                                        <p:tgtEl>
                                          <p:spTgt spid="1222"/>
                                        </p:tgtEl>
                                        <p:attrNameLst>
                                          <p:attrName>ppt_w</p:attrName>
                                        </p:attrNameLst>
                                      </p:cBhvr>
                                      <p:tavLst>
                                        <p:tav tm="0">
                                          <p:val>
                                            <p:strVal val="0"/>
                                          </p:val>
                                        </p:tav>
                                        <p:tav tm="100000">
                                          <p:val>
                                            <p:strVal val="#ppt_w"/>
                                          </p:val>
                                        </p:tav>
                                      </p:tavLst>
                                    </p:anim>
                                    <p:anim calcmode="lin" valueType="num">
                                      <p:cBhvr additive="base">
                                        <p:cTn id="60" dur="1100"/>
                                        <p:tgtEl>
                                          <p:spTgt spid="1222"/>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25"/>
                                        </p:tgtEl>
                                        <p:attrNameLst>
                                          <p:attrName>style.visibility</p:attrName>
                                        </p:attrNameLst>
                                      </p:cBhvr>
                                      <p:to>
                                        <p:strVal val="visible"/>
                                      </p:to>
                                    </p:set>
                                    <p:anim calcmode="lin" valueType="num">
                                      <p:cBhvr additive="base">
                                        <p:cTn id="63" dur="1100"/>
                                        <p:tgtEl>
                                          <p:spTgt spid="1225"/>
                                        </p:tgtEl>
                                        <p:attrNameLst>
                                          <p:attrName>ppt_w</p:attrName>
                                        </p:attrNameLst>
                                      </p:cBhvr>
                                      <p:tavLst>
                                        <p:tav tm="0">
                                          <p:val>
                                            <p:strVal val="0"/>
                                          </p:val>
                                        </p:tav>
                                        <p:tav tm="100000">
                                          <p:val>
                                            <p:strVal val="#ppt_w"/>
                                          </p:val>
                                        </p:tav>
                                      </p:tavLst>
                                    </p:anim>
                                    <p:anim calcmode="lin" valueType="num">
                                      <p:cBhvr additive="base">
                                        <p:cTn id="64" dur="1100"/>
                                        <p:tgtEl>
                                          <p:spTgt spid="1225"/>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23"/>
                                        </p:tgtEl>
                                        <p:attrNameLst>
                                          <p:attrName>style.visibility</p:attrName>
                                        </p:attrNameLst>
                                      </p:cBhvr>
                                      <p:to>
                                        <p:strVal val="visible"/>
                                      </p:to>
                                    </p:set>
                                    <p:anim calcmode="lin" valueType="num">
                                      <p:cBhvr additive="base">
                                        <p:cTn id="67" dur="1100"/>
                                        <p:tgtEl>
                                          <p:spTgt spid="1223"/>
                                        </p:tgtEl>
                                        <p:attrNameLst>
                                          <p:attrName>ppt_w</p:attrName>
                                        </p:attrNameLst>
                                      </p:cBhvr>
                                      <p:tavLst>
                                        <p:tav tm="0">
                                          <p:val>
                                            <p:strVal val="0"/>
                                          </p:val>
                                        </p:tav>
                                        <p:tav tm="100000">
                                          <p:val>
                                            <p:strVal val="#ppt_w"/>
                                          </p:val>
                                        </p:tav>
                                      </p:tavLst>
                                    </p:anim>
                                    <p:anim calcmode="lin" valueType="num">
                                      <p:cBhvr additive="base">
                                        <p:cTn id="68" dur="1100"/>
                                        <p:tgtEl>
                                          <p:spTgt spid="1223"/>
                                        </p:tgtEl>
                                        <p:attrNameLst>
                                          <p:attrName>ppt_h</p:attrName>
                                        </p:attrNameLst>
                                      </p:cBhvr>
                                      <p:tavLst>
                                        <p:tav tm="0">
                                          <p:val>
                                            <p:strVal val="0"/>
                                          </p:val>
                                        </p:tav>
                                        <p:tav tm="100000">
                                          <p:val>
                                            <p:strVal val="#ppt_h"/>
                                          </p:val>
                                        </p:tav>
                                      </p:tavLst>
                                    </p:anim>
                                  </p:childTnLst>
                                </p:cTn>
                              </p:par>
                            </p:childTnLst>
                          </p:cTn>
                        </p:par>
                        <p:par>
                          <p:cTn id="69" fill="hold">
                            <p:stCondLst>
                              <p:cond delay="5500"/>
                            </p:stCondLst>
                            <p:childTnLst>
                              <p:par>
                                <p:cTn id="70" presetID="23" presetClass="entr" presetSubtype="16" fill="hold" nodeType="afterEffect">
                                  <p:stCondLst>
                                    <p:cond delay="0"/>
                                  </p:stCondLst>
                                  <p:childTnLst>
                                    <p:set>
                                      <p:cBhvr>
                                        <p:cTn id="71" dur="1" fill="hold">
                                          <p:stCondLst>
                                            <p:cond delay="0"/>
                                          </p:stCondLst>
                                        </p:cTn>
                                        <p:tgtEl>
                                          <p:spTgt spid="1220"/>
                                        </p:tgtEl>
                                        <p:attrNameLst>
                                          <p:attrName>style.visibility</p:attrName>
                                        </p:attrNameLst>
                                      </p:cBhvr>
                                      <p:to>
                                        <p:strVal val="visible"/>
                                      </p:to>
                                    </p:set>
                                    <p:anim calcmode="lin" valueType="num">
                                      <p:cBhvr additive="base">
                                        <p:cTn id="72" dur="1100"/>
                                        <p:tgtEl>
                                          <p:spTgt spid="1220"/>
                                        </p:tgtEl>
                                        <p:attrNameLst>
                                          <p:attrName>ppt_w</p:attrName>
                                        </p:attrNameLst>
                                      </p:cBhvr>
                                      <p:tavLst>
                                        <p:tav tm="0">
                                          <p:val>
                                            <p:strVal val="0"/>
                                          </p:val>
                                        </p:tav>
                                        <p:tav tm="100000">
                                          <p:val>
                                            <p:strVal val="#ppt_w"/>
                                          </p:val>
                                        </p:tav>
                                      </p:tavLst>
                                    </p:anim>
                                    <p:anim calcmode="lin" valueType="num">
                                      <p:cBhvr additive="base">
                                        <p:cTn id="73" dur="1100"/>
                                        <p:tgtEl>
                                          <p:spTgt spid="1220"/>
                                        </p:tgtEl>
                                        <p:attrNameLst>
                                          <p:attrName>ppt_h</p:attrName>
                                        </p:attrNameLst>
                                      </p:cBhvr>
                                      <p:tavLst>
                                        <p:tav tm="0">
                                          <p:val>
                                            <p:strVal val="0"/>
                                          </p:val>
                                        </p:tav>
                                        <p:tav tm="100000">
                                          <p:val>
                                            <p:strVal val="#ppt_h"/>
                                          </p:val>
                                        </p:tav>
                                      </p:tavLst>
                                    </p:anim>
                                  </p:childTnLst>
                                </p:cTn>
                              </p:par>
                              <p:par>
                                <p:cTn id="74" presetID="23" presetClass="entr" presetSubtype="16" fill="hold" nodeType="withEffect">
                                  <p:stCondLst>
                                    <p:cond delay="0"/>
                                  </p:stCondLst>
                                  <p:childTnLst>
                                    <p:set>
                                      <p:cBhvr>
                                        <p:cTn id="75" dur="1" fill="hold">
                                          <p:stCondLst>
                                            <p:cond delay="0"/>
                                          </p:stCondLst>
                                        </p:cTn>
                                        <p:tgtEl>
                                          <p:spTgt spid="1224"/>
                                        </p:tgtEl>
                                        <p:attrNameLst>
                                          <p:attrName>style.visibility</p:attrName>
                                        </p:attrNameLst>
                                      </p:cBhvr>
                                      <p:to>
                                        <p:strVal val="visible"/>
                                      </p:to>
                                    </p:set>
                                    <p:anim calcmode="lin" valueType="num">
                                      <p:cBhvr additive="base">
                                        <p:cTn id="76" dur="1100"/>
                                        <p:tgtEl>
                                          <p:spTgt spid="1224"/>
                                        </p:tgtEl>
                                        <p:attrNameLst>
                                          <p:attrName>ppt_w</p:attrName>
                                        </p:attrNameLst>
                                      </p:cBhvr>
                                      <p:tavLst>
                                        <p:tav tm="0">
                                          <p:val>
                                            <p:strVal val="0"/>
                                          </p:val>
                                        </p:tav>
                                        <p:tav tm="100000">
                                          <p:val>
                                            <p:strVal val="#ppt_w"/>
                                          </p:val>
                                        </p:tav>
                                      </p:tavLst>
                                    </p:anim>
                                    <p:anim calcmode="lin" valueType="num">
                                      <p:cBhvr additive="base">
                                        <p:cTn id="77" dur="1100"/>
                                        <p:tgtEl>
                                          <p:spTgt spid="1224"/>
                                        </p:tgtEl>
                                        <p:attrNameLst>
                                          <p:attrName>ppt_h</p:attrName>
                                        </p:attrNameLst>
                                      </p:cBhvr>
                                      <p:tavLst>
                                        <p:tav tm="0">
                                          <p:val>
                                            <p:strVal val="0"/>
                                          </p:val>
                                        </p:tav>
                                        <p:tav tm="100000">
                                          <p:val>
                                            <p:strVal val="#ppt_h"/>
                                          </p:val>
                                        </p:tav>
                                      </p:tavLst>
                                    </p:anim>
                                  </p:childTnLst>
                                </p:cTn>
                              </p:par>
                              <p:par>
                                <p:cTn id="78" presetID="23" presetClass="entr" presetSubtype="16" fill="hold" nodeType="withEffect">
                                  <p:stCondLst>
                                    <p:cond delay="0"/>
                                  </p:stCondLst>
                                  <p:childTnLst>
                                    <p:set>
                                      <p:cBhvr>
                                        <p:cTn id="79" dur="1" fill="hold">
                                          <p:stCondLst>
                                            <p:cond delay="0"/>
                                          </p:stCondLst>
                                        </p:cTn>
                                        <p:tgtEl>
                                          <p:spTgt spid="1221"/>
                                        </p:tgtEl>
                                        <p:attrNameLst>
                                          <p:attrName>style.visibility</p:attrName>
                                        </p:attrNameLst>
                                      </p:cBhvr>
                                      <p:to>
                                        <p:strVal val="visible"/>
                                      </p:to>
                                    </p:set>
                                    <p:anim calcmode="lin" valueType="num">
                                      <p:cBhvr additive="base">
                                        <p:cTn id="80" dur="1100"/>
                                        <p:tgtEl>
                                          <p:spTgt spid="1221"/>
                                        </p:tgtEl>
                                        <p:attrNameLst>
                                          <p:attrName>ppt_w</p:attrName>
                                        </p:attrNameLst>
                                      </p:cBhvr>
                                      <p:tavLst>
                                        <p:tav tm="0">
                                          <p:val>
                                            <p:strVal val="0"/>
                                          </p:val>
                                        </p:tav>
                                        <p:tav tm="100000">
                                          <p:val>
                                            <p:strVal val="#ppt_w"/>
                                          </p:val>
                                        </p:tav>
                                      </p:tavLst>
                                    </p:anim>
                                    <p:anim calcmode="lin" valueType="num">
                                      <p:cBhvr additive="base">
                                        <p:cTn id="81" dur="1100"/>
                                        <p:tgtEl>
                                          <p:spTgt spid="122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7" name="Google Shape;3107;p93"/>
          <p:cNvSpPr/>
          <p:nvPr/>
        </p:nvSpPr>
        <p:spPr>
          <a:xfrm>
            <a:off x="2436062" y="2082606"/>
            <a:ext cx="5583075" cy="2012875"/>
          </a:xfrm>
          <a:custGeom>
            <a:avLst/>
            <a:gdLst/>
            <a:ahLst/>
            <a:cxnLst/>
            <a:rect l="l" t="t" r="r" b="b"/>
            <a:pathLst>
              <a:path w="223323" h="80515" extrusionOk="0">
                <a:moveTo>
                  <a:pt x="5905" y="73601"/>
                </a:moveTo>
                <a:cubicBezTo>
                  <a:pt x="-6010" y="66319"/>
                  <a:pt x="3389" y="46859"/>
                  <a:pt x="5825" y="35315"/>
                </a:cubicBezTo>
                <a:cubicBezTo>
                  <a:pt x="8261" y="23771"/>
                  <a:pt x="-9318" y="9888"/>
                  <a:pt x="20521" y="4335"/>
                </a:cubicBezTo>
                <a:cubicBezTo>
                  <a:pt x="50360" y="-1218"/>
                  <a:pt x="151694" y="-782"/>
                  <a:pt x="184859" y="1998"/>
                </a:cubicBezTo>
                <a:cubicBezTo>
                  <a:pt x="218024" y="4778"/>
                  <a:pt x="215919" y="8910"/>
                  <a:pt x="219509" y="21016"/>
                </a:cubicBezTo>
                <a:cubicBezTo>
                  <a:pt x="223100" y="33122"/>
                  <a:pt x="230101" y="64971"/>
                  <a:pt x="206402" y="74636"/>
                </a:cubicBezTo>
                <a:cubicBezTo>
                  <a:pt x="182704" y="84301"/>
                  <a:pt x="110734" y="79178"/>
                  <a:pt x="77318" y="79005"/>
                </a:cubicBezTo>
                <a:cubicBezTo>
                  <a:pt x="43902" y="78833"/>
                  <a:pt x="17821" y="80883"/>
                  <a:pt x="5905" y="73601"/>
                </a:cubicBezTo>
                <a:close/>
              </a:path>
            </a:pathLst>
          </a:custGeom>
          <a:solidFill>
            <a:srgbClr val="FFFCF2">
              <a:alpha val="40240"/>
            </a:srgbClr>
          </a:solidFill>
          <a:ln>
            <a:noFill/>
          </a:ln>
        </p:spPr>
      </p:sp>
      <p:sp>
        <p:nvSpPr>
          <p:cNvPr id="3108" name="Google Shape;3108;p9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SERVICES</a:t>
            </a:r>
            <a:endParaRPr/>
          </a:p>
        </p:txBody>
      </p:sp>
      <p:sp>
        <p:nvSpPr>
          <p:cNvPr id="3109" name="Google Shape;3109;p93"/>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graphicFrame>
        <p:nvGraphicFramePr>
          <p:cNvPr id="3110" name="Google Shape;3110;p93"/>
          <p:cNvGraphicFramePr/>
          <p:nvPr/>
        </p:nvGraphicFramePr>
        <p:xfrm>
          <a:off x="1274813" y="1492322"/>
          <a:ext cx="3000000" cy="3000000"/>
        </p:xfrm>
        <a:graphic>
          <a:graphicData uri="http://schemas.openxmlformats.org/drawingml/2006/table">
            <a:tbl>
              <a:tblPr>
                <a:noFill/>
                <a:tableStyleId>{BDA2EA28-9139-4ECD-89D6-8E345794697E}</a:tableStyleId>
              </a:tblPr>
              <a:tblGrid>
                <a:gridCol w="1367375">
                  <a:extLst>
                    <a:ext uri="{9D8B030D-6E8A-4147-A177-3AD203B41FA5}">
                      <a16:colId xmlns:a16="http://schemas.microsoft.com/office/drawing/2014/main" val="20000"/>
                    </a:ext>
                  </a:extLst>
                </a:gridCol>
                <a:gridCol w="1566900">
                  <a:extLst>
                    <a:ext uri="{9D8B030D-6E8A-4147-A177-3AD203B41FA5}">
                      <a16:colId xmlns:a16="http://schemas.microsoft.com/office/drawing/2014/main" val="20001"/>
                    </a:ext>
                  </a:extLst>
                </a:gridCol>
                <a:gridCol w="1735700">
                  <a:extLst>
                    <a:ext uri="{9D8B030D-6E8A-4147-A177-3AD203B41FA5}">
                      <a16:colId xmlns:a16="http://schemas.microsoft.com/office/drawing/2014/main" val="20002"/>
                    </a:ext>
                  </a:extLst>
                </a:gridCol>
                <a:gridCol w="1924400">
                  <a:extLst>
                    <a:ext uri="{9D8B030D-6E8A-4147-A177-3AD203B41FA5}">
                      <a16:colId xmlns:a16="http://schemas.microsoft.com/office/drawing/2014/main" val="20003"/>
                    </a:ext>
                  </a:extLst>
                </a:gridCol>
              </a:tblGrid>
              <a:tr h="792450">
                <a:tc>
                  <a:txBody>
                    <a:bodyPr/>
                    <a:lstStyle/>
                    <a:p>
                      <a:pPr marL="0" lvl="0" indent="0" algn="ctr" rtl="0">
                        <a:spcBef>
                          <a:spcPts val="0"/>
                        </a:spcBef>
                        <a:spcAft>
                          <a:spcPts val="0"/>
                        </a:spcAft>
                        <a:buNone/>
                      </a:pPr>
                      <a:endParaRPr sz="1600">
                        <a:solidFill>
                          <a:schemeClr val="dk1"/>
                        </a:solidFill>
                        <a:latin typeface="Paytone One"/>
                        <a:ea typeface="Paytone One"/>
                        <a:cs typeface="Paytone One"/>
                        <a:sym typeface="Paytone One"/>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SATURN</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ABOUT</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composed of hydrogen and helium</a:t>
                      </a:r>
                      <a:endParaRPr>
                        <a:solidFill>
                          <a:schemeClr val="dk1"/>
                        </a:solidFill>
                        <a:latin typeface="Comfortaa"/>
                        <a:ea typeface="Comfortaa"/>
                        <a:cs typeface="Comfortaa"/>
                        <a:sym typeface="Comfortaa"/>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the second planet from the Sun and is hot</a:t>
                      </a: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Despite being red, Mars is actually a cold place</a:t>
                      </a: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860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MED STAFF</a:t>
                      </a:r>
                      <a:endParaRPr sz="2000">
                        <a:solidFill>
                          <a:schemeClr val="accent2"/>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241</a:t>
                      </a:r>
                      <a:endParaRPr sz="3500">
                        <a:solidFill>
                          <a:schemeClr val="accent4"/>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154</a:t>
                      </a:r>
                      <a:endParaRPr sz="3500">
                        <a:solidFill>
                          <a:schemeClr val="accent4"/>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85</a:t>
                      </a:r>
                      <a:endParaRPr sz="3500">
                        <a:solidFill>
                          <a:schemeClr val="accent4"/>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111" name="Google Shape;3111;p93"/>
          <p:cNvSpPr/>
          <p:nvPr/>
        </p:nvSpPr>
        <p:spPr>
          <a:xfrm rot="5735881">
            <a:off x="1268846" y="76350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93"/>
          <p:cNvSpPr/>
          <p:nvPr/>
        </p:nvSpPr>
        <p:spPr>
          <a:xfrm>
            <a:off x="6667150" y="720102"/>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3" name="Google Shape;3113;p93"/>
          <p:cNvGrpSpPr/>
          <p:nvPr/>
        </p:nvGrpSpPr>
        <p:grpSpPr>
          <a:xfrm rot="3971213">
            <a:off x="2469971" y="970663"/>
            <a:ext cx="355235" cy="305699"/>
            <a:chOff x="2581492" y="1663973"/>
            <a:chExt cx="447094" cy="384748"/>
          </a:xfrm>
        </p:grpSpPr>
        <p:sp>
          <p:nvSpPr>
            <p:cNvPr id="3114" name="Google Shape;3114;p93"/>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93"/>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93"/>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93"/>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8" name="Google Shape;3118;p93"/>
          <p:cNvGrpSpPr/>
          <p:nvPr/>
        </p:nvGrpSpPr>
        <p:grpSpPr>
          <a:xfrm>
            <a:off x="1151634" y="1478400"/>
            <a:ext cx="859083" cy="448400"/>
            <a:chOff x="1362021" y="1108808"/>
            <a:chExt cx="986885" cy="515106"/>
          </a:xfrm>
        </p:grpSpPr>
        <p:sp>
          <p:nvSpPr>
            <p:cNvPr id="3119" name="Google Shape;3119;p93"/>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93"/>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93"/>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93"/>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93"/>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93"/>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5" name="Google Shape;3125;p93"/>
          <p:cNvGrpSpPr/>
          <p:nvPr/>
        </p:nvGrpSpPr>
        <p:grpSpPr>
          <a:xfrm>
            <a:off x="7611015" y="924624"/>
            <a:ext cx="150927" cy="143533"/>
            <a:chOff x="3716290" y="4256524"/>
            <a:chExt cx="150927" cy="143533"/>
          </a:xfrm>
        </p:grpSpPr>
        <p:sp>
          <p:nvSpPr>
            <p:cNvPr id="3126" name="Google Shape;3126;p93"/>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93"/>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93"/>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9" name="Google Shape;3129;p93"/>
          <p:cNvSpPr/>
          <p:nvPr/>
        </p:nvSpPr>
        <p:spPr>
          <a:xfrm rot="2912381">
            <a:off x="7728186" y="405042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0" name="Google Shape;3130;p93"/>
          <p:cNvGrpSpPr/>
          <p:nvPr/>
        </p:nvGrpSpPr>
        <p:grpSpPr>
          <a:xfrm>
            <a:off x="2572140" y="4209449"/>
            <a:ext cx="150927" cy="143533"/>
            <a:chOff x="3716290" y="4256524"/>
            <a:chExt cx="150927" cy="143533"/>
          </a:xfrm>
        </p:grpSpPr>
        <p:sp>
          <p:nvSpPr>
            <p:cNvPr id="3131" name="Google Shape;3131;p93"/>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93"/>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93"/>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3118"/>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31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37"/>
        <p:cNvGrpSpPr/>
        <p:nvPr/>
      </p:nvGrpSpPr>
      <p:grpSpPr>
        <a:xfrm>
          <a:off x="0" y="0"/>
          <a:ext cx="0" cy="0"/>
          <a:chOff x="0" y="0"/>
          <a:chExt cx="0" cy="0"/>
        </a:xfrm>
      </p:grpSpPr>
      <p:sp>
        <p:nvSpPr>
          <p:cNvPr id="3138" name="Google Shape;3138;p9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LOCATIONS </a:t>
            </a:r>
            <a:endParaRPr/>
          </a:p>
        </p:txBody>
      </p:sp>
      <p:grpSp>
        <p:nvGrpSpPr>
          <p:cNvPr id="3139" name="Google Shape;3139;p94"/>
          <p:cNvGrpSpPr/>
          <p:nvPr/>
        </p:nvGrpSpPr>
        <p:grpSpPr>
          <a:xfrm>
            <a:off x="3499493" y="1617553"/>
            <a:ext cx="4520052" cy="2407997"/>
            <a:chOff x="233350" y="949250"/>
            <a:chExt cx="7137300" cy="3802300"/>
          </a:xfrm>
        </p:grpSpPr>
        <p:sp>
          <p:nvSpPr>
            <p:cNvPr id="3140" name="Google Shape;3140;p9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9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94"/>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9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9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9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9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9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9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9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9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9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9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9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9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9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9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9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9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9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9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9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9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9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9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9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9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9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9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9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9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9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9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9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9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9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9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9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9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9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9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9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9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9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9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9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9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9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9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9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9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1" name="Google Shape;3191;p94"/>
          <p:cNvSpPr txBox="1"/>
          <p:nvPr/>
        </p:nvSpPr>
        <p:spPr>
          <a:xfrm>
            <a:off x="1353154" y="1758110"/>
            <a:ext cx="1607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Mercury is a small planet</a:t>
            </a:r>
            <a:endParaRPr>
              <a:solidFill>
                <a:schemeClr val="dk1"/>
              </a:solidFill>
              <a:latin typeface="Comfortaa"/>
              <a:ea typeface="Comfortaa"/>
              <a:cs typeface="Comfortaa"/>
              <a:sym typeface="Comfortaa"/>
            </a:endParaRPr>
          </a:p>
        </p:txBody>
      </p:sp>
      <p:sp>
        <p:nvSpPr>
          <p:cNvPr id="3192" name="Google Shape;3192;p94"/>
          <p:cNvSpPr txBox="1"/>
          <p:nvPr/>
        </p:nvSpPr>
        <p:spPr>
          <a:xfrm>
            <a:off x="1358003" y="2740250"/>
            <a:ext cx="1607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Venus has a beautiful name</a:t>
            </a:r>
            <a:endParaRPr>
              <a:solidFill>
                <a:schemeClr val="dk1"/>
              </a:solidFill>
              <a:latin typeface="Comfortaa"/>
              <a:ea typeface="Comfortaa"/>
              <a:cs typeface="Comfortaa"/>
              <a:sym typeface="Comfortaa"/>
            </a:endParaRPr>
          </a:p>
        </p:txBody>
      </p:sp>
      <p:sp>
        <p:nvSpPr>
          <p:cNvPr id="3193" name="Google Shape;3193;p94"/>
          <p:cNvSpPr txBox="1"/>
          <p:nvPr/>
        </p:nvSpPr>
        <p:spPr>
          <a:xfrm>
            <a:off x="1353153" y="1510586"/>
            <a:ext cx="16074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3194" name="Google Shape;3194;p94"/>
          <p:cNvSpPr txBox="1"/>
          <p:nvPr/>
        </p:nvSpPr>
        <p:spPr>
          <a:xfrm>
            <a:off x="1358003" y="2488250"/>
            <a:ext cx="16074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3195" name="Google Shape;3195;p94"/>
          <p:cNvSpPr txBox="1"/>
          <p:nvPr/>
        </p:nvSpPr>
        <p:spPr>
          <a:xfrm>
            <a:off x="1352778" y="3717932"/>
            <a:ext cx="1607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Mars is made of basalt</a:t>
            </a:r>
            <a:endParaRPr>
              <a:solidFill>
                <a:schemeClr val="dk1"/>
              </a:solidFill>
              <a:latin typeface="Comfortaa"/>
              <a:ea typeface="Comfortaa"/>
              <a:cs typeface="Comfortaa"/>
              <a:sym typeface="Comfortaa"/>
            </a:endParaRPr>
          </a:p>
        </p:txBody>
      </p:sp>
      <p:sp>
        <p:nvSpPr>
          <p:cNvPr id="3196" name="Google Shape;3196;p94"/>
          <p:cNvSpPr txBox="1"/>
          <p:nvPr/>
        </p:nvSpPr>
        <p:spPr>
          <a:xfrm>
            <a:off x="1352778" y="3470400"/>
            <a:ext cx="16074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grpSp>
        <p:nvGrpSpPr>
          <p:cNvPr id="3197" name="Google Shape;3197;p94"/>
          <p:cNvGrpSpPr/>
          <p:nvPr/>
        </p:nvGrpSpPr>
        <p:grpSpPr>
          <a:xfrm>
            <a:off x="4286745" y="2102677"/>
            <a:ext cx="143821" cy="138197"/>
            <a:chOff x="2874770" y="2051552"/>
            <a:chExt cx="143821" cy="138197"/>
          </a:xfrm>
        </p:grpSpPr>
        <p:sp>
          <p:nvSpPr>
            <p:cNvPr id="3198" name="Google Shape;3198;p94"/>
            <p:cNvSpPr/>
            <p:nvPr/>
          </p:nvSpPr>
          <p:spPr>
            <a:xfrm>
              <a:off x="2874770" y="2051552"/>
              <a:ext cx="143821" cy="13819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4"/>
            </a:solidFill>
            <a:ln>
              <a:noFill/>
            </a:ln>
          </p:spPr>
        </p:sp>
        <p:sp>
          <p:nvSpPr>
            <p:cNvPr id="3199" name="Google Shape;3199;p94"/>
            <p:cNvSpPr/>
            <p:nvPr/>
          </p:nvSpPr>
          <p:spPr>
            <a:xfrm>
              <a:off x="2889088" y="2063050"/>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0" name="Google Shape;3200;p94"/>
          <p:cNvGrpSpPr/>
          <p:nvPr/>
        </p:nvGrpSpPr>
        <p:grpSpPr>
          <a:xfrm>
            <a:off x="4523245" y="2848377"/>
            <a:ext cx="143821" cy="138197"/>
            <a:chOff x="2874770" y="2051552"/>
            <a:chExt cx="143821" cy="138197"/>
          </a:xfrm>
        </p:grpSpPr>
        <p:sp>
          <p:nvSpPr>
            <p:cNvPr id="3201" name="Google Shape;3201;p94"/>
            <p:cNvSpPr/>
            <p:nvPr/>
          </p:nvSpPr>
          <p:spPr>
            <a:xfrm>
              <a:off x="2874770" y="2051552"/>
              <a:ext cx="143821" cy="13819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1"/>
            </a:solidFill>
            <a:ln>
              <a:noFill/>
            </a:ln>
          </p:spPr>
        </p:sp>
        <p:sp>
          <p:nvSpPr>
            <p:cNvPr id="3202" name="Google Shape;3202;p94"/>
            <p:cNvSpPr/>
            <p:nvPr/>
          </p:nvSpPr>
          <p:spPr>
            <a:xfrm>
              <a:off x="2889088" y="2063050"/>
              <a:ext cx="115200" cy="115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3" name="Google Shape;3203;p94"/>
          <p:cNvGrpSpPr/>
          <p:nvPr/>
        </p:nvGrpSpPr>
        <p:grpSpPr>
          <a:xfrm>
            <a:off x="5414757" y="2072377"/>
            <a:ext cx="143821" cy="138197"/>
            <a:chOff x="2874770" y="2051552"/>
            <a:chExt cx="143821" cy="138197"/>
          </a:xfrm>
        </p:grpSpPr>
        <p:sp>
          <p:nvSpPr>
            <p:cNvPr id="3204" name="Google Shape;3204;p94"/>
            <p:cNvSpPr/>
            <p:nvPr/>
          </p:nvSpPr>
          <p:spPr>
            <a:xfrm>
              <a:off x="2874770" y="2051552"/>
              <a:ext cx="143821" cy="13819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3"/>
            </a:solidFill>
            <a:ln>
              <a:noFill/>
            </a:ln>
          </p:spPr>
        </p:sp>
        <p:sp>
          <p:nvSpPr>
            <p:cNvPr id="3205" name="Google Shape;3205;p94"/>
            <p:cNvSpPr/>
            <p:nvPr/>
          </p:nvSpPr>
          <p:spPr>
            <a:xfrm>
              <a:off x="2889088" y="2063050"/>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6" name="Google Shape;3206;p94"/>
          <p:cNvGrpSpPr/>
          <p:nvPr/>
        </p:nvGrpSpPr>
        <p:grpSpPr>
          <a:xfrm>
            <a:off x="8110321" y="782267"/>
            <a:ext cx="637156" cy="696384"/>
            <a:chOff x="849771" y="662017"/>
            <a:chExt cx="637156" cy="696384"/>
          </a:xfrm>
        </p:grpSpPr>
        <p:sp>
          <p:nvSpPr>
            <p:cNvPr id="3207" name="Google Shape;3207;p94"/>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94"/>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94"/>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94"/>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94"/>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2" name="Google Shape;3212;p94"/>
          <p:cNvSpPr/>
          <p:nvPr/>
        </p:nvSpPr>
        <p:spPr>
          <a:xfrm>
            <a:off x="3575305" y="3614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94"/>
          <p:cNvGrpSpPr/>
          <p:nvPr/>
        </p:nvGrpSpPr>
        <p:grpSpPr>
          <a:xfrm rot="-1130991" flipH="1">
            <a:off x="4134722" y="4303983"/>
            <a:ext cx="874559" cy="1481121"/>
            <a:chOff x="-117729" y="1733810"/>
            <a:chExt cx="874530" cy="1481072"/>
          </a:xfrm>
        </p:grpSpPr>
        <p:sp>
          <p:nvSpPr>
            <p:cNvPr id="3214" name="Google Shape;3214;p9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9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9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7" name="Google Shape;3217;p94"/>
          <p:cNvGrpSpPr/>
          <p:nvPr/>
        </p:nvGrpSpPr>
        <p:grpSpPr>
          <a:xfrm rot="-1703417">
            <a:off x="675637" y="933608"/>
            <a:ext cx="199308" cy="251696"/>
            <a:chOff x="3311031" y="3025663"/>
            <a:chExt cx="308584" cy="389695"/>
          </a:xfrm>
        </p:grpSpPr>
        <p:sp>
          <p:nvSpPr>
            <p:cNvPr id="3218" name="Google Shape;3218;p94"/>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94"/>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94"/>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94"/>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2" name="Google Shape;3222;p94"/>
          <p:cNvGrpSpPr/>
          <p:nvPr/>
        </p:nvGrpSpPr>
        <p:grpSpPr>
          <a:xfrm>
            <a:off x="7502190" y="4211286"/>
            <a:ext cx="150927" cy="143533"/>
            <a:chOff x="3716290" y="4256524"/>
            <a:chExt cx="150927" cy="143533"/>
          </a:xfrm>
        </p:grpSpPr>
        <p:sp>
          <p:nvSpPr>
            <p:cNvPr id="3223" name="Google Shape;3223;p9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9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9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6" name="Google Shape;3226;p94"/>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3227" name="Google Shape;3227;p94"/>
          <p:cNvSpPr/>
          <p:nvPr/>
        </p:nvSpPr>
        <p:spPr>
          <a:xfrm flipH="1">
            <a:off x="1121600" y="1551289"/>
            <a:ext cx="236400" cy="23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94"/>
          <p:cNvSpPr/>
          <p:nvPr/>
        </p:nvSpPr>
        <p:spPr>
          <a:xfrm flipH="1">
            <a:off x="1121600" y="2520278"/>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94"/>
          <p:cNvSpPr/>
          <p:nvPr/>
        </p:nvSpPr>
        <p:spPr>
          <a:xfrm flipH="1">
            <a:off x="1121600" y="3515339"/>
            <a:ext cx="236400" cy="23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197"/>
                                        </p:tgtEl>
                                        <p:attrNameLst>
                                          <p:attrName>style.visibility</p:attrName>
                                        </p:attrNameLst>
                                      </p:cBhvr>
                                      <p:to>
                                        <p:strVal val="visible"/>
                                      </p:to>
                                    </p:set>
                                    <p:anim calcmode="lin" valueType="num">
                                      <p:cBhvr additive="base">
                                        <p:cTn id="7" dur="1000"/>
                                        <p:tgtEl>
                                          <p:spTgt spid="3197"/>
                                        </p:tgtEl>
                                        <p:attrNameLst>
                                          <p:attrName>ppt_w</p:attrName>
                                        </p:attrNameLst>
                                      </p:cBhvr>
                                      <p:tavLst>
                                        <p:tav tm="0">
                                          <p:val>
                                            <p:strVal val="0"/>
                                          </p:val>
                                        </p:tav>
                                        <p:tav tm="100000">
                                          <p:val>
                                            <p:strVal val="#ppt_w"/>
                                          </p:val>
                                        </p:tav>
                                      </p:tavLst>
                                    </p:anim>
                                    <p:anim calcmode="lin" valueType="num">
                                      <p:cBhvr additive="base">
                                        <p:cTn id="8" dur="1000"/>
                                        <p:tgtEl>
                                          <p:spTgt spid="3197"/>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3200"/>
                                        </p:tgtEl>
                                        <p:attrNameLst>
                                          <p:attrName>style.visibility</p:attrName>
                                        </p:attrNameLst>
                                      </p:cBhvr>
                                      <p:to>
                                        <p:strVal val="visible"/>
                                      </p:to>
                                    </p:set>
                                    <p:anim calcmode="lin" valueType="num">
                                      <p:cBhvr additive="base">
                                        <p:cTn id="12" dur="1000"/>
                                        <p:tgtEl>
                                          <p:spTgt spid="3200"/>
                                        </p:tgtEl>
                                        <p:attrNameLst>
                                          <p:attrName>ppt_w</p:attrName>
                                        </p:attrNameLst>
                                      </p:cBhvr>
                                      <p:tavLst>
                                        <p:tav tm="0">
                                          <p:val>
                                            <p:strVal val="0"/>
                                          </p:val>
                                        </p:tav>
                                        <p:tav tm="100000">
                                          <p:val>
                                            <p:strVal val="#ppt_w"/>
                                          </p:val>
                                        </p:tav>
                                      </p:tavLst>
                                    </p:anim>
                                    <p:anim calcmode="lin" valueType="num">
                                      <p:cBhvr additive="base">
                                        <p:cTn id="13" dur="1000"/>
                                        <p:tgtEl>
                                          <p:spTgt spid="3200"/>
                                        </p:tgtEl>
                                        <p:attrNameLst>
                                          <p:attrName>ppt_h</p:attrName>
                                        </p:attrNameLst>
                                      </p:cBhvr>
                                      <p:tavLst>
                                        <p:tav tm="0">
                                          <p:val>
                                            <p:strVal val="0"/>
                                          </p:val>
                                        </p:tav>
                                        <p:tav tm="100000">
                                          <p:val>
                                            <p:strVal val="#ppt_h"/>
                                          </p:val>
                                        </p:tav>
                                      </p:tavLst>
                                    </p:anim>
                                  </p:childTnLst>
                                </p:cTn>
                              </p:par>
                            </p:childTnLst>
                          </p:cTn>
                        </p:par>
                        <p:par>
                          <p:cTn id="14" fill="hold">
                            <p:stCondLst>
                              <p:cond delay="2000"/>
                            </p:stCondLst>
                            <p:childTnLst>
                              <p:par>
                                <p:cTn id="15" presetID="23" presetClass="entr" presetSubtype="16" fill="hold" nodeType="afterEffect">
                                  <p:stCondLst>
                                    <p:cond delay="0"/>
                                  </p:stCondLst>
                                  <p:childTnLst>
                                    <p:set>
                                      <p:cBhvr>
                                        <p:cTn id="16" dur="1" fill="hold">
                                          <p:stCondLst>
                                            <p:cond delay="0"/>
                                          </p:stCondLst>
                                        </p:cTn>
                                        <p:tgtEl>
                                          <p:spTgt spid="3203"/>
                                        </p:tgtEl>
                                        <p:attrNameLst>
                                          <p:attrName>style.visibility</p:attrName>
                                        </p:attrNameLst>
                                      </p:cBhvr>
                                      <p:to>
                                        <p:strVal val="visible"/>
                                      </p:to>
                                    </p:set>
                                    <p:anim calcmode="lin" valueType="num">
                                      <p:cBhvr additive="base">
                                        <p:cTn id="17" dur="1000"/>
                                        <p:tgtEl>
                                          <p:spTgt spid="3203"/>
                                        </p:tgtEl>
                                        <p:attrNameLst>
                                          <p:attrName>ppt_w</p:attrName>
                                        </p:attrNameLst>
                                      </p:cBhvr>
                                      <p:tavLst>
                                        <p:tav tm="0">
                                          <p:val>
                                            <p:strVal val="0"/>
                                          </p:val>
                                        </p:tav>
                                        <p:tav tm="100000">
                                          <p:val>
                                            <p:strVal val="#ppt_w"/>
                                          </p:val>
                                        </p:tav>
                                      </p:tavLst>
                                    </p:anim>
                                    <p:anim calcmode="lin" valueType="num">
                                      <p:cBhvr additive="base">
                                        <p:cTn id="18" dur="1000"/>
                                        <p:tgtEl>
                                          <p:spTgt spid="320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33"/>
        <p:cNvGrpSpPr/>
        <p:nvPr/>
      </p:nvGrpSpPr>
      <p:grpSpPr>
        <a:xfrm>
          <a:off x="0" y="0"/>
          <a:ext cx="0" cy="0"/>
          <a:chOff x="0" y="0"/>
          <a:chExt cx="0" cy="0"/>
        </a:xfrm>
      </p:grpSpPr>
      <p:sp>
        <p:nvSpPr>
          <p:cNvPr id="3234" name="Google Shape;3234;p95"/>
          <p:cNvSpPr txBox="1">
            <a:spLocks noGrp="1"/>
          </p:cNvSpPr>
          <p:nvPr>
            <p:ph type="body" idx="1"/>
          </p:nvPr>
        </p:nvSpPr>
        <p:spPr>
          <a:xfrm>
            <a:off x="2355013" y="1679100"/>
            <a:ext cx="4434000" cy="1006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You can list your accomplishments here</a:t>
            </a:r>
            <a:endParaRPr/>
          </a:p>
          <a:p>
            <a:pPr marL="457200" lvl="0" indent="-317500" algn="l" rtl="0">
              <a:spcBef>
                <a:spcPts val="0"/>
              </a:spcBef>
              <a:spcAft>
                <a:spcPts val="0"/>
              </a:spcAft>
              <a:buSzPts val="1400"/>
              <a:buChar char="●"/>
            </a:pPr>
            <a:r>
              <a:rPr lang="en"/>
              <a:t>You can list your accomplishments here</a:t>
            </a:r>
            <a:endParaRPr/>
          </a:p>
          <a:p>
            <a:pPr marL="457200" lvl="0" indent="-317500" algn="l" rtl="0">
              <a:spcBef>
                <a:spcPts val="0"/>
              </a:spcBef>
              <a:spcAft>
                <a:spcPts val="0"/>
              </a:spcAft>
              <a:buSzPts val="1400"/>
              <a:buChar char="●"/>
            </a:pPr>
            <a:r>
              <a:rPr lang="en"/>
              <a:t>You can list your accomplishments here</a:t>
            </a:r>
            <a:endParaRPr/>
          </a:p>
          <a:p>
            <a:pPr marL="457200" lvl="0" indent="-317500" algn="l" rtl="0">
              <a:spcBef>
                <a:spcPts val="0"/>
              </a:spcBef>
              <a:spcAft>
                <a:spcPts val="0"/>
              </a:spcAft>
              <a:buSzPts val="1400"/>
              <a:buChar char="●"/>
            </a:pPr>
            <a:r>
              <a:rPr lang="en"/>
              <a:t>You can list your accomplishments here</a:t>
            </a:r>
            <a:endParaRPr/>
          </a:p>
        </p:txBody>
      </p:sp>
      <p:sp>
        <p:nvSpPr>
          <p:cNvPr id="3235" name="Google Shape;3235;p95"/>
          <p:cNvSpPr txBox="1">
            <a:spLocks noGrp="1"/>
          </p:cNvSpPr>
          <p:nvPr>
            <p:ph type="body" idx="4"/>
          </p:nvPr>
        </p:nvSpPr>
        <p:spPr>
          <a:xfrm>
            <a:off x="2355013" y="3251750"/>
            <a:ext cx="4434000" cy="1006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You can list your accomplishments here</a:t>
            </a:r>
            <a:endParaRPr/>
          </a:p>
          <a:p>
            <a:pPr marL="457200" lvl="0" indent="-317500" algn="l" rtl="0">
              <a:spcBef>
                <a:spcPts val="0"/>
              </a:spcBef>
              <a:spcAft>
                <a:spcPts val="0"/>
              </a:spcAft>
              <a:buSzPts val="1400"/>
              <a:buChar char="●"/>
            </a:pPr>
            <a:r>
              <a:rPr lang="en"/>
              <a:t>You can list your accomplishments here</a:t>
            </a:r>
            <a:endParaRPr/>
          </a:p>
          <a:p>
            <a:pPr marL="457200" lvl="0" indent="-317500" algn="l" rtl="0">
              <a:spcBef>
                <a:spcPts val="0"/>
              </a:spcBef>
              <a:spcAft>
                <a:spcPts val="0"/>
              </a:spcAft>
              <a:buSzPts val="1400"/>
              <a:buChar char="●"/>
            </a:pPr>
            <a:r>
              <a:rPr lang="en"/>
              <a:t>You can list your accomplishments here</a:t>
            </a:r>
            <a:endParaRPr/>
          </a:p>
          <a:p>
            <a:pPr marL="457200" lvl="0" indent="-317500" algn="l" rtl="0">
              <a:spcBef>
                <a:spcPts val="0"/>
              </a:spcBef>
              <a:spcAft>
                <a:spcPts val="0"/>
              </a:spcAft>
              <a:buSzPts val="1400"/>
              <a:buChar char="●"/>
            </a:pPr>
            <a:r>
              <a:rPr lang="en"/>
              <a:t>You can list your accomplishments here</a:t>
            </a:r>
            <a:endParaRPr/>
          </a:p>
        </p:txBody>
      </p:sp>
      <p:sp>
        <p:nvSpPr>
          <p:cNvPr id="3236" name="Google Shape;3236;p95"/>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3237" name="Google Shape;3237;p95"/>
          <p:cNvSpPr txBox="1">
            <a:spLocks noGrp="1"/>
          </p:cNvSpPr>
          <p:nvPr>
            <p:ph type="subTitle" idx="2"/>
          </p:nvPr>
        </p:nvSpPr>
        <p:spPr>
          <a:xfrm>
            <a:off x="2354988" y="1257300"/>
            <a:ext cx="4434000" cy="4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2021</a:t>
            </a:r>
            <a:endParaRPr/>
          </a:p>
        </p:txBody>
      </p:sp>
      <p:sp>
        <p:nvSpPr>
          <p:cNvPr id="3238" name="Google Shape;3238;p95"/>
          <p:cNvSpPr txBox="1">
            <a:spLocks noGrp="1"/>
          </p:cNvSpPr>
          <p:nvPr>
            <p:ph type="subTitle" idx="3"/>
          </p:nvPr>
        </p:nvSpPr>
        <p:spPr>
          <a:xfrm>
            <a:off x="2354988" y="2829950"/>
            <a:ext cx="4434000" cy="4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2022</a:t>
            </a:r>
            <a:endParaRPr/>
          </a:p>
        </p:txBody>
      </p:sp>
      <p:sp>
        <p:nvSpPr>
          <p:cNvPr id="3239" name="Google Shape;3239;p9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KEY ACCOMPLISHMENTS</a:t>
            </a:r>
            <a:endParaRPr/>
          </a:p>
        </p:txBody>
      </p:sp>
      <p:grpSp>
        <p:nvGrpSpPr>
          <p:cNvPr id="3240" name="Google Shape;3240;p95"/>
          <p:cNvGrpSpPr/>
          <p:nvPr/>
        </p:nvGrpSpPr>
        <p:grpSpPr>
          <a:xfrm rot="-387775" flipH="1">
            <a:off x="6985992" y="3934052"/>
            <a:ext cx="488192" cy="457843"/>
            <a:chOff x="3089978" y="4184399"/>
            <a:chExt cx="388071" cy="363947"/>
          </a:xfrm>
        </p:grpSpPr>
        <p:sp>
          <p:nvSpPr>
            <p:cNvPr id="3241" name="Google Shape;3241;p95"/>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95"/>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95"/>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4" name="Google Shape;3244;p95"/>
          <p:cNvGrpSpPr/>
          <p:nvPr/>
        </p:nvGrpSpPr>
        <p:grpSpPr>
          <a:xfrm flipH="1">
            <a:off x="1355328" y="3032939"/>
            <a:ext cx="444119" cy="550116"/>
            <a:chOff x="7443422" y="3653739"/>
            <a:chExt cx="444119" cy="550116"/>
          </a:xfrm>
        </p:grpSpPr>
        <p:sp>
          <p:nvSpPr>
            <p:cNvPr id="3245" name="Google Shape;3245;p95"/>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95"/>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95"/>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95"/>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95"/>
          <p:cNvGrpSpPr/>
          <p:nvPr/>
        </p:nvGrpSpPr>
        <p:grpSpPr>
          <a:xfrm rot="-5712340">
            <a:off x="1565437" y="1442595"/>
            <a:ext cx="199303" cy="251690"/>
            <a:chOff x="3311031" y="3025663"/>
            <a:chExt cx="308584" cy="389695"/>
          </a:xfrm>
        </p:grpSpPr>
        <p:sp>
          <p:nvSpPr>
            <p:cNvPr id="3250" name="Google Shape;3250;p95"/>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95"/>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95"/>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95"/>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4" name="Google Shape;3254;p95"/>
          <p:cNvGrpSpPr/>
          <p:nvPr/>
        </p:nvGrpSpPr>
        <p:grpSpPr>
          <a:xfrm>
            <a:off x="7275656" y="2588878"/>
            <a:ext cx="222754" cy="178090"/>
            <a:chOff x="2858987" y="3108507"/>
            <a:chExt cx="186655" cy="149254"/>
          </a:xfrm>
        </p:grpSpPr>
        <p:sp>
          <p:nvSpPr>
            <p:cNvPr id="3255" name="Google Shape;3255;p95"/>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95"/>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95"/>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8" name="Google Shape;3258;p95"/>
          <p:cNvGrpSpPr/>
          <p:nvPr/>
        </p:nvGrpSpPr>
        <p:grpSpPr>
          <a:xfrm rot="1517663">
            <a:off x="8034830" y="640800"/>
            <a:ext cx="355252" cy="305714"/>
            <a:chOff x="2581492" y="1663973"/>
            <a:chExt cx="447094" cy="384748"/>
          </a:xfrm>
        </p:grpSpPr>
        <p:sp>
          <p:nvSpPr>
            <p:cNvPr id="3259" name="Google Shape;3259;p95"/>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95"/>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95"/>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95"/>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66"/>
        <p:cNvGrpSpPr/>
        <p:nvPr/>
      </p:nvGrpSpPr>
      <p:grpSpPr>
        <a:xfrm>
          <a:off x="0" y="0"/>
          <a:ext cx="0" cy="0"/>
          <a:chOff x="0" y="0"/>
          <a:chExt cx="0" cy="0"/>
        </a:xfrm>
      </p:grpSpPr>
      <p:sp>
        <p:nvSpPr>
          <p:cNvPr id="3267" name="Google Shape;3267;p9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KEY ACCOMPLISHMENTS</a:t>
            </a:r>
            <a:endParaRPr/>
          </a:p>
        </p:txBody>
      </p:sp>
      <p:graphicFrame>
        <p:nvGraphicFramePr>
          <p:cNvPr id="3268" name="Google Shape;3268;p96"/>
          <p:cNvGraphicFramePr/>
          <p:nvPr/>
        </p:nvGraphicFramePr>
        <p:xfrm>
          <a:off x="994275" y="1386572"/>
          <a:ext cx="3000000" cy="3000000"/>
        </p:xfrm>
        <a:graphic>
          <a:graphicData uri="http://schemas.openxmlformats.org/drawingml/2006/table">
            <a:tbl>
              <a:tblPr>
                <a:noFill/>
                <a:tableStyleId>{BDA2EA28-9139-4ECD-89D6-8E345794697E}</a:tableStyleId>
              </a:tblPr>
              <a:tblGrid>
                <a:gridCol w="2551050">
                  <a:extLst>
                    <a:ext uri="{9D8B030D-6E8A-4147-A177-3AD203B41FA5}">
                      <a16:colId xmlns:a16="http://schemas.microsoft.com/office/drawing/2014/main" val="20000"/>
                    </a:ext>
                  </a:extLst>
                </a:gridCol>
                <a:gridCol w="642200">
                  <a:extLst>
                    <a:ext uri="{9D8B030D-6E8A-4147-A177-3AD203B41FA5}">
                      <a16:colId xmlns:a16="http://schemas.microsoft.com/office/drawing/2014/main" val="20001"/>
                    </a:ext>
                  </a:extLst>
                </a:gridCol>
                <a:gridCol w="627725">
                  <a:extLst>
                    <a:ext uri="{9D8B030D-6E8A-4147-A177-3AD203B41FA5}">
                      <a16:colId xmlns:a16="http://schemas.microsoft.com/office/drawing/2014/main" val="20002"/>
                    </a:ext>
                  </a:extLst>
                </a:gridCol>
                <a:gridCol w="616775">
                  <a:extLst>
                    <a:ext uri="{9D8B030D-6E8A-4147-A177-3AD203B41FA5}">
                      <a16:colId xmlns:a16="http://schemas.microsoft.com/office/drawing/2014/main" val="20003"/>
                    </a:ext>
                  </a:extLst>
                </a:gridCol>
                <a:gridCol w="692700">
                  <a:extLst>
                    <a:ext uri="{9D8B030D-6E8A-4147-A177-3AD203B41FA5}">
                      <a16:colId xmlns:a16="http://schemas.microsoft.com/office/drawing/2014/main" val="20004"/>
                    </a:ext>
                  </a:extLst>
                </a:gridCol>
                <a:gridCol w="672900">
                  <a:extLst>
                    <a:ext uri="{9D8B030D-6E8A-4147-A177-3AD203B41FA5}">
                      <a16:colId xmlns:a16="http://schemas.microsoft.com/office/drawing/2014/main" val="20005"/>
                    </a:ext>
                  </a:extLst>
                </a:gridCol>
                <a:gridCol w="653025">
                  <a:extLst>
                    <a:ext uri="{9D8B030D-6E8A-4147-A177-3AD203B41FA5}">
                      <a16:colId xmlns:a16="http://schemas.microsoft.com/office/drawing/2014/main" val="20006"/>
                    </a:ext>
                  </a:extLst>
                </a:gridCol>
                <a:gridCol w="699075">
                  <a:extLst>
                    <a:ext uri="{9D8B030D-6E8A-4147-A177-3AD203B41FA5}">
                      <a16:colId xmlns:a16="http://schemas.microsoft.com/office/drawing/2014/main" val="20007"/>
                    </a:ext>
                  </a:extLst>
                </a:gridCol>
              </a:tblGrid>
              <a:tr h="0">
                <a:tc>
                  <a:txBody>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MAIN GOALS IN THE FUTURE</a:t>
                      </a:r>
                      <a:endParaRPr sz="1600">
                        <a:solidFill>
                          <a:schemeClr val="dk1"/>
                        </a:solidFill>
                        <a:latin typeface="Paytone One"/>
                        <a:ea typeface="Paytone One"/>
                        <a:cs typeface="Paytone One"/>
                        <a:sym typeface="Paytone One"/>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4"/>
                          </a:solidFill>
                          <a:latin typeface="Archivo Black"/>
                          <a:ea typeface="Archivo Black"/>
                          <a:cs typeface="Archivo Black"/>
                          <a:sym typeface="Archivo Black"/>
                        </a:rPr>
                        <a:t>20XX</a:t>
                      </a:r>
                      <a:endParaRPr sz="2000">
                        <a:solidFill>
                          <a:schemeClr val="accent4"/>
                        </a:solidFill>
                        <a:latin typeface="Archivo Black"/>
                        <a:ea typeface="Archivo Black"/>
                        <a:cs typeface="Archivo Black"/>
                        <a:sym typeface="Archivo Black"/>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4"/>
                          </a:solidFill>
                          <a:latin typeface="Archivo Black"/>
                          <a:ea typeface="Archivo Black"/>
                          <a:cs typeface="Archivo Black"/>
                          <a:sym typeface="Archivo Black"/>
                        </a:rPr>
                        <a:t>20XX</a:t>
                      </a:r>
                      <a:endParaRPr sz="2000">
                        <a:solidFill>
                          <a:schemeClr val="accent4"/>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4"/>
                          </a:solidFill>
                          <a:latin typeface="Archivo Black"/>
                          <a:ea typeface="Archivo Black"/>
                          <a:cs typeface="Archivo Black"/>
                          <a:sym typeface="Archivo Black"/>
                        </a:rPr>
                        <a:t>20XX</a:t>
                      </a:r>
                      <a:endParaRPr sz="2000">
                        <a:solidFill>
                          <a:schemeClr val="accent4"/>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4"/>
                          </a:solidFill>
                          <a:latin typeface="Archivo Black"/>
                          <a:ea typeface="Archivo Black"/>
                          <a:cs typeface="Archivo Black"/>
                          <a:sym typeface="Archivo Black"/>
                        </a:rPr>
                        <a:t>20XX</a:t>
                      </a:r>
                      <a:endParaRPr sz="2000">
                        <a:solidFill>
                          <a:schemeClr val="accent4"/>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4"/>
                          </a:solidFill>
                          <a:latin typeface="Archivo Black"/>
                          <a:ea typeface="Archivo Black"/>
                          <a:cs typeface="Archivo Black"/>
                          <a:sym typeface="Archivo Black"/>
                        </a:rPr>
                        <a:t>20XX</a:t>
                      </a:r>
                      <a:endParaRPr sz="2000">
                        <a:solidFill>
                          <a:schemeClr val="accent4"/>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4"/>
                          </a:solidFill>
                          <a:latin typeface="Archivo Black"/>
                          <a:ea typeface="Archivo Black"/>
                          <a:cs typeface="Archivo Black"/>
                          <a:sym typeface="Archivo Black"/>
                        </a:rPr>
                        <a:t>20XX</a:t>
                      </a:r>
                      <a:endParaRPr sz="2000">
                        <a:solidFill>
                          <a:schemeClr val="accent4"/>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4"/>
                          </a:solidFill>
                          <a:latin typeface="Archivo Black"/>
                          <a:ea typeface="Archivo Black"/>
                          <a:cs typeface="Archivo Black"/>
                          <a:sym typeface="Archivo Black"/>
                        </a:rPr>
                        <a:t>20XX</a:t>
                      </a:r>
                      <a:endParaRPr sz="2000">
                        <a:solidFill>
                          <a:schemeClr val="accent4"/>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Venus is the second planet from the Sun </a:t>
                      </a:r>
                      <a:endParaRPr sz="2000">
                        <a:solidFill>
                          <a:schemeClr val="accent2"/>
                        </a:solidFill>
                        <a:latin typeface="Comfortaa"/>
                        <a:ea typeface="Comfortaa"/>
                        <a:cs typeface="Comfortaa"/>
                        <a:sym typeface="Comfortaa"/>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Comfortaa"/>
                        <a:ea typeface="Comfortaa"/>
                        <a:cs typeface="Comfortaa"/>
                        <a:sym typeface="Comfortaa"/>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Saturn has several and beautiful rings</a:t>
                      </a:r>
                      <a:endParaRPr sz="2000">
                        <a:solidFill>
                          <a:schemeClr val="accent2"/>
                        </a:solidFill>
                        <a:latin typeface="Comfortaa"/>
                        <a:ea typeface="Comfortaa"/>
                        <a:cs typeface="Comfortaa"/>
                        <a:sym typeface="Comfortaa"/>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Despite being red, Mars is actually a cold place</a:t>
                      </a:r>
                      <a:endParaRPr>
                        <a:solidFill>
                          <a:schemeClr val="dk1"/>
                        </a:solidFill>
                        <a:latin typeface="Comfortaa"/>
                        <a:ea typeface="Comfortaa"/>
                        <a:cs typeface="Comfortaa"/>
                        <a:sym typeface="Comfortaa"/>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72"/>
        <p:cNvGrpSpPr/>
        <p:nvPr/>
      </p:nvGrpSpPr>
      <p:grpSpPr>
        <a:xfrm>
          <a:off x="0" y="0"/>
          <a:ext cx="0" cy="0"/>
          <a:chOff x="0" y="0"/>
          <a:chExt cx="0" cy="0"/>
        </a:xfrm>
      </p:grpSpPr>
      <p:sp>
        <p:nvSpPr>
          <p:cNvPr id="3273" name="Google Shape;3273;p97"/>
          <p:cNvSpPr txBox="1">
            <a:spLocks noGrp="1"/>
          </p:cNvSpPr>
          <p:nvPr>
            <p:ph type="title"/>
          </p:nvPr>
        </p:nvSpPr>
        <p:spPr>
          <a:xfrm>
            <a:off x="1784100" y="1100100"/>
            <a:ext cx="5575800" cy="123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95%</a:t>
            </a:r>
            <a:endParaRPr/>
          </a:p>
        </p:txBody>
      </p:sp>
      <p:sp>
        <p:nvSpPr>
          <p:cNvPr id="3274" name="Google Shape;3274;p97"/>
          <p:cNvSpPr txBox="1">
            <a:spLocks noGrp="1"/>
          </p:cNvSpPr>
          <p:nvPr>
            <p:ph type="subTitle" idx="1"/>
          </p:nvPr>
        </p:nvSpPr>
        <p:spPr>
          <a:xfrm>
            <a:off x="1784075" y="2306450"/>
            <a:ext cx="5575800" cy="94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3275" name="Google Shape;3275;p97"/>
          <p:cNvSpPr/>
          <p:nvPr/>
        </p:nvSpPr>
        <p:spPr>
          <a:xfrm flipH="1">
            <a:off x="3731013" y="4013540"/>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97"/>
          <p:cNvSpPr/>
          <p:nvPr/>
        </p:nvSpPr>
        <p:spPr>
          <a:xfrm flipH="1">
            <a:off x="2229098" y="4317742"/>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97"/>
          <p:cNvSpPr/>
          <p:nvPr/>
        </p:nvSpPr>
        <p:spPr>
          <a:xfrm rot="5735881">
            <a:off x="6900571" y="1174077"/>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97"/>
          <p:cNvSpPr/>
          <p:nvPr/>
        </p:nvSpPr>
        <p:spPr>
          <a:xfrm>
            <a:off x="8511300" y="1084123"/>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97"/>
          <p:cNvSpPr/>
          <p:nvPr/>
        </p:nvSpPr>
        <p:spPr>
          <a:xfrm>
            <a:off x="652400" y="1662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97"/>
          <p:cNvSpPr/>
          <p:nvPr/>
        </p:nvSpPr>
        <p:spPr>
          <a:xfrm>
            <a:off x="4606050" y="3652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97"/>
          <p:cNvSpPr/>
          <p:nvPr/>
        </p:nvSpPr>
        <p:spPr>
          <a:xfrm>
            <a:off x="2190622" y="7126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97"/>
          <p:cNvSpPr/>
          <p:nvPr/>
        </p:nvSpPr>
        <p:spPr>
          <a:xfrm flipH="1">
            <a:off x="5575668" y="37728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3" name="Google Shape;3283;p97"/>
          <p:cNvGrpSpPr/>
          <p:nvPr/>
        </p:nvGrpSpPr>
        <p:grpSpPr>
          <a:xfrm>
            <a:off x="1882315" y="1442124"/>
            <a:ext cx="150927" cy="143533"/>
            <a:chOff x="3716290" y="4256524"/>
            <a:chExt cx="150927" cy="143533"/>
          </a:xfrm>
        </p:grpSpPr>
        <p:sp>
          <p:nvSpPr>
            <p:cNvPr id="3284" name="Google Shape;3284;p9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9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9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97"/>
          <p:cNvGrpSpPr/>
          <p:nvPr/>
        </p:nvGrpSpPr>
        <p:grpSpPr>
          <a:xfrm rot="-5712340">
            <a:off x="1648312" y="3842020"/>
            <a:ext cx="199303" cy="251690"/>
            <a:chOff x="3311031" y="3025663"/>
            <a:chExt cx="308584" cy="389695"/>
          </a:xfrm>
        </p:grpSpPr>
        <p:sp>
          <p:nvSpPr>
            <p:cNvPr id="3288" name="Google Shape;3288;p97"/>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97"/>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97"/>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97"/>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2" name="Google Shape;3292;p97"/>
          <p:cNvGrpSpPr/>
          <p:nvPr/>
        </p:nvGrpSpPr>
        <p:grpSpPr>
          <a:xfrm>
            <a:off x="6794494" y="3772830"/>
            <a:ext cx="355216" cy="305683"/>
            <a:chOff x="2581492" y="1663973"/>
            <a:chExt cx="447094" cy="384748"/>
          </a:xfrm>
        </p:grpSpPr>
        <p:sp>
          <p:nvSpPr>
            <p:cNvPr id="3293" name="Google Shape;3293;p97"/>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97"/>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97"/>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97"/>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73"/>
                                        </p:tgtEl>
                                        <p:attrNameLst>
                                          <p:attrName>style.visibility</p:attrName>
                                        </p:attrNameLst>
                                      </p:cBhvr>
                                      <p:to>
                                        <p:strVal val="visible"/>
                                      </p:to>
                                    </p:set>
                                    <p:anim calcmode="lin" valueType="num">
                                      <p:cBhvr additive="base">
                                        <p:cTn id="7" dur="1000"/>
                                        <p:tgtEl>
                                          <p:spTgt spid="3273"/>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74"/>
                                        </p:tgtEl>
                                        <p:attrNameLst>
                                          <p:attrName>style.visibility</p:attrName>
                                        </p:attrNameLst>
                                      </p:cBhvr>
                                      <p:to>
                                        <p:strVal val="visible"/>
                                      </p:to>
                                    </p:set>
                                    <p:animEffect transition="in" filter="fade">
                                      <p:cBhvr>
                                        <p:cTn id="11" dur="1000"/>
                                        <p:tgtEl>
                                          <p:spTgt spid="3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pic>
        <p:nvPicPr>
          <p:cNvPr id="3301" name="Google Shape;3301;p98"/>
          <p:cNvPicPr preferRelativeResize="0">
            <a:picLocks noGrp="1"/>
          </p:cNvPicPr>
          <p:nvPr>
            <p:ph type="pic" idx="2"/>
          </p:nvPr>
        </p:nvPicPr>
        <p:blipFill rotWithShape="1">
          <a:blip r:embed="rId3">
            <a:alphaModFix/>
          </a:blip>
          <a:srcRect t="7705" b="7705"/>
          <a:stretch/>
        </p:blipFill>
        <p:spPr>
          <a:xfrm>
            <a:off x="-17672" y="-17207"/>
            <a:ext cx="9144000" cy="5143499"/>
          </a:xfrm>
          <a:prstGeom prst="rect">
            <a:avLst/>
          </a:prstGeom>
        </p:spPr>
      </p:pic>
      <p:sp>
        <p:nvSpPr>
          <p:cNvPr id="3302" name="Google Shape;3302;p98"/>
          <p:cNvSpPr txBox="1">
            <a:spLocks noGrp="1"/>
          </p:cNvSpPr>
          <p:nvPr>
            <p:ph type="title"/>
          </p:nvPr>
        </p:nvSpPr>
        <p:spPr>
          <a:xfrm>
            <a:off x="4124100" y="3456432"/>
            <a:ext cx="4299900" cy="92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 PICTURE IS WORTH A THOUSAND WORDS</a:t>
            </a:r>
            <a:endParaRPr/>
          </a:p>
        </p:txBody>
      </p:sp>
      <p:grpSp>
        <p:nvGrpSpPr>
          <p:cNvPr id="3303" name="Google Shape;3303;p98"/>
          <p:cNvGrpSpPr/>
          <p:nvPr/>
        </p:nvGrpSpPr>
        <p:grpSpPr>
          <a:xfrm flipH="1">
            <a:off x="827506" y="2416538"/>
            <a:ext cx="308584" cy="389695"/>
            <a:chOff x="3311031" y="3025663"/>
            <a:chExt cx="308584" cy="389695"/>
          </a:xfrm>
        </p:grpSpPr>
        <p:sp>
          <p:nvSpPr>
            <p:cNvPr id="3304" name="Google Shape;3304;p98"/>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98"/>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98"/>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98"/>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8" name="Google Shape;3308;p98"/>
          <p:cNvGrpSpPr/>
          <p:nvPr/>
        </p:nvGrpSpPr>
        <p:grpSpPr>
          <a:xfrm>
            <a:off x="3959352" y="3346704"/>
            <a:ext cx="355216" cy="305683"/>
            <a:chOff x="2581492" y="1663973"/>
            <a:chExt cx="447094" cy="384748"/>
          </a:xfrm>
        </p:grpSpPr>
        <p:sp>
          <p:nvSpPr>
            <p:cNvPr id="3309" name="Google Shape;3309;p98"/>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98"/>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98"/>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98"/>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3" name="Google Shape;3313;p98"/>
          <p:cNvSpPr/>
          <p:nvPr/>
        </p:nvSpPr>
        <p:spPr>
          <a:xfrm flipH="1">
            <a:off x="4615531" y="72418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98"/>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98"/>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6" name="Google Shape;3316;p98"/>
          <p:cNvGrpSpPr/>
          <p:nvPr/>
        </p:nvGrpSpPr>
        <p:grpSpPr>
          <a:xfrm rot="10145385" flipH="1">
            <a:off x="7640890" y="4188905"/>
            <a:ext cx="1140331" cy="595198"/>
            <a:chOff x="1362021" y="1108808"/>
            <a:chExt cx="986885" cy="515106"/>
          </a:xfrm>
        </p:grpSpPr>
        <p:sp>
          <p:nvSpPr>
            <p:cNvPr id="3317" name="Google Shape;3317;p98"/>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98"/>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98"/>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98"/>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98"/>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98"/>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3" name="Google Shape;3323;p98"/>
          <p:cNvSpPr/>
          <p:nvPr/>
        </p:nvSpPr>
        <p:spPr>
          <a:xfrm>
            <a:off x="6543875" y="438393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98"/>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98"/>
          <p:cNvSpPr/>
          <p:nvPr/>
        </p:nvSpPr>
        <p:spPr>
          <a:xfrm>
            <a:off x="2066187" y="8375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6" name="Google Shape;3326;p98"/>
          <p:cNvGrpSpPr/>
          <p:nvPr/>
        </p:nvGrpSpPr>
        <p:grpSpPr>
          <a:xfrm>
            <a:off x="68864" y="3096390"/>
            <a:ext cx="1299652" cy="2651951"/>
            <a:chOff x="8154826" y="3096390"/>
            <a:chExt cx="1299652" cy="2651951"/>
          </a:xfrm>
        </p:grpSpPr>
        <p:sp>
          <p:nvSpPr>
            <p:cNvPr id="3327" name="Google Shape;3327;p98"/>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98"/>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9" name="Google Shape;3329;p98"/>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33"/>
        <p:cNvGrpSpPr/>
        <p:nvPr/>
      </p:nvGrpSpPr>
      <p:grpSpPr>
        <a:xfrm>
          <a:off x="0" y="0"/>
          <a:ext cx="0" cy="0"/>
          <a:chOff x="0" y="0"/>
          <a:chExt cx="0" cy="0"/>
        </a:xfrm>
      </p:grpSpPr>
      <p:sp>
        <p:nvSpPr>
          <p:cNvPr id="3334" name="Google Shape;3334;p99"/>
          <p:cNvSpPr/>
          <p:nvPr/>
        </p:nvSpPr>
        <p:spPr>
          <a:xfrm>
            <a:off x="7115713" y="2143282"/>
            <a:ext cx="1331703" cy="127968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335" name="Google Shape;3335;p99"/>
          <p:cNvSpPr/>
          <p:nvPr/>
        </p:nvSpPr>
        <p:spPr>
          <a:xfrm rot="5883228">
            <a:off x="-1805727" y="568711"/>
            <a:ext cx="6488915" cy="4466552"/>
          </a:xfrm>
          <a:custGeom>
            <a:avLst/>
            <a:gdLst/>
            <a:ahLst/>
            <a:cxnLst/>
            <a:rect l="l" t="t" r="r" b="b"/>
            <a:pathLst>
              <a:path w="75902" h="56370" extrusionOk="0">
                <a:moveTo>
                  <a:pt x="34210" y="4754"/>
                </a:moveTo>
                <a:cubicBezTo>
                  <a:pt x="34180" y="4754"/>
                  <a:pt x="34149" y="4757"/>
                  <a:pt x="34119" y="4763"/>
                </a:cubicBezTo>
                <a:cubicBezTo>
                  <a:pt x="33859" y="4819"/>
                  <a:pt x="33712" y="5122"/>
                  <a:pt x="33743" y="5386"/>
                </a:cubicBezTo>
                <a:cubicBezTo>
                  <a:pt x="33774" y="5650"/>
                  <a:pt x="33938" y="5878"/>
                  <a:pt x="34109" y="6081"/>
                </a:cubicBezTo>
                <a:cubicBezTo>
                  <a:pt x="34820" y="6920"/>
                  <a:pt x="35754" y="7539"/>
                  <a:pt x="36726" y="8054"/>
                </a:cubicBezTo>
                <a:cubicBezTo>
                  <a:pt x="39204" y="9367"/>
                  <a:pt x="42008" y="10042"/>
                  <a:pt x="44811" y="10042"/>
                </a:cubicBezTo>
                <a:cubicBezTo>
                  <a:pt x="46256" y="10042"/>
                  <a:pt x="47700" y="9862"/>
                  <a:pt x="49099" y="9498"/>
                </a:cubicBezTo>
                <a:cubicBezTo>
                  <a:pt x="49076" y="9452"/>
                  <a:pt x="49327" y="9323"/>
                  <a:pt x="49578" y="9195"/>
                </a:cubicBezTo>
                <a:cubicBezTo>
                  <a:pt x="49645" y="9161"/>
                  <a:pt x="49718" y="9121"/>
                  <a:pt x="49750" y="9053"/>
                </a:cubicBezTo>
                <a:cubicBezTo>
                  <a:pt x="49837" y="8856"/>
                  <a:pt x="49553" y="8740"/>
                  <a:pt x="49323" y="8740"/>
                </a:cubicBezTo>
                <a:cubicBezTo>
                  <a:pt x="49301" y="8740"/>
                  <a:pt x="49279" y="8741"/>
                  <a:pt x="49258" y="8743"/>
                </a:cubicBezTo>
                <a:cubicBezTo>
                  <a:pt x="48068" y="8869"/>
                  <a:pt x="46867" y="8951"/>
                  <a:pt x="45669" y="8951"/>
                </a:cubicBezTo>
                <a:cubicBezTo>
                  <a:pt x="44304" y="8951"/>
                  <a:pt x="42942" y="8845"/>
                  <a:pt x="41604" y="8576"/>
                </a:cubicBezTo>
                <a:cubicBezTo>
                  <a:pt x="39091" y="8073"/>
                  <a:pt x="36653" y="6966"/>
                  <a:pt x="34854" y="5141"/>
                </a:cubicBezTo>
                <a:cubicBezTo>
                  <a:pt x="34674" y="4959"/>
                  <a:pt x="34455" y="4754"/>
                  <a:pt x="34210" y="4754"/>
                </a:cubicBezTo>
                <a:close/>
                <a:moveTo>
                  <a:pt x="19996" y="1"/>
                </a:moveTo>
                <a:cubicBezTo>
                  <a:pt x="15265" y="1"/>
                  <a:pt x="10700" y="3241"/>
                  <a:pt x="8330" y="7457"/>
                </a:cubicBezTo>
                <a:cubicBezTo>
                  <a:pt x="5623" y="12274"/>
                  <a:pt x="5266" y="18058"/>
                  <a:pt x="5617" y="23573"/>
                </a:cubicBezTo>
                <a:cubicBezTo>
                  <a:pt x="5914" y="28226"/>
                  <a:pt x="6718" y="32983"/>
                  <a:pt x="9141" y="36967"/>
                </a:cubicBezTo>
                <a:cubicBezTo>
                  <a:pt x="11511" y="40864"/>
                  <a:pt x="15699" y="43898"/>
                  <a:pt x="20243" y="43898"/>
                </a:cubicBezTo>
                <a:cubicBezTo>
                  <a:pt x="20345" y="43898"/>
                  <a:pt x="20448" y="43896"/>
                  <a:pt x="20550" y="43893"/>
                </a:cubicBezTo>
                <a:cubicBezTo>
                  <a:pt x="22576" y="43831"/>
                  <a:pt x="24673" y="43195"/>
                  <a:pt x="26658" y="43195"/>
                </a:cubicBezTo>
                <a:cubicBezTo>
                  <a:pt x="27577" y="43195"/>
                  <a:pt x="28471" y="43331"/>
                  <a:pt x="29324" y="43724"/>
                </a:cubicBezTo>
                <a:cubicBezTo>
                  <a:pt x="32008" y="44962"/>
                  <a:pt x="33031" y="48171"/>
                  <a:pt x="34852" y="50499"/>
                </a:cubicBezTo>
                <a:cubicBezTo>
                  <a:pt x="37806" y="54275"/>
                  <a:pt x="42907" y="55664"/>
                  <a:pt x="47694" y="55930"/>
                </a:cubicBezTo>
                <a:cubicBezTo>
                  <a:pt x="48323" y="55965"/>
                  <a:pt x="48955" y="55984"/>
                  <a:pt x="49586" y="55984"/>
                </a:cubicBezTo>
                <a:cubicBezTo>
                  <a:pt x="51984" y="55984"/>
                  <a:pt x="54384" y="55705"/>
                  <a:pt x="56655" y="54951"/>
                </a:cubicBezTo>
                <a:cubicBezTo>
                  <a:pt x="63124" y="52800"/>
                  <a:pt x="67761" y="47089"/>
                  <a:pt x="71092" y="41140"/>
                </a:cubicBezTo>
                <a:cubicBezTo>
                  <a:pt x="73737" y="36414"/>
                  <a:pt x="75834" y="31210"/>
                  <a:pt x="75868" y="25794"/>
                </a:cubicBezTo>
                <a:cubicBezTo>
                  <a:pt x="75901" y="20379"/>
                  <a:pt x="73554" y="14724"/>
                  <a:pt x="68948" y="11876"/>
                </a:cubicBezTo>
                <a:cubicBezTo>
                  <a:pt x="65851" y="9962"/>
                  <a:pt x="62095" y="8928"/>
                  <a:pt x="58414" y="8928"/>
                </a:cubicBezTo>
                <a:cubicBezTo>
                  <a:pt x="56434" y="8928"/>
                  <a:pt x="54475" y="9227"/>
                  <a:pt x="52653" y="9848"/>
                </a:cubicBezTo>
                <a:cubicBezTo>
                  <a:pt x="50432" y="10605"/>
                  <a:pt x="48089" y="10977"/>
                  <a:pt x="45744" y="10977"/>
                </a:cubicBezTo>
                <a:cubicBezTo>
                  <a:pt x="41650" y="10977"/>
                  <a:pt x="37551" y="9845"/>
                  <a:pt x="34087" y="7657"/>
                </a:cubicBezTo>
                <a:cubicBezTo>
                  <a:pt x="30058" y="5111"/>
                  <a:pt x="26693" y="1161"/>
                  <a:pt x="22023" y="205"/>
                </a:cubicBezTo>
                <a:cubicBezTo>
                  <a:pt x="21348" y="67"/>
                  <a:pt x="20670" y="1"/>
                  <a:pt x="19996" y="1"/>
                </a:cubicBezTo>
                <a:close/>
                <a:moveTo>
                  <a:pt x="1819" y="23711"/>
                </a:moveTo>
                <a:cubicBezTo>
                  <a:pt x="1818" y="23711"/>
                  <a:pt x="1816" y="23711"/>
                  <a:pt x="1815" y="23711"/>
                </a:cubicBezTo>
                <a:cubicBezTo>
                  <a:pt x="915" y="23714"/>
                  <a:pt x="469" y="24802"/>
                  <a:pt x="355" y="25695"/>
                </a:cubicBezTo>
                <a:cubicBezTo>
                  <a:pt x="1" y="28460"/>
                  <a:pt x="547" y="31265"/>
                  <a:pt x="1335" y="33939"/>
                </a:cubicBezTo>
                <a:cubicBezTo>
                  <a:pt x="2696" y="38563"/>
                  <a:pt x="4970" y="43182"/>
                  <a:pt x="8962" y="45885"/>
                </a:cubicBezTo>
                <a:cubicBezTo>
                  <a:pt x="11639" y="47696"/>
                  <a:pt x="14905" y="48494"/>
                  <a:pt x="18147" y="48494"/>
                </a:cubicBezTo>
                <a:cubicBezTo>
                  <a:pt x="18608" y="48494"/>
                  <a:pt x="19068" y="48478"/>
                  <a:pt x="19527" y="48446"/>
                </a:cubicBezTo>
                <a:cubicBezTo>
                  <a:pt x="20483" y="48380"/>
                  <a:pt x="21466" y="48254"/>
                  <a:pt x="22427" y="48254"/>
                </a:cubicBezTo>
                <a:cubicBezTo>
                  <a:pt x="23316" y="48254"/>
                  <a:pt x="24186" y="48362"/>
                  <a:pt x="24996" y="48724"/>
                </a:cubicBezTo>
                <a:cubicBezTo>
                  <a:pt x="26816" y="49539"/>
                  <a:pt x="27863" y="51422"/>
                  <a:pt x="29227" y="52877"/>
                </a:cubicBezTo>
                <a:cubicBezTo>
                  <a:pt x="31281" y="55068"/>
                  <a:pt x="34261" y="56362"/>
                  <a:pt x="37264" y="56369"/>
                </a:cubicBezTo>
                <a:cubicBezTo>
                  <a:pt x="37272" y="56369"/>
                  <a:pt x="37281" y="56369"/>
                  <a:pt x="37289" y="56369"/>
                </a:cubicBezTo>
                <a:cubicBezTo>
                  <a:pt x="37658" y="56369"/>
                  <a:pt x="38043" y="56342"/>
                  <a:pt x="38359" y="56152"/>
                </a:cubicBezTo>
                <a:cubicBezTo>
                  <a:pt x="38682" y="55959"/>
                  <a:pt x="38901" y="55545"/>
                  <a:pt x="38757" y="55197"/>
                </a:cubicBezTo>
                <a:cubicBezTo>
                  <a:pt x="38492" y="54556"/>
                  <a:pt x="37605" y="54570"/>
                  <a:pt x="37050" y="54473"/>
                </a:cubicBezTo>
                <a:cubicBezTo>
                  <a:pt x="34795" y="54077"/>
                  <a:pt x="32717" y="52747"/>
                  <a:pt x="31414" y="50863"/>
                </a:cubicBezTo>
                <a:cubicBezTo>
                  <a:pt x="30632" y="49735"/>
                  <a:pt x="30106" y="48405"/>
                  <a:pt x="29097" y="47473"/>
                </a:cubicBezTo>
                <a:cubicBezTo>
                  <a:pt x="27840" y="46313"/>
                  <a:pt x="26036" y="45965"/>
                  <a:pt x="24317" y="45965"/>
                </a:cubicBezTo>
                <a:cubicBezTo>
                  <a:pt x="24252" y="45965"/>
                  <a:pt x="24187" y="45965"/>
                  <a:pt x="24122" y="45966"/>
                </a:cubicBezTo>
                <a:cubicBezTo>
                  <a:pt x="22617" y="45990"/>
                  <a:pt x="21114" y="46229"/>
                  <a:pt x="19612" y="46229"/>
                </a:cubicBezTo>
                <a:cubicBezTo>
                  <a:pt x="19343" y="46229"/>
                  <a:pt x="19074" y="46222"/>
                  <a:pt x="18805" y="46204"/>
                </a:cubicBezTo>
                <a:cubicBezTo>
                  <a:pt x="14851" y="45939"/>
                  <a:pt x="11295" y="43422"/>
                  <a:pt x="8999" y="40192"/>
                </a:cubicBezTo>
                <a:cubicBezTo>
                  <a:pt x="6704" y="36962"/>
                  <a:pt x="5517" y="33076"/>
                  <a:pt x="4707" y="29197"/>
                </a:cubicBezTo>
                <a:cubicBezTo>
                  <a:pt x="4371" y="27595"/>
                  <a:pt x="4071" y="25925"/>
                  <a:pt x="3128" y="24588"/>
                </a:cubicBezTo>
                <a:cubicBezTo>
                  <a:pt x="2813" y="24141"/>
                  <a:pt x="2365" y="23711"/>
                  <a:pt x="1819" y="2371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99"/>
          <p:cNvSpPr txBox="1">
            <a:spLocks noGrp="1"/>
          </p:cNvSpPr>
          <p:nvPr>
            <p:ph type="title"/>
          </p:nvPr>
        </p:nvSpPr>
        <p:spPr>
          <a:xfrm>
            <a:off x="3378450" y="3367375"/>
            <a:ext cx="5052300" cy="863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INSTITUTION</a:t>
            </a:r>
            <a:endParaRPr/>
          </a:p>
        </p:txBody>
      </p:sp>
      <p:sp>
        <p:nvSpPr>
          <p:cNvPr id="3337" name="Google Shape;3337;p99"/>
          <p:cNvSpPr txBox="1">
            <a:spLocks noGrp="1"/>
          </p:cNvSpPr>
          <p:nvPr>
            <p:ph type="title" idx="2"/>
          </p:nvPr>
        </p:nvSpPr>
        <p:spPr>
          <a:xfrm>
            <a:off x="7132363" y="2351275"/>
            <a:ext cx="12984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338" name="Google Shape;3338;p99"/>
          <p:cNvSpPr txBox="1">
            <a:spLocks noGrp="1"/>
          </p:cNvSpPr>
          <p:nvPr>
            <p:ph type="subTitle" idx="1"/>
          </p:nvPr>
        </p:nvSpPr>
        <p:spPr>
          <a:xfrm>
            <a:off x="3378475" y="4176125"/>
            <a:ext cx="5052300" cy="42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enter a subtitle here if you need it</a:t>
            </a:r>
            <a:endParaRPr/>
          </a:p>
        </p:txBody>
      </p:sp>
      <p:grpSp>
        <p:nvGrpSpPr>
          <p:cNvPr id="3339" name="Google Shape;3339;p99"/>
          <p:cNvGrpSpPr/>
          <p:nvPr/>
        </p:nvGrpSpPr>
        <p:grpSpPr>
          <a:xfrm rot="-1346214">
            <a:off x="5222250" y="2242381"/>
            <a:ext cx="516649" cy="787787"/>
            <a:chOff x="5391400" y="1136600"/>
            <a:chExt cx="392100" cy="597875"/>
          </a:xfrm>
        </p:grpSpPr>
        <p:sp>
          <p:nvSpPr>
            <p:cNvPr id="3340" name="Google Shape;3340;p99"/>
            <p:cNvSpPr/>
            <p:nvPr/>
          </p:nvSpPr>
          <p:spPr>
            <a:xfrm>
              <a:off x="5391400" y="1215975"/>
              <a:ext cx="392100" cy="518500"/>
            </a:xfrm>
            <a:custGeom>
              <a:avLst/>
              <a:gdLst/>
              <a:ahLst/>
              <a:cxnLst/>
              <a:rect l="l" t="t" r="r" b="b"/>
              <a:pathLst>
                <a:path w="15684" h="20740" extrusionOk="0">
                  <a:moveTo>
                    <a:pt x="3054" y="0"/>
                  </a:moveTo>
                  <a:lnTo>
                    <a:pt x="3054" y="1856"/>
                  </a:lnTo>
                  <a:lnTo>
                    <a:pt x="2062" y="1856"/>
                  </a:lnTo>
                  <a:cubicBezTo>
                    <a:pt x="924" y="1856"/>
                    <a:pt x="1" y="2778"/>
                    <a:pt x="1" y="3917"/>
                  </a:cubicBezTo>
                  <a:lnTo>
                    <a:pt x="1" y="18679"/>
                  </a:lnTo>
                  <a:cubicBezTo>
                    <a:pt x="1" y="19818"/>
                    <a:pt x="924" y="20740"/>
                    <a:pt x="2062" y="20740"/>
                  </a:cubicBezTo>
                  <a:lnTo>
                    <a:pt x="13623" y="20740"/>
                  </a:lnTo>
                  <a:cubicBezTo>
                    <a:pt x="14761" y="20740"/>
                    <a:pt x="15684" y="19817"/>
                    <a:pt x="15684" y="18679"/>
                  </a:cubicBezTo>
                  <a:lnTo>
                    <a:pt x="15684" y="3917"/>
                  </a:lnTo>
                  <a:cubicBezTo>
                    <a:pt x="15684" y="2778"/>
                    <a:pt x="14761" y="1856"/>
                    <a:pt x="13623" y="1856"/>
                  </a:cubicBezTo>
                  <a:lnTo>
                    <a:pt x="12631" y="1856"/>
                  </a:lnTo>
                  <a:lnTo>
                    <a:pt x="126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99"/>
            <p:cNvSpPr/>
            <p:nvPr/>
          </p:nvSpPr>
          <p:spPr>
            <a:xfrm>
              <a:off x="5391400" y="1370625"/>
              <a:ext cx="392100" cy="269050"/>
            </a:xfrm>
            <a:custGeom>
              <a:avLst/>
              <a:gdLst/>
              <a:ahLst/>
              <a:cxnLst/>
              <a:rect l="l" t="t" r="r" b="b"/>
              <a:pathLst>
                <a:path w="15684" h="10762" extrusionOk="0">
                  <a:moveTo>
                    <a:pt x="1" y="1"/>
                  </a:moveTo>
                  <a:lnTo>
                    <a:pt x="1" y="10761"/>
                  </a:lnTo>
                  <a:lnTo>
                    <a:pt x="15684" y="10761"/>
                  </a:lnTo>
                  <a:lnTo>
                    <a:pt x="156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99"/>
            <p:cNvSpPr/>
            <p:nvPr/>
          </p:nvSpPr>
          <p:spPr>
            <a:xfrm>
              <a:off x="5512425" y="1407075"/>
              <a:ext cx="146375" cy="146375"/>
            </a:xfrm>
            <a:custGeom>
              <a:avLst/>
              <a:gdLst/>
              <a:ahLst/>
              <a:cxnLst/>
              <a:rect l="l" t="t" r="r" b="b"/>
              <a:pathLst>
                <a:path w="5855" h="5855" extrusionOk="0">
                  <a:moveTo>
                    <a:pt x="2128" y="0"/>
                  </a:moveTo>
                  <a:cubicBezTo>
                    <a:pt x="1944" y="0"/>
                    <a:pt x="1795" y="150"/>
                    <a:pt x="1795" y="334"/>
                  </a:cubicBezTo>
                  <a:lnTo>
                    <a:pt x="1795" y="1795"/>
                  </a:lnTo>
                  <a:lnTo>
                    <a:pt x="334" y="1795"/>
                  </a:lnTo>
                  <a:cubicBezTo>
                    <a:pt x="149" y="1795"/>
                    <a:pt x="0" y="1943"/>
                    <a:pt x="0" y="2128"/>
                  </a:cubicBezTo>
                  <a:lnTo>
                    <a:pt x="0" y="3727"/>
                  </a:lnTo>
                  <a:cubicBezTo>
                    <a:pt x="0" y="3911"/>
                    <a:pt x="149" y="4061"/>
                    <a:pt x="334" y="4061"/>
                  </a:cubicBezTo>
                  <a:lnTo>
                    <a:pt x="1795" y="4061"/>
                  </a:lnTo>
                  <a:lnTo>
                    <a:pt x="1795" y="5521"/>
                  </a:lnTo>
                  <a:cubicBezTo>
                    <a:pt x="1795" y="5706"/>
                    <a:pt x="1944" y="5854"/>
                    <a:pt x="2128" y="5854"/>
                  </a:cubicBezTo>
                  <a:lnTo>
                    <a:pt x="3727" y="5854"/>
                  </a:lnTo>
                  <a:cubicBezTo>
                    <a:pt x="3911" y="5854"/>
                    <a:pt x="4061" y="5706"/>
                    <a:pt x="4061" y="5521"/>
                  </a:cubicBezTo>
                  <a:lnTo>
                    <a:pt x="4061" y="4061"/>
                  </a:lnTo>
                  <a:lnTo>
                    <a:pt x="5521" y="4061"/>
                  </a:lnTo>
                  <a:cubicBezTo>
                    <a:pt x="5706" y="4061"/>
                    <a:pt x="5854" y="3911"/>
                    <a:pt x="5854" y="3727"/>
                  </a:cubicBezTo>
                  <a:lnTo>
                    <a:pt x="5854" y="2128"/>
                  </a:lnTo>
                  <a:cubicBezTo>
                    <a:pt x="5854" y="1943"/>
                    <a:pt x="5706" y="1795"/>
                    <a:pt x="5521" y="1795"/>
                  </a:cubicBezTo>
                  <a:lnTo>
                    <a:pt x="4061" y="1795"/>
                  </a:lnTo>
                  <a:lnTo>
                    <a:pt x="4061" y="334"/>
                  </a:lnTo>
                  <a:cubicBezTo>
                    <a:pt x="4061" y="150"/>
                    <a:pt x="391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99"/>
            <p:cNvSpPr/>
            <p:nvPr/>
          </p:nvSpPr>
          <p:spPr>
            <a:xfrm>
              <a:off x="5480525" y="1575475"/>
              <a:ext cx="213875" cy="11150"/>
            </a:xfrm>
            <a:custGeom>
              <a:avLst/>
              <a:gdLst/>
              <a:ahLst/>
              <a:cxnLst/>
              <a:rect l="l" t="t" r="r" b="b"/>
              <a:pathLst>
                <a:path w="8555" h="446" extrusionOk="0">
                  <a:moveTo>
                    <a:pt x="15" y="1"/>
                  </a:moveTo>
                  <a:cubicBezTo>
                    <a:pt x="7" y="1"/>
                    <a:pt x="0" y="8"/>
                    <a:pt x="0" y="16"/>
                  </a:cubicBezTo>
                  <a:lnTo>
                    <a:pt x="0" y="431"/>
                  </a:lnTo>
                  <a:cubicBezTo>
                    <a:pt x="0" y="438"/>
                    <a:pt x="7" y="445"/>
                    <a:pt x="15" y="445"/>
                  </a:cubicBezTo>
                  <a:lnTo>
                    <a:pt x="8540" y="445"/>
                  </a:lnTo>
                  <a:cubicBezTo>
                    <a:pt x="8548" y="445"/>
                    <a:pt x="8555" y="438"/>
                    <a:pt x="8555" y="431"/>
                  </a:cubicBezTo>
                  <a:lnTo>
                    <a:pt x="8555" y="16"/>
                  </a:lnTo>
                  <a:cubicBezTo>
                    <a:pt x="8555" y="8"/>
                    <a:pt x="8548" y="1"/>
                    <a:pt x="8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99"/>
            <p:cNvSpPr/>
            <p:nvPr/>
          </p:nvSpPr>
          <p:spPr>
            <a:xfrm>
              <a:off x="5462150" y="1599325"/>
              <a:ext cx="250625" cy="11125"/>
            </a:xfrm>
            <a:custGeom>
              <a:avLst/>
              <a:gdLst/>
              <a:ahLst/>
              <a:cxnLst/>
              <a:rect l="l" t="t" r="r" b="b"/>
              <a:pathLst>
                <a:path w="10025" h="445" extrusionOk="0">
                  <a:moveTo>
                    <a:pt x="19" y="0"/>
                  </a:moveTo>
                  <a:cubicBezTo>
                    <a:pt x="9" y="0"/>
                    <a:pt x="0" y="9"/>
                    <a:pt x="0" y="20"/>
                  </a:cubicBezTo>
                  <a:lnTo>
                    <a:pt x="0" y="425"/>
                  </a:lnTo>
                  <a:cubicBezTo>
                    <a:pt x="0" y="435"/>
                    <a:pt x="9" y="444"/>
                    <a:pt x="19" y="444"/>
                  </a:cubicBezTo>
                  <a:lnTo>
                    <a:pt x="10006" y="444"/>
                  </a:lnTo>
                  <a:cubicBezTo>
                    <a:pt x="10016" y="444"/>
                    <a:pt x="10025" y="435"/>
                    <a:pt x="10025" y="425"/>
                  </a:cubicBezTo>
                  <a:lnTo>
                    <a:pt x="10025" y="20"/>
                  </a:lnTo>
                  <a:cubicBezTo>
                    <a:pt x="10025" y="9"/>
                    <a:pt x="10017" y="0"/>
                    <a:pt x="10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99"/>
            <p:cNvSpPr/>
            <p:nvPr/>
          </p:nvSpPr>
          <p:spPr>
            <a:xfrm>
              <a:off x="5707050" y="1338350"/>
              <a:ext cx="52525" cy="107800"/>
            </a:xfrm>
            <a:custGeom>
              <a:avLst/>
              <a:gdLst/>
              <a:ahLst/>
              <a:cxnLst/>
              <a:rect l="l" t="t" r="r" b="b"/>
              <a:pathLst>
                <a:path w="2101" h="4312" extrusionOk="0">
                  <a:moveTo>
                    <a:pt x="619" y="1"/>
                  </a:moveTo>
                  <a:cubicBezTo>
                    <a:pt x="507" y="1"/>
                    <a:pt x="396" y="27"/>
                    <a:pt x="303" y="88"/>
                  </a:cubicBezTo>
                  <a:cubicBezTo>
                    <a:pt x="120" y="211"/>
                    <a:pt x="42" y="448"/>
                    <a:pt x="47" y="669"/>
                  </a:cubicBezTo>
                  <a:cubicBezTo>
                    <a:pt x="52" y="890"/>
                    <a:pt x="127" y="1103"/>
                    <a:pt x="186" y="1315"/>
                  </a:cubicBezTo>
                  <a:cubicBezTo>
                    <a:pt x="324" y="1804"/>
                    <a:pt x="385" y="2334"/>
                    <a:pt x="221" y="2815"/>
                  </a:cubicBezTo>
                  <a:cubicBezTo>
                    <a:pt x="139" y="3054"/>
                    <a:pt x="0" y="3286"/>
                    <a:pt x="16" y="3538"/>
                  </a:cubicBezTo>
                  <a:cubicBezTo>
                    <a:pt x="29" y="3763"/>
                    <a:pt x="170" y="3968"/>
                    <a:pt x="355" y="4095"/>
                  </a:cubicBezTo>
                  <a:cubicBezTo>
                    <a:pt x="541" y="4223"/>
                    <a:pt x="765" y="4282"/>
                    <a:pt x="989" y="4304"/>
                  </a:cubicBezTo>
                  <a:cubicBezTo>
                    <a:pt x="1036" y="4309"/>
                    <a:pt x="1084" y="4311"/>
                    <a:pt x="1131" y="4311"/>
                  </a:cubicBezTo>
                  <a:cubicBezTo>
                    <a:pt x="1404" y="4311"/>
                    <a:pt x="1686" y="4233"/>
                    <a:pt x="1829" y="4010"/>
                  </a:cubicBezTo>
                  <a:cubicBezTo>
                    <a:pt x="1889" y="3917"/>
                    <a:pt x="1918" y="3809"/>
                    <a:pt x="1942" y="3701"/>
                  </a:cubicBezTo>
                  <a:cubicBezTo>
                    <a:pt x="2100" y="3004"/>
                    <a:pt x="2072" y="2269"/>
                    <a:pt x="1876" y="1584"/>
                  </a:cubicBezTo>
                  <a:cubicBezTo>
                    <a:pt x="1716" y="1022"/>
                    <a:pt x="1442" y="183"/>
                    <a:pt x="814" y="25"/>
                  </a:cubicBezTo>
                  <a:cubicBezTo>
                    <a:pt x="750" y="10"/>
                    <a:pt x="684"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99"/>
            <p:cNvSpPr/>
            <p:nvPr/>
          </p:nvSpPr>
          <p:spPr>
            <a:xfrm>
              <a:off x="5689700" y="1286000"/>
              <a:ext cx="33425" cy="43150"/>
            </a:xfrm>
            <a:custGeom>
              <a:avLst/>
              <a:gdLst/>
              <a:ahLst/>
              <a:cxnLst/>
              <a:rect l="l" t="t" r="r" b="b"/>
              <a:pathLst>
                <a:path w="1337" h="1726" extrusionOk="0">
                  <a:moveTo>
                    <a:pt x="380" y="1"/>
                  </a:moveTo>
                  <a:cubicBezTo>
                    <a:pt x="305" y="1"/>
                    <a:pt x="226" y="17"/>
                    <a:pt x="144" y="54"/>
                  </a:cubicBezTo>
                  <a:cubicBezTo>
                    <a:pt x="100" y="73"/>
                    <a:pt x="59" y="102"/>
                    <a:pt x="33" y="143"/>
                  </a:cubicBezTo>
                  <a:cubicBezTo>
                    <a:pt x="6" y="189"/>
                    <a:pt x="1" y="243"/>
                    <a:pt x="6" y="297"/>
                  </a:cubicBezTo>
                  <a:cubicBezTo>
                    <a:pt x="35" y="576"/>
                    <a:pt x="317" y="771"/>
                    <a:pt x="374" y="1047"/>
                  </a:cubicBezTo>
                  <a:cubicBezTo>
                    <a:pt x="416" y="1248"/>
                    <a:pt x="340" y="1493"/>
                    <a:pt x="486" y="1638"/>
                  </a:cubicBezTo>
                  <a:cubicBezTo>
                    <a:pt x="553" y="1704"/>
                    <a:pt x="644" y="1725"/>
                    <a:pt x="739" y="1725"/>
                  </a:cubicBezTo>
                  <a:cubicBezTo>
                    <a:pt x="812" y="1725"/>
                    <a:pt x="887" y="1713"/>
                    <a:pt x="957" y="1700"/>
                  </a:cubicBezTo>
                  <a:cubicBezTo>
                    <a:pt x="1053" y="1681"/>
                    <a:pt x="1155" y="1660"/>
                    <a:pt x="1226" y="1592"/>
                  </a:cubicBezTo>
                  <a:cubicBezTo>
                    <a:pt x="1323" y="1502"/>
                    <a:pt x="1336" y="1353"/>
                    <a:pt x="1322" y="1222"/>
                  </a:cubicBezTo>
                  <a:cubicBezTo>
                    <a:pt x="1278" y="800"/>
                    <a:pt x="906"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99"/>
            <p:cNvSpPr/>
            <p:nvPr/>
          </p:nvSpPr>
          <p:spPr>
            <a:xfrm>
              <a:off x="5436375" y="1136600"/>
              <a:ext cx="302150" cy="79375"/>
            </a:xfrm>
            <a:custGeom>
              <a:avLst/>
              <a:gdLst/>
              <a:ahLst/>
              <a:cxnLst/>
              <a:rect l="l" t="t" r="r" b="b"/>
              <a:pathLst>
                <a:path w="12086" h="3175" extrusionOk="0">
                  <a:moveTo>
                    <a:pt x="81" y="1"/>
                  </a:moveTo>
                  <a:cubicBezTo>
                    <a:pt x="37" y="1"/>
                    <a:pt x="1" y="38"/>
                    <a:pt x="1" y="82"/>
                  </a:cubicBezTo>
                  <a:lnTo>
                    <a:pt x="1" y="3094"/>
                  </a:lnTo>
                  <a:cubicBezTo>
                    <a:pt x="1" y="3139"/>
                    <a:pt x="37" y="3174"/>
                    <a:pt x="81" y="3174"/>
                  </a:cubicBezTo>
                  <a:lnTo>
                    <a:pt x="12005" y="3174"/>
                  </a:lnTo>
                  <a:cubicBezTo>
                    <a:pt x="12050" y="3174"/>
                    <a:pt x="12086" y="3139"/>
                    <a:pt x="12086" y="3094"/>
                  </a:cubicBezTo>
                  <a:lnTo>
                    <a:pt x="12086" y="82"/>
                  </a:lnTo>
                  <a:cubicBezTo>
                    <a:pt x="12086" y="38"/>
                    <a:pt x="12050" y="1"/>
                    <a:pt x="120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99"/>
            <p:cNvSpPr/>
            <p:nvPr/>
          </p:nvSpPr>
          <p:spPr>
            <a:xfrm>
              <a:off x="5466525" y="1136600"/>
              <a:ext cx="11425" cy="79375"/>
            </a:xfrm>
            <a:custGeom>
              <a:avLst/>
              <a:gdLst/>
              <a:ahLst/>
              <a:cxnLst/>
              <a:rect l="l" t="t" r="r" b="b"/>
              <a:pathLst>
                <a:path w="457" h="3175" extrusionOk="0">
                  <a:moveTo>
                    <a:pt x="1" y="1"/>
                  </a:moveTo>
                  <a:lnTo>
                    <a:pt x="1" y="3174"/>
                  </a:lnTo>
                  <a:lnTo>
                    <a:pt x="456" y="3174"/>
                  </a:lnTo>
                  <a:lnTo>
                    <a:pt x="4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99"/>
            <p:cNvSpPr/>
            <p:nvPr/>
          </p:nvSpPr>
          <p:spPr>
            <a:xfrm>
              <a:off x="5489625" y="1136600"/>
              <a:ext cx="11375" cy="79375"/>
            </a:xfrm>
            <a:custGeom>
              <a:avLst/>
              <a:gdLst/>
              <a:ahLst/>
              <a:cxnLst/>
              <a:rect l="l" t="t" r="r" b="b"/>
              <a:pathLst>
                <a:path w="455"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99"/>
            <p:cNvSpPr/>
            <p:nvPr/>
          </p:nvSpPr>
          <p:spPr>
            <a:xfrm>
              <a:off x="5443450" y="1136600"/>
              <a:ext cx="11400" cy="79375"/>
            </a:xfrm>
            <a:custGeom>
              <a:avLst/>
              <a:gdLst/>
              <a:ahLst/>
              <a:cxnLst/>
              <a:rect l="l" t="t" r="r" b="b"/>
              <a:pathLst>
                <a:path w="456"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99"/>
            <p:cNvSpPr/>
            <p:nvPr/>
          </p:nvSpPr>
          <p:spPr>
            <a:xfrm>
              <a:off x="5512725" y="1136600"/>
              <a:ext cx="11375" cy="79375"/>
            </a:xfrm>
            <a:custGeom>
              <a:avLst/>
              <a:gdLst/>
              <a:ahLst/>
              <a:cxnLst/>
              <a:rect l="l" t="t" r="r" b="b"/>
              <a:pathLst>
                <a:path w="455"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99"/>
            <p:cNvSpPr/>
            <p:nvPr/>
          </p:nvSpPr>
          <p:spPr>
            <a:xfrm>
              <a:off x="5535825" y="1136600"/>
              <a:ext cx="11375" cy="79375"/>
            </a:xfrm>
            <a:custGeom>
              <a:avLst/>
              <a:gdLst/>
              <a:ahLst/>
              <a:cxnLst/>
              <a:rect l="l" t="t" r="r" b="b"/>
              <a:pathLst>
                <a:path w="455"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99"/>
            <p:cNvSpPr/>
            <p:nvPr/>
          </p:nvSpPr>
          <p:spPr>
            <a:xfrm>
              <a:off x="5558925" y="1136600"/>
              <a:ext cx="11375" cy="79375"/>
            </a:xfrm>
            <a:custGeom>
              <a:avLst/>
              <a:gdLst/>
              <a:ahLst/>
              <a:cxnLst/>
              <a:rect l="l" t="t" r="r" b="b"/>
              <a:pathLst>
                <a:path w="455"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99"/>
            <p:cNvSpPr/>
            <p:nvPr/>
          </p:nvSpPr>
          <p:spPr>
            <a:xfrm>
              <a:off x="5582000" y="1136600"/>
              <a:ext cx="11425" cy="79375"/>
            </a:xfrm>
            <a:custGeom>
              <a:avLst/>
              <a:gdLst/>
              <a:ahLst/>
              <a:cxnLst/>
              <a:rect l="l" t="t" r="r" b="b"/>
              <a:pathLst>
                <a:path w="457" h="3175" extrusionOk="0">
                  <a:moveTo>
                    <a:pt x="1" y="1"/>
                  </a:moveTo>
                  <a:lnTo>
                    <a:pt x="1" y="3174"/>
                  </a:lnTo>
                  <a:lnTo>
                    <a:pt x="456" y="3174"/>
                  </a:lnTo>
                  <a:lnTo>
                    <a:pt x="4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99"/>
            <p:cNvSpPr/>
            <p:nvPr/>
          </p:nvSpPr>
          <p:spPr>
            <a:xfrm>
              <a:off x="5605100" y="1136600"/>
              <a:ext cx="11425" cy="79375"/>
            </a:xfrm>
            <a:custGeom>
              <a:avLst/>
              <a:gdLst/>
              <a:ahLst/>
              <a:cxnLst/>
              <a:rect l="l" t="t" r="r" b="b"/>
              <a:pathLst>
                <a:path w="457" h="3175" extrusionOk="0">
                  <a:moveTo>
                    <a:pt x="1" y="1"/>
                  </a:moveTo>
                  <a:lnTo>
                    <a:pt x="1" y="3174"/>
                  </a:lnTo>
                  <a:lnTo>
                    <a:pt x="456" y="3174"/>
                  </a:lnTo>
                  <a:lnTo>
                    <a:pt x="4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99"/>
            <p:cNvSpPr/>
            <p:nvPr/>
          </p:nvSpPr>
          <p:spPr>
            <a:xfrm>
              <a:off x="5628200" y="1136600"/>
              <a:ext cx="11375" cy="79375"/>
            </a:xfrm>
            <a:custGeom>
              <a:avLst/>
              <a:gdLst/>
              <a:ahLst/>
              <a:cxnLst/>
              <a:rect l="l" t="t" r="r" b="b"/>
              <a:pathLst>
                <a:path w="455"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99"/>
            <p:cNvSpPr/>
            <p:nvPr/>
          </p:nvSpPr>
          <p:spPr>
            <a:xfrm>
              <a:off x="5651300" y="1136600"/>
              <a:ext cx="11375" cy="79375"/>
            </a:xfrm>
            <a:custGeom>
              <a:avLst/>
              <a:gdLst/>
              <a:ahLst/>
              <a:cxnLst/>
              <a:rect l="l" t="t" r="r" b="b"/>
              <a:pathLst>
                <a:path w="455"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99"/>
            <p:cNvSpPr/>
            <p:nvPr/>
          </p:nvSpPr>
          <p:spPr>
            <a:xfrm>
              <a:off x="5674400" y="1136600"/>
              <a:ext cx="11375" cy="79375"/>
            </a:xfrm>
            <a:custGeom>
              <a:avLst/>
              <a:gdLst/>
              <a:ahLst/>
              <a:cxnLst/>
              <a:rect l="l" t="t" r="r" b="b"/>
              <a:pathLst>
                <a:path w="455"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99"/>
            <p:cNvSpPr/>
            <p:nvPr/>
          </p:nvSpPr>
          <p:spPr>
            <a:xfrm>
              <a:off x="5697500" y="1136600"/>
              <a:ext cx="11400" cy="79375"/>
            </a:xfrm>
            <a:custGeom>
              <a:avLst/>
              <a:gdLst/>
              <a:ahLst/>
              <a:cxnLst/>
              <a:rect l="l" t="t" r="r" b="b"/>
              <a:pathLst>
                <a:path w="456"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99"/>
            <p:cNvSpPr/>
            <p:nvPr/>
          </p:nvSpPr>
          <p:spPr>
            <a:xfrm>
              <a:off x="5720600" y="1136600"/>
              <a:ext cx="11400" cy="79375"/>
            </a:xfrm>
            <a:custGeom>
              <a:avLst/>
              <a:gdLst/>
              <a:ahLst/>
              <a:cxnLst/>
              <a:rect l="l" t="t" r="r" b="b"/>
              <a:pathLst>
                <a:path w="456" h="3175" extrusionOk="0">
                  <a:moveTo>
                    <a:pt x="1" y="1"/>
                  </a:moveTo>
                  <a:lnTo>
                    <a:pt x="1" y="3174"/>
                  </a:lnTo>
                  <a:lnTo>
                    <a:pt x="455" y="3174"/>
                  </a:lnTo>
                  <a:lnTo>
                    <a:pt x="4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1" name="Google Shape;3361;p99"/>
          <p:cNvGrpSpPr/>
          <p:nvPr/>
        </p:nvGrpSpPr>
        <p:grpSpPr>
          <a:xfrm rot="-1136466">
            <a:off x="4052262" y="1538334"/>
            <a:ext cx="344679" cy="400172"/>
            <a:chOff x="4711675" y="1515675"/>
            <a:chExt cx="261650" cy="303775"/>
          </a:xfrm>
        </p:grpSpPr>
        <p:sp>
          <p:nvSpPr>
            <p:cNvPr id="3362" name="Google Shape;3362;p99"/>
            <p:cNvSpPr/>
            <p:nvPr/>
          </p:nvSpPr>
          <p:spPr>
            <a:xfrm>
              <a:off x="4711675" y="1515675"/>
              <a:ext cx="261650" cy="303775"/>
            </a:xfrm>
            <a:custGeom>
              <a:avLst/>
              <a:gdLst/>
              <a:ahLst/>
              <a:cxnLst/>
              <a:rect l="l" t="t" r="r" b="b"/>
              <a:pathLst>
                <a:path w="10466" h="12151" extrusionOk="0">
                  <a:moveTo>
                    <a:pt x="5233" y="1"/>
                  </a:moveTo>
                  <a:cubicBezTo>
                    <a:pt x="5058" y="1"/>
                    <a:pt x="4883" y="38"/>
                    <a:pt x="4720" y="113"/>
                  </a:cubicBezTo>
                  <a:lnTo>
                    <a:pt x="722" y="1951"/>
                  </a:lnTo>
                  <a:cubicBezTo>
                    <a:pt x="287" y="2151"/>
                    <a:pt x="10" y="2583"/>
                    <a:pt x="7" y="3061"/>
                  </a:cubicBezTo>
                  <a:cubicBezTo>
                    <a:pt x="1" y="4299"/>
                    <a:pt x="72" y="6747"/>
                    <a:pt x="647" y="8568"/>
                  </a:cubicBezTo>
                  <a:cubicBezTo>
                    <a:pt x="1340" y="10761"/>
                    <a:pt x="5126" y="12150"/>
                    <a:pt x="5232" y="12150"/>
                  </a:cubicBezTo>
                  <a:cubicBezTo>
                    <a:pt x="5233" y="12150"/>
                    <a:pt x="5233" y="12150"/>
                    <a:pt x="5234" y="12150"/>
                  </a:cubicBezTo>
                  <a:cubicBezTo>
                    <a:pt x="5234" y="12150"/>
                    <a:pt x="5235" y="12150"/>
                    <a:pt x="5235" y="12150"/>
                  </a:cubicBezTo>
                  <a:cubicBezTo>
                    <a:pt x="5342" y="12150"/>
                    <a:pt x="9127" y="10761"/>
                    <a:pt x="9819" y="8568"/>
                  </a:cubicBezTo>
                  <a:cubicBezTo>
                    <a:pt x="10395" y="6746"/>
                    <a:pt x="10466" y="4299"/>
                    <a:pt x="10460" y="3061"/>
                  </a:cubicBezTo>
                  <a:cubicBezTo>
                    <a:pt x="10458" y="2583"/>
                    <a:pt x="10179" y="2151"/>
                    <a:pt x="9745" y="1951"/>
                  </a:cubicBezTo>
                  <a:lnTo>
                    <a:pt x="5746" y="113"/>
                  </a:lnTo>
                  <a:cubicBezTo>
                    <a:pt x="5583" y="38"/>
                    <a:pt x="5408" y="1"/>
                    <a:pt x="5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99"/>
            <p:cNvSpPr/>
            <p:nvPr/>
          </p:nvSpPr>
          <p:spPr>
            <a:xfrm>
              <a:off x="4771275" y="1587825"/>
              <a:ext cx="139825" cy="139825"/>
            </a:xfrm>
            <a:custGeom>
              <a:avLst/>
              <a:gdLst/>
              <a:ahLst/>
              <a:cxnLst/>
              <a:rect l="l" t="t" r="r" b="b"/>
              <a:pathLst>
                <a:path w="5593" h="5593" extrusionOk="0">
                  <a:moveTo>
                    <a:pt x="2191" y="0"/>
                  </a:moveTo>
                  <a:cubicBezTo>
                    <a:pt x="2003" y="0"/>
                    <a:pt x="1850" y="154"/>
                    <a:pt x="1850" y="342"/>
                  </a:cubicBezTo>
                  <a:lnTo>
                    <a:pt x="1850" y="1509"/>
                  </a:lnTo>
                  <a:cubicBezTo>
                    <a:pt x="1850" y="1697"/>
                    <a:pt x="1698" y="1849"/>
                    <a:pt x="1510" y="1849"/>
                  </a:cubicBezTo>
                  <a:lnTo>
                    <a:pt x="342" y="1849"/>
                  </a:lnTo>
                  <a:cubicBezTo>
                    <a:pt x="154" y="1849"/>
                    <a:pt x="1" y="2003"/>
                    <a:pt x="1" y="2191"/>
                  </a:cubicBezTo>
                  <a:lnTo>
                    <a:pt x="1" y="3403"/>
                  </a:lnTo>
                  <a:cubicBezTo>
                    <a:pt x="1" y="3591"/>
                    <a:pt x="154" y="3743"/>
                    <a:pt x="342" y="3743"/>
                  </a:cubicBezTo>
                  <a:lnTo>
                    <a:pt x="1510" y="3743"/>
                  </a:lnTo>
                  <a:cubicBezTo>
                    <a:pt x="1698" y="3743"/>
                    <a:pt x="1850" y="3897"/>
                    <a:pt x="1850" y="4085"/>
                  </a:cubicBezTo>
                  <a:lnTo>
                    <a:pt x="1850" y="5253"/>
                  </a:lnTo>
                  <a:cubicBezTo>
                    <a:pt x="1850" y="5440"/>
                    <a:pt x="2003" y="5593"/>
                    <a:pt x="2191" y="5593"/>
                  </a:cubicBezTo>
                  <a:lnTo>
                    <a:pt x="3404" y="5593"/>
                  </a:lnTo>
                  <a:cubicBezTo>
                    <a:pt x="3591" y="5593"/>
                    <a:pt x="3744" y="5440"/>
                    <a:pt x="3744" y="5253"/>
                  </a:cubicBezTo>
                  <a:lnTo>
                    <a:pt x="3744" y="4085"/>
                  </a:lnTo>
                  <a:cubicBezTo>
                    <a:pt x="3744" y="3897"/>
                    <a:pt x="3897" y="3743"/>
                    <a:pt x="4085" y="3743"/>
                  </a:cubicBezTo>
                  <a:lnTo>
                    <a:pt x="5253" y="3743"/>
                  </a:lnTo>
                  <a:cubicBezTo>
                    <a:pt x="5441" y="3743"/>
                    <a:pt x="5593" y="3591"/>
                    <a:pt x="5593" y="3403"/>
                  </a:cubicBezTo>
                  <a:lnTo>
                    <a:pt x="5593" y="2191"/>
                  </a:lnTo>
                  <a:cubicBezTo>
                    <a:pt x="5593" y="2003"/>
                    <a:pt x="5441" y="1849"/>
                    <a:pt x="5253" y="1849"/>
                  </a:cubicBezTo>
                  <a:lnTo>
                    <a:pt x="4085" y="1849"/>
                  </a:lnTo>
                  <a:cubicBezTo>
                    <a:pt x="3897" y="1849"/>
                    <a:pt x="3744" y="1697"/>
                    <a:pt x="3744" y="1509"/>
                  </a:cubicBezTo>
                  <a:lnTo>
                    <a:pt x="3744" y="342"/>
                  </a:lnTo>
                  <a:cubicBezTo>
                    <a:pt x="3744" y="154"/>
                    <a:pt x="3591" y="0"/>
                    <a:pt x="3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4" name="Google Shape;3364;p99"/>
          <p:cNvGrpSpPr/>
          <p:nvPr/>
        </p:nvGrpSpPr>
        <p:grpSpPr>
          <a:xfrm rot="277739">
            <a:off x="6162051" y="1258811"/>
            <a:ext cx="339858" cy="560262"/>
            <a:chOff x="6162187" y="1259165"/>
            <a:chExt cx="339871" cy="560284"/>
          </a:xfrm>
        </p:grpSpPr>
        <p:sp>
          <p:nvSpPr>
            <p:cNvPr id="3365" name="Google Shape;3365;p99"/>
            <p:cNvSpPr/>
            <p:nvPr/>
          </p:nvSpPr>
          <p:spPr>
            <a:xfrm rot="401405">
              <a:off x="6189996" y="1310544"/>
              <a:ext cx="284253" cy="494030"/>
            </a:xfrm>
            <a:custGeom>
              <a:avLst/>
              <a:gdLst/>
              <a:ahLst/>
              <a:cxnLst/>
              <a:rect l="l" t="t" r="r" b="b"/>
              <a:pathLst>
                <a:path w="11370" h="19761" extrusionOk="0">
                  <a:moveTo>
                    <a:pt x="3285" y="0"/>
                  </a:moveTo>
                  <a:lnTo>
                    <a:pt x="3285" y="1520"/>
                  </a:lnTo>
                  <a:cubicBezTo>
                    <a:pt x="1482" y="1768"/>
                    <a:pt x="81" y="3278"/>
                    <a:pt x="5" y="5130"/>
                  </a:cubicBezTo>
                  <a:lnTo>
                    <a:pt x="1" y="5130"/>
                  </a:lnTo>
                  <a:lnTo>
                    <a:pt x="1" y="5288"/>
                  </a:lnTo>
                  <a:lnTo>
                    <a:pt x="1" y="18277"/>
                  </a:lnTo>
                  <a:cubicBezTo>
                    <a:pt x="1" y="19097"/>
                    <a:pt x="665" y="19760"/>
                    <a:pt x="1484" y="19760"/>
                  </a:cubicBezTo>
                  <a:lnTo>
                    <a:pt x="9886" y="19760"/>
                  </a:lnTo>
                  <a:cubicBezTo>
                    <a:pt x="10706" y="19760"/>
                    <a:pt x="11370" y="19097"/>
                    <a:pt x="11370" y="18277"/>
                  </a:cubicBezTo>
                  <a:lnTo>
                    <a:pt x="11370" y="5288"/>
                  </a:lnTo>
                  <a:lnTo>
                    <a:pt x="11370" y="5130"/>
                  </a:lnTo>
                  <a:lnTo>
                    <a:pt x="11366" y="5130"/>
                  </a:lnTo>
                  <a:cubicBezTo>
                    <a:pt x="11289" y="3262"/>
                    <a:pt x="9866" y="1742"/>
                    <a:pt x="8040" y="1515"/>
                  </a:cubicBezTo>
                  <a:lnTo>
                    <a:pt x="80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99"/>
            <p:cNvSpPr/>
            <p:nvPr/>
          </p:nvSpPr>
          <p:spPr>
            <a:xfrm rot="401405">
              <a:off x="6187458" y="1491949"/>
              <a:ext cx="244077" cy="172152"/>
            </a:xfrm>
            <a:custGeom>
              <a:avLst/>
              <a:gdLst/>
              <a:ahLst/>
              <a:cxnLst/>
              <a:rect l="l" t="t" r="r" b="b"/>
              <a:pathLst>
                <a:path w="9763" h="6886" extrusionOk="0">
                  <a:moveTo>
                    <a:pt x="1" y="0"/>
                  </a:moveTo>
                  <a:lnTo>
                    <a:pt x="1" y="6886"/>
                  </a:lnTo>
                  <a:lnTo>
                    <a:pt x="9702" y="6886"/>
                  </a:lnTo>
                  <a:cubicBezTo>
                    <a:pt x="9735" y="6886"/>
                    <a:pt x="9762" y="6859"/>
                    <a:pt x="9762" y="6825"/>
                  </a:cubicBezTo>
                  <a:lnTo>
                    <a:pt x="9762" y="60"/>
                  </a:lnTo>
                  <a:cubicBezTo>
                    <a:pt x="9762" y="27"/>
                    <a:pt x="9735" y="0"/>
                    <a:pt x="9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99"/>
            <p:cNvSpPr/>
            <p:nvPr/>
          </p:nvSpPr>
          <p:spPr>
            <a:xfrm rot="401405">
              <a:off x="6201446" y="1527445"/>
              <a:ext cx="143151" cy="40875"/>
            </a:xfrm>
            <a:custGeom>
              <a:avLst/>
              <a:gdLst/>
              <a:ahLst/>
              <a:cxnLst/>
              <a:rect l="l" t="t" r="r" b="b"/>
              <a:pathLst>
                <a:path w="5726" h="1635" extrusionOk="0">
                  <a:moveTo>
                    <a:pt x="31" y="1"/>
                  </a:moveTo>
                  <a:cubicBezTo>
                    <a:pt x="13" y="1"/>
                    <a:pt x="0" y="16"/>
                    <a:pt x="0" y="32"/>
                  </a:cubicBezTo>
                  <a:lnTo>
                    <a:pt x="0" y="1603"/>
                  </a:lnTo>
                  <a:cubicBezTo>
                    <a:pt x="0" y="1620"/>
                    <a:pt x="13" y="1634"/>
                    <a:pt x="31" y="1634"/>
                  </a:cubicBezTo>
                  <a:lnTo>
                    <a:pt x="5694" y="1634"/>
                  </a:lnTo>
                  <a:cubicBezTo>
                    <a:pt x="5711" y="1634"/>
                    <a:pt x="5725" y="1620"/>
                    <a:pt x="5725" y="1603"/>
                  </a:cubicBezTo>
                  <a:lnTo>
                    <a:pt x="5725" y="32"/>
                  </a:lnTo>
                  <a:cubicBezTo>
                    <a:pt x="5725" y="16"/>
                    <a:pt x="5711" y="1"/>
                    <a:pt x="56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99"/>
            <p:cNvSpPr/>
            <p:nvPr/>
          </p:nvSpPr>
          <p:spPr>
            <a:xfrm rot="401405">
              <a:off x="6289553" y="1292035"/>
              <a:ext cx="141576" cy="40250"/>
            </a:xfrm>
            <a:custGeom>
              <a:avLst/>
              <a:gdLst/>
              <a:ahLst/>
              <a:cxnLst/>
              <a:rect l="l" t="t" r="r" b="b"/>
              <a:pathLst>
                <a:path w="5663" h="1610" extrusionOk="0">
                  <a:moveTo>
                    <a:pt x="45" y="1"/>
                  </a:moveTo>
                  <a:cubicBezTo>
                    <a:pt x="20" y="1"/>
                    <a:pt x="1" y="21"/>
                    <a:pt x="1" y="44"/>
                  </a:cubicBezTo>
                  <a:lnTo>
                    <a:pt x="1" y="1566"/>
                  </a:lnTo>
                  <a:cubicBezTo>
                    <a:pt x="1" y="1589"/>
                    <a:pt x="20" y="1609"/>
                    <a:pt x="45" y="1609"/>
                  </a:cubicBezTo>
                  <a:lnTo>
                    <a:pt x="5619" y="1609"/>
                  </a:lnTo>
                  <a:cubicBezTo>
                    <a:pt x="5644" y="1609"/>
                    <a:pt x="5663" y="1589"/>
                    <a:pt x="5663" y="1566"/>
                  </a:cubicBezTo>
                  <a:lnTo>
                    <a:pt x="5663" y="44"/>
                  </a:lnTo>
                  <a:cubicBezTo>
                    <a:pt x="5663" y="21"/>
                    <a:pt x="5644" y="1"/>
                    <a:pt x="5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99"/>
            <p:cNvSpPr/>
            <p:nvPr/>
          </p:nvSpPr>
          <p:spPr>
            <a:xfrm rot="401405">
              <a:off x="6439315" y="1280701"/>
              <a:ext cx="8225" cy="73726"/>
            </a:xfrm>
            <a:custGeom>
              <a:avLst/>
              <a:gdLst/>
              <a:ahLst/>
              <a:cxnLst/>
              <a:rect l="l" t="t" r="r" b="b"/>
              <a:pathLst>
                <a:path w="329" h="2949" extrusionOk="0">
                  <a:moveTo>
                    <a:pt x="1" y="0"/>
                  </a:moveTo>
                  <a:lnTo>
                    <a:pt x="1" y="2948"/>
                  </a:lnTo>
                  <a:lnTo>
                    <a:pt x="328" y="2948"/>
                  </a:lnTo>
                  <a:lnTo>
                    <a:pt x="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99"/>
            <p:cNvSpPr/>
            <p:nvPr/>
          </p:nvSpPr>
          <p:spPr>
            <a:xfrm rot="401405">
              <a:off x="6422828" y="1278764"/>
              <a:ext cx="8175" cy="73726"/>
            </a:xfrm>
            <a:custGeom>
              <a:avLst/>
              <a:gdLst/>
              <a:ahLst/>
              <a:cxnLst/>
              <a:rect l="l" t="t" r="r" b="b"/>
              <a:pathLst>
                <a:path w="327" h="2949" extrusionOk="0">
                  <a:moveTo>
                    <a:pt x="0" y="0"/>
                  </a:moveTo>
                  <a:lnTo>
                    <a:pt x="0" y="2948"/>
                  </a:lnTo>
                  <a:lnTo>
                    <a:pt x="327" y="2948"/>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99"/>
            <p:cNvSpPr/>
            <p:nvPr/>
          </p:nvSpPr>
          <p:spPr>
            <a:xfrm rot="401405">
              <a:off x="6455852" y="1282638"/>
              <a:ext cx="8175" cy="73726"/>
            </a:xfrm>
            <a:custGeom>
              <a:avLst/>
              <a:gdLst/>
              <a:ahLst/>
              <a:cxnLst/>
              <a:rect l="l" t="t" r="r" b="b"/>
              <a:pathLst>
                <a:path w="327" h="2949" extrusionOk="0">
                  <a:moveTo>
                    <a:pt x="0" y="0"/>
                  </a:moveTo>
                  <a:lnTo>
                    <a:pt x="0" y="2948"/>
                  </a:lnTo>
                  <a:lnTo>
                    <a:pt x="327" y="2948"/>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99"/>
            <p:cNvSpPr/>
            <p:nvPr/>
          </p:nvSpPr>
          <p:spPr>
            <a:xfrm rot="401405">
              <a:off x="6406292" y="1276826"/>
              <a:ext cx="8200" cy="73726"/>
            </a:xfrm>
            <a:custGeom>
              <a:avLst/>
              <a:gdLst/>
              <a:ahLst/>
              <a:cxnLst/>
              <a:rect l="l" t="t" r="r" b="b"/>
              <a:pathLst>
                <a:path w="328" h="2949" extrusionOk="0">
                  <a:moveTo>
                    <a:pt x="1" y="0"/>
                  </a:moveTo>
                  <a:lnTo>
                    <a:pt x="1" y="2948"/>
                  </a:lnTo>
                  <a:lnTo>
                    <a:pt x="327" y="2948"/>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99"/>
            <p:cNvSpPr/>
            <p:nvPr/>
          </p:nvSpPr>
          <p:spPr>
            <a:xfrm rot="401405">
              <a:off x="6389755" y="1274888"/>
              <a:ext cx="8225" cy="73726"/>
            </a:xfrm>
            <a:custGeom>
              <a:avLst/>
              <a:gdLst/>
              <a:ahLst/>
              <a:cxnLst/>
              <a:rect l="l" t="t" r="r" b="b"/>
              <a:pathLst>
                <a:path w="329" h="2949" extrusionOk="0">
                  <a:moveTo>
                    <a:pt x="1" y="0"/>
                  </a:moveTo>
                  <a:lnTo>
                    <a:pt x="1" y="2948"/>
                  </a:lnTo>
                  <a:lnTo>
                    <a:pt x="329" y="2948"/>
                  </a:lnTo>
                  <a:lnTo>
                    <a:pt x="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99"/>
            <p:cNvSpPr/>
            <p:nvPr/>
          </p:nvSpPr>
          <p:spPr>
            <a:xfrm rot="401405">
              <a:off x="6340244" y="1269079"/>
              <a:ext cx="8200" cy="73726"/>
            </a:xfrm>
            <a:custGeom>
              <a:avLst/>
              <a:gdLst/>
              <a:ahLst/>
              <a:cxnLst/>
              <a:rect l="l" t="t" r="r" b="b"/>
              <a:pathLst>
                <a:path w="328" h="2949" extrusionOk="0">
                  <a:moveTo>
                    <a:pt x="0" y="0"/>
                  </a:moveTo>
                  <a:lnTo>
                    <a:pt x="0" y="2948"/>
                  </a:lnTo>
                  <a:lnTo>
                    <a:pt x="327" y="2948"/>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99"/>
            <p:cNvSpPr/>
            <p:nvPr/>
          </p:nvSpPr>
          <p:spPr>
            <a:xfrm rot="401405">
              <a:off x="6323707" y="1267139"/>
              <a:ext cx="8200" cy="73726"/>
            </a:xfrm>
            <a:custGeom>
              <a:avLst/>
              <a:gdLst/>
              <a:ahLst/>
              <a:cxnLst/>
              <a:rect l="l" t="t" r="r" b="b"/>
              <a:pathLst>
                <a:path w="328" h="2949" extrusionOk="0">
                  <a:moveTo>
                    <a:pt x="1" y="0"/>
                  </a:moveTo>
                  <a:lnTo>
                    <a:pt x="1" y="2948"/>
                  </a:lnTo>
                  <a:lnTo>
                    <a:pt x="327" y="2948"/>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99"/>
            <p:cNvSpPr/>
            <p:nvPr/>
          </p:nvSpPr>
          <p:spPr>
            <a:xfrm rot="401405">
              <a:off x="6307195" y="1265202"/>
              <a:ext cx="8200" cy="73726"/>
            </a:xfrm>
            <a:custGeom>
              <a:avLst/>
              <a:gdLst/>
              <a:ahLst/>
              <a:cxnLst/>
              <a:rect l="l" t="t" r="r" b="b"/>
              <a:pathLst>
                <a:path w="328" h="2949" extrusionOk="0">
                  <a:moveTo>
                    <a:pt x="0" y="0"/>
                  </a:moveTo>
                  <a:lnTo>
                    <a:pt x="0" y="2948"/>
                  </a:lnTo>
                  <a:lnTo>
                    <a:pt x="328" y="2948"/>
                  </a:lnTo>
                  <a:lnTo>
                    <a:pt x="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99"/>
            <p:cNvSpPr/>
            <p:nvPr/>
          </p:nvSpPr>
          <p:spPr>
            <a:xfrm rot="401405">
              <a:off x="6290683" y="1263266"/>
              <a:ext cx="8200" cy="73726"/>
            </a:xfrm>
            <a:custGeom>
              <a:avLst/>
              <a:gdLst/>
              <a:ahLst/>
              <a:cxnLst/>
              <a:rect l="l" t="t" r="r" b="b"/>
              <a:pathLst>
                <a:path w="328" h="2949" extrusionOk="0">
                  <a:moveTo>
                    <a:pt x="1" y="0"/>
                  </a:moveTo>
                  <a:lnTo>
                    <a:pt x="1" y="2948"/>
                  </a:lnTo>
                  <a:lnTo>
                    <a:pt x="327" y="2948"/>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99"/>
            <p:cNvSpPr/>
            <p:nvPr/>
          </p:nvSpPr>
          <p:spPr>
            <a:xfrm rot="401405">
              <a:off x="6274171" y="1261329"/>
              <a:ext cx="8200" cy="73726"/>
            </a:xfrm>
            <a:custGeom>
              <a:avLst/>
              <a:gdLst/>
              <a:ahLst/>
              <a:cxnLst/>
              <a:rect l="l" t="t" r="r" b="b"/>
              <a:pathLst>
                <a:path w="328" h="2949" extrusionOk="0">
                  <a:moveTo>
                    <a:pt x="0" y="0"/>
                  </a:moveTo>
                  <a:lnTo>
                    <a:pt x="0" y="2948"/>
                  </a:lnTo>
                  <a:lnTo>
                    <a:pt x="328" y="2948"/>
                  </a:lnTo>
                  <a:lnTo>
                    <a:pt x="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99"/>
            <p:cNvSpPr/>
            <p:nvPr/>
          </p:nvSpPr>
          <p:spPr>
            <a:xfrm rot="401405">
              <a:off x="6257659" y="1259392"/>
              <a:ext cx="8200" cy="73726"/>
            </a:xfrm>
            <a:custGeom>
              <a:avLst/>
              <a:gdLst/>
              <a:ahLst/>
              <a:cxnLst/>
              <a:rect l="l" t="t" r="r" b="b"/>
              <a:pathLst>
                <a:path w="328" h="2949" extrusionOk="0">
                  <a:moveTo>
                    <a:pt x="1" y="0"/>
                  </a:moveTo>
                  <a:lnTo>
                    <a:pt x="1" y="2948"/>
                  </a:lnTo>
                  <a:lnTo>
                    <a:pt x="327" y="2948"/>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99"/>
            <p:cNvSpPr/>
            <p:nvPr/>
          </p:nvSpPr>
          <p:spPr>
            <a:xfrm rot="401405">
              <a:off x="6405251" y="1398344"/>
              <a:ext cx="50925" cy="58226"/>
            </a:xfrm>
            <a:custGeom>
              <a:avLst/>
              <a:gdLst/>
              <a:ahLst/>
              <a:cxnLst/>
              <a:rect l="l" t="t" r="r" b="b"/>
              <a:pathLst>
                <a:path w="2037" h="2329" extrusionOk="0">
                  <a:moveTo>
                    <a:pt x="450" y="1"/>
                  </a:moveTo>
                  <a:cubicBezTo>
                    <a:pt x="433" y="1"/>
                    <a:pt x="415" y="1"/>
                    <a:pt x="398" y="2"/>
                  </a:cubicBezTo>
                  <a:cubicBezTo>
                    <a:pt x="244" y="10"/>
                    <a:pt x="62" y="80"/>
                    <a:pt x="38" y="250"/>
                  </a:cubicBezTo>
                  <a:cubicBezTo>
                    <a:pt x="1" y="497"/>
                    <a:pt x="257" y="634"/>
                    <a:pt x="399" y="761"/>
                  </a:cubicBezTo>
                  <a:cubicBezTo>
                    <a:pt x="625" y="963"/>
                    <a:pt x="815" y="1236"/>
                    <a:pt x="963" y="1511"/>
                  </a:cubicBezTo>
                  <a:cubicBezTo>
                    <a:pt x="1062" y="1695"/>
                    <a:pt x="1144" y="1891"/>
                    <a:pt x="1257" y="2066"/>
                  </a:cubicBezTo>
                  <a:cubicBezTo>
                    <a:pt x="1339" y="2192"/>
                    <a:pt x="1451" y="2315"/>
                    <a:pt x="1587" y="2328"/>
                  </a:cubicBezTo>
                  <a:cubicBezTo>
                    <a:pt x="1595" y="2328"/>
                    <a:pt x="1602" y="2329"/>
                    <a:pt x="1610" y="2329"/>
                  </a:cubicBezTo>
                  <a:cubicBezTo>
                    <a:pt x="1745" y="2329"/>
                    <a:pt x="1864" y="2218"/>
                    <a:pt x="1928" y="2086"/>
                  </a:cubicBezTo>
                  <a:cubicBezTo>
                    <a:pt x="2037" y="1864"/>
                    <a:pt x="2029" y="1584"/>
                    <a:pt x="1950" y="1339"/>
                  </a:cubicBezTo>
                  <a:cubicBezTo>
                    <a:pt x="1871" y="1094"/>
                    <a:pt x="1730" y="879"/>
                    <a:pt x="1579" y="677"/>
                  </a:cubicBezTo>
                  <a:cubicBezTo>
                    <a:pt x="1483" y="548"/>
                    <a:pt x="1380" y="422"/>
                    <a:pt x="1262" y="317"/>
                  </a:cubicBezTo>
                  <a:cubicBezTo>
                    <a:pt x="1031" y="114"/>
                    <a:pt x="739" y="1"/>
                    <a:pt x="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99"/>
            <p:cNvSpPr/>
            <p:nvPr/>
          </p:nvSpPr>
          <p:spPr>
            <a:xfrm rot="401405">
              <a:off x="6438399" y="1467331"/>
              <a:ext cx="23825" cy="31175"/>
            </a:xfrm>
            <a:custGeom>
              <a:avLst/>
              <a:gdLst/>
              <a:ahLst/>
              <a:cxnLst/>
              <a:rect l="l" t="t" r="r" b="b"/>
              <a:pathLst>
                <a:path w="953" h="1247" extrusionOk="0">
                  <a:moveTo>
                    <a:pt x="390" y="1"/>
                  </a:moveTo>
                  <a:cubicBezTo>
                    <a:pt x="370" y="1"/>
                    <a:pt x="349" y="3"/>
                    <a:pt x="329" y="8"/>
                  </a:cubicBezTo>
                  <a:cubicBezTo>
                    <a:pt x="111" y="60"/>
                    <a:pt x="0" y="378"/>
                    <a:pt x="82" y="718"/>
                  </a:cubicBezTo>
                  <a:cubicBezTo>
                    <a:pt x="156" y="1026"/>
                    <a:pt x="362" y="1247"/>
                    <a:pt x="562" y="1247"/>
                  </a:cubicBezTo>
                  <a:cubicBezTo>
                    <a:pt x="583" y="1247"/>
                    <a:pt x="604" y="1245"/>
                    <a:pt x="625" y="1240"/>
                  </a:cubicBezTo>
                  <a:cubicBezTo>
                    <a:pt x="842" y="1187"/>
                    <a:pt x="952" y="869"/>
                    <a:pt x="871" y="529"/>
                  </a:cubicBezTo>
                  <a:cubicBezTo>
                    <a:pt x="797" y="221"/>
                    <a:pt x="590" y="1"/>
                    <a:pt x="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99"/>
            <p:cNvSpPr/>
            <p:nvPr/>
          </p:nvSpPr>
          <p:spPr>
            <a:xfrm rot="401405">
              <a:off x="6373268" y="1272952"/>
              <a:ext cx="8200" cy="73726"/>
            </a:xfrm>
            <a:custGeom>
              <a:avLst/>
              <a:gdLst/>
              <a:ahLst/>
              <a:cxnLst/>
              <a:rect l="l" t="t" r="r" b="b"/>
              <a:pathLst>
                <a:path w="328" h="2949" extrusionOk="0">
                  <a:moveTo>
                    <a:pt x="0" y="0"/>
                  </a:moveTo>
                  <a:lnTo>
                    <a:pt x="0" y="2948"/>
                  </a:lnTo>
                  <a:lnTo>
                    <a:pt x="327" y="2948"/>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99"/>
            <p:cNvSpPr/>
            <p:nvPr/>
          </p:nvSpPr>
          <p:spPr>
            <a:xfrm rot="401405">
              <a:off x="6356731" y="1271014"/>
              <a:ext cx="8225" cy="73726"/>
            </a:xfrm>
            <a:custGeom>
              <a:avLst/>
              <a:gdLst/>
              <a:ahLst/>
              <a:cxnLst/>
              <a:rect l="l" t="t" r="r" b="b"/>
              <a:pathLst>
                <a:path w="329" h="2949" extrusionOk="0">
                  <a:moveTo>
                    <a:pt x="1" y="0"/>
                  </a:moveTo>
                  <a:lnTo>
                    <a:pt x="1" y="2948"/>
                  </a:lnTo>
                  <a:lnTo>
                    <a:pt x="329" y="2948"/>
                  </a:lnTo>
                  <a:lnTo>
                    <a:pt x="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4" name="Google Shape;3384;p99"/>
          <p:cNvSpPr/>
          <p:nvPr/>
        </p:nvSpPr>
        <p:spPr>
          <a:xfrm flipH="1">
            <a:off x="3996651" y="2569092"/>
            <a:ext cx="216407" cy="212808"/>
          </a:xfrm>
          <a:custGeom>
            <a:avLst/>
            <a:gdLst/>
            <a:ahLst/>
            <a:cxnLst/>
            <a:rect l="l" t="t" r="r" b="b"/>
            <a:pathLst>
              <a:path w="7396" h="7273" extrusionOk="0">
                <a:moveTo>
                  <a:pt x="4178" y="219"/>
                </a:moveTo>
                <a:cubicBezTo>
                  <a:pt x="4611" y="219"/>
                  <a:pt x="5091" y="288"/>
                  <a:pt x="5524" y="516"/>
                </a:cubicBezTo>
                <a:cubicBezTo>
                  <a:pt x="5981" y="767"/>
                  <a:pt x="6346" y="1155"/>
                  <a:pt x="6597" y="1566"/>
                </a:cubicBezTo>
                <a:cubicBezTo>
                  <a:pt x="4634" y="2844"/>
                  <a:pt x="2580" y="4054"/>
                  <a:pt x="548" y="5195"/>
                </a:cubicBezTo>
                <a:cubicBezTo>
                  <a:pt x="525" y="5150"/>
                  <a:pt x="503" y="5104"/>
                  <a:pt x="503" y="5058"/>
                </a:cubicBezTo>
                <a:cubicBezTo>
                  <a:pt x="229" y="4077"/>
                  <a:pt x="297" y="3095"/>
                  <a:pt x="411" y="2433"/>
                </a:cubicBezTo>
                <a:cubicBezTo>
                  <a:pt x="571" y="1589"/>
                  <a:pt x="1393" y="1041"/>
                  <a:pt x="2078" y="721"/>
                </a:cubicBezTo>
                <a:cubicBezTo>
                  <a:pt x="2557" y="493"/>
                  <a:pt x="3356" y="219"/>
                  <a:pt x="4178" y="219"/>
                </a:cubicBezTo>
                <a:close/>
                <a:moveTo>
                  <a:pt x="6688" y="1749"/>
                </a:moveTo>
                <a:cubicBezTo>
                  <a:pt x="6985" y="2319"/>
                  <a:pt x="7122" y="2958"/>
                  <a:pt x="7145" y="3506"/>
                </a:cubicBezTo>
                <a:cubicBezTo>
                  <a:pt x="7190" y="4077"/>
                  <a:pt x="7099" y="4602"/>
                  <a:pt x="6917" y="5035"/>
                </a:cubicBezTo>
                <a:cubicBezTo>
                  <a:pt x="6643" y="5675"/>
                  <a:pt x="6095" y="6222"/>
                  <a:pt x="5387" y="6565"/>
                </a:cubicBezTo>
                <a:cubicBezTo>
                  <a:pt x="4794" y="6861"/>
                  <a:pt x="4063" y="7021"/>
                  <a:pt x="3242" y="7044"/>
                </a:cubicBezTo>
                <a:cubicBezTo>
                  <a:pt x="3181" y="7046"/>
                  <a:pt x="3121" y="7047"/>
                  <a:pt x="3063" y="7047"/>
                </a:cubicBezTo>
                <a:cubicBezTo>
                  <a:pt x="2425" y="7047"/>
                  <a:pt x="1952" y="6932"/>
                  <a:pt x="1575" y="6702"/>
                </a:cubicBezTo>
                <a:cubicBezTo>
                  <a:pt x="1165" y="6451"/>
                  <a:pt x="845" y="5994"/>
                  <a:pt x="617" y="5401"/>
                </a:cubicBezTo>
                <a:cubicBezTo>
                  <a:pt x="2671" y="4259"/>
                  <a:pt x="4725" y="3027"/>
                  <a:pt x="6688" y="1749"/>
                </a:cubicBezTo>
                <a:close/>
                <a:moveTo>
                  <a:pt x="4191" y="0"/>
                </a:moveTo>
                <a:cubicBezTo>
                  <a:pt x="3323" y="0"/>
                  <a:pt x="2502" y="303"/>
                  <a:pt x="1986" y="539"/>
                </a:cubicBezTo>
                <a:cubicBezTo>
                  <a:pt x="1256" y="881"/>
                  <a:pt x="389" y="1475"/>
                  <a:pt x="206" y="2388"/>
                </a:cubicBezTo>
                <a:cubicBezTo>
                  <a:pt x="92" y="3072"/>
                  <a:pt x="0" y="4100"/>
                  <a:pt x="297" y="5104"/>
                </a:cubicBezTo>
                <a:cubicBezTo>
                  <a:pt x="320" y="5195"/>
                  <a:pt x="343" y="5264"/>
                  <a:pt x="366" y="5332"/>
                </a:cubicBezTo>
                <a:cubicBezTo>
                  <a:pt x="343" y="5355"/>
                  <a:pt x="343" y="5401"/>
                  <a:pt x="366" y="5423"/>
                </a:cubicBezTo>
                <a:cubicBezTo>
                  <a:pt x="389" y="5423"/>
                  <a:pt x="389" y="5446"/>
                  <a:pt x="411" y="5446"/>
                </a:cubicBezTo>
                <a:cubicBezTo>
                  <a:pt x="640" y="6108"/>
                  <a:pt x="1005" y="6588"/>
                  <a:pt x="1461" y="6884"/>
                </a:cubicBezTo>
                <a:cubicBezTo>
                  <a:pt x="1872" y="7135"/>
                  <a:pt x="2397" y="7272"/>
                  <a:pt x="3082" y="7272"/>
                </a:cubicBezTo>
                <a:lnTo>
                  <a:pt x="3242" y="7272"/>
                </a:lnTo>
                <a:cubicBezTo>
                  <a:pt x="4109" y="7250"/>
                  <a:pt x="4862" y="7067"/>
                  <a:pt x="5479" y="6747"/>
                </a:cubicBezTo>
                <a:cubicBezTo>
                  <a:pt x="6232" y="6382"/>
                  <a:pt x="6802" y="5812"/>
                  <a:pt x="7099" y="5127"/>
                </a:cubicBezTo>
                <a:cubicBezTo>
                  <a:pt x="7305" y="4670"/>
                  <a:pt x="7396" y="4122"/>
                  <a:pt x="7373" y="3483"/>
                </a:cubicBezTo>
                <a:cubicBezTo>
                  <a:pt x="7350" y="2890"/>
                  <a:pt x="7190" y="2205"/>
                  <a:pt x="6848" y="1612"/>
                </a:cubicBezTo>
                <a:cubicBezTo>
                  <a:pt x="6848" y="1589"/>
                  <a:pt x="6848" y="1566"/>
                  <a:pt x="6848" y="1543"/>
                </a:cubicBezTo>
                <a:cubicBezTo>
                  <a:pt x="6825" y="1520"/>
                  <a:pt x="6825" y="1520"/>
                  <a:pt x="6802" y="1498"/>
                </a:cubicBezTo>
                <a:cubicBezTo>
                  <a:pt x="6529" y="1041"/>
                  <a:pt x="6141" y="607"/>
                  <a:pt x="5616" y="333"/>
                </a:cubicBezTo>
                <a:cubicBezTo>
                  <a:pt x="5155" y="91"/>
                  <a:pt x="4666" y="0"/>
                  <a:pt x="4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5" name="Google Shape;3385;p99"/>
          <p:cNvGrpSpPr/>
          <p:nvPr/>
        </p:nvGrpSpPr>
        <p:grpSpPr>
          <a:xfrm flipH="1">
            <a:off x="2488847" y="3520168"/>
            <a:ext cx="355216" cy="305683"/>
            <a:chOff x="2581492" y="1663973"/>
            <a:chExt cx="447094" cy="384748"/>
          </a:xfrm>
        </p:grpSpPr>
        <p:sp>
          <p:nvSpPr>
            <p:cNvPr id="3386" name="Google Shape;3386;p99"/>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99"/>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99"/>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99"/>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0" name="Google Shape;3390;p99"/>
          <p:cNvSpPr/>
          <p:nvPr/>
        </p:nvSpPr>
        <p:spPr>
          <a:xfrm>
            <a:off x="7577511" y="18318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1" name="Google Shape;3391;p99"/>
          <p:cNvGrpSpPr/>
          <p:nvPr/>
        </p:nvGrpSpPr>
        <p:grpSpPr>
          <a:xfrm>
            <a:off x="5274215" y="1349699"/>
            <a:ext cx="150927" cy="143533"/>
            <a:chOff x="3716290" y="4256524"/>
            <a:chExt cx="150927" cy="143533"/>
          </a:xfrm>
        </p:grpSpPr>
        <p:sp>
          <p:nvSpPr>
            <p:cNvPr id="3392" name="Google Shape;3392;p9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9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9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5" name="Google Shape;3395;p99"/>
          <p:cNvGrpSpPr/>
          <p:nvPr/>
        </p:nvGrpSpPr>
        <p:grpSpPr>
          <a:xfrm>
            <a:off x="1044263" y="551501"/>
            <a:ext cx="2438524" cy="4359162"/>
            <a:chOff x="1044263" y="551501"/>
            <a:chExt cx="2438524" cy="4359162"/>
          </a:xfrm>
        </p:grpSpPr>
        <p:grpSp>
          <p:nvGrpSpPr>
            <p:cNvPr id="3396" name="Google Shape;3396;p99"/>
            <p:cNvGrpSpPr/>
            <p:nvPr/>
          </p:nvGrpSpPr>
          <p:grpSpPr>
            <a:xfrm>
              <a:off x="1044263" y="551501"/>
              <a:ext cx="2438524" cy="4359162"/>
              <a:chOff x="5366375" y="1992475"/>
              <a:chExt cx="989500" cy="1768925"/>
            </a:xfrm>
          </p:grpSpPr>
          <p:sp>
            <p:nvSpPr>
              <p:cNvPr id="3397" name="Google Shape;3397;p99"/>
              <p:cNvSpPr/>
              <p:nvPr/>
            </p:nvSpPr>
            <p:spPr>
              <a:xfrm>
                <a:off x="5432700" y="2137450"/>
                <a:ext cx="139200" cy="133575"/>
              </a:xfrm>
              <a:custGeom>
                <a:avLst/>
                <a:gdLst/>
                <a:ahLst/>
                <a:cxnLst/>
                <a:rect l="l" t="t" r="r" b="b"/>
                <a:pathLst>
                  <a:path w="5568" h="5343" extrusionOk="0">
                    <a:moveTo>
                      <a:pt x="2781" y="0"/>
                    </a:moveTo>
                    <a:cubicBezTo>
                      <a:pt x="1405" y="0"/>
                      <a:pt x="238" y="1056"/>
                      <a:pt x="122" y="2452"/>
                    </a:cubicBezTo>
                    <a:cubicBezTo>
                      <a:pt x="0" y="3922"/>
                      <a:pt x="1094" y="5211"/>
                      <a:pt x="2564" y="5333"/>
                    </a:cubicBezTo>
                    <a:cubicBezTo>
                      <a:pt x="2639" y="5340"/>
                      <a:pt x="2714" y="5343"/>
                      <a:pt x="2788" y="5343"/>
                    </a:cubicBezTo>
                    <a:cubicBezTo>
                      <a:pt x="4163" y="5343"/>
                      <a:pt x="5331" y="4287"/>
                      <a:pt x="5446" y="2891"/>
                    </a:cubicBezTo>
                    <a:cubicBezTo>
                      <a:pt x="5568" y="1421"/>
                      <a:pt x="4475" y="132"/>
                      <a:pt x="3005" y="10"/>
                    </a:cubicBezTo>
                    <a:cubicBezTo>
                      <a:pt x="2930" y="3"/>
                      <a:pt x="2855" y="0"/>
                      <a:pt x="2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99"/>
              <p:cNvSpPr/>
              <p:nvPr/>
            </p:nvSpPr>
            <p:spPr>
              <a:xfrm>
                <a:off x="5717600" y="2499850"/>
                <a:ext cx="269150" cy="167175"/>
              </a:xfrm>
              <a:custGeom>
                <a:avLst/>
                <a:gdLst/>
                <a:ahLst/>
                <a:cxnLst/>
                <a:rect l="l" t="t" r="r" b="b"/>
                <a:pathLst>
                  <a:path w="10766" h="6687" extrusionOk="0">
                    <a:moveTo>
                      <a:pt x="9904" y="0"/>
                    </a:moveTo>
                    <a:cubicBezTo>
                      <a:pt x="9824" y="0"/>
                      <a:pt x="9742" y="12"/>
                      <a:pt x="9661" y="38"/>
                    </a:cubicBezTo>
                    <a:cubicBezTo>
                      <a:pt x="5684" y="1314"/>
                      <a:pt x="2639" y="3001"/>
                      <a:pt x="972" y="3938"/>
                    </a:cubicBezTo>
                    <a:cubicBezTo>
                      <a:pt x="208" y="4368"/>
                      <a:pt x="0" y="5174"/>
                      <a:pt x="436" y="5934"/>
                    </a:cubicBezTo>
                    <a:cubicBezTo>
                      <a:pt x="719" y="6429"/>
                      <a:pt x="1164" y="6687"/>
                      <a:pt x="1643" y="6687"/>
                    </a:cubicBezTo>
                    <a:cubicBezTo>
                      <a:pt x="1926" y="6687"/>
                      <a:pt x="2220" y="6598"/>
                      <a:pt x="2501" y="6415"/>
                    </a:cubicBezTo>
                    <a:lnTo>
                      <a:pt x="10340" y="1470"/>
                    </a:lnTo>
                    <a:cubicBezTo>
                      <a:pt x="10629" y="1282"/>
                      <a:pt x="10765" y="930"/>
                      <a:pt x="10678" y="597"/>
                    </a:cubicBezTo>
                    <a:cubicBezTo>
                      <a:pt x="10583" y="237"/>
                      <a:pt x="10257" y="0"/>
                      <a:pt x="9904"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99"/>
              <p:cNvSpPr/>
              <p:nvPr/>
            </p:nvSpPr>
            <p:spPr>
              <a:xfrm>
                <a:off x="5948450" y="2480400"/>
                <a:ext cx="79100" cy="58375"/>
              </a:xfrm>
              <a:custGeom>
                <a:avLst/>
                <a:gdLst/>
                <a:ahLst/>
                <a:cxnLst/>
                <a:rect l="l" t="t" r="r" b="b"/>
                <a:pathLst>
                  <a:path w="3164" h="2335" extrusionOk="0">
                    <a:moveTo>
                      <a:pt x="3163" y="1"/>
                    </a:moveTo>
                    <a:lnTo>
                      <a:pt x="1001" y="191"/>
                    </a:lnTo>
                    <a:cubicBezTo>
                      <a:pt x="755" y="335"/>
                      <a:pt x="364" y="850"/>
                      <a:pt x="156" y="1140"/>
                    </a:cubicBezTo>
                    <a:lnTo>
                      <a:pt x="156" y="1141"/>
                    </a:lnTo>
                    <a:cubicBezTo>
                      <a:pt x="47" y="1293"/>
                      <a:pt x="1" y="1483"/>
                      <a:pt x="28" y="1669"/>
                    </a:cubicBezTo>
                    <a:cubicBezTo>
                      <a:pt x="63" y="1916"/>
                      <a:pt x="173" y="2225"/>
                      <a:pt x="492" y="2303"/>
                    </a:cubicBezTo>
                    <a:cubicBezTo>
                      <a:pt x="579" y="2325"/>
                      <a:pt x="672" y="2335"/>
                      <a:pt x="768" y="2335"/>
                    </a:cubicBezTo>
                    <a:cubicBezTo>
                      <a:pt x="1276" y="2335"/>
                      <a:pt x="1886" y="2063"/>
                      <a:pt x="2415" y="1856"/>
                    </a:cubicBezTo>
                    <a:cubicBezTo>
                      <a:pt x="3043" y="1610"/>
                      <a:pt x="3163" y="1"/>
                      <a:pt x="3163"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99"/>
              <p:cNvSpPr/>
              <p:nvPr/>
            </p:nvSpPr>
            <p:spPr>
              <a:xfrm>
                <a:off x="5969700" y="2456100"/>
                <a:ext cx="46125" cy="38175"/>
              </a:xfrm>
              <a:custGeom>
                <a:avLst/>
                <a:gdLst/>
                <a:ahLst/>
                <a:cxnLst/>
                <a:rect l="l" t="t" r="r" b="b"/>
                <a:pathLst>
                  <a:path w="1845" h="1527" extrusionOk="0">
                    <a:moveTo>
                      <a:pt x="1478" y="1"/>
                    </a:moveTo>
                    <a:cubicBezTo>
                      <a:pt x="1435" y="1"/>
                      <a:pt x="1390" y="12"/>
                      <a:pt x="1344" y="39"/>
                    </a:cubicBezTo>
                    <a:cubicBezTo>
                      <a:pt x="1301" y="63"/>
                      <a:pt x="1255" y="95"/>
                      <a:pt x="1206" y="131"/>
                    </a:cubicBezTo>
                    <a:cubicBezTo>
                      <a:pt x="590" y="595"/>
                      <a:pt x="1" y="1277"/>
                      <a:pt x="1" y="1277"/>
                    </a:cubicBezTo>
                    <a:cubicBezTo>
                      <a:pt x="1" y="1277"/>
                      <a:pt x="106" y="1527"/>
                      <a:pt x="423" y="1527"/>
                    </a:cubicBezTo>
                    <a:cubicBezTo>
                      <a:pt x="542" y="1527"/>
                      <a:pt x="690" y="1491"/>
                      <a:pt x="875" y="1395"/>
                    </a:cubicBezTo>
                    <a:cubicBezTo>
                      <a:pt x="875" y="1395"/>
                      <a:pt x="1281" y="840"/>
                      <a:pt x="1663" y="458"/>
                    </a:cubicBezTo>
                    <a:cubicBezTo>
                      <a:pt x="1844" y="277"/>
                      <a:pt x="1688" y="1"/>
                      <a:pt x="1478"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99"/>
              <p:cNvSpPr/>
              <p:nvPr/>
            </p:nvSpPr>
            <p:spPr>
              <a:xfrm>
                <a:off x="6014575" y="2462600"/>
                <a:ext cx="56875" cy="40975"/>
              </a:xfrm>
              <a:custGeom>
                <a:avLst/>
                <a:gdLst/>
                <a:ahLst/>
                <a:cxnLst/>
                <a:rect l="l" t="t" r="r" b="b"/>
                <a:pathLst>
                  <a:path w="2275" h="1639" extrusionOk="0">
                    <a:moveTo>
                      <a:pt x="2033" y="1"/>
                    </a:moveTo>
                    <a:cubicBezTo>
                      <a:pt x="1970" y="1"/>
                      <a:pt x="1918" y="17"/>
                      <a:pt x="1918" y="17"/>
                    </a:cubicBezTo>
                    <a:cubicBezTo>
                      <a:pt x="1231" y="480"/>
                      <a:pt x="386" y="746"/>
                      <a:pt x="386" y="746"/>
                    </a:cubicBezTo>
                    <a:lnTo>
                      <a:pt x="0" y="1638"/>
                    </a:lnTo>
                    <a:cubicBezTo>
                      <a:pt x="0" y="1638"/>
                      <a:pt x="2194" y="692"/>
                      <a:pt x="2243" y="296"/>
                    </a:cubicBezTo>
                    <a:cubicBezTo>
                      <a:pt x="2275" y="47"/>
                      <a:pt x="2139" y="1"/>
                      <a:pt x="2033"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99"/>
              <p:cNvSpPr/>
              <p:nvPr/>
            </p:nvSpPr>
            <p:spPr>
              <a:xfrm>
                <a:off x="6012350" y="2484425"/>
                <a:ext cx="56900" cy="40950"/>
              </a:xfrm>
              <a:custGeom>
                <a:avLst/>
                <a:gdLst/>
                <a:ahLst/>
                <a:cxnLst/>
                <a:rect l="l" t="t" r="r" b="b"/>
                <a:pathLst>
                  <a:path w="2276" h="1638" extrusionOk="0">
                    <a:moveTo>
                      <a:pt x="2034" y="0"/>
                    </a:moveTo>
                    <a:cubicBezTo>
                      <a:pt x="1971" y="0"/>
                      <a:pt x="1918" y="17"/>
                      <a:pt x="1918" y="17"/>
                    </a:cubicBezTo>
                    <a:cubicBezTo>
                      <a:pt x="1230" y="480"/>
                      <a:pt x="386" y="747"/>
                      <a:pt x="386" y="747"/>
                    </a:cubicBezTo>
                    <a:lnTo>
                      <a:pt x="1" y="1638"/>
                    </a:lnTo>
                    <a:cubicBezTo>
                      <a:pt x="1" y="1638"/>
                      <a:pt x="2195" y="692"/>
                      <a:pt x="2244" y="295"/>
                    </a:cubicBezTo>
                    <a:cubicBezTo>
                      <a:pt x="2275" y="47"/>
                      <a:pt x="2140" y="0"/>
                      <a:pt x="2034"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99"/>
              <p:cNvSpPr/>
              <p:nvPr/>
            </p:nvSpPr>
            <p:spPr>
              <a:xfrm>
                <a:off x="6011625" y="2469825"/>
                <a:ext cx="66150" cy="47650"/>
              </a:xfrm>
              <a:custGeom>
                <a:avLst/>
                <a:gdLst/>
                <a:ahLst/>
                <a:cxnLst/>
                <a:rect l="l" t="t" r="r" b="b"/>
                <a:pathLst>
                  <a:path w="2646" h="1906" extrusionOk="0">
                    <a:moveTo>
                      <a:pt x="2365" y="1"/>
                    </a:moveTo>
                    <a:cubicBezTo>
                      <a:pt x="2291" y="1"/>
                      <a:pt x="2230" y="20"/>
                      <a:pt x="2230" y="20"/>
                    </a:cubicBezTo>
                    <a:cubicBezTo>
                      <a:pt x="1432" y="558"/>
                      <a:pt x="449" y="868"/>
                      <a:pt x="449" y="868"/>
                    </a:cubicBezTo>
                    <a:lnTo>
                      <a:pt x="1" y="1905"/>
                    </a:lnTo>
                    <a:cubicBezTo>
                      <a:pt x="1" y="1905"/>
                      <a:pt x="2551" y="804"/>
                      <a:pt x="2610" y="343"/>
                    </a:cubicBezTo>
                    <a:cubicBezTo>
                      <a:pt x="2645" y="55"/>
                      <a:pt x="2488" y="1"/>
                      <a:pt x="2365"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99"/>
              <p:cNvSpPr/>
              <p:nvPr/>
            </p:nvSpPr>
            <p:spPr>
              <a:xfrm>
                <a:off x="5678525" y="2335375"/>
                <a:ext cx="114475" cy="330625"/>
              </a:xfrm>
              <a:custGeom>
                <a:avLst/>
                <a:gdLst/>
                <a:ahLst/>
                <a:cxnLst/>
                <a:rect l="l" t="t" r="r" b="b"/>
                <a:pathLst>
                  <a:path w="4579" h="13225" extrusionOk="0">
                    <a:moveTo>
                      <a:pt x="2184" y="1"/>
                    </a:moveTo>
                    <a:cubicBezTo>
                      <a:pt x="2122" y="1"/>
                      <a:pt x="2061" y="5"/>
                      <a:pt x="2000" y="13"/>
                    </a:cubicBezTo>
                    <a:cubicBezTo>
                      <a:pt x="1343" y="97"/>
                      <a:pt x="836" y="630"/>
                      <a:pt x="684" y="1310"/>
                    </a:cubicBezTo>
                    <a:cubicBezTo>
                      <a:pt x="0" y="4366"/>
                      <a:pt x="1173" y="10206"/>
                      <a:pt x="1515" y="11782"/>
                    </a:cubicBezTo>
                    <a:cubicBezTo>
                      <a:pt x="1580" y="12084"/>
                      <a:pt x="1716" y="12370"/>
                      <a:pt x="1918" y="12600"/>
                    </a:cubicBezTo>
                    <a:cubicBezTo>
                      <a:pt x="2320" y="13060"/>
                      <a:pt x="2711" y="13225"/>
                      <a:pt x="3065" y="13225"/>
                    </a:cubicBezTo>
                    <a:cubicBezTo>
                      <a:pt x="3219" y="13225"/>
                      <a:pt x="3365" y="13194"/>
                      <a:pt x="3503" y="13143"/>
                    </a:cubicBezTo>
                    <a:cubicBezTo>
                      <a:pt x="4184" y="12889"/>
                      <a:pt x="4579" y="12149"/>
                      <a:pt x="4506" y="11375"/>
                    </a:cubicBezTo>
                    <a:cubicBezTo>
                      <a:pt x="4211" y="8217"/>
                      <a:pt x="4482" y="3774"/>
                      <a:pt x="3693" y="1449"/>
                    </a:cubicBezTo>
                    <a:cubicBezTo>
                      <a:pt x="3308" y="315"/>
                      <a:pt x="2718" y="1"/>
                      <a:pt x="2184"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99"/>
              <p:cNvSpPr/>
              <p:nvPr/>
            </p:nvSpPr>
            <p:spPr>
              <a:xfrm>
                <a:off x="5682375" y="2335375"/>
                <a:ext cx="115000" cy="165675"/>
              </a:xfrm>
              <a:custGeom>
                <a:avLst/>
                <a:gdLst/>
                <a:ahLst/>
                <a:cxnLst/>
                <a:rect l="l" t="t" r="r" b="b"/>
                <a:pathLst>
                  <a:path w="4600" h="6627" extrusionOk="0">
                    <a:moveTo>
                      <a:pt x="2030" y="1"/>
                    </a:moveTo>
                    <a:cubicBezTo>
                      <a:pt x="1968" y="1"/>
                      <a:pt x="1907" y="5"/>
                      <a:pt x="1846" y="13"/>
                    </a:cubicBezTo>
                    <a:cubicBezTo>
                      <a:pt x="1189" y="97"/>
                      <a:pt x="682" y="630"/>
                      <a:pt x="530" y="1310"/>
                    </a:cubicBezTo>
                    <a:cubicBezTo>
                      <a:pt x="313" y="2279"/>
                      <a:pt x="1" y="6187"/>
                      <a:pt x="490" y="6483"/>
                    </a:cubicBezTo>
                    <a:cubicBezTo>
                      <a:pt x="656" y="6584"/>
                      <a:pt x="988" y="6626"/>
                      <a:pt x="1389" y="6626"/>
                    </a:cubicBezTo>
                    <a:cubicBezTo>
                      <a:pt x="2362" y="6626"/>
                      <a:pt x="3741" y="6376"/>
                      <a:pt x="4131" y="6103"/>
                    </a:cubicBezTo>
                    <a:cubicBezTo>
                      <a:pt x="4600" y="5774"/>
                      <a:pt x="3787" y="2180"/>
                      <a:pt x="3539" y="1449"/>
                    </a:cubicBezTo>
                    <a:cubicBezTo>
                      <a:pt x="3154" y="315"/>
                      <a:pt x="2564" y="1"/>
                      <a:pt x="2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99"/>
              <p:cNvSpPr/>
              <p:nvPr/>
            </p:nvSpPr>
            <p:spPr>
              <a:xfrm>
                <a:off x="5500125" y="3627325"/>
                <a:ext cx="63850" cy="53325"/>
              </a:xfrm>
              <a:custGeom>
                <a:avLst/>
                <a:gdLst/>
                <a:ahLst/>
                <a:cxnLst/>
                <a:rect l="l" t="t" r="r" b="b"/>
                <a:pathLst>
                  <a:path w="2554" h="2133" extrusionOk="0">
                    <a:moveTo>
                      <a:pt x="0" y="1"/>
                    </a:moveTo>
                    <a:lnTo>
                      <a:pt x="0" y="2133"/>
                    </a:lnTo>
                    <a:lnTo>
                      <a:pt x="2553" y="2133"/>
                    </a:lnTo>
                    <a:lnTo>
                      <a:pt x="2553" y="1"/>
                    </a:ln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99"/>
              <p:cNvSpPr/>
              <p:nvPr/>
            </p:nvSpPr>
            <p:spPr>
              <a:xfrm>
                <a:off x="5687125" y="3621925"/>
                <a:ext cx="63875" cy="53350"/>
              </a:xfrm>
              <a:custGeom>
                <a:avLst/>
                <a:gdLst/>
                <a:ahLst/>
                <a:cxnLst/>
                <a:rect l="l" t="t" r="r" b="b"/>
                <a:pathLst>
                  <a:path w="2555" h="2134" extrusionOk="0">
                    <a:moveTo>
                      <a:pt x="1" y="1"/>
                    </a:moveTo>
                    <a:lnTo>
                      <a:pt x="1" y="2133"/>
                    </a:lnTo>
                    <a:lnTo>
                      <a:pt x="2555" y="2133"/>
                    </a:lnTo>
                    <a:lnTo>
                      <a:pt x="2555" y="1"/>
                    </a:ln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99"/>
              <p:cNvSpPr/>
              <p:nvPr/>
            </p:nvSpPr>
            <p:spPr>
              <a:xfrm>
                <a:off x="5608775" y="2722250"/>
                <a:ext cx="165675" cy="466150"/>
              </a:xfrm>
              <a:custGeom>
                <a:avLst/>
                <a:gdLst/>
                <a:ahLst/>
                <a:cxnLst/>
                <a:rect l="l" t="t" r="r" b="b"/>
                <a:pathLst>
                  <a:path w="6627" h="18646" extrusionOk="0">
                    <a:moveTo>
                      <a:pt x="3408" y="0"/>
                    </a:moveTo>
                    <a:cubicBezTo>
                      <a:pt x="3331" y="0"/>
                      <a:pt x="3253" y="3"/>
                      <a:pt x="3174" y="9"/>
                    </a:cubicBezTo>
                    <a:cubicBezTo>
                      <a:pt x="1351" y="149"/>
                      <a:pt x="0" y="1886"/>
                      <a:pt x="201" y="3836"/>
                    </a:cubicBezTo>
                    <a:lnTo>
                      <a:pt x="1471" y="16176"/>
                    </a:lnTo>
                    <a:cubicBezTo>
                      <a:pt x="1617" y="17593"/>
                      <a:pt x="2735" y="18645"/>
                      <a:pt x="4038" y="18645"/>
                    </a:cubicBezTo>
                    <a:cubicBezTo>
                      <a:pt x="4119" y="18645"/>
                      <a:pt x="4202" y="18641"/>
                      <a:pt x="4285" y="18633"/>
                    </a:cubicBezTo>
                    <a:cubicBezTo>
                      <a:pt x="5613" y="18497"/>
                      <a:pt x="6626" y="17303"/>
                      <a:pt x="6626" y="15872"/>
                    </a:cubicBezTo>
                    <a:lnTo>
                      <a:pt x="6626" y="3457"/>
                    </a:lnTo>
                    <a:cubicBezTo>
                      <a:pt x="6626" y="1534"/>
                      <a:pt x="5171" y="0"/>
                      <a:pt x="3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99"/>
              <p:cNvSpPr/>
              <p:nvPr/>
            </p:nvSpPr>
            <p:spPr>
              <a:xfrm>
                <a:off x="5643250" y="3068225"/>
                <a:ext cx="131950" cy="576200"/>
              </a:xfrm>
              <a:custGeom>
                <a:avLst/>
                <a:gdLst/>
                <a:ahLst/>
                <a:cxnLst/>
                <a:rect l="l" t="t" r="r" b="b"/>
                <a:pathLst>
                  <a:path w="5278" h="23048" extrusionOk="0">
                    <a:moveTo>
                      <a:pt x="2669" y="0"/>
                    </a:moveTo>
                    <a:cubicBezTo>
                      <a:pt x="2615" y="0"/>
                      <a:pt x="2560" y="2"/>
                      <a:pt x="2505" y="6"/>
                    </a:cubicBezTo>
                    <a:cubicBezTo>
                      <a:pt x="1082" y="101"/>
                      <a:pt x="1" y="1415"/>
                      <a:pt x="89" y="2942"/>
                    </a:cubicBezTo>
                    <a:lnTo>
                      <a:pt x="1180" y="23047"/>
                    </a:lnTo>
                    <a:lnTo>
                      <a:pt x="4872" y="23047"/>
                    </a:lnTo>
                    <a:lnTo>
                      <a:pt x="5246" y="2829"/>
                    </a:lnTo>
                    <a:cubicBezTo>
                      <a:pt x="5277" y="1267"/>
                      <a:pt x="4103" y="0"/>
                      <a:pt x="2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99"/>
              <p:cNvSpPr/>
              <p:nvPr/>
            </p:nvSpPr>
            <p:spPr>
              <a:xfrm>
                <a:off x="5474225" y="2717800"/>
                <a:ext cx="165675" cy="466175"/>
              </a:xfrm>
              <a:custGeom>
                <a:avLst/>
                <a:gdLst/>
                <a:ahLst/>
                <a:cxnLst/>
                <a:rect l="l" t="t" r="r" b="b"/>
                <a:pathLst>
                  <a:path w="6627" h="18647" extrusionOk="0">
                    <a:moveTo>
                      <a:pt x="3219" y="0"/>
                    </a:moveTo>
                    <a:cubicBezTo>
                      <a:pt x="1456" y="0"/>
                      <a:pt x="0" y="1536"/>
                      <a:pt x="0" y="3457"/>
                    </a:cubicBezTo>
                    <a:lnTo>
                      <a:pt x="0" y="15872"/>
                    </a:lnTo>
                    <a:cubicBezTo>
                      <a:pt x="0" y="17303"/>
                      <a:pt x="1014" y="18499"/>
                      <a:pt x="2341" y="18634"/>
                    </a:cubicBezTo>
                    <a:cubicBezTo>
                      <a:pt x="2424" y="18642"/>
                      <a:pt x="2506" y="18647"/>
                      <a:pt x="2588" y="18647"/>
                    </a:cubicBezTo>
                    <a:cubicBezTo>
                      <a:pt x="3891" y="18647"/>
                      <a:pt x="5009" y="17594"/>
                      <a:pt x="5155" y="16177"/>
                    </a:cubicBezTo>
                    <a:lnTo>
                      <a:pt x="6425" y="3836"/>
                    </a:lnTo>
                    <a:cubicBezTo>
                      <a:pt x="6626" y="1886"/>
                      <a:pt x="5276" y="149"/>
                      <a:pt x="3453" y="9"/>
                    </a:cubicBezTo>
                    <a:cubicBezTo>
                      <a:pt x="3374" y="3"/>
                      <a:pt x="3296" y="0"/>
                      <a:pt x="3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99"/>
              <p:cNvSpPr/>
              <p:nvPr/>
            </p:nvSpPr>
            <p:spPr>
              <a:xfrm>
                <a:off x="5473475" y="3063800"/>
                <a:ext cx="131925" cy="576200"/>
              </a:xfrm>
              <a:custGeom>
                <a:avLst/>
                <a:gdLst/>
                <a:ahLst/>
                <a:cxnLst/>
                <a:rect l="l" t="t" r="r" b="b"/>
                <a:pathLst>
                  <a:path w="5277" h="23048" extrusionOk="0">
                    <a:moveTo>
                      <a:pt x="2609" y="1"/>
                    </a:moveTo>
                    <a:cubicBezTo>
                      <a:pt x="1174" y="1"/>
                      <a:pt x="0" y="1268"/>
                      <a:pt x="30" y="2828"/>
                    </a:cubicBezTo>
                    <a:lnTo>
                      <a:pt x="404" y="23047"/>
                    </a:lnTo>
                    <a:lnTo>
                      <a:pt x="4097" y="23047"/>
                    </a:lnTo>
                    <a:lnTo>
                      <a:pt x="5189" y="2941"/>
                    </a:lnTo>
                    <a:cubicBezTo>
                      <a:pt x="5277" y="1416"/>
                      <a:pt x="4195" y="101"/>
                      <a:pt x="2772" y="6"/>
                    </a:cubicBezTo>
                    <a:cubicBezTo>
                      <a:pt x="2717" y="2"/>
                      <a:pt x="2663" y="1"/>
                      <a:pt x="2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99"/>
              <p:cNvSpPr/>
              <p:nvPr/>
            </p:nvSpPr>
            <p:spPr>
              <a:xfrm>
                <a:off x="5673075" y="3657475"/>
                <a:ext cx="219500" cy="103525"/>
              </a:xfrm>
              <a:custGeom>
                <a:avLst/>
                <a:gdLst/>
                <a:ahLst/>
                <a:cxnLst/>
                <a:rect l="l" t="t" r="r" b="b"/>
                <a:pathLst>
                  <a:path w="8780" h="4141" extrusionOk="0">
                    <a:moveTo>
                      <a:pt x="3291" y="0"/>
                    </a:moveTo>
                    <a:cubicBezTo>
                      <a:pt x="3018" y="0"/>
                      <a:pt x="2445" y="382"/>
                      <a:pt x="1669" y="382"/>
                    </a:cubicBezTo>
                    <a:cubicBezTo>
                      <a:pt x="1309" y="382"/>
                      <a:pt x="904" y="300"/>
                      <a:pt x="466" y="58"/>
                    </a:cubicBezTo>
                    <a:cubicBezTo>
                      <a:pt x="466" y="58"/>
                      <a:pt x="449" y="51"/>
                      <a:pt x="424" y="51"/>
                    </a:cubicBezTo>
                    <a:cubicBezTo>
                      <a:pt x="354" y="51"/>
                      <a:pt x="217" y="107"/>
                      <a:pt x="217" y="545"/>
                    </a:cubicBezTo>
                    <a:cubicBezTo>
                      <a:pt x="217" y="619"/>
                      <a:pt x="0" y="2944"/>
                      <a:pt x="53" y="3662"/>
                    </a:cubicBezTo>
                    <a:cubicBezTo>
                      <a:pt x="66" y="3856"/>
                      <a:pt x="101" y="4019"/>
                      <a:pt x="163" y="4133"/>
                    </a:cubicBezTo>
                    <a:lnTo>
                      <a:pt x="8654" y="4141"/>
                    </a:lnTo>
                    <a:cubicBezTo>
                      <a:pt x="8654" y="4141"/>
                      <a:pt x="8779" y="3956"/>
                      <a:pt x="8725" y="3669"/>
                    </a:cubicBezTo>
                    <a:cubicBezTo>
                      <a:pt x="8655" y="3306"/>
                      <a:pt x="8298" y="2781"/>
                      <a:pt x="7039" y="2253"/>
                    </a:cubicBezTo>
                    <a:cubicBezTo>
                      <a:pt x="6063" y="1843"/>
                      <a:pt x="4917" y="1442"/>
                      <a:pt x="4243" y="835"/>
                    </a:cubicBezTo>
                    <a:cubicBezTo>
                      <a:pt x="3570" y="228"/>
                      <a:pt x="3418" y="52"/>
                      <a:pt x="3418" y="52"/>
                    </a:cubicBezTo>
                    <a:cubicBezTo>
                      <a:pt x="3388" y="15"/>
                      <a:pt x="3345" y="0"/>
                      <a:pt x="3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99"/>
              <p:cNvSpPr/>
              <p:nvPr/>
            </p:nvSpPr>
            <p:spPr>
              <a:xfrm>
                <a:off x="5674375" y="3749025"/>
                <a:ext cx="218200" cy="11975"/>
              </a:xfrm>
              <a:custGeom>
                <a:avLst/>
                <a:gdLst/>
                <a:ahLst/>
                <a:cxnLst/>
                <a:rect l="l" t="t" r="r" b="b"/>
                <a:pathLst>
                  <a:path w="8728" h="479" extrusionOk="0">
                    <a:moveTo>
                      <a:pt x="1" y="0"/>
                    </a:moveTo>
                    <a:cubicBezTo>
                      <a:pt x="14" y="194"/>
                      <a:pt x="49" y="357"/>
                      <a:pt x="111" y="471"/>
                    </a:cubicBezTo>
                    <a:lnTo>
                      <a:pt x="8602" y="479"/>
                    </a:lnTo>
                    <a:cubicBezTo>
                      <a:pt x="8602" y="479"/>
                      <a:pt x="8727" y="294"/>
                      <a:pt x="8673" y="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99"/>
              <p:cNvSpPr/>
              <p:nvPr/>
            </p:nvSpPr>
            <p:spPr>
              <a:xfrm>
                <a:off x="5756600" y="3672825"/>
                <a:ext cx="26375" cy="23800"/>
              </a:xfrm>
              <a:custGeom>
                <a:avLst/>
                <a:gdLst/>
                <a:ahLst/>
                <a:cxnLst/>
                <a:rect l="l" t="t" r="r" b="b"/>
                <a:pathLst>
                  <a:path w="1055" h="952" extrusionOk="0">
                    <a:moveTo>
                      <a:pt x="660" y="1"/>
                    </a:moveTo>
                    <a:lnTo>
                      <a:pt x="112" y="500"/>
                    </a:lnTo>
                    <a:cubicBezTo>
                      <a:pt x="2" y="602"/>
                      <a:pt x="1" y="776"/>
                      <a:pt x="109" y="880"/>
                    </a:cubicBezTo>
                    <a:cubicBezTo>
                      <a:pt x="159" y="927"/>
                      <a:pt x="224" y="951"/>
                      <a:pt x="289" y="951"/>
                    </a:cubicBezTo>
                    <a:cubicBezTo>
                      <a:pt x="351" y="951"/>
                      <a:pt x="413" y="929"/>
                      <a:pt x="463" y="885"/>
                    </a:cubicBezTo>
                    <a:lnTo>
                      <a:pt x="1054" y="348"/>
                    </a:lnTo>
                    <a:lnTo>
                      <a:pt x="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99"/>
              <p:cNvSpPr/>
              <p:nvPr/>
            </p:nvSpPr>
            <p:spPr>
              <a:xfrm>
                <a:off x="5774100" y="3685325"/>
                <a:ext cx="25350" cy="25400"/>
              </a:xfrm>
              <a:custGeom>
                <a:avLst/>
                <a:gdLst/>
                <a:ahLst/>
                <a:cxnLst/>
                <a:rect l="l" t="t" r="r" b="b"/>
                <a:pathLst>
                  <a:path w="1014" h="1016" extrusionOk="0">
                    <a:moveTo>
                      <a:pt x="564" y="1"/>
                    </a:moveTo>
                    <a:lnTo>
                      <a:pt x="94" y="595"/>
                    </a:lnTo>
                    <a:cubicBezTo>
                      <a:pt x="1" y="713"/>
                      <a:pt x="27" y="886"/>
                      <a:pt x="151" y="971"/>
                    </a:cubicBezTo>
                    <a:cubicBezTo>
                      <a:pt x="196" y="1001"/>
                      <a:pt x="247" y="1016"/>
                      <a:pt x="298" y="1016"/>
                    </a:cubicBezTo>
                    <a:cubicBezTo>
                      <a:pt x="374" y="1016"/>
                      <a:pt x="450" y="982"/>
                      <a:pt x="501" y="918"/>
                    </a:cubicBezTo>
                    <a:lnTo>
                      <a:pt x="1013" y="269"/>
                    </a:lnTo>
                    <a:lnTo>
                      <a:pt x="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99"/>
              <p:cNvSpPr/>
              <p:nvPr/>
            </p:nvSpPr>
            <p:spPr>
              <a:xfrm>
                <a:off x="5791775" y="3695325"/>
                <a:ext cx="25850" cy="25350"/>
              </a:xfrm>
              <a:custGeom>
                <a:avLst/>
                <a:gdLst/>
                <a:ahLst/>
                <a:cxnLst/>
                <a:rect l="l" t="t" r="r" b="b"/>
                <a:pathLst>
                  <a:path w="1034" h="1014" extrusionOk="0">
                    <a:moveTo>
                      <a:pt x="562" y="0"/>
                    </a:moveTo>
                    <a:lnTo>
                      <a:pt x="94" y="593"/>
                    </a:lnTo>
                    <a:cubicBezTo>
                      <a:pt x="1" y="711"/>
                      <a:pt x="27" y="883"/>
                      <a:pt x="151" y="968"/>
                    </a:cubicBezTo>
                    <a:cubicBezTo>
                      <a:pt x="196" y="999"/>
                      <a:pt x="247" y="1013"/>
                      <a:pt x="297" y="1013"/>
                    </a:cubicBezTo>
                    <a:cubicBezTo>
                      <a:pt x="374" y="1013"/>
                      <a:pt x="450" y="979"/>
                      <a:pt x="501" y="915"/>
                    </a:cubicBezTo>
                    <a:lnTo>
                      <a:pt x="1033" y="217"/>
                    </a:lnTo>
                    <a:lnTo>
                      <a:pt x="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99"/>
              <p:cNvSpPr/>
              <p:nvPr/>
            </p:nvSpPr>
            <p:spPr>
              <a:xfrm>
                <a:off x="5484150" y="3657600"/>
                <a:ext cx="119450" cy="103775"/>
              </a:xfrm>
              <a:custGeom>
                <a:avLst/>
                <a:gdLst/>
                <a:ahLst/>
                <a:cxnLst/>
                <a:rect l="l" t="t" r="r" b="b"/>
                <a:pathLst>
                  <a:path w="4778" h="4151" extrusionOk="0">
                    <a:moveTo>
                      <a:pt x="1846" y="0"/>
                    </a:moveTo>
                    <a:cubicBezTo>
                      <a:pt x="724" y="0"/>
                      <a:pt x="625" y="545"/>
                      <a:pt x="505" y="831"/>
                    </a:cubicBezTo>
                    <a:cubicBezTo>
                      <a:pt x="456" y="951"/>
                      <a:pt x="389" y="1200"/>
                      <a:pt x="318" y="1498"/>
                    </a:cubicBezTo>
                    <a:cubicBezTo>
                      <a:pt x="290" y="1618"/>
                      <a:pt x="262" y="1745"/>
                      <a:pt x="234" y="1875"/>
                    </a:cubicBezTo>
                    <a:cubicBezTo>
                      <a:pt x="165" y="2201"/>
                      <a:pt x="101" y="2540"/>
                      <a:pt x="56" y="2811"/>
                    </a:cubicBezTo>
                    <a:cubicBezTo>
                      <a:pt x="9" y="3101"/>
                      <a:pt x="1" y="3400"/>
                      <a:pt x="4" y="3641"/>
                    </a:cubicBezTo>
                    <a:cubicBezTo>
                      <a:pt x="4" y="3660"/>
                      <a:pt x="4" y="3679"/>
                      <a:pt x="5" y="3697"/>
                    </a:cubicBezTo>
                    <a:cubicBezTo>
                      <a:pt x="6" y="3781"/>
                      <a:pt x="11" y="3856"/>
                      <a:pt x="14" y="3921"/>
                    </a:cubicBezTo>
                    <a:cubicBezTo>
                      <a:pt x="22" y="4063"/>
                      <a:pt x="33" y="4150"/>
                      <a:pt x="33" y="4150"/>
                    </a:cubicBezTo>
                    <a:lnTo>
                      <a:pt x="4755" y="4150"/>
                    </a:lnTo>
                    <a:cubicBezTo>
                      <a:pt x="4755" y="4150"/>
                      <a:pt x="4777" y="3968"/>
                      <a:pt x="4759" y="3697"/>
                    </a:cubicBezTo>
                    <a:cubicBezTo>
                      <a:pt x="4729" y="3214"/>
                      <a:pt x="4487" y="2543"/>
                      <a:pt x="3916" y="1949"/>
                    </a:cubicBezTo>
                    <a:cubicBezTo>
                      <a:pt x="3291" y="1298"/>
                      <a:pt x="3246" y="1085"/>
                      <a:pt x="3246" y="1085"/>
                    </a:cubicBezTo>
                    <a:cubicBezTo>
                      <a:pt x="3246" y="1085"/>
                      <a:pt x="3184" y="519"/>
                      <a:pt x="3167" y="482"/>
                    </a:cubicBezTo>
                    <a:cubicBezTo>
                      <a:pt x="3014" y="156"/>
                      <a:pt x="2692" y="0"/>
                      <a:pt x="1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99"/>
              <p:cNvSpPr/>
              <p:nvPr/>
            </p:nvSpPr>
            <p:spPr>
              <a:xfrm>
                <a:off x="5484250" y="3750025"/>
                <a:ext cx="119350" cy="11375"/>
              </a:xfrm>
              <a:custGeom>
                <a:avLst/>
                <a:gdLst/>
                <a:ahLst/>
                <a:cxnLst/>
                <a:rect l="l" t="t" r="r" b="b"/>
                <a:pathLst>
                  <a:path w="4774" h="455" extrusionOk="0">
                    <a:moveTo>
                      <a:pt x="1" y="0"/>
                    </a:moveTo>
                    <a:cubicBezTo>
                      <a:pt x="7" y="269"/>
                      <a:pt x="29" y="455"/>
                      <a:pt x="29" y="455"/>
                    </a:cubicBezTo>
                    <a:lnTo>
                      <a:pt x="4751" y="455"/>
                    </a:lnTo>
                    <a:cubicBezTo>
                      <a:pt x="4751" y="455"/>
                      <a:pt x="4773" y="271"/>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99"/>
              <p:cNvSpPr/>
              <p:nvPr/>
            </p:nvSpPr>
            <p:spPr>
              <a:xfrm>
                <a:off x="5516125" y="3675475"/>
                <a:ext cx="36000" cy="15875"/>
              </a:xfrm>
              <a:custGeom>
                <a:avLst/>
                <a:gdLst/>
                <a:ahLst/>
                <a:cxnLst/>
                <a:rect l="l" t="t" r="r" b="b"/>
                <a:pathLst>
                  <a:path w="1440" h="635" extrusionOk="0">
                    <a:moveTo>
                      <a:pt x="878" y="1"/>
                    </a:moveTo>
                    <a:cubicBezTo>
                      <a:pt x="665" y="1"/>
                      <a:pt x="392" y="44"/>
                      <a:pt x="102" y="198"/>
                    </a:cubicBezTo>
                    <a:cubicBezTo>
                      <a:pt x="34" y="234"/>
                      <a:pt x="0" y="359"/>
                      <a:pt x="28" y="477"/>
                    </a:cubicBezTo>
                    <a:cubicBezTo>
                      <a:pt x="51" y="572"/>
                      <a:pt x="105" y="633"/>
                      <a:pt x="162" y="633"/>
                    </a:cubicBezTo>
                    <a:cubicBezTo>
                      <a:pt x="164" y="633"/>
                      <a:pt x="167" y="633"/>
                      <a:pt x="169" y="633"/>
                    </a:cubicBezTo>
                    <a:lnTo>
                      <a:pt x="169" y="634"/>
                    </a:lnTo>
                    <a:cubicBezTo>
                      <a:pt x="180" y="633"/>
                      <a:pt x="191" y="630"/>
                      <a:pt x="203" y="624"/>
                    </a:cubicBezTo>
                    <a:cubicBezTo>
                      <a:pt x="464" y="485"/>
                      <a:pt x="710" y="447"/>
                      <a:pt x="901" y="447"/>
                    </a:cubicBezTo>
                    <a:cubicBezTo>
                      <a:pt x="1128" y="447"/>
                      <a:pt x="1276" y="501"/>
                      <a:pt x="1279" y="502"/>
                    </a:cubicBezTo>
                    <a:cubicBezTo>
                      <a:pt x="1289" y="506"/>
                      <a:pt x="1299" y="508"/>
                      <a:pt x="1309" y="508"/>
                    </a:cubicBezTo>
                    <a:cubicBezTo>
                      <a:pt x="1370" y="508"/>
                      <a:pt x="1421" y="438"/>
                      <a:pt x="1430" y="333"/>
                    </a:cubicBezTo>
                    <a:cubicBezTo>
                      <a:pt x="1440" y="214"/>
                      <a:pt x="1390" y="94"/>
                      <a:pt x="1316" y="67"/>
                    </a:cubicBezTo>
                    <a:cubicBezTo>
                      <a:pt x="1304" y="62"/>
                      <a:pt x="1134" y="1"/>
                      <a:pt x="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99"/>
              <p:cNvSpPr/>
              <p:nvPr/>
            </p:nvSpPr>
            <p:spPr>
              <a:xfrm>
                <a:off x="5522525" y="3692100"/>
                <a:ext cx="36125" cy="15175"/>
              </a:xfrm>
              <a:custGeom>
                <a:avLst/>
                <a:gdLst/>
                <a:ahLst/>
                <a:cxnLst/>
                <a:rect l="l" t="t" r="r" b="b"/>
                <a:pathLst>
                  <a:path w="1445" h="607" extrusionOk="0">
                    <a:moveTo>
                      <a:pt x="830" y="0"/>
                    </a:moveTo>
                    <a:cubicBezTo>
                      <a:pt x="627" y="0"/>
                      <a:pt x="376" y="39"/>
                      <a:pt x="108" y="168"/>
                    </a:cubicBezTo>
                    <a:cubicBezTo>
                      <a:pt x="38" y="203"/>
                      <a:pt x="0" y="326"/>
                      <a:pt x="24" y="445"/>
                    </a:cubicBezTo>
                    <a:cubicBezTo>
                      <a:pt x="43" y="543"/>
                      <a:pt x="98" y="607"/>
                      <a:pt x="156" y="607"/>
                    </a:cubicBezTo>
                    <a:cubicBezTo>
                      <a:pt x="157" y="607"/>
                      <a:pt x="158" y="607"/>
                      <a:pt x="159" y="607"/>
                    </a:cubicBezTo>
                    <a:cubicBezTo>
                      <a:pt x="170" y="607"/>
                      <a:pt x="182" y="604"/>
                      <a:pt x="192" y="598"/>
                    </a:cubicBezTo>
                    <a:cubicBezTo>
                      <a:pt x="433" y="482"/>
                      <a:pt x="659" y="448"/>
                      <a:pt x="841" y="448"/>
                    </a:cubicBezTo>
                    <a:cubicBezTo>
                      <a:pt x="1099" y="448"/>
                      <a:pt x="1270" y="516"/>
                      <a:pt x="1272" y="517"/>
                    </a:cubicBezTo>
                    <a:cubicBezTo>
                      <a:pt x="1283" y="522"/>
                      <a:pt x="1294" y="524"/>
                      <a:pt x="1305" y="524"/>
                    </a:cubicBezTo>
                    <a:cubicBezTo>
                      <a:pt x="1365" y="524"/>
                      <a:pt x="1418" y="457"/>
                      <a:pt x="1430" y="355"/>
                    </a:cubicBezTo>
                    <a:cubicBezTo>
                      <a:pt x="1445" y="236"/>
                      <a:pt x="1399" y="115"/>
                      <a:pt x="1326" y="84"/>
                    </a:cubicBezTo>
                    <a:cubicBezTo>
                      <a:pt x="1313" y="79"/>
                      <a:pt x="1119"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99"/>
              <p:cNvSpPr/>
              <p:nvPr/>
            </p:nvSpPr>
            <p:spPr>
              <a:xfrm>
                <a:off x="5530175" y="3709100"/>
                <a:ext cx="36175" cy="15025"/>
              </a:xfrm>
              <a:custGeom>
                <a:avLst/>
                <a:gdLst/>
                <a:ahLst/>
                <a:cxnLst/>
                <a:rect l="l" t="t" r="r" b="b"/>
                <a:pathLst>
                  <a:path w="1447" h="601" extrusionOk="0">
                    <a:moveTo>
                      <a:pt x="818" y="1"/>
                    </a:moveTo>
                    <a:cubicBezTo>
                      <a:pt x="617" y="1"/>
                      <a:pt x="372" y="38"/>
                      <a:pt x="109" y="162"/>
                    </a:cubicBezTo>
                    <a:cubicBezTo>
                      <a:pt x="40" y="194"/>
                      <a:pt x="1" y="317"/>
                      <a:pt x="22" y="437"/>
                    </a:cubicBezTo>
                    <a:cubicBezTo>
                      <a:pt x="41" y="536"/>
                      <a:pt x="96" y="600"/>
                      <a:pt x="155" y="600"/>
                    </a:cubicBezTo>
                    <a:cubicBezTo>
                      <a:pt x="155" y="600"/>
                      <a:pt x="156" y="600"/>
                      <a:pt x="156" y="600"/>
                    </a:cubicBezTo>
                    <a:cubicBezTo>
                      <a:pt x="168" y="599"/>
                      <a:pt x="179" y="597"/>
                      <a:pt x="190" y="593"/>
                    </a:cubicBezTo>
                    <a:cubicBezTo>
                      <a:pt x="426" y="481"/>
                      <a:pt x="647" y="448"/>
                      <a:pt x="827" y="448"/>
                    </a:cubicBezTo>
                    <a:cubicBezTo>
                      <a:pt x="1093" y="448"/>
                      <a:pt x="1268" y="521"/>
                      <a:pt x="1272" y="522"/>
                    </a:cubicBezTo>
                    <a:cubicBezTo>
                      <a:pt x="1283" y="527"/>
                      <a:pt x="1294" y="529"/>
                      <a:pt x="1305" y="529"/>
                    </a:cubicBezTo>
                    <a:cubicBezTo>
                      <a:pt x="1364" y="529"/>
                      <a:pt x="1416" y="462"/>
                      <a:pt x="1431" y="362"/>
                    </a:cubicBezTo>
                    <a:cubicBezTo>
                      <a:pt x="1446" y="242"/>
                      <a:pt x="1401" y="120"/>
                      <a:pt x="1329" y="89"/>
                    </a:cubicBezTo>
                    <a:cubicBezTo>
                      <a:pt x="1315" y="84"/>
                      <a:pt x="1116" y="1"/>
                      <a:pt x="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99"/>
              <p:cNvSpPr/>
              <p:nvPr/>
            </p:nvSpPr>
            <p:spPr>
              <a:xfrm>
                <a:off x="5475475" y="2659000"/>
                <a:ext cx="296625" cy="208375"/>
              </a:xfrm>
              <a:custGeom>
                <a:avLst/>
                <a:gdLst/>
                <a:ahLst/>
                <a:cxnLst/>
                <a:rect l="l" t="t" r="r" b="b"/>
                <a:pathLst>
                  <a:path w="11865" h="8335" extrusionOk="0">
                    <a:moveTo>
                      <a:pt x="2711" y="1"/>
                    </a:moveTo>
                    <a:cubicBezTo>
                      <a:pt x="2711" y="1"/>
                      <a:pt x="973" y="1249"/>
                      <a:pt x="1" y="5137"/>
                    </a:cubicBezTo>
                    <a:lnTo>
                      <a:pt x="5139" y="8064"/>
                    </a:lnTo>
                    <a:cubicBezTo>
                      <a:pt x="5438" y="8244"/>
                      <a:pt x="5773" y="8334"/>
                      <a:pt x="6108" y="8334"/>
                    </a:cubicBezTo>
                    <a:cubicBezTo>
                      <a:pt x="6443" y="8334"/>
                      <a:pt x="6778" y="8244"/>
                      <a:pt x="7077" y="8064"/>
                    </a:cubicBezTo>
                    <a:lnTo>
                      <a:pt x="11864" y="5115"/>
                    </a:lnTo>
                    <a:cubicBezTo>
                      <a:pt x="10819" y="1344"/>
                      <a:pt x="9513" y="1"/>
                      <a:pt x="9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99"/>
              <p:cNvSpPr/>
              <p:nvPr/>
            </p:nvSpPr>
            <p:spPr>
              <a:xfrm>
                <a:off x="5469075" y="2288300"/>
                <a:ext cx="311300" cy="505750"/>
              </a:xfrm>
              <a:custGeom>
                <a:avLst/>
                <a:gdLst/>
                <a:ahLst/>
                <a:cxnLst/>
                <a:rect l="l" t="t" r="r" b="b"/>
                <a:pathLst>
                  <a:path w="12452" h="20230" extrusionOk="0">
                    <a:moveTo>
                      <a:pt x="5898" y="1"/>
                    </a:moveTo>
                    <a:lnTo>
                      <a:pt x="595" y="2146"/>
                    </a:lnTo>
                    <a:cubicBezTo>
                      <a:pt x="360" y="2197"/>
                      <a:pt x="284" y="2466"/>
                      <a:pt x="295" y="3136"/>
                    </a:cubicBezTo>
                    <a:lnTo>
                      <a:pt x="1" y="20230"/>
                    </a:lnTo>
                    <a:lnTo>
                      <a:pt x="12451" y="20230"/>
                    </a:lnTo>
                    <a:cubicBezTo>
                      <a:pt x="12451" y="20230"/>
                      <a:pt x="11499" y="5101"/>
                      <a:pt x="11499" y="2596"/>
                    </a:cubicBezTo>
                    <a:cubicBezTo>
                      <a:pt x="11499" y="2198"/>
                      <a:pt x="11108" y="1920"/>
                      <a:pt x="10732" y="1787"/>
                    </a:cubicBezTo>
                    <a:lnTo>
                      <a:pt x="58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99"/>
              <p:cNvSpPr/>
              <p:nvPr/>
            </p:nvSpPr>
            <p:spPr>
              <a:xfrm>
                <a:off x="5527075" y="2288300"/>
                <a:ext cx="190475" cy="64925"/>
              </a:xfrm>
              <a:custGeom>
                <a:avLst/>
                <a:gdLst/>
                <a:ahLst/>
                <a:cxnLst/>
                <a:rect l="l" t="t" r="r" b="b"/>
                <a:pathLst>
                  <a:path w="7619" h="2597" extrusionOk="0">
                    <a:moveTo>
                      <a:pt x="3578" y="1"/>
                    </a:moveTo>
                    <a:lnTo>
                      <a:pt x="2" y="1448"/>
                    </a:lnTo>
                    <a:lnTo>
                      <a:pt x="1" y="1448"/>
                    </a:lnTo>
                    <a:cubicBezTo>
                      <a:pt x="1" y="1448"/>
                      <a:pt x="722" y="2596"/>
                      <a:pt x="3503" y="2596"/>
                    </a:cubicBezTo>
                    <a:cubicBezTo>
                      <a:pt x="3795" y="2596"/>
                      <a:pt x="4110" y="2584"/>
                      <a:pt x="4449" y="2556"/>
                    </a:cubicBezTo>
                    <a:cubicBezTo>
                      <a:pt x="7296" y="2322"/>
                      <a:pt x="7619" y="1494"/>
                      <a:pt x="7619" y="1494"/>
                    </a:cubicBezTo>
                    <a:lnTo>
                      <a:pt x="3578" y="1"/>
                    </a:ln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99"/>
              <p:cNvSpPr/>
              <p:nvPr/>
            </p:nvSpPr>
            <p:spPr>
              <a:xfrm>
                <a:off x="5501525" y="1992475"/>
                <a:ext cx="237800" cy="282300"/>
              </a:xfrm>
              <a:custGeom>
                <a:avLst/>
                <a:gdLst/>
                <a:ahLst/>
                <a:cxnLst/>
                <a:rect l="l" t="t" r="r" b="b"/>
                <a:pathLst>
                  <a:path w="9512" h="11292" extrusionOk="0">
                    <a:moveTo>
                      <a:pt x="4748" y="0"/>
                    </a:moveTo>
                    <a:cubicBezTo>
                      <a:pt x="1841" y="0"/>
                      <a:pt x="69" y="2409"/>
                      <a:pt x="35" y="5332"/>
                    </a:cubicBezTo>
                    <a:cubicBezTo>
                      <a:pt x="0" y="8276"/>
                      <a:pt x="1685" y="11257"/>
                      <a:pt x="4629" y="11291"/>
                    </a:cubicBezTo>
                    <a:cubicBezTo>
                      <a:pt x="4646" y="11291"/>
                      <a:pt x="4663" y="11291"/>
                      <a:pt x="4680" y="11291"/>
                    </a:cubicBezTo>
                    <a:cubicBezTo>
                      <a:pt x="7595" y="11291"/>
                      <a:pt x="9443" y="8301"/>
                      <a:pt x="9478" y="5373"/>
                    </a:cubicBezTo>
                    <a:cubicBezTo>
                      <a:pt x="9511" y="2429"/>
                      <a:pt x="7755" y="35"/>
                      <a:pt x="4810" y="0"/>
                    </a:cubicBezTo>
                    <a:cubicBezTo>
                      <a:pt x="4790" y="0"/>
                      <a:pt x="4769" y="0"/>
                      <a:pt x="4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99"/>
              <p:cNvSpPr/>
              <p:nvPr/>
            </p:nvSpPr>
            <p:spPr>
              <a:xfrm>
                <a:off x="5678775" y="2140100"/>
                <a:ext cx="50575" cy="54950"/>
              </a:xfrm>
              <a:custGeom>
                <a:avLst/>
                <a:gdLst/>
                <a:ahLst/>
                <a:cxnLst/>
                <a:rect l="l" t="t" r="r" b="b"/>
                <a:pathLst>
                  <a:path w="2023" h="2198" extrusionOk="0">
                    <a:moveTo>
                      <a:pt x="1102" y="1"/>
                    </a:moveTo>
                    <a:cubicBezTo>
                      <a:pt x="740" y="1"/>
                      <a:pt x="418" y="253"/>
                      <a:pt x="234" y="651"/>
                    </a:cubicBezTo>
                    <a:cubicBezTo>
                      <a:pt x="0" y="1156"/>
                      <a:pt x="10" y="1978"/>
                      <a:pt x="490" y="2164"/>
                    </a:cubicBezTo>
                    <a:cubicBezTo>
                      <a:pt x="548" y="2187"/>
                      <a:pt x="608" y="2198"/>
                      <a:pt x="668" y="2198"/>
                    </a:cubicBezTo>
                    <a:cubicBezTo>
                      <a:pt x="1107" y="2198"/>
                      <a:pt x="1584" y="1642"/>
                      <a:pt x="1789" y="1198"/>
                    </a:cubicBezTo>
                    <a:cubicBezTo>
                      <a:pt x="2023" y="691"/>
                      <a:pt x="1889" y="248"/>
                      <a:pt x="1408" y="60"/>
                    </a:cubicBezTo>
                    <a:cubicBezTo>
                      <a:pt x="1304" y="20"/>
                      <a:pt x="1202" y="1"/>
                      <a:pt x="1102" y="1"/>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99"/>
              <p:cNvSpPr/>
              <p:nvPr/>
            </p:nvSpPr>
            <p:spPr>
              <a:xfrm>
                <a:off x="5499375" y="2137975"/>
                <a:ext cx="54900" cy="55125"/>
              </a:xfrm>
              <a:custGeom>
                <a:avLst/>
                <a:gdLst/>
                <a:ahLst/>
                <a:cxnLst/>
                <a:rect l="l" t="t" r="r" b="b"/>
                <a:pathLst>
                  <a:path w="2196" h="2205" extrusionOk="0">
                    <a:moveTo>
                      <a:pt x="918" y="0"/>
                    </a:moveTo>
                    <a:cubicBezTo>
                      <a:pt x="824" y="0"/>
                      <a:pt x="728" y="17"/>
                      <a:pt x="630" y="52"/>
                    </a:cubicBezTo>
                    <a:cubicBezTo>
                      <a:pt x="144" y="228"/>
                      <a:pt x="0" y="669"/>
                      <a:pt x="222" y="1180"/>
                    </a:cubicBezTo>
                    <a:cubicBezTo>
                      <a:pt x="420" y="1635"/>
                      <a:pt x="890" y="2205"/>
                      <a:pt x="1335" y="2205"/>
                    </a:cubicBezTo>
                    <a:cubicBezTo>
                      <a:pt x="1390" y="2205"/>
                      <a:pt x="1444" y="2196"/>
                      <a:pt x="1497" y="2178"/>
                    </a:cubicBezTo>
                    <a:cubicBezTo>
                      <a:pt x="2196" y="1937"/>
                      <a:pt x="2011" y="1181"/>
                      <a:pt x="1789" y="670"/>
                    </a:cubicBezTo>
                    <a:cubicBezTo>
                      <a:pt x="1612" y="262"/>
                      <a:pt x="1288" y="0"/>
                      <a:pt x="918" y="0"/>
                    </a:cubicBez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99"/>
              <p:cNvSpPr/>
              <p:nvPr/>
            </p:nvSpPr>
            <p:spPr>
              <a:xfrm>
                <a:off x="5514550" y="2153225"/>
                <a:ext cx="19275" cy="20225"/>
              </a:xfrm>
              <a:custGeom>
                <a:avLst/>
                <a:gdLst/>
                <a:ahLst/>
                <a:cxnLst/>
                <a:rect l="l" t="t" r="r" b="b"/>
                <a:pathLst>
                  <a:path w="771" h="809" fill="none" extrusionOk="0">
                    <a:moveTo>
                      <a:pt x="1" y="53"/>
                    </a:moveTo>
                    <a:cubicBezTo>
                      <a:pt x="1" y="53"/>
                      <a:pt x="591" y="1"/>
                      <a:pt x="770" y="808"/>
                    </a:cubicBezTo>
                  </a:path>
                </a:pathLst>
              </a:custGeom>
              <a:noFill/>
              <a:ln w="2325" cap="rnd" cmpd="sng">
                <a:solidFill>
                  <a:srgbClr val="E482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99"/>
              <p:cNvSpPr/>
              <p:nvPr/>
            </p:nvSpPr>
            <p:spPr>
              <a:xfrm>
                <a:off x="5518425" y="2009000"/>
                <a:ext cx="208275" cy="195300"/>
              </a:xfrm>
              <a:custGeom>
                <a:avLst/>
                <a:gdLst/>
                <a:ahLst/>
                <a:cxnLst/>
                <a:rect l="l" t="t" r="r" b="b"/>
                <a:pathLst>
                  <a:path w="8331" h="7812" extrusionOk="0">
                    <a:moveTo>
                      <a:pt x="4275" y="0"/>
                    </a:moveTo>
                    <a:cubicBezTo>
                      <a:pt x="2074" y="0"/>
                      <a:pt x="51" y="1628"/>
                      <a:pt x="27" y="3767"/>
                    </a:cubicBezTo>
                    <a:cubicBezTo>
                      <a:pt x="1" y="5925"/>
                      <a:pt x="2016" y="7784"/>
                      <a:pt x="4237" y="7811"/>
                    </a:cubicBezTo>
                    <a:cubicBezTo>
                      <a:pt x="4254" y="7811"/>
                      <a:pt x="4270" y="7811"/>
                      <a:pt x="4286" y="7811"/>
                    </a:cubicBezTo>
                    <a:cubicBezTo>
                      <a:pt x="6486" y="7811"/>
                      <a:pt x="8280" y="6094"/>
                      <a:pt x="8305" y="3953"/>
                    </a:cubicBezTo>
                    <a:cubicBezTo>
                      <a:pt x="8331" y="1796"/>
                      <a:pt x="6550" y="26"/>
                      <a:pt x="4329" y="1"/>
                    </a:cubicBezTo>
                    <a:cubicBezTo>
                      <a:pt x="4311" y="0"/>
                      <a:pt x="4293" y="0"/>
                      <a:pt x="4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99"/>
              <p:cNvSpPr/>
              <p:nvPr/>
            </p:nvSpPr>
            <p:spPr>
              <a:xfrm>
                <a:off x="5584500" y="2207750"/>
                <a:ext cx="65525" cy="106550"/>
              </a:xfrm>
              <a:custGeom>
                <a:avLst/>
                <a:gdLst/>
                <a:ahLst/>
                <a:cxnLst/>
                <a:rect l="l" t="t" r="r" b="b"/>
                <a:pathLst>
                  <a:path w="2621" h="4262" extrusionOk="0">
                    <a:moveTo>
                      <a:pt x="2419" y="1"/>
                    </a:moveTo>
                    <a:lnTo>
                      <a:pt x="175" y="58"/>
                    </a:lnTo>
                    <a:lnTo>
                      <a:pt x="0" y="4262"/>
                    </a:lnTo>
                    <a:lnTo>
                      <a:pt x="2620" y="4262"/>
                    </a:lnTo>
                    <a:lnTo>
                      <a:pt x="2419" y="1"/>
                    </a:ln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99"/>
              <p:cNvSpPr/>
              <p:nvPr/>
            </p:nvSpPr>
            <p:spPr>
              <a:xfrm>
                <a:off x="5587075" y="2213050"/>
                <a:ext cx="60700" cy="54000"/>
              </a:xfrm>
              <a:custGeom>
                <a:avLst/>
                <a:gdLst/>
                <a:ahLst/>
                <a:cxnLst/>
                <a:rect l="l" t="t" r="r" b="b"/>
                <a:pathLst>
                  <a:path w="2428" h="2160" extrusionOk="0">
                    <a:moveTo>
                      <a:pt x="2326" y="0"/>
                    </a:moveTo>
                    <a:lnTo>
                      <a:pt x="40" y="517"/>
                    </a:lnTo>
                    <a:lnTo>
                      <a:pt x="0" y="1574"/>
                    </a:lnTo>
                    <a:lnTo>
                      <a:pt x="2428" y="2159"/>
                    </a:lnTo>
                    <a:lnTo>
                      <a:pt x="2428" y="2159"/>
                    </a:lnTo>
                    <a:lnTo>
                      <a:pt x="2326" y="0"/>
                    </a:ln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99"/>
              <p:cNvSpPr/>
              <p:nvPr/>
            </p:nvSpPr>
            <p:spPr>
              <a:xfrm>
                <a:off x="5538250" y="2020425"/>
                <a:ext cx="177650" cy="236625"/>
              </a:xfrm>
              <a:custGeom>
                <a:avLst/>
                <a:gdLst/>
                <a:ahLst/>
                <a:cxnLst/>
                <a:rect l="l" t="t" r="r" b="b"/>
                <a:pathLst>
                  <a:path w="7106" h="9465" extrusionOk="0">
                    <a:moveTo>
                      <a:pt x="3537" y="1"/>
                    </a:moveTo>
                    <a:cubicBezTo>
                      <a:pt x="1675" y="1"/>
                      <a:pt x="21" y="1428"/>
                      <a:pt x="0" y="3208"/>
                    </a:cubicBezTo>
                    <a:lnTo>
                      <a:pt x="84" y="5364"/>
                    </a:lnTo>
                    <a:cubicBezTo>
                      <a:pt x="84" y="5364"/>
                      <a:pt x="86" y="8418"/>
                      <a:pt x="2975" y="9381"/>
                    </a:cubicBezTo>
                    <a:cubicBezTo>
                      <a:pt x="3141" y="9436"/>
                      <a:pt x="3315" y="9464"/>
                      <a:pt x="3489" y="9464"/>
                    </a:cubicBezTo>
                    <a:cubicBezTo>
                      <a:pt x="3650" y="9464"/>
                      <a:pt x="3812" y="9440"/>
                      <a:pt x="3967" y="9392"/>
                    </a:cubicBezTo>
                    <a:cubicBezTo>
                      <a:pt x="6876" y="8497"/>
                      <a:pt x="6951" y="5445"/>
                      <a:pt x="6951" y="5445"/>
                    </a:cubicBezTo>
                    <a:lnTo>
                      <a:pt x="7085" y="3292"/>
                    </a:lnTo>
                    <a:cubicBezTo>
                      <a:pt x="7106" y="1497"/>
                      <a:pt x="5461" y="22"/>
                      <a:pt x="3581" y="1"/>
                    </a:cubicBezTo>
                    <a:cubicBezTo>
                      <a:pt x="3566" y="1"/>
                      <a:pt x="3552" y="1"/>
                      <a:pt x="3537" y="1"/>
                    </a:cubicBez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99"/>
              <p:cNvSpPr/>
              <p:nvPr/>
            </p:nvSpPr>
            <p:spPr>
              <a:xfrm>
                <a:off x="5554272" y="2162477"/>
                <a:ext cx="40448" cy="40945"/>
              </a:xfrm>
              <a:custGeom>
                <a:avLst/>
                <a:gdLst/>
                <a:ahLst/>
                <a:cxnLst/>
                <a:rect l="l" t="t" r="r" b="b"/>
                <a:pathLst>
                  <a:path w="1365" h="1041" extrusionOk="0">
                    <a:moveTo>
                      <a:pt x="664" y="0"/>
                    </a:moveTo>
                    <a:cubicBezTo>
                      <a:pt x="315" y="0"/>
                      <a:pt x="29" y="212"/>
                      <a:pt x="15" y="487"/>
                    </a:cubicBezTo>
                    <a:cubicBezTo>
                      <a:pt x="1" y="773"/>
                      <a:pt x="288" y="1022"/>
                      <a:pt x="657" y="1039"/>
                    </a:cubicBezTo>
                    <a:cubicBezTo>
                      <a:pt x="672" y="1040"/>
                      <a:pt x="687" y="1041"/>
                      <a:pt x="702" y="1041"/>
                    </a:cubicBezTo>
                    <a:cubicBezTo>
                      <a:pt x="1050" y="1041"/>
                      <a:pt x="1337" y="829"/>
                      <a:pt x="1350" y="554"/>
                    </a:cubicBezTo>
                    <a:cubicBezTo>
                      <a:pt x="1364" y="268"/>
                      <a:pt x="1077" y="19"/>
                      <a:pt x="709" y="1"/>
                    </a:cubicBezTo>
                    <a:cubicBezTo>
                      <a:pt x="694" y="1"/>
                      <a:pt x="679" y="0"/>
                      <a:pt x="664" y="0"/>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99"/>
              <p:cNvSpPr/>
              <p:nvPr/>
            </p:nvSpPr>
            <p:spPr>
              <a:xfrm>
                <a:off x="5663521" y="2162477"/>
                <a:ext cx="40445" cy="40940"/>
              </a:xfrm>
              <a:custGeom>
                <a:avLst/>
                <a:gdLst/>
                <a:ahLst/>
                <a:cxnLst/>
                <a:rect l="l" t="t" r="r" b="b"/>
                <a:pathLst>
                  <a:path w="1365" h="1041" extrusionOk="0">
                    <a:moveTo>
                      <a:pt x="664" y="1"/>
                    </a:moveTo>
                    <a:cubicBezTo>
                      <a:pt x="315" y="1"/>
                      <a:pt x="28" y="213"/>
                      <a:pt x="16" y="487"/>
                    </a:cubicBezTo>
                    <a:cubicBezTo>
                      <a:pt x="1" y="774"/>
                      <a:pt x="288" y="1021"/>
                      <a:pt x="657" y="1040"/>
                    </a:cubicBezTo>
                    <a:cubicBezTo>
                      <a:pt x="671" y="1041"/>
                      <a:pt x="685" y="1041"/>
                      <a:pt x="699" y="1041"/>
                    </a:cubicBezTo>
                    <a:cubicBezTo>
                      <a:pt x="1049" y="1041"/>
                      <a:pt x="1336" y="830"/>
                      <a:pt x="1350" y="554"/>
                    </a:cubicBezTo>
                    <a:lnTo>
                      <a:pt x="1350" y="553"/>
                    </a:lnTo>
                    <a:cubicBezTo>
                      <a:pt x="1365" y="267"/>
                      <a:pt x="1077" y="20"/>
                      <a:pt x="709" y="2"/>
                    </a:cubicBezTo>
                    <a:cubicBezTo>
                      <a:pt x="694" y="1"/>
                      <a:pt x="679" y="1"/>
                      <a:pt x="664" y="1"/>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99"/>
              <p:cNvSpPr/>
              <p:nvPr/>
            </p:nvSpPr>
            <p:spPr>
              <a:xfrm>
                <a:off x="5508525" y="2002550"/>
                <a:ext cx="221825" cy="110975"/>
              </a:xfrm>
              <a:custGeom>
                <a:avLst/>
                <a:gdLst/>
                <a:ahLst/>
                <a:cxnLst/>
                <a:rect l="l" t="t" r="r" b="b"/>
                <a:pathLst>
                  <a:path w="8873" h="4439" extrusionOk="0">
                    <a:moveTo>
                      <a:pt x="5126" y="0"/>
                    </a:moveTo>
                    <a:lnTo>
                      <a:pt x="1163" y="1196"/>
                    </a:lnTo>
                    <a:lnTo>
                      <a:pt x="1" y="4438"/>
                    </a:lnTo>
                    <a:cubicBezTo>
                      <a:pt x="15" y="4438"/>
                      <a:pt x="30" y="4438"/>
                      <a:pt x="44" y="4438"/>
                    </a:cubicBezTo>
                    <a:cubicBezTo>
                      <a:pt x="1693" y="4438"/>
                      <a:pt x="3186" y="2239"/>
                      <a:pt x="3186" y="2239"/>
                    </a:cubicBezTo>
                    <a:cubicBezTo>
                      <a:pt x="4950" y="3926"/>
                      <a:pt x="7796" y="4056"/>
                      <a:pt x="8633" y="4056"/>
                    </a:cubicBezTo>
                    <a:cubicBezTo>
                      <a:pt x="8786" y="4056"/>
                      <a:pt x="8872" y="4052"/>
                      <a:pt x="8872" y="4052"/>
                    </a:cubicBezTo>
                    <a:lnTo>
                      <a:pt x="7697" y="1119"/>
                    </a:lnTo>
                    <a:lnTo>
                      <a:pt x="5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99"/>
              <p:cNvSpPr/>
              <p:nvPr/>
            </p:nvSpPr>
            <p:spPr>
              <a:xfrm>
                <a:off x="5366375" y="2342050"/>
                <a:ext cx="154700" cy="318325"/>
              </a:xfrm>
              <a:custGeom>
                <a:avLst/>
                <a:gdLst/>
                <a:ahLst/>
                <a:cxnLst/>
                <a:rect l="l" t="t" r="r" b="b"/>
                <a:pathLst>
                  <a:path w="6188" h="12733" extrusionOk="0">
                    <a:moveTo>
                      <a:pt x="4710" y="0"/>
                    </a:moveTo>
                    <a:cubicBezTo>
                      <a:pt x="4196" y="0"/>
                      <a:pt x="3697" y="280"/>
                      <a:pt x="3371" y="736"/>
                    </a:cubicBezTo>
                    <a:cubicBezTo>
                      <a:pt x="1551" y="3283"/>
                      <a:pt x="358" y="9118"/>
                      <a:pt x="58" y="10703"/>
                    </a:cubicBezTo>
                    <a:cubicBezTo>
                      <a:pt x="1" y="11007"/>
                      <a:pt x="14" y="11323"/>
                      <a:pt x="110" y="11614"/>
                    </a:cubicBezTo>
                    <a:cubicBezTo>
                      <a:pt x="384" y="12447"/>
                      <a:pt x="876" y="12710"/>
                      <a:pt x="1359" y="12731"/>
                    </a:cubicBezTo>
                    <a:cubicBezTo>
                      <a:pt x="1379" y="12732"/>
                      <a:pt x="1400" y="12733"/>
                      <a:pt x="1420" y="12733"/>
                    </a:cubicBezTo>
                    <a:cubicBezTo>
                      <a:pt x="2123" y="12733"/>
                      <a:pt x="2744" y="12215"/>
                      <a:pt x="2972" y="11494"/>
                    </a:cubicBezTo>
                    <a:cubicBezTo>
                      <a:pt x="3930" y="8470"/>
                      <a:pt x="5910" y="4483"/>
                      <a:pt x="6089" y="2035"/>
                    </a:cubicBezTo>
                    <a:cubicBezTo>
                      <a:pt x="6187" y="701"/>
                      <a:pt x="5650" y="210"/>
                      <a:pt x="5088" y="52"/>
                    </a:cubicBezTo>
                    <a:cubicBezTo>
                      <a:pt x="4963" y="17"/>
                      <a:pt x="4836" y="0"/>
                      <a:pt x="4710"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99"/>
              <p:cNvSpPr/>
              <p:nvPr/>
            </p:nvSpPr>
            <p:spPr>
              <a:xfrm>
                <a:off x="5390925" y="2340900"/>
                <a:ext cx="131050" cy="165500"/>
              </a:xfrm>
              <a:custGeom>
                <a:avLst/>
                <a:gdLst/>
                <a:ahLst/>
                <a:cxnLst/>
                <a:rect l="l" t="t" r="r" b="b"/>
                <a:pathLst>
                  <a:path w="5242" h="6620" extrusionOk="0">
                    <a:moveTo>
                      <a:pt x="3753" y="1"/>
                    </a:moveTo>
                    <a:cubicBezTo>
                      <a:pt x="3235" y="1"/>
                      <a:pt x="2733" y="283"/>
                      <a:pt x="2405" y="742"/>
                    </a:cubicBezTo>
                    <a:cubicBezTo>
                      <a:pt x="1824" y="1555"/>
                      <a:pt x="1" y="5057"/>
                      <a:pt x="339" y="5524"/>
                    </a:cubicBezTo>
                    <a:cubicBezTo>
                      <a:pt x="695" y="6018"/>
                      <a:pt x="2767" y="6619"/>
                      <a:pt x="3641" y="6619"/>
                    </a:cubicBezTo>
                    <a:cubicBezTo>
                      <a:pt x="3729" y="6619"/>
                      <a:pt x="3805" y="6613"/>
                      <a:pt x="3866" y="6600"/>
                    </a:cubicBezTo>
                    <a:cubicBezTo>
                      <a:pt x="4430" y="6479"/>
                      <a:pt x="5086" y="2825"/>
                      <a:pt x="5144" y="2050"/>
                    </a:cubicBezTo>
                    <a:cubicBezTo>
                      <a:pt x="5242" y="707"/>
                      <a:pt x="4702" y="211"/>
                      <a:pt x="4136" y="54"/>
                    </a:cubicBezTo>
                    <a:cubicBezTo>
                      <a:pt x="4009" y="18"/>
                      <a:pt x="3880" y="1"/>
                      <a:pt x="37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99"/>
              <p:cNvSpPr/>
              <p:nvPr/>
            </p:nvSpPr>
            <p:spPr>
              <a:xfrm>
                <a:off x="5969075" y="2153700"/>
                <a:ext cx="328775" cy="328750"/>
              </a:xfrm>
              <a:custGeom>
                <a:avLst/>
                <a:gdLst/>
                <a:ahLst/>
                <a:cxnLst/>
                <a:rect l="l" t="t" r="r" b="b"/>
                <a:pathLst>
                  <a:path w="13151" h="13150" extrusionOk="0">
                    <a:moveTo>
                      <a:pt x="6575" y="1"/>
                    </a:moveTo>
                    <a:cubicBezTo>
                      <a:pt x="4832" y="1"/>
                      <a:pt x="3159" y="693"/>
                      <a:pt x="1927" y="1926"/>
                    </a:cubicBezTo>
                    <a:cubicBezTo>
                      <a:pt x="693" y="3159"/>
                      <a:pt x="0" y="4831"/>
                      <a:pt x="0" y="6575"/>
                    </a:cubicBezTo>
                    <a:cubicBezTo>
                      <a:pt x="0" y="8319"/>
                      <a:pt x="693" y="9991"/>
                      <a:pt x="1927" y="11224"/>
                    </a:cubicBezTo>
                    <a:cubicBezTo>
                      <a:pt x="3159" y="12457"/>
                      <a:pt x="4832" y="13149"/>
                      <a:pt x="6575" y="13149"/>
                    </a:cubicBezTo>
                    <a:cubicBezTo>
                      <a:pt x="8319" y="13149"/>
                      <a:pt x="9991" y="12457"/>
                      <a:pt x="11224" y="11224"/>
                    </a:cubicBezTo>
                    <a:cubicBezTo>
                      <a:pt x="12458" y="9991"/>
                      <a:pt x="13150" y="8319"/>
                      <a:pt x="13150" y="6575"/>
                    </a:cubicBezTo>
                    <a:cubicBezTo>
                      <a:pt x="13150" y="4831"/>
                      <a:pt x="12458" y="3159"/>
                      <a:pt x="11224" y="1926"/>
                    </a:cubicBezTo>
                    <a:cubicBezTo>
                      <a:pt x="9991" y="693"/>
                      <a:pt x="8319" y="1"/>
                      <a:pt x="6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99"/>
              <p:cNvSpPr/>
              <p:nvPr/>
            </p:nvSpPr>
            <p:spPr>
              <a:xfrm>
                <a:off x="5879125" y="2431800"/>
                <a:ext cx="125350" cy="122775"/>
              </a:xfrm>
              <a:custGeom>
                <a:avLst/>
                <a:gdLst/>
                <a:ahLst/>
                <a:cxnLst/>
                <a:rect l="l" t="t" r="r" b="b"/>
                <a:pathLst>
                  <a:path w="5014" h="4911" extrusionOk="0">
                    <a:moveTo>
                      <a:pt x="3295" y="1"/>
                    </a:moveTo>
                    <a:lnTo>
                      <a:pt x="1" y="2754"/>
                    </a:lnTo>
                    <a:lnTo>
                      <a:pt x="2" y="2756"/>
                    </a:lnTo>
                    <a:cubicBezTo>
                      <a:pt x="89" y="2807"/>
                      <a:pt x="168" y="2872"/>
                      <a:pt x="237" y="2947"/>
                    </a:cubicBezTo>
                    <a:lnTo>
                      <a:pt x="1794" y="4657"/>
                    </a:lnTo>
                    <a:cubicBezTo>
                      <a:pt x="1863" y="4732"/>
                      <a:pt x="1919" y="4817"/>
                      <a:pt x="1963" y="4908"/>
                    </a:cubicBezTo>
                    <a:lnTo>
                      <a:pt x="1964" y="4911"/>
                    </a:lnTo>
                    <a:lnTo>
                      <a:pt x="5013" y="1888"/>
                    </a:lnTo>
                    <a:cubicBezTo>
                      <a:pt x="4347" y="1351"/>
                      <a:pt x="3766" y="714"/>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99"/>
              <p:cNvSpPr/>
              <p:nvPr/>
            </p:nvSpPr>
            <p:spPr>
              <a:xfrm>
                <a:off x="5923700" y="2111950"/>
                <a:ext cx="432175" cy="412500"/>
              </a:xfrm>
              <a:custGeom>
                <a:avLst/>
                <a:gdLst/>
                <a:ahLst/>
                <a:cxnLst/>
                <a:rect l="l" t="t" r="r" b="b"/>
                <a:pathLst>
                  <a:path w="17287" h="16500" extrusionOk="0">
                    <a:moveTo>
                      <a:pt x="8390" y="2065"/>
                    </a:moveTo>
                    <a:cubicBezTo>
                      <a:pt x="8488" y="2065"/>
                      <a:pt x="8586" y="2068"/>
                      <a:pt x="8685" y="2072"/>
                    </a:cubicBezTo>
                    <a:cubicBezTo>
                      <a:pt x="12098" y="2231"/>
                      <a:pt x="14735" y="5127"/>
                      <a:pt x="14576" y="8540"/>
                    </a:cubicBezTo>
                    <a:cubicBezTo>
                      <a:pt x="14420" y="11854"/>
                      <a:pt x="11685" y="14437"/>
                      <a:pt x="8402" y="14437"/>
                    </a:cubicBezTo>
                    <a:cubicBezTo>
                      <a:pt x="8304" y="14437"/>
                      <a:pt x="8206" y="14435"/>
                      <a:pt x="8108" y="14430"/>
                    </a:cubicBezTo>
                    <a:cubicBezTo>
                      <a:pt x="4695" y="14271"/>
                      <a:pt x="2057" y="11375"/>
                      <a:pt x="2217" y="7962"/>
                    </a:cubicBezTo>
                    <a:cubicBezTo>
                      <a:pt x="2372" y="4648"/>
                      <a:pt x="5107" y="2065"/>
                      <a:pt x="8390" y="2065"/>
                    </a:cubicBezTo>
                    <a:close/>
                    <a:moveTo>
                      <a:pt x="8357" y="1"/>
                    </a:moveTo>
                    <a:cubicBezTo>
                      <a:pt x="6318" y="1"/>
                      <a:pt x="4346" y="760"/>
                      <a:pt x="2831" y="2140"/>
                    </a:cubicBezTo>
                    <a:cubicBezTo>
                      <a:pt x="1211" y="3615"/>
                      <a:pt x="248" y="5678"/>
                      <a:pt x="157" y="7866"/>
                    </a:cubicBezTo>
                    <a:cubicBezTo>
                      <a:pt x="1" y="11198"/>
                      <a:pt x="1868" y="14297"/>
                      <a:pt x="4887" y="15716"/>
                    </a:cubicBezTo>
                    <a:cubicBezTo>
                      <a:pt x="6008" y="16243"/>
                      <a:pt x="7205" y="16500"/>
                      <a:pt x="8395" y="16500"/>
                    </a:cubicBezTo>
                    <a:cubicBezTo>
                      <a:pt x="10409" y="16500"/>
                      <a:pt x="12398" y="15762"/>
                      <a:pt x="13949" y="14350"/>
                    </a:cubicBezTo>
                    <a:cubicBezTo>
                      <a:pt x="16416" y="12103"/>
                      <a:pt x="17286" y="8593"/>
                      <a:pt x="16155" y="5454"/>
                    </a:cubicBezTo>
                    <a:cubicBezTo>
                      <a:pt x="15023" y="2316"/>
                      <a:pt x="12114" y="168"/>
                      <a:pt x="8781" y="12"/>
                    </a:cubicBezTo>
                    <a:cubicBezTo>
                      <a:pt x="8640" y="4"/>
                      <a:pt x="8498" y="1"/>
                      <a:pt x="8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99"/>
              <p:cNvSpPr/>
              <p:nvPr/>
            </p:nvSpPr>
            <p:spPr>
              <a:xfrm>
                <a:off x="5574150" y="2488925"/>
                <a:ext cx="368500" cy="338375"/>
              </a:xfrm>
              <a:custGeom>
                <a:avLst/>
                <a:gdLst/>
                <a:ahLst/>
                <a:cxnLst/>
                <a:rect l="l" t="t" r="r" b="b"/>
                <a:pathLst>
                  <a:path w="14740" h="13535" extrusionOk="0">
                    <a:moveTo>
                      <a:pt x="12130" y="1"/>
                    </a:moveTo>
                    <a:cubicBezTo>
                      <a:pt x="11886" y="1"/>
                      <a:pt x="11641" y="88"/>
                      <a:pt x="11447" y="265"/>
                    </a:cubicBezTo>
                    <a:lnTo>
                      <a:pt x="882" y="9881"/>
                    </a:lnTo>
                    <a:cubicBezTo>
                      <a:pt x="60" y="10630"/>
                      <a:pt x="0" y="11903"/>
                      <a:pt x="749" y="12725"/>
                    </a:cubicBezTo>
                    <a:lnTo>
                      <a:pt x="886" y="12876"/>
                    </a:lnTo>
                    <a:cubicBezTo>
                      <a:pt x="1284" y="13313"/>
                      <a:pt x="1829" y="13535"/>
                      <a:pt x="2376" y="13535"/>
                    </a:cubicBezTo>
                    <a:cubicBezTo>
                      <a:pt x="2859" y="13535"/>
                      <a:pt x="3344" y="13361"/>
                      <a:pt x="3730" y="13010"/>
                    </a:cubicBezTo>
                    <a:lnTo>
                      <a:pt x="14295" y="3394"/>
                    </a:lnTo>
                    <a:cubicBezTo>
                      <a:pt x="14710" y="3017"/>
                      <a:pt x="14740" y="2375"/>
                      <a:pt x="14362" y="1961"/>
                    </a:cubicBezTo>
                    <a:lnTo>
                      <a:pt x="12881" y="332"/>
                    </a:lnTo>
                    <a:cubicBezTo>
                      <a:pt x="12680" y="113"/>
                      <a:pt x="12405" y="1"/>
                      <a:pt x="1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99"/>
              <p:cNvSpPr/>
              <p:nvPr/>
            </p:nvSpPr>
            <p:spPr>
              <a:xfrm>
                <a:off x="5653600" y="2553775"/>
                <a:ext cx="214100" cy="208250"/>
              </a:xfrm>
              <a:custGeom>
                <a:avLst/>
                <a:gdLst/>
                <a:ahLst/>
                <a:cxnLst/>
                <a:rect l="l" t="t" r="r" b="b"/>
                <a:pathLst>
                  <a:path w="8564" h="8330" extrusionOk="0">
                    <a:moveTo>
                      <a:pt x="5715" y="0"/>
                    </a:moveTo>
                    <a:lnTo>
                      <a:pt x="1" y="5201"/>
                    </a:lnTo>
                    <a:lnTo>
                      <a:pt x="2850" y="8330"/>
                    </a:lnTo>
                    <a:lnTo>
                      <a:pt x="8564" y="3129"/>
                    </a:lnTo>
                    <a:lnTo>
                      <a:pt x="57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99"/>
              <p:cNvSpPr/>
              <p:nvPr/>
            </p:nvSpPr>
            <p:spPr>
              <a:xfrm>
                <a:off x="5631125" y="2664075"/>
                <a:ext cx="76400" cy="45100"/>
              </a:xfrm>
              <a:custGeom>
                <a:avLst/>
                <a:gdLst/>
                <a:ahLst/>
                <a:cxnLst/>
                <a:rect l="l" t="t" r="r" b="b"/>
                <a:pathLst>
                  <a:path w="3056" h="1804" extrusionOk="0">
                    <a:moveTo>
                      <a:pt x="2602" y="0"/>
                    </a:moveTo>
                    <a:lnTo>
                      <a:pt x="1723" y="543"/>
                    </a:lnTo>
                    <a:lnTo>
                      <a:pt x="693" y="1146"/>
                    </a:lnTo>
                    <a:cubicBezTo>
                      <a:pt x="0" y="1625"/>
                      <a:pt x="1153" y="1804"/>
                      <a:pt x="1557" y="1804"/>
                    </a:cubicBezTo>
                    <a:cubicBezTo>
                      <a:pt x="1657" y="1804"/>
                      <a:pt x="1712" y="1793"/>
                      <a:pt x="1679" y="1772"/>
                    </a:cubicBezTo>
                    <a:cubicBezTo>
                      <a:pt x="1443" y="1622"/>
                      <a:pt x="1906" y="1320"/>
                      <a:pt x="2359" y="953"/>
                    </a:cubicBezTo>
                    <a:cubicBezTo>
                      <a:pt x="3055" y="390"/>
                      <a:pt x="2602" y="0"/>
                      <a:pt x="2602"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99"/>
              <p:cNvSpPr/>
              <p:nvPr/>
            </p:nvSpPr>
            <p:spPr>
              <a:xfrm>
                <a:off x="5665800" y="2699575"/>
                <a:ext cx="88700" cy="35425"/>
              </a:xfrm>
              <a:custGeom>
                <a:avLst/>
                <a:gdLst/>
                <a:ahLst/>
                <a:cxnLst/>
                <a:rect l="l" t="t" r="r" b="b"/>
                <a:pathLst>
                  <a:path w="3548" h="1417" extrusionOk="0">
                    <a:moveTo>
                      <a:pt x="490" y="0"/>
                    </a:moveTo>
                    <a:cubicBezTo>
                      <a:pt x="323" y="0"/>
                      <a:pt x="151" y="136"/>
                      <a:pt x="88" y="334"/>
                    </a:cubicBezTo>
                    <a:lnTo>
                      <a:pt x="74" y="375"/>
                    </a:lnTo>
                    <a:cubicBezTo>
                      <a:pt x="0" y="601"/>
                      <a:pt x="94" y="822"/>
                      <a:pt x="281" y="868"/>
                    </a:cubicBezTo>
                    <a:lnTo>
                      <a:pt x="3014" y="1394"/>
                    </a:lnTo>
                    <a:cubicBezTo>
                      <a:pt x="3070" y="1407"/>
                      <a:pt x="3126" y="1417"/>
                      <a:pt x="3179" y="1417"/>
                    </a:cubicBezTo>
                    <a:cubicBezTo>
                      <a:pt x="3303" y="1417"/>
                      <a:pt x="3410" y="1367"/>
                      <a:pt x="3461" y="1209"/>
                    </a:cubicBezTo>
                    <a:lnTo>
                      <a:pt x="3475" y="1168"/>
                    </a:lnTo>
                    <a:cubicBezTo>
                      <a:pt x="3548" y="943"/>
                      <a:pt x="3388" y="867"/>
                      <a:pt x="3201" y="821"/>
                    </a:cubicBezTo>
                    <a:lnTo>
                      <a:pt x="561" y="9"/>
                    </a:lnTo>
                    <a:cubicBezTo>
                      <a:pt x="538" y="3"/>
                      <a:pt x="514" y="0"/>
                      <a:pt x="490"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99"/>
              <p:cNvSpPr/>
              <p:nvPr/>
            </p:nvSpPr>
            <p:spPr>
              <a:xfrm>
                <a:off x="5669850" y="2715425"/>
                <a:ext cx="85600" cy="45700"/>
              </a:xfrm>
              <a:custGeom>
                <a:avLst/>
                <a:gdLst/>
                <a:ahLst/>
                <a:cxnLst/>
                <a:rect l="l" t="t" r="r" b="b"/>
                <a:pathLst>
                  <a:path w="3424" h="1828" extrusionOk="0">
                    <a:moveTo>
                      <a:pt x="483" y="1"/>
                    </a:moveTo>
                    <a:cubicBezTo>
                      <a:pt x="332" y="1"/>
                      <a:pt x="178" y="111"/>
                      <a:pt x="107" y="284"/>
                    </a:cubicBezTo>
                    <a:lnTo>
                      <a:pt x="90" y="325"/>
                    </a:lnTo>
                    <a:cubicBezTo>
                      <a:pt x="0" y="543"/>
                      <a:pt x="73" y="781"/>
                      <a:pt x="252" y="854"/>
                    </a:cubicBezTo>
                    <a:lnTo>
                      <a:pt x="2868" y="1777"/>
                    </a:lnTo>
                    <a:cubicBezTo>
                      <a:pt x="2940" y="1807"/>
                      <a:pt x="3013" y="1828"/>
                      <a:pt x="3081" y="1828"/>
                    </a:cubicBezTo>
                    <a:cubicBezTo>
                      <a:pt x="3179" y="1828"/>
                      <a:pt x="3265" y="1782"/>
                      <a:pt x="3318" y="1654"/>
                    </a:cubicBezTo>
                    <a:lnTo>
                      <a:pt x="3334" y="1613"/>
                    </a:lnTo>
                    <a:cubicBezTo>
                      <a:pt x="3424" y="1395"/>
                      <a:pt x="3275" y="1296"/>
                      <a:pt x="3096" y="1222"/>
                    </a:cubicBezTo>
                    <a:lnTo>
                      <a:pt x="595" y="23"/>
                    </a:lnTo>
                    <a:cubicBezTo>
                      <a:pt x="558" y="8"/>
                      <a:pt x="521" y="1"/>
                      <a:pt x="483"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99"/>
              <p:cNvSpPr/>
              <p:nvPr/>
            </p:nvSpPr>
            <p:spPr>
              <a:xfrm>
                <a:off x="5655900" y="2720675"/>
                <a:ext cx="79675" cy="56025"/>
              </a:xfrm>
              <a:custGeom>
                <a:avLst/>
                <a:gdLst/>
                <a:ahLst/>
                <a:cxnLst/>
                <a:rect l="l" t="t" r="r" b="b"/>
                <a:pathLst>
                  <a:path w="3187" h="2241" extrusionOk="0">
                    <a:moveTo>
                      <a:pt x="475" y="0"/>
                    </a:moveTo>
                    <a:cubicBezTo>
                      <a:pt x="349" y="0"/>
                      <a:pt x="219" y="69"/>
                      <a:pt x="140" y="192"/>
                    </a:cubicBezTo>
                    <a:lnTo>
                      <a:pt x="118" y="225"/>
                    </a:lnTo>
                    <a:cubicBezTo>
                      <a:pt x="0" y="407"/>
                      <a:pt x="36" y="641"/>
                      <a:pt x="198" y="747"/>
                    </a:cubicBezTo>
                    <a:lnTo>
                      <a:pt x="2593" y="2143"/>
                    </a:lnTo>
                    <a:cubicBezTo>
                      <a:pt x="2679" y="2199"/>
                      <a:pt x="2768" y="2241"/>
                      <a:pt x="2851" y="2241"/>
                    </a:cubicBezTo>
                    <a:cubicBezTo>
                      <a:pt x="2923" y="2241"/>
                      <a:pt x="2991" y="2208"/>
                      <a:pt x="3046" y="2123"/>
                    </a:cubicBezTo>
                    <a:lnTo>
                      <a:pt x="3068" y="2089"/>
                    </a:lnTo>
                    <a:cubicBezTo>
                      <a:pt x="3186" y="1907"/>
                      <a:pt x="3055" y="1784"/>
                      <a:pt x="2894" y="1678"/>
                    </a:cubicBezTo>
                    <a:lnTo>
                      <a:pt x="649" y="51"/>
                    </a:lnTo>
                    <a:cubicBezTo>
                      <a:pt x="596" y="16"/>
                      <a:pt x="536" y="0"/>
                      <a:pt x="475"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99"/>
              <p:cNvSpPr/>
              <p:nvPr/>
            </p:nvSpPr>
            <p:spPr>
              <a:xfrm>
                <a:off x="5634475" y="2726950"/>
                <a:ext cx="67875" cy="47725"/>
              </a:xfrm>
              <a:custGeom>
                <a:avLst/>
                <a:gdLst/>
                <a:ahLst/>
                <a:cxnLst/>
                <a:rect l="l" t="t" r="r" b="b"/>
                <a:pathLst>
                  <a:path w="2715" h="1909" extrusionOk="0">
                    <a:moveTo>
                      <a:pt x="404" y="0"/>
                    </a:moveTo>
                    <a:cubicBezTo>
                      <a:pt x="298" y="0"/>
                      <a:pt x="188" y="59"/>
                      <a:pt x="120" y="162"/>
                    </a:cubicBezTo>
                    <a:lnTo>
                      <a:pt x="101" y="191"/>
                    </a:lnTo>
                    <a:cubicBezTo>
                      <a:pt x="0" y="346"/>
                      <a:pt x="32" y="546"/>
                      <a:pt x="169" y="635"/>
                    </a:cubicBezTo>
                    <a:lnTo>
                      <a:pt x="2210" y="1825"/>
                    </a:lnTo>
                    <a:cubicBezTo>
                      <a:pt x="2283" y="1872"/>
                      <a:pt x="2359" y="1908"/>
                      <a:pt x="2429" y="1908"/>
                    </a:cubicBezTo>
                    <a:cubicBezTo>
                      <a:pt x="2491" y="1908"/>
                      <a:pt x="2549" y="1881"/>
                      <a:pt x="2596" y="1808"/>
                    </a:cubicBezTo>
                    <a:lnTo>
                      <a:pt x="2614" y="1779"/>
                    </a:lnTo>
                    <a:cubicBezTo>
                      <a:pt x="2714" y="1624"/>
                      <a:pt x="2604" y="1519"/>
                      <a:pt x="2466" y="1430"/>
                    </a:cubicBezTo>
                    <a:lnTo>
                      <a:pt x="553" y="44"/>
                    </a:lnTo>
                    <a:cubicBezTo>
                      <a:pt x="508" y="14"/>
                      <a:pt x="456" y="0"/>
                      <a:pt x="404"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99"/>
              <p:cNvSpPr/>
              <p:nvPr/>
            </p:nvSpPr>
            <p:spPr>
              <a:xfrm>
                <a:off x="5608975" y="2688500"/>
                <a:ext cx="95850" cy="70475"/>
              </a:xfrm>
              <a:custGeom>
                <a:avLst/>
                <a:gdLst/>
                <a:ahLst/>
                <a:cxnLst/>
                <a:rect l="l" t="t" r="r" b="b"/>
                <a:pathLst>
                  <a:path w="3834" h="2819" extrusionOk="0">
                    <a:moveTo>
                      <a:pt x="2174" y="0"/>
                    </a:moveTo>
                    <a:cubicBezTo>
                      <a:pt x="1927" y="0"/>
                      <a:pt x="1531" y="31"/>
                      <a:pt x="1197" y="61"/>
                    </a:cubicBezTo>
                    <a:cubicBezTo>
                      <a:pt x="932" y="87"/>
                      <a:pt x="697" y="216"/>
                      <a:pt x="617" y="266"/>
                    </a:cubicBezTo>
                    <a:cubicBezTo>
                      <a:pt x="617" y="266"/>
                      <a:pt x="615" y="266"/>
                      <a:pt x="614" y="267"/>
                    </a:cubicBezTo>
                    <a:cubicBezTo>
                      <a:pt x="604" y="269"/>
                      <a:pt x="594" y="272"/>
                      <a:pt x="585" y="276"/>
                    </a:cubicBezTo>
                    <a:cubicBezTo>
                      <a:pt x="425" y="332"/>
                      <a:pt x="295" y="454"/>
                      <a:pt x="232" y="614"/>
                    </a:cubicBezTo>
                    <a:cubicBezTo>
                      <a:pt x="110" y="918"/>
                      <a:pt x="0" y="1384"/>
                      <a:pt x="301" y="1672"/>
                    </a:cubicBezTo>
                    <a:cubicBezTo>
                      <a:pt x="426" y="1792"/>
                      <a:pt x="585" y="1887"/>
                      <a:pt x="763" y="1962"/>
                    </a:cubicBezTo>
                    <a:lnTo>
                      <a:pt x="987" y="2120"/>
                    </a:lnTo>
                    <a:cubicBezTo>
                      <a:pt x="1119" y="2213"/>
                      <a:pt x="1268" y="2282"/>
                      <a:pt x="1423" y="2326"/>
                    </a:cubicBezTo>
                    <a:lnTo>
                      <a:pt x="2288" y="2819"/>
                    </a:lnTo>
                    <a:cubicBezTo>
                      <a:pt x="2288" y="2819"/>
                      <a:pt x="2401" y="2722"/>
                      <a:pt x="2565" y="2573"/>
                    </a:cubicBezTo>
                    <a:cubicBezTo>
                      <a:pt x="2871" y="2294"/>
                      <a:pt x="3353" y="1828"/>
                      <a:pt x="3598" y="1462"/>
                    </a:cubicBezTo>
                    <a:cubicBezTo>
                      <a:pt x="3781" y="1189"/>
                      <a:pt x="3834" y="971"/>
                      <a:pt x="3588" y="922"/>
                    </a:cubicBezTo>
                    <a:cubicBezTo>
                      <a:pt x="3532" y="910"/>
                      <a:pt x="3478" y="897"/>
                      <a:pt x="3429" y="878"/>
                    </a:cubicBezTo>
                    <a:cubicBezTo>
                      <a:pt x="2810" y="663"/>
                      <a:pt x="2655" y="10"/>
                      <a:pt x="2231" y="1"/>
                    </a:cubicBezTo>
                    <a:cubicBezTo>
                      <a:pt x="2213" y="1"/>
                      <a:pt x="2194" y="0"/>
                      <a:pt x="2174"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99"/>
              <p:cNvSpPr/>
              <p:nvPr/>
            </p:nvSpPr>
            <p:spPr>
              <a:xfrm>
                <a:off x="5367475" y="2589175"/>
                <a:ext cx="279975" cy="141450"/>
              </a:xfrm>
              <a:custGeom>
                <a:avLst/>
                <a:gdLst/>
                <a:ahLst/>
                <a:cxnLst/>
                <a:rect l="l" t="t" r="r" b="b"/>
                <a:pathLst>
                  <a:path w="11199" h="5658" extrusionOk="0">
                    <a:moveTo>
                      <a:pt x="1613" y="1"/>
                    </a:moveTo>
                    <a:cubicBezTo>
                      <a:pt x="1068" y="1"/>
                      <a:pt x="588" y="318"/>
                      <a:pt x="342" y="903"/>
                    </a:cubicBezTo>
                    <a:cubicBezTo>
                      <a:pt x="0" y="1711"/>
                      <a:pt x="304" y="2486"/>
                      <a:pt x="1113" y="2821"/>
                    </a:cubicBezTo>
                    <a:cubicBezTo>
                      <a:pt x="2882" y="3550"/>
                      <a:pt x="6109" y="4857"/>
                      <a:pt x="10211" y="5643"/>
                    </a:cubicBezTo>
                    <a:cubicBezTo>
                      <a:pt x="10261" y="5653"/>
                      <a:pt x="10311" y="5657"/>
                      <a:pt x="10360" y="5657"/>
                    </a:cubicBezTo>
                    <a:cubicBezTo>
                      <a:pt x="10751" y="5657"/>
                      <a:pt x="11097" y="5368"/>
                      <a:pt x="11152" y="4965"/>
                    </a:cubicBezTo>
                    <a:cubicBezTo>
                      <a:pt x="11198" y="4624"/>
                      <a:pt x="11022" y="4291"/>
                      <a:pt x="10712" y="4140"/>
                    </a:cubicBezTo>
                    <a:lnTo>
                      <a:pt x="2333" y="177"/>
                    </a:lnTo>
                    <a:cubicBezTo>
                      <a:pt x="2090" y="58"/>
                      <a:pt x="1846" y="1"/>
                      <a:pt x="1613"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0" name="Google Shape;3450;p99"/>
            <p:cNvSpPr/>
            <p:nvPr/>
          </p:nvSpPr>
          <p:spPr>
            <a:xfrm rot="-383937">
              <a:off x="1605960" y="893896"/>
              <a:ext cx="32301" cy="4863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99"/>
            <p:cNvSpPr/>
            <p:nvPr/>
          </p:nvSpPr>
          <p:spPr>
            <a:xfrm rot="602412" flipH="1">
              <a:off x="1541782" y="794947"/>
              <a:ext cx="315117" cy="86233"/>
            </a:xfrm>
            <a:custGeom>
              <a:avLst/>
              <a:gdLst/>
              <a:ahLst/>
              <a:cxnLst/>
              <a:rect l="l" t="t" r="r" b="b"/>
              <a:pathLst>
                <a:path w="17736" h="4873" extrusionOk="0">
                  <a:moveTo>
                    <a:pt x="2781" y="0"/>
                  </a:moveTo>
                  <a:cubicBezTo>
                    <a:pt x="2357" y="0"/>
                    <a:pt x="1936" y="34"/>
                    <a:pt x="1529" y="122"/>
                  </a:cubicBezTo>
                  <a:cubicBezTo>
                    <a:pt x="1164" y="191"/>
                    <a:pt x="799" y="282"/>
                    <a:pt x="525" y="511"/>
                  </a:cubicBezTo>
                  <a:cubicBezTo>
                    <a:pt x="228" y="716"/>
                    <a:pt x="0" y="1058"/>
                    <a:pt x="23" y="1424"/>
                  </a:cubicBezTo>
                  <a:cubicBezTo>
                    <a:pt x="46" y="1492"/>
                    <a:pt x="46" y="1583"/>
                    <a:pt x="114" y="1629"/>
                  </a:cubicBezTo>
                  <a:cubicBezTo>
                    <a:pt x="183" y="1720"/>
                    <a:pt x="320" y="1720"/>
                    <a:pt x="434" y="1720"/>
                  </a:cubicBezTo>
                  <a:cubicBezTo>
                    <a:pt x="913" y="1675"/>
                    <a:pt x="1347" y="1492"/>
                    <a:pt x="1803" y="1401"/>
                  </a:cubicBezTo>
                  <a:cubicBezTo>
                    <a:pt x="2051" y="1345"/>
                    <a:pt x="2302" y="1318"/>
                    <a:pt x="2552" y="1318"/>
                  </a:cubicBezTo>
                  <a:cubicBezTo>
                    <a:pt x="3223" y="1318"/>
                    <a:pt x="3885" y="1514"/>
                    <a:pt x="4451" y="1880"/>
                  </a:cubicBezTo>
                  <a:cubicBezTo>
                    <a:pt x="4805" y="2109"/>
                    <a:pt x="5178" y="2414"/>
                    <a:pt x="5587" y="2414"/>
                  </a:cubicBezTo>
                  <a:cubicBezTo>
                    <a:pt x="5626" y="2414"/>
                    <a:pt x="5666" y="2411"/>
                    <a:pt x="5706" y="2405"/>
                  </a:cubicBezTo>
                  <a:cubicBezTo>
                    <a:pt x="5843" y="2177"/>
                    <a:pt x="5843" y="1766"/>
                    <a:pt x="5729" y="1446"/>
                  </a:cubicBezTo>
                  <a:cubicBezTo>
                    <a:pt x="5547" y="967"/>
                    <a:pt x="5136" y="579"/>
                    <a:pt x="4656" y="328"/>
                  </a:cubicBezTo>
                  <a:cubicBezTo>
                    <a:pt x="4200" y="100"/>
                    <a:pt x="3675" y="31"/>
                    <a:pt x="3150" y="8"/>
                  </a:cubicBezTo>
                  <a:cubicBezTo>
                    <a:pt x="3027" y="3"/>
                    <a:pt x="2904" y="0"/>
                    <a:pt x="2781" y="0"/>
                  </a:cubicBezTo>
                  <a:close/>
                  <a:moveTo>
                    <a:pt x="14134" y="1801"/>
                  </a:moveTo>
                  <a:cubicBezTo>
                    <a:pt x="13436" y="1801"/>
                    <a:pt x="12737" y="1950"/>
                    <a:pt x="12097" y="2245"/>
                  </a:cubicBezTo>
                  <a:cubicBezTo>
                    <a:pt x="11915" y="2337"/>
                    <a:pt x="11709" y="2451"/>
                    <a:pt x="11572" y="2633"/>
                  </a:cubicBezTo>
                  <a:cubicBezTo>
                    <a:pt x="11436" y="2816"/>
                    <a:pt x="11367" y="3067"/>
                    <a:pt x="11481" y="3272"/>
                  </a:cubicBezTo>
                  <a:cubicBezTo>
                    <a:pt x="11562" y="3418"/>
                    <a:pt x="11746" y="3495"/>
                    <a:pt x="11871" y="3495"/>
                  </a:cubicBezTo>
                  <a:cubicBezTo>
                    <a:pt x="11922" y="3495"/>
                    <a:pt x="11963" y="3482"/>
                    <a:pt x="11983" y="3455"/>
                  </a:cubicBezTo>
                  <a:cubicBezTo>
                    <a:pt x="12540" y="3299"/>
                    <a:pt x="13134" y="3192"/>
                    <a:pt x="13716" y="3192"/>
                  </a:cubicBezTo>
                  <a:cubicBezTo>
                    <a:pt x="14328" y="3192"/>
                    <a:pt x="14926" y="3311"/>
                    <a:pt x="15453" y="3615"/>
                  </a:cubicBezTo>
                  <a:cubicBezTo>
                    <a:pt x="15932" y="3911"/>
                    <a:pt x="16320" y="4322"/>
                    <a:pt x="16777" y="4665"/>
                  </a:cubicBezTo>
                  <a:cubicBezTo>
                    <a:pt x="16933" y="4774"/>
                    <a:pt x="17121" y="4873"/>
                    <a:pt x="17291" y="4873"/>
                  </a:cubicBezTo>
                  <a:cubicBezTo>
                    <a:pt x="17369" y="4873"/>
                    <a:pt x="17442" y="4852"/>
                    <a:pt x="17507" y="4802"/>
                  </a:cubicBezTo>
                  <a:cubicBezTo>
                    <a:pt x="17690" y="4688"/>
                    <a:pt x="17735" y="4459"/>
                    <a:pt x="17735" y="4254"/>
                  </a:cubicBezTo>
                  <a:cubicBezTo>
                    <a:pt x="17690" y="3250"/>
                    <a:pt x="16799" y="2473"/>
                    <a:pt x="15886" y="2131"/>
                  </a:cubicBezTo>
                  <a:cubicBezTo>
                    <a:pt x="15329" y="1910"/>
                    <a:pt x="14732" y="1801"/>
                    <a:pt x="14134" y="1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99"/>
            <p:cNvSpPr/>
            <p:nvPr/>
          </p:nvSpPr>
          <p:spPr>
            <a:xfrm rot="-352176">
              <a:off x="1778865" y="893812"/>
              <a:ext cx="32269" cy="4853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99"/>
            <p:cNvSpPr/>
            <p:nvPr/>
          </p:nvSpPr>
          <p:spPr>
            <a:xfrm rot="519386">
              <a:off x="1643272" y="1053617"/>
              <a:ext cx="104285" cy="38066"/>
            </a:xfrm>
            <a:custGeom>
              <a:avLst/>
              <a:gdLst/>
              <a:ahLst/>
              <a:cxnLst/>
              <a:rect l="l" t="t" r="r" b="b"/>
              <a:pathLst>
                <a:path w="1479" h="540" fill="none" extrusionOk="0">
                  <a:moveTo>
                    <a:pt x="1479" y="0"/>
                  </a:moveTo>
                  <a:cubicBezTo>
                    <a:pt x="1479" y="0"/>
                    <a:pt x="1038" y="539"/>
                    <a:pt x="1" y="22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99"/>
            <p:cNvSpPr/>
            <p:nvPr/>
          </p:nvSpPr>
          <p:spPr>
            <a:xfrm>
              <a:off x="1692028" y="953910"/>
              <a:ext cx="30249" cy="54984"/>
            </a:xfrm>
            <a:custGeom>
              <a:avLst/>
              <a:gdLst/>
              <a:ahLst/>
              <a:cxnLst/>
              <a:rect l="l" t="t" r="r" b="b"/>
              <a:pathLst>
                <a:path w="429" h="780" fill="none" extrusionOk="0">
                  <a:moveTo>
                    <a:pt x="393" y="1"/>
                  </a:moveTo>
                  <a:lnTo>
                    <a:pt x="429" y="777"/>
                  </a:lnTo>
                  <a:lnTo>
                    <a:pt x="1" y="779"/>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55" name="Google Shape;3455;p99"/>
          <p:cNvCxnSpPr/>
          <p:nvPr/>
        </p:nvCxnSpPr>
        <p:spPr>
          <a:xfrm>
            <a:off x="3645575" y="4175400"/>
            <a:ext cx="4785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337"/>
                                        </p:tgtEl>
                                        <p:attrNameLst>
                                          <p:attrName>style.visibility</p:attrName>
                                        </p:attrNameLst>
                                      </p:cBhvr>
                                      <p:to>
                                        <p:strVal val="visible"/>
                                      </p:to>
                                    </p:set>
                                    <p:anim calcmode="lin" valueType="num">
                                      <p:cBhvr additive="base">
                                        <p:cTn id="7" dur="1000"/>
                                        <p:tgtEl>
                                          <p:spTgt spid="3337"/>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334"/>
                                        </p:tgtEl>
                                        <p:attrNameLst>
                                          <p:attrName>style.visibility</p:attrName>
                                        </p:attrNameLst>
                                      </p:cBhvr>
                                      <p:to>
                                        <p:strVal val="visible"/>
                                      </p:to>
                                    </p:set>
                                    <p:anim calcmode="lin" valueType="num">
                                      <p:cBhvr additive="base">
                                        <p:cTn id="10" dur="1000"/>
                                        <p:tgtEl>
                                          <p:spTgt spid="3334"/>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3336"/>
                                        </p:tgtEl>
                                        <p:attrNameLst>
                                          <p:attrName>style.visibility</p:attrName>
                                        </p:attrNameLst>
                                      </p:cBhvr>
                                      <p:to>
                                        <p:strVal val="visible"/>
                                      </p:to>
                                    </p:set>
                                    <p:animEffect transition="in" filter="fade">
                                      <p:cBhvr>
                                        <p:cTn id="14" dur="1000"/>
                                        <p:tgtEl>
                                          <p:spTgt spid="3336"/>
                                        </p:tgtEl>
                                      </p:cBhvr>
                                    </p:animEffect>
                                  </p:childTnLst>
                                </p:cTn>
                              </p:par>
                            </p:childTnLst>
                          </p:cTn>
                        </p:par>
                        <p:par>
                          <p:cTn id="15" fill="hold">
                            <p:stCondLst>
                              <p:cond delay="2000"/>
                            </p:stCondLst>
                            <p:childTnLst>
                              <p:par>
                                <p:cTn id="16" presetID="2" presetClass="entr" presetSubtype="2" fill="hold" nodeType="afterEffect">
                                  <p:stCondLst>
                                    <p:cond delay="0"/>
                                  </p:stCondLst>
                                  <p:childTnLst>
                                    <p:set>
                                      <p:cBhvr>
                                        <p:cTn id="17" dur="1" fill="hold">
                                          <p:stCondLst>
                                            <p:cond delay="0"/>
                                          </p:stCondLst>
                                        </p:cTn>
                                        <p:tgtEl>
                                          <p:spTgt spid="3338"/>
                                        </p:tgtEl>
                                        <p:attrNameLst>
                                          <p:attrName>style.visibility</p:attrName>
                                        </p:attrNameLst>
                                      </p:cBhvr>
                                      <p:to>
                                        <p:strVal val="visible"/>
                                      </p:to>
                                    </p:set>
                                    <p:anim calcmode="lin" valueType="num">
                                      <p:cBhvr additive="base">
                                        <p:cTn id="18" dur="1000"/>
                                        <p:tgtEl>
                                          <p:spTgt spid="3338"/>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3455"/>
                                        </p:tgtEl>
                                        <p:attrNameLst>
                                          <p:attrName>style.visibility</p:attrName>
                                        </p:attrNameLst>
                                      </p:cBhvr>
                                      <p:to>
                                        <p:strVal val="visible"/>
                                      </p:to>
                                    </p:set>
                                    <p:anim calcmode="lin" valueType="num">
                                      <p:cBhvr additive="base">
                                        <p:cTn id="21" dur="1000"/>
                                        <p:tgtEl>
                                          <p:spTgt spid="3455"/>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1" fill="hold" nodeType="afterEffect">
                                  <p:stCondLst>
                                    <p:cond delay="0"/>
                                  </p:stCondLst>
                                  <p:childTnLst>
                                    <p:set>
                                      <p:cBhvr>
                                        <p:cTn id="24" dur="1" fill="hold">
                                          <p:stCondLst>
                                            <p:cond delay="0"/>
                                          </p:stCondLst>
                                        </p:cTn>
                                        <p:tgtEl>
                                          <p:spTgt spid="3339"/>
                                        </p:tgtEl>
                                        <p:attrNameLst>
                                          <p:attrName>style.visibility</p:attrName>
                                        </p:attrNameLst>
                                      </p:cBhvr>
                                      <p:to>
                                        <p:strVal val="visible"/>
                                      </p:to>
                                    </p:set>
                                    <p:anim calcmode="lin" valueType="num">
                                      <p:cBhvr additive="base">
                                        <p:cTn id="25" dur="1000"/>
                                        <p:tgtEl>
                                          <p:spTgt spid="3339"/>
                                        </p:tgtEl>
                                        <p:attrNameLst>
                                          <p:attrName>ppt_y</p:attrName>
                                        </p:attrNameLst>
                                      </p:cBhvr>
                                      <p:tavLst>
                                        <p:tav tm="0">
                                          <p:val>
                                            <p:strVal val="#ppt_y-1"/>
                                          </p:val>
                                        </p:tav>
                                        <p:tav tm="100000">
                                          <p:val>
                                            <p:strVal val="#ppt_y"/>
                                          </p:val>
                                        </p:tav>
                                      </p:tavLst>
                                    </p:anim>
                                  </p:childTnLst>
                                </p:cTn>
                              </p:par>
                              <p:par>
                                <p:cTn id="26" presetID="2" presetClass="entr" presetSubtype="1" fill="hold" nodeType="withEffect">
                                  <p:stCondLst>
                                    <p:cond delay="0"/>
                                  </p:stCondLst>
                                  <p:childTnLst>
                                    <p:set>
                                      <p:cBhvr>
                                        <p:cTn id="27" dur="1" fill="hold">
                                          <p:stCondLst>
                                            <p:cond delay="0"/>
                                          </p:stCondLst>
                                        </p:cTn>
                                        <p:tgtEl>
                                          <p:spTgt spid="3361"/>
                                        </p:tgtEl>
                                        <p:attrNameLst>
                                          <p:attrName>style.visibility</p:attrName>
                                        </p:attrNameLst>
                                      </p:cBhvr>
                                      <p:to>
                                        <p:strVal val="visible"/>
                                      </p:to>
                                    </p:set>
                                    <p:anim calcmode="lin" valueType="num">
                                      <p:cBhvr additive="base">
                                        <p:cTn id="28" dur="1000"/>
                                        <p:tgtEl>
                                          <p:spTgt spid="3361"/>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385"/>
                                        </p:tgtEl>
                                        <p:attrNameLst>
                                          <p:attrName>style.visibility</p:attrName>
                                        </p:attrNameLst>
                                      </p:cBhvr>
                                      <p:to>
                                        <p:strVal val="visible"/>
                                      </p:to>
                                    </p:set>
                                    <p:anim calcmode="lin" valueType="num">
                                      <p:cBhvr additive="base">
                                        <p:cTn id="31" dur="1000"/>
                                        <p:tgtEl>
                                          <p:spTgt spid="3385"/>
                                        </p:tgtEl>
                                        <p:attrNameLst>
                                          <p:attrName>ppt_y</p:attrName>
                                        </p:attrNameLst>
                                      </p:cBhvr>
                                      <p:tavLst>
                                        <p:tav tm="0">
                                          <p:val>
                                            <p:strVal val="#ppt_y+1"/>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3391"/>
                                        </p:tgtEl>
                                        <p:attrNameLst>
                                          <p:attrName>style.visibility</p:attrName>
                                        </p:attrNameLst>
                                      </p:cBhvr>
                                      <p:to>
                                        <p:strVal val="visible"/>
                                      </p:to>
                                    </p:set>
                                    <p:animEffect transition="in" filter="fade">
                                      <p:cBhvr>
                                        <p:cTn id="34" dur="1000"/>
                                        <p:tgtEl>
                                          <p:spTgt spid="3391"/>
                                        </p:tgtEl>
                                      </p:cBhvr>
                                    </p:animEffect>
                                  </p:childTnLst>
                                </p:cTn>
                              </p:par>
                              <p:par>
                                <p:cTn id="35" presetID="2" presetClass="entr" presetSubtype="1" fill="hold" nodeType="withEffect">
                                  <p:stCondLst>
                                    <p:cond delay="0"/>
                                  </p:stCondLst>
                                  <p:childTnLst>
                                    <p:set>
                                      <p:cBhvr>
                                        <p:cTn id="36" dur="1" fill="hold">
                                          <p:stCondLst>
                                            <p:cond delay="0"/>
                                          </p:stCondLst>
                                        </p:cTn>
                                        <p:tgtEl>
                                          <p:spTgt spid="3364"/>
                                        </p:tgtEl>
                                        <p:attrNameLst>
                                          <p:attrName>style.visibility</p:attrName>
                                        </p:attrNameLst>
                                      </p:cBhvr>
                                      <p:to>
                                        <p:strVal val="visible"/>
                                      </p:to>
                                    </p:set>
                                    <p:anim calcmode="lin" valueType="num">
                                      <p:cBhvr additive="base">
                                        <p:cTn id="37" dur="1000"/>
                                        <p:tgtEl>
                                          <p:spTgt spid="3364"/>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8" presetClass="emph" presetSubtype="0" fill="hold" nodeType="afterEffect">
                                  <p:stCondLst>
                                    <p:cond delay="0"/>
                                  </p:stCondLst>
                                  <p:childTnLst>
                                    <p:animRot by="-21600000">
                                      <p:cBhvr>
                                        <p:cTn id="40" dur="1000" fill="hold"/>
                                        <p:tgtEl>
                                          <p:spTgt spid="3339"/>
                                        </p:tgtEl>
                                        <p:attrNameLst>
                                          <p:attrName>r</p:attrName>
                                        </p:attrNameLst>
                                      </p:cBhvr>
                                    </p:animRot>
                                  </p:childTnLst>
                                </p:cTn>
                              </p:par>
                              <p:par>
                                <p:cTn id="41" presetID="2" presetClass="entr" presetSubtype="8" fill="hold" nodeType="withEffect">
                                  <p:stCondLst>
                                    <p:cond delay="0"/>
                                  </p:stCondLst>
                                  <p:childTnLst>
                                    <p:set>
                                      <p:cBhvr>
                                        <p:cTn id="42" dur="1" fill="hold">
                                          <p:stCondLst>
                                            <p:cond delay="0"/>
                                          </p:stCondLst>
                                        </p:cTn>
                                        <p:tgtEl>
                                          <p:spTgt spid="3395"/>
                                        </p:tgtEl>
                                        <p:attrNameLst>
                                          <p:attrName>style.visibility</p:attrName>
                                        </p:attrNameLst>
                                      </p:cBhvr>
                                      <p:to>
                                        <p:strVal val="visible"/>
                                      </p:to>
                                    </p:set>
                                    <p:anim calcmode="lin" valueType="num">
                                      <p:cBhvr additive="base">
                                        <p:cTn id="43" dur="1000"/>
                                        <p:tgtEl>
                                          <p:spTgt spid="33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59"/>
        <p:cNvGrpSpPr/>
        <p:nvPr/>
      </p:nvGrpSpPr>
      <p:grpSpPr>
        <a:xfrm>
          <a:off x="0" y="0"/>
          <a:ext cx="0" cy="0"/>
          <a:chOff x="0" y="0"/>
          <a:chExt cx="0" cy="0"/>
        </a:xfrm>
      </p:grpSpPr>
      <p:cxnSp>
        <p:nvCxnSpPr>
          <p:cNvPr id="3460" name="Google Shape;3460;p100"/>
          <p:cNvCxnSpPr>
            <a:stCxn id="3461" idx="2"/>
            <a:endCxn id="3462" idx="0"/>
          </p:cNvCxnSpPr>
          <p:nvPr/>
        </p:nvCxnSpPr>
        <p:spPr>
          <a:xfrm flipH="1">
            <a:off x="4567200" y="2174050"/>
            <a:ext cx="4800" cy="254100"/>
          </a:xfrm>
          <a:prstGeom prst="straightConnector1">
            <a:avLst/>
          </a:prstGeom>
          <a:noFill/>
          <a:ln w="9525" cap="flat" cmpd="sng">
            <a:solidFill>
              <a:schemeClr val="dk1"/>
            </a:solidFill>
            <a:prstDash val="solid"/>
            <a:round/>
            <a:headEnd type="none" w="med" len="med"/>
            <a:tailEnd type="none" w="med" len="med"/>
          </a:ln>
        </p:spPr>
      </p:cxnSp>
      <p:cxnSp>
        <p:nvCxnSpPr>
          <p:cNvPr id="3463" name="Google Shape;3463;p100"/>
          <p:cNvCxnSpPr>
            <a:stCxn id="3461" idx="2"/>
            <a:endCxn id="3464" idx="0"/>
          </p:cNvCxnSpPr>
          <p:nvPr/>
        </p:nvCxnSpPr>
        <p:spPr>
          <a:xfrm rot="5400000">
            <a:off x="2716050" y="1341400"/>
            <a:ext cx="1023300" cy="2688600"/>
          </a:xfrm>
          <a:prstGeom prst="bentConnector3">
            <a:avLst>
              <a:gd name="adj1" fmla="val 49993"/>
            </a:avLst>
          </a:prstGeom>
          <a:noFill/>
          <a:ln w="9525" cap="flat" cmpd="sng">
            <a:solidFill>
              <a:schemeClr val="dk1"/>
            </a:solidFill>
            <a:prstDash val="solid"/>
            <a:round/>
            <a:headEnd type="none" w="med" len="med"/>
            <a:tailEnd type="none" w="med" len="med"/>
          </a:ln>
        </p:spPr>
      </p:cxnSp>
      <p:cxnSp>
        <p:nvCxnSpPr>
          <p:cNvPr id="3465" name="Google Shape;3465;p100"/>
          <p:cNvCxnSpPr>
            <a:stCxn id="3461" idx="2"/>
            <a:endCxn id="3466" idx="0"/>
          </p:cNvCxnSpPr>
          <p:nvPr/>
        </p:nvCxnSpPr>
        <p:spPr>
          <a:xfrm rot="-5400000" flipH="1">
            <a:off x="5399850" y="1346200"/>
            <a:ext cx="1023300" cy="2679000"/>
          </a:xfrm>
          <a:prstGeom prst="bentConnector3">
            <a:avLst>
              <a:gd name="adj1" fmla="val 49993"/>
            </a:avLst>
          </a:prstGeom>
          <a:noFill/>
          <a:ln w="9525" cap="flat" cmpd="sng">
            <a:solidFill>
              <a:schemeClr val="dk1"/>
            </a:solidFill>
            <a:prstDash val="solid"/>
            <a:round/>
            <a:headEnd type="none" w="med" len="med"/>
            <a:tailEnd type="none" w="med" len="med"/>
          </a:ln>
        </p:spPr>
      </p:cxnSp>
      <p:cxnSp>
        <p:nvCxnSpPr>
          <p:cNvPr id="3467" name="Google Shape;3467;p100"/>
          <p:cNvCxnSpPr>
            <a:stCxn id="3462" idx="4"/>
            <a:endCxn id="3468" idx="0"/>
          </p:cNvCxnSpPr>
          <p:nvPr/>
        </p:nvCxnSpPr>
        <p:spPr>
          <a:xfrm>
            <a:off x="4567097" y="3019600"/>
            <a:ext cx="0" cy="177600"/>
          </a:xfrm>
          <a:prstGeom prst="straightConnector1">
            <a:avLst/>
          </a:prstGeom>
          <a:noFill/>
          <a:ln w="9525" cap="flat" cmpd="sng">
            <a:solidFill>
              <a:schemeClr val="dk1"/>
            </a:solidFill>
            <a:prstDash val="solid"/>
            <a:round/>
            <a:headEnd type="none" w="med" len="med"/>
            <a:tailEnd type="none" w="med" len="med"/>
          </a:ln>
        </p:spPr>
      </p:cxnSp>
      <p:sp>
        <p:nvSpPr>
          <p:cNvPr id="3469" name="Google Shape;3469;p10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INNOVATIONS</a:t>
            </a:r>
            <a:endParaRPr/>
          </a:p>
        </p:txBody>
      </p:sp>
      <p:sp>
        <p:nvSpPr>
          <p:cNvPr id="3470" name="Google Shape;3470;p100"/>
          <p:cNvSpPr txBox="1"/>
          <p:nvPr/>
        </p:nvSpPr>
        <p:spPr>
          <a:xfrm>
            <a:off x="2302350" y="1254450"/>
            <a:ext cx="45393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OUR INNOVATIONS</a:t>
            </a:r>
            <a:endParaRPr sz="2000">
              <a:solidFill>
                <a:schemeClr val="accent2"/>
              </a:solidFill>
              <a:latin typeface="Archivo Black"/>
              <a:ea typeface="Archivo Black"/>
              <a:cs typeface="Archivo Black"/>
              <a:sym typeface="Archivo Black"/>
            </a:endParaRPr>
          </a:p>
        </p:txBody>
      </p:sp>
      <p:sp>
        <p:nvSpPr>
          <p:cNvPr id="3461" name="Google Shape;3461;p100"/>
          <p:cNvSpPr txBox="1"/>
          <p:nvPr/>
        </p:nvSpPr>
        <p:spPr>
          <a:xfrm>
            <a:off x="2302350" y="1601350"/>
            <a:ext cx="4539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the closest planet to the Sun and the smallest one in the Solar System</a:t>
            </a:r>
            <a:endParaRPr>
              <a:solidFill>
                <a:schemeClr val="dk1"/>
              </a:solidFill>
              <a:latin typeface="Comfortaa"/>
              <a:ea typeface="Comfortaa"/>
              <a:cs typeface="Comfortaa"/>
              <a:sym typeface="Comfortaa"/>
            </a:endParaRPr>
          </a:p>
        </p:txBody>
      </p:sp>
      <p:sp>
        <p:nvSpPr>
          <p:cNvPr id="3471" name="Google Shape;3471;p100"/>
          <p:cNvSpPr txBox="1"/>
          <p:nvPr/>
        </p:nvSpPr>
        <p:spPr>
          <a:xfrm>
            <a:off x="715100" y="3544100"/>
            <a:ext cx="2336400" cy="8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has a beautiful name, but also very high temperatures</a:t>
            </a:r>
            <a:endParaRPr>
              <a:solidFill>
                <a:schemeClr val="dk1"/>
              </a:solidFill>
              <a:latin typeface="Comfortaa"/>
              <a:ea typeface="Comfortaa"/>
              <a:cs typeface="Comfortaa"/>
              <a:sym typeface="Comfortaa"/>
            </a:endParaRPr>
          </a:p>
        </p:txBody>
      </p:sp>
      <p:sp>
        <p:nvSpPr>
          <p:cNvPr id="3472" name="Google Shape;3472;p100"/>
          <p:cNvSpPr txBox="1"/>
          <p:nvPr/>
        </p:nvSpPr>
        <p:spPr>
          <a:xfrm>
            <a:off x="3398900" y="3544100"/>
            <a:ext cx="2336400" cy="8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Despite being red, Mars is actually a very cold place</a:t>
            </a:r>
            <a:endParaRPr>
              <a:solidFill>
                <a:schemeClr val="dk1"/>
              </a:solidFill>
              <a:latin typeface="Comfortaa"/>
              <a:ea typeface="Comfortaa"/>
              <a:cs typeface="Comfortaa"/>
              <a:sym typeface="Comfortaa"/>
            </a:endParaRPr>
          </a:p>
        </p:txBody>
      </p:sp>
      <p:sp>
        <p:nvSpPr>
          <p:cNvPr id="3464" name="Google Shape;3464;p100"/>
          <p:cNvSpPr txBox="1"/>
          <p:nvPr/>
        </p:nvSpPr>
        <p:spPr>
          <a:xfrm>
            <a:off x="715100" y="3197202"/>
            <a:ext cx="23364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VACCINES</a:t>
            </a:r>
            <a:endParaRPr sz="2000">
              <a:solidFill>
                <a:schemeClr val="accent2"/>
              </a:solidFill>
              <a:latin typeface="Archivo Black"/>
              <a:ea typeface="Archivo Black"/>
              <a:cs typeface="Archivo Black"/>
              <a:sym typeface="Archivo Black"/>
            </a:endParaRPr>
          </a:p>
        </p:txBody>
      </p:sp>
      <p:sp>
        <p:nvSpPr>
          <p:cNvPr id="3468" name="Google Shape;3468;p100"/>
          <p:cNvSpPr txBox="1"/>
          <p:nvPr/>
        </p:nvSpPr>
        <p:spPr>
          <a:xfrm>
            <a:off x="3398900" y="3197202"/>
            <a:ext cx="23364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DIABETES</a:t>
            </a:r>
            <a:endParaRPr sz="2000">
              <a:solidFill>
                <a:schemeClr val="accent2"/>
              </a:solidFill>
              <a:latin typeface="Archivo Black"/>
              <a:ea typeface="Archivo Black"/>
              <a:cs typeface="Archivo Black"/>
              <a:sym typeface="Archivo Black"/>
            </a:endParaRPr>
          </a:p>
        </p:txBody>
      </p:sp>
      <p:sp>
        <p:nvSpPr>
          <p:cNvPr id="3473" name="Google Shape;3473;p100"/>
          <p:cNvSpPr txBox="1"/>
          <p:nvPr/>
        </p:nvSpPr>
        <p:spPr>
          <a:xfrm>
            <a:off x="6082700" y="3544100"/>
            <a:ext cx="2336400" cy="8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Jupiter is a gas giant and the biggest planet in the Solar System</a:t>
            </a:r>
            <a:endParaRPr>
              <a:solidFill>
                <a:schemeClr val="dk1"/>
              </a:solidFill>
              <a:latin typeface="Comfortaa"/>
              <a:ea typeface="Comfortaa"/>
              <a:cs typeface="Comfortaa"/>
              <a:sym typeface="Comfortaa"/>
            </a:endParaRPr>
          </a:p>
          <a:p>
            <a:pPr marL="0" lvl="0" indent="0" algn="ctr" rtl="0">
              <a:spcBef>
                <a:spcPts val="0"/>
              </a:spcBef>
              <a:spcAft>
                <a:spcPts val="0"/>
              </a:spcAft>
              <a:buNone/>
            </a:pPr>
            <a:endParaRPr>
              <a:solidFill>
                <a:schemeClr val="dk1"/>
              </a:solidFill>
              <a:latin typeface="Comfortaa"/>
              <a:ea typeface="Comfortaa"/>
              <a:cs typeface="Comfortaa"/>
              <a:sym typeface="Comfortaa"/>
            </a:endParaRPr>
          </a:p>
        </p:txBody>
      </p:sp>
      <p:sp>
        <p:nvSpPr>
          <p:cNvPr id="3466" name="Google Shape;3466;p100"/>
          <p:cNvSpPr txBox="1"/>
          <p:nvPr/>
        </p:nvSpPr>
        <p:spPr>
          <a:xfrm>
            <a:off x="6082700" y="3197202"/>
            <a:ext cx="23364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CANCER</a:t>
            </a:r>
            <a:endParaRPr sz="2000">
              <a:solidFill>
                <a:schemeClr val="accent2"/>
              </a:solidFill>
              <a:latin typeface="Archivo Black"/>
              <a:ea typeface="Archivo Black"/>
              <a:cs typeface="Archivo Black"/>
              <a:sym typeface="Archivo Black"/>
            </a:endParaRPr>
          </a:p>
        </p:txBody>
      </p:sp>
      <p:cxnSp>
        <p:nvCxnSpPr>
          <p:cNvPr id="3474" name="Google Shape;3474;p100"/>
          <p:cNvCxnSpPr>
            <a:stCxn id="3468" idx="0"/>
            <a:endCxn id="3461" idx="2"/>
          </p:cNvCxnSpPr>
          <p:nvPr/>
        </p:nvCxnSpPr>
        <p:spPr>
          <a:xfrm rot="10800000" flipH="1">
            <a:off x="4567100" y="2173902"/>
            <a:ext cx="4800" cy="1023300"/>
          </a:xfrm>
          <a:prstGeom prst="straightConnector1">
            <a:avLst/>
          </a:prstGeom>
          <a:noFill/>
          <a:ln w="9525" cap="flat" cmpd="sng">
            <a:solidFill>
              <a:schemeClr val="dk1"/>
            </a:solidFill>
            <a:prstDash val="solid"/>
            <a:round/>
            <a:headEnd type="none" w="med" len="med"/>
            <a:tailEnd type="none" w="med" len="med"/>
          </a:ln>
        </p:spPr>
      </p:cxnSp>
      <p:grpSp>
        <p:nvGrpSpPr>
          <p:cNvPr id="3475" name="Google Shape;3475;p100"/>
          <p:cNvGrpSpPr/>
          <p:nvPr/>
        </p:nvGrpSpPr>
        <p:grpSpPr>
          <a:xfrm rot="-2519054">
            <a:off x="590967" y="442338"/>
            <a:ext cx="406843" cy="401382"/>
            <a:chOff x="8167224" y="612742"/>
            <a:chExt cx="406859" cy="401398"/>
          </a:xfrm>
        </p:grpSpPr>
        <p:sp>
          <p:nvSpPr>
            <p:cNvPr id="3476" name="Google Shape;3476;p10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0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0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9" name="Google Shape;3479;p100"/>
          <p:cNvGrpSpPr/>
          <p:nvPr/>
        </p:nvGrpSpPr>
        <p:grpSpPr>
          <a:xfrm rot="5400000" flipH="1">
            <a:off x="1411030" y="1333036"/>
            <a:ext cx="261494" cy="330267"/>
            <a:chOff x="3311031" y="3025663"/>
            <a:chExt cx="308584" cy="389695"/>
          </a:xfrm>
        </p:grpSpPr>
        <p:sp>
          <p:nvSpPr>
            <p:cNvPr id="3480" name="Google Shape;3480;p10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0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0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0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4" name="Google Shape;3484;p10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0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00"/>
          <p:cNvSpPr/>
          <p:nvPr/>
        </p:nvSpPr>
        <p:spPr>
          <a:xfrm flipH="1">
            <a:off x="7303950" y="24051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00"/>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grpSp>
        <p:nvGrpSpPr>
          <p:cNvPr id="3488" name="Google Shape;3488;p100"/>
          <p:cNvGrpSpPr/>
          <p:nvPr/>
        </p:nvGrpSpPr>
        <p:grpSpPr>
          <a:xfrm flipH="1">
            <a:off x="7916220" y="414124"/>
            <a:ext cx="488155" cy="457809"/>
            <a:chOff x="3089978" y="4184399"/>
            <a:chExt cx="388071" cy="363947"/>
          </a:xfrm>
        </p:grpSpPr>
        <p:sp>
          <p:nvSpPr>
            <p:cNvPr id="3489" name="Google Shape;3489;p10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0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0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2" name="Google Shape;3492;p100"/>
          <p:cNvGrpSpPr/>
          <p:nvPr/>
        </p:nvGrpSpPr>
        <p:grpSpPr>
          <a:xfrm>
            <a:off x="1511597" y="2366594"/>
            <a:ext cx="743425" cy="714413"/>
            <a:chOff x="1511597" y="2366594"/>
            <a:chExt cx="743425" cy="714413"/>
          </a:xfrm>
        </p:grpSpPr>
        <p:sp>
          <p:nvSpPr>
            <p:cNvPr id="3493" name="Google Shape;3493;p100"/>
            <p:cNvSpPr/>
            <p:nvPr/>
          </p:nvSpPr>
          <p:spPr>
            <a:xfrm>
              <a:off x="1587509" y="2428000"/>
              <a:ext cx="591600" cy="5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00"/>
            <p:cNvSpPr/>
            <p:nvPr/>
          </p:nvSpPr>
          <p:spPr>
            <a:xfrm>
              <a:off x="1511597" y="236659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3495" name="Google Shape;3495;p100"/>
          <p:cNvGrpSpPr/>
          <p:nvPr/>
        </p:nvGrpSpPr>
        <p:grpSpPr>
          <a:xfrm>
            <a:off x="4195385" y="2366594"/>
            <a:ext cx="743425" cy="714413"/>
            <a:chOff x="4195385" y="2366594"/>
            <a:chExt cx="743425" cy="714413"/>
          </a:xfrm>
        </p:grpSpPr>
        <p:sp>
          <p:nvSpPr>
            <p:cNvPr id="3462" name="Google Shape;3462;p100"/>
            <p:cNvSpPr/>
            <p:nvPr/>
          </p:nvSpPr>
          <p:spPr>
            <a:xfrm>
              <a:off x="4271297" y="2428000"/>
              <a:ext cx="591600" cy="5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00"/>
            <p:cNvSpPr/>
            <p:nvPr/>
          </p:nvSpPr>
          <p:spPr>
            <a:xfrm>
              <a:off x="4195385" y="236659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3497" name="Google Shape;3497;p100"/>
          <p:cNvGrpSpPr/>
          <p:nvPr/>
        </p:nvGrpSpPr>
        <p:grpSpPr>
          <a:xfrm>
            <a:off x="6879160" y="2366594"/>
            <a:ext cx="743425" cy="714413"/>
            <a:chOff x="6879160" y="2366594"/>
            <a:chExt cx="743425" cy="714413"/>
          </a:xfrm>
        </p:grpSpPr>
        <p:sp>
          <p:nvSpPr>
            <p:cNvPr id="3498" name="Google Shape;3498;p100"/>
            <p:cNvSpPr/>
            <p:nvPr/>
          </p:nvSpPr>
          <p:spPr>
            <a:xfrm>
              <a:off x="6955072" y="2428000"/>
              <a:ext cx="591600" cy="5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00"/>
            <p:cNvSpPr/>
            <p:nvPr/>
          </p:nvSpPr>
          <p:spPr>
            <a:xfrm>
              <a:off x="6879160" y="236659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3500" name="Google Shape;3500;p100"/>
          <p:cNvGrpSpPr/>
          <p:nvPr/>
        </p:nvGrpSpPr>
        <p:grpSpPr>
          <a:xfrm>
            <a:off x="4391147" y="2610180"/>
            <a:ext cx="351880" cy="227092"/>
            <a:chOff x="-26573400" y="3224125"/>
            <a:chExt cx="295375" cy="190625"/>
          </a:xfrm>
        </p:grpSpPr>
        <p:sp>
          <p:nvSpPr>
            <p:cNvPr id="3501" name="Google Shape;3501;p100"/>
            <p:cNvSpPr/>
            <p:nvPr/>
          </p:nvSpPr>
          <p:spPr>
            <a:xfrm>
              <a:off x="-26330800" y="3327900"/>
              <a:ext cx="52775" cy="68750"/>
            </a:xfrm>
            <a:custGeom>
              <a:avLst/>
              <a:gdLst/>
              <a:ahLst/>
              <a:cxnLst/>
              <a:rect l="l" t="t" r="r" b="b"/>
              <a:pathLst>
                <a:path w="2111" h="2750" extrusionOk="0">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00"/>
            <p:cNvSpPr/>
            <p:nvPr/>
          </p:nvSpPr>
          <p:spPr>
            <a:xfrm>
              <a:off x="-26573400" y="3224125"/>
              <a:ext cx="293025" cy="190625"/>
            </a:xfrm>
            <a:custGeom>
              <a:avLst/>
              <a:gdLst/>
              <a:ahLst/>
              <a:cxnLst/>
              <a:rect l="l" t="t" r="r" b="b"/>
              <a:pathLst>
                <a:path w="11721" h="7625" extrusionOk="0">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3" name="Google Shape;3503;p100"/>
          <p:cNvGrpSpPr/>
          <p:nvPr/>
        </p:nvGrpSpPr>
        <p:grpSpPr>
          <a:xfrm>
            <a:off x="7074455" y="2549020"/>
            <a:ext cx="356556" cy="349557"/>
            <a:chOff x="-22863675" y="3131775"/>
            <a:chExt cx="299300" cy="293425"/>
          </a:xfrm>
        </p:grpSpPr>
        <p:sp>
          <p:nvSpPr>
            <p:cNvPr id="3504" name="Google Shape;3504;p100"/>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00"/>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00"/>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7" name="Google Shape;3507;p100"/>
          <p:cNvSpPr/>
          <p:nvPr/>
        </p:nvSpPr>
        <p:spPr>
          <a:xfrm>
            <a:off x="1706915" y="2548297"/>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11"/>
        <p:cNvGrpSpPr/>
        <p:nvPr/>
      </p:nvGrpSpPr>
      <p:grpSpPr>
        <a:xfrm>
          <a:off x="0" y="0"/>
          <a:ext cx="0" cy="0"/>
          <a:chOff x="0" y="0"/>
          <a:chExt cx="0" cy="0"/>
        </a:xfrm>
      </p:grpSpPr>
      <p:sp>
        <p:nvSpPr>
          <p:cNvPr id="3512" name="Google Shape;3512;p101"/>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3513" name="Google Shape;3513;p10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INNOVATION STATUS</a:t>
            </a:r>
            <a:endParaRPr/>
          </a:p>
        </p:txBody>
      </p:sp>
      <p:sp>
        <p:nvSpPr>
          <p:cNvPr id="3514" name="Google Shape;3514;p101"/>
          <p:cNvSpPr txBox="1"/>
          <p:nvPr/>
        </p:nvSpPr>
        <p:spPr>
          <a:xfrm>
            <a:off x="720000" y="4028350"/>
            <a:ext cx="4395600" cy="40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Comfortaa"/>
                <a:ea typeface="Comfortaa"/>
                <a:cs typeface="Comfortaa"/>
                <a:sym typeface="Comfortaa"/>
              </a:rPr>
              <a:t>Follow the link in the graph to modify its data and then paste the new one here. </a:t>
            </a:r>
            <a:r>
              <a:rPr lang="en" sz="1100" b="1">
                <a:solidFill>
                  <a:schemeClr val="dk1"/>
                </a:solidFill>
                <a:uFill>
                  <a:noFill/>
                </a:u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For more info, click here</a:t>
            </a:r>
            <a:endParaRPr sz="1100" b="1">
              <a:solidFill>
                <a:schemeClr val="dk1"/>
              </a:solidFill>
              <a:latin typeface="Comfortaa"/>
              <a:ea typeface="Comfortaa"/>
              <a:cs typeface="Comfortaa"/>
              <a:sym typeface="Comfortaa"/>
            </a:endParaRPr>
          </a:p>
        </p:txBody>
      </p:sp>
      <p:sp>
        <p:nvSpPr>
          <p:cNvPr id="3515" name="Google Shape;3515;p101"/>
          <p:cNvSpPr/>
          <p:nvPr/>
        </p:nvSpPr>
        <p:spPr>
          <a:xfrm>
            <a:off x="6420450" y="1244100"/>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6" name="Google Shape;3516;p101"/>
          <p:cNvGrpSpPr/>
          <p:nvPr/>
        </p:nvGrpSpPr>
        <p:grpSpPr>
          <a:xfrm>
            <a:off x="5315337" y="1349509"/>
            <a:ext cx="296813" cy="372554"/>
            <a:chOff x="3474326" y="3626268"/>
            <a:chExt cx="436105" cy="547391"/>
          </a:xfrm>
        </p:grpSpPr>
        <p:sp>
          <p:nvSpPr>
            <p:cNvPr id="3517" name="Google Shape;3517;p101"/>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01"/>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01"/>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0" name="Google Shape;3520;p101"/>
          <p:cNvGrpSpPr/>
          <p:nvPr/>
        </p:nvGrpSpPr>
        <p:grpSpPr>
          <a:xfrm rot="-3516644">
            <a:off x="7701112" y="3986000"/>
            <a:ext cx="492096" cy="427414"/>
            <a:chOff x="3338300" y="3103725"/>
            <a:chExt cx="374500" cy="325275"/>
          </a:xfrm>
        </p:grpSpPr>
        <p:sp>
          <p:nvSpPr>
            <p:cNvPr id="3521" name="Google Shape;3521;p101"/>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01"/>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01"/>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4" name="Google Shape;3524;p101"/>
          <p:cNvSpPr/>
          <p:nvPr/>
        </p:nvSpPr>
        <p:spPr>
          <a:xfrm rot="-3716763" flipH="1">
            <a:off x="6822331" y="4305950"/>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5" name="Google Shape;3525;p101"/>
          <p:cNvGrpSpPr/>
          <p:nvPr/>
        </p:nvGrpSpPr>
        <p:grpSpPr>
          <a:xfrm flipH="1">
            <a:off x="7596329" y="1317574"/>
            <a:ext cx="192654" cy="193716"/>
            <a:chOff x="4433075" y="2974400"/>
            <a:chExt cx="267500" cy="268975"/>
          </a:xfrm>
        </p:grpSpPr>
        <p:sp>
          <p:nvSpPr>
            <p:cNvPr id="3526" name="Google Shape;3526;p101"/>
            <p:cNvSpPr/>
            <p:nvPr/>
          </p:nvSpPr>
          <p:spPr>
            <a:xfrm>
              <a:off x="4433100" y="2974400"/>
              <a:ext cx="267475" cy="268975"/>
            </a:xfrm>
            <a:custGeom>
              <a:avLst/>
              <a:gdLst/>
              <a:ahLst/>
              <a:cxnLst/>
              <a:rect l="l" t="t" r="r" b="b"/>
              <a:pathLst>
                <a:path w="10699" h="10759" extrusionOk="0">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01"/>
            <p:cNvSpPr/>
            <p:nvPr/>
          </p:nvSpPr>
          <p:spPr>
            <a:xfrm>
              <a:off x="4433075" y="3026600"/>
              <a:ext cx="262000" cy="216775"/>
            </a:xfrm>
            <a:custGeom>
              <a:avLst/>
              <a:gdLst/>
              <a:ahLst/>
              <a:cxnLst/>
              <a:rect l="l" t="t" r="r" b="b"/>
              <a:pathLst>
                <a:path w="10480" h="8671" extrusionOk="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8" name="Google Shape;3528;p101"/>
          <p:cNvSpPr txBox="1"/>
          <p:nvPr/>
        </p:nvSpPr>
        <p:spPr>
          <a:xfrm>
            <a:off x="5082175" y="1764100"/>
            <a:ext cx="3348600" cy="73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OUR ANNUAL PROGRESS</a:t>
            </a:r>
            <a:endParaRPr sz="2000">
              <a:solidFill>
                <a:schemeClr val="accent2"/>
              </a:solidFill>
              <a:latin typeface="Archivo Black"/>
              <a:ea typeface="Archivo Black"/>
              <a:cs typeface="Archivo Black"/>
              <a:sym typeface="Archivo Black"/>
            </a:endParaRPr>
          </a:p>
        </p:txBody>
      </p:sp>
      <p:sp>
        <p:nvSpPr>
          <p:cNvPr id="3529" name="Google Shape;3529;p101"/>
          <p:cNvSpPr txBox="1"/>
          <p:nvPr/>
        </p:nvSpPr>
        <p:spPr>
          <a:xfrm>
            <a:off x="5082175" y="2777200"/>
            <a:ext cx="3348600" cy="100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the closest planet to the Sun and the smallest one in the Solar System—it’s only a bit larger than the Moon </a:t>
            </a:r>
            <a:endParaRPr>
              <a:solidFill>
                <a:schemeClr val="dk1"/>
              </a:solidFill>
              <a:latin typeface="Comfortaa"/>
              <a:ea typeface="Comfortaa"/>
              <a:cs typeface="Comfortaa"/>
              <a:sym typeface="Comfortaa"/>
            </a:endParaRPr>
          </a:p>
        </p:txBody>
      </p:sp>
      <p:sp>
        <p:nvSpPr>
          <p:cNvPr id="3530" name="Google Shape;3530;p101"/>
          <p:cNvSpPr txBox="1"/>
          <p:nvPr/>
        </p:nvSpPr>
        <p:spPr>
          <a:xfrm flipH="1">
            <a:off x="5082175" y="2446450"/>
            <a:ext cx="3348600" cy="384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accent4"/>
                </a:solidFill>
                <a:latin typeface="Archivo Black"/>
                <a:ea typeface="Archivo Black"/>
                <a:cs typeface="Archivo Black"/>
                <a:sym typeface="Archivo Black"/>
              </a:rPr>
              <a:t>FROM 10% TO 60%</a:t>
            </a:r>
            <a:endParaRPr sz="2000">
              <a:solidFill>
                <a:schemeClr val="accent4"/>
              </a:solidFill>
              <a:latin typeface="Archivo Black"/>
              <a:ea typeface="Archivo Black"/>
              <a:cs typeface="Archivo Black"/>
              <a:sym typeface="Archivo Black"/>
            </a:endParaRPr>
          </a:p>
        </p:txBody>
      </p:sp>
      <p:pic>
        <p:nvPicPr>
          <p:cNvPr id="3531" name="Google Shape;3531;p101" title="Chart">
            <a:hlinkClick r:id="rId4"/>
          </p:cNvPr>
          <p:cNvPicPr preferRelativeResize="0"/>
          <p:nvPr/>
        </p:nvPicPr>
        <p:blipFill>
          <a:blip r:embed="rId5">
            <a:alphaModFix/>
          </a:blip>
          <a:stretch>
            <a:fillRect/>
          </a:stretch>
        </p:blipFill>
        <p:spPr>
          <a:xfrm>
            <a:off x="713230" y="1335024"/>
            <a:ext cx="4211826" cy="26043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528"/>
                                        </p:tgtEl>
                                        <p:attrNameLst>
                                          <p:attrName>style.visibility</p:attrName>
                                        </p:attrNameLst>
                                      </p:cBhvr>
                                      <p:to>
                                        <p:strVal val="visible"/>
                                      </p:to>
                                    </p:set>
                                    <p:anim calcmode="lin" valueType="num">
                                      <p:cBhvr additive="base">
                                        <p:cTn id="7" dur="1000"/>
                                        <p:tgtEl>
                                          <p:spTgt spid="352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529"/>
                                        </p:tgtEl>
                                        <p:attrNameLst>
                                          <p:attrName>style.visibility</p:attrName>
                                        </p:attrNameLst>
                                      </p:cBhvr>
                                      <p:to>
                                        <p:strVal val="visible"/>
                                      </p:to>
                                    </p:set>
                                    <p:anim calcmode="lin" valueType="num">
                                      <p:cBhvr additive="base">
                                        <p:cTn id="10" dur="1000"/>
                                        <p:tgtEl>
                                          <p:spTgt spid="352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530"/>
                                        </p:tgtEl>
                                        <p:attrNameLst>
                                          <p:attrName>style.visibility</p:attrName>
                                        </p:attrNameLst>
                                      </p:cBhvr>
                                      <p:to>
                                        <p:strVal val="visible"/>
                                      </p:to>
                                    </p:set>
                                    <p:anim calcmode="lin" valueType="num">
                                      <p:cBhvr additive="base">
                                        <p:cTn id="13" dur="1000"/>
                                        <p:tgtEl>
                                          <p:spTgt spid="3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35"/>
        <p:cNvGrpSpPr/>
        <p:nvPr/>
      </p:nvGrpSpPr>
      <p:grpSpPr>
        <a:xfrm>
          <a:off x="0" y="0"/>
          <a:ext cx="0" cy="0"/>
          <a:chOff x="0" y="0"/>
          <a:chExt cx="0" cy="0"/>
        </a:xfrm>
      </p:grpSpPr>
      <p:sp>
        <p:nvSpPr>
          <p:cNvPr id="3536" name="Google Shape;3536;p10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IMPROVEMENTS</a:t>
            </a:r>
            <a:endParaRPr/>
          </a:p>
        </p:txBody>
      </p:sp>
      <p:sp>
        <p:nvSpPr>
          <p:cNvPr id="3537" name="Google Shape;3537;p102"/>
          <p:cNvSpPr txBox="1">
            <a:spLocks noGrp="1"/>
          </p:cNvSpPr>
          <p:nvPr>
            <p:ph type="subTitle" idx="1"/>
          </p:nvPr>
        </p:nvSpPr>
        <p:spPr>
          <a:xfrm>
            <a:off x="948600" y="2044068"/>
            <a:ext cx="2336400" cy="7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Venus has a beautiful name, but also very high temperatures</a:t>
            </a:r>
            <a:endParaRPr/>
          </a:p>
        </p:txBody>
      </p:sp>
      <p:sp>
        <p:nvSpPr>
          <p:cNvPr id="3538" name="Google Shape;3538;p102"/>
          <p:cNvSpPr txBox="1">
            <a:spLocks noGrp="1"/>
          </p:cNvSpPr>
          <p:nvPr>
            <p:ph type="subTitle" idx="2"/>
          </p:nvPr>
        </p:nvSpPr>
        <p:spPr>
          <a:xfrm>
            <a:off x="3403800" y="2044068"/>
            <a:ext cx="2336400" cy="7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full of iron oxide dust, which gives the planet its reddish cast</a:t>
            </a:r>
            <a:endParaRPr/>
          </a:p>
          <a:p>
            <a:pPr marL="0" lvl="0" indent="0" algn="ctr" rtl="0">
              <a:spcBef>
                <a:spcPts val="0"/>
              </a:spcBef>
              <a:spcAft>
                <a:spcPts val="0"/>
              </a:spcAft>
              <a:buNone/>
            </a:pPr>
            <a:endParaRPr/>
          </a:p>
        </p:txBody>
      </p:sp>
      <p:sp>
        <p:nvSpPr>
          <p:cNvPr id="3539" name="Google Shape;3539;p102"/>
          <p:cNvSpPr txBox="1">
            <a:spLocks noGrp="1"/>
          </p:cNvSpPr>
          <p:nvPr>
            <p:ph type="subTitle" idx="3"/>
          </p:nvPr>
        </p:nvSpPr>
        <p:spPr>
          <a:xfrm>
            <a:off x="5859000" y="2044068"/>
            <a:ext cx="2336400" cy="7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 in the Solar System</a:t>
            </a:r>
            <a:endParaRPr/>
          </a:p>
        </p:txBody>
      </p:sp>
      <p:sp>
        <p:nvSpPr>
          <p:cNvPr id="3540" name="Google Shape;3540;p102"/>
          <p:cNvSpPr txBox="1">
            <a:spLocks noGrp="1"/>
          </p:cNvSpPr>
          <p:nvPr>
            <p:ph type="subTitle" idx="4"/>
          </p:nvPr>
        </p:nvSpPr>
        <p:spPr>
          <a:xfrm>
            <a:off x="948600" y="3540223"/>
            <a:ext cx="2336400" cy="7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r>
              <a:rPr lang="en" b="1"/>
              <a:t> </a:t>
            </a:r>
            <a:r>
              <a:rPr lang="en"/>
              <a:t>is the closest planet to the Sun and the smallest one</a:t>
            </a:r>
            <a:endParaRPr/>
          </a:p>
        </p:txBody>
      </p:sp>
      <p:sp>
        <p:nvSpPr>
          <p:cNvPr id="3541" name="Google Shape;3541;p102"/>
          <p:cNvSpPr txBox="1">
            <a:spLocks noGrp="1"/>
          </p:cNvSpPr>
          <p:nvPr>
            <p:ph type="subTitle" idx="5"/>
          </p:nvPr>
        </p:nvSpPr>
        <p:spPr>
          <a:xfrm>
            <a:off x="3403800" y="3540223"/>
            <a:ext cx="2336400" cy="7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composed mostly of hydrogen and helium</a:t>
            </a:r>
            <a:endParaRPr/>
          </a:p>
        </p:txBody>
      </p:sp>
      <p:sp>
        <p:nvSpPr>
          <p:cNvPr id="3542" name="Google Shape;3542;p102"/>
          <p:cNvSpPr txBox="1">
            <a:spLocks noGrp="1"/>
          </p:cNvSpPr>
          <p:nvPr>
            <p:ph type="subTitle" idx="6"/>
          </p:nvPr>
        </p:nvSpPr>
        <p:spPr>
          <a:xfrm>
            <a:off x="5859000" y="3540223"/>
            <a:ext cx="2336400" cy="7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fourth-largest planet in the Solar System</a:t>
            </a:r>
            <a:endParaRPr/>
          </a:p>
        </p:txBody>
      </p:sp>
      <p:sp>
        <p:nvSpPr>
          <p:cNvPr id="3543" name="Google Shape;3543;p102"/>
          <p:cNvSpPr txBox="1">
            <a:spLocks noGrp="1"/>
          </p:cNvSpPr>
          <p:nvPr>
            <p:ph type="subTitle" idx="7"/>
          </p:nvPr>
        </p:nvSpPr>
        <p:spPr>
          <a:xfrm>
            <a:off x="943700" y="1738850"/>
            <a:ext cx="2336400" cy="3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3544" name="Google Shape;3544;p102"/>
          <p:cNvSpPr txBox="1">
            <a:spLocks noGrp="1"/>
          </p:cNvSpPr>
          <p:nvPr>
            <p:ph type="subTitle" idx="8"/>
          </p:nvPr>
        </p:nvSpPr>
        <p:spPr>
          <a:xfrm>
            <a:off x="3403800" y="1738850"/>
            <a:ext cx="2336400" cy="3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3545" name="Google Shape;3545;p102"/>
          <p:cNvSpPr txBox="1">
            <a:spLocks noGrp="1"/>
          </p:cNvSpPr>
          <p:nvPr>
            <p:ph type="subTitle" idx="9"/>
          </p:nvPr>
        </p:nvSpPr>
        <p:spPr>
          <a:xfrm>
            <a:off x="5863900" y="1738850"/>
            <a:ext cx="2336400" cy="3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3546" name="Google Shape;3546;p102"/>
          <p:cNvSpPr txBox="1">
            <a:spLocks noGrp="1"/>
          </p:cNvSpPr>
          <p:nvPr>
            <p:ph type="subTitle" idx="13"/>
          </p:nvPr>
        </p:nvSpPr>
        <p:spPr>
          <a:xfrm>
            <a:off x="943700" y="3230325"/>
            <a:ext cx="2336400" cy="3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3547" name="Google Shape;3547;p102"/>
          <p:cNvSpPr txBox="1">
            <a:spLocks noGrp="1"/>
          </p:cNvSpPr>
          <p:nvPr>
            <p:ph type="subTitle" idx="14"/>
          </p:nvPr>
        </p:nvSpPr>
        <p:spPr>
          <a:xfrm>
            <a:off x="3403800" y="3230325"/>
            <a:ext cx="2336400" cy="3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3548" name="Google Shape;3548;p102"/>
          <p:cNvSpPr txBox="1">
            <a:spLocks noGrp="1"/>
          </p:cNvSpPr>
          <p:nvPr>
            <p:ph type="subTitle" idx="15"/>
          </p:nvPr>
        </p:nvSpPr>
        <p:spPr>
          <a:xfrm>
            <a:off x="5863900" y="3230325"/>
            <a:ext cx="2336400" cy="3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a:t>
            </a:r>
            <a:endParaRPr/>
          </a:p>
        </p:txBody>
      </p:sp>
      <p:sp>
        <p:nvSpPr>
          <p:cNvPr id="3549" name="Google Shape;3549;p102"/>
          <p:cNvSpPr/>
          <p:nvPr/>
        </p:nvSpPr>
        <p:spPr>
          <a:xfrm>
            <a:off x="5740205" y="313471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0" name="Google Shape;3550;p102"/>
          <p:cNvGrpSpPr/>
          <p:nvPr/>
        </p:nvGrpSpPr>
        <p:grpSpPr>
          <a:xfrm rot="-9402353" flipH="1">
            <a:off x="3321737" y="1316805"/>
            <a:ext cx="199297" cy="251683"/>
            <a:chOff x="3311031" y="3025663"/>
            <a:chExt cx="308584" cy="389695"/>
          </a:xfrm>
        </p:grpSpPr>
        <p:sp>
          <p:nvSpPr>
            <p:cNvPr id="3551" name="Google Shape;3551;p102"/>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02"/>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02"/>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02"/>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5" name="Google Shape;3555;p102"/>
          <p:cNvGrpSpPr/>
          <p:nvPr/>
        </p:nvGrpSpPr>
        <p:grpSpPr>
          <a:xfrm rot="-3920190">
            <a:off x="7618506" y="444955"/>
            <a:ext cx="637174" cy="696404"/>
            <a:chOff x="849771" y="662017"/>
            <a:chExt cx="637156" cy="696384"/>
          </a:xfrm>
        </p:grpSpPr>
        <p:sp>
          <p:nvSpPr>
            <p:cNvPr id="3556" name="Google Shape;3556;p102"/>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02"/>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02"/>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02"/>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02"/>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1" name="Google Shape;3561;p102"/>
          <p:cNvGrpSpPr/>
          <p:nvPr/>
        </p:nvGrpSpPr>
        <p:grpSpPr>
          <a:xfrm rot="4925445">
            <a:off x="969409" y="474694"/>
            <a:ext cx="637110" cy="789167"/>
            <a:chOff x="7443422" y="3653739"/>
            <a:chExt cx="444119" cy="550116"/>
          </a:xfrm>
        </p:grpSpPr>
        <p:sp>
          <p:nvSpPr>
            <p:cNvPr id="3562" name="Google Shape;3562;p102"/>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02"/>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02"/>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02"/>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6" name="Google Shape;3566;p102"/>
          <p:cNvSpPr/>
          <p:nvPr/>
        </p:nvSpPr>
        <p:spPr>
          <a:xfrm>
            <a:off x="7479203" y="93420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grpSp>
        <p:nvGrpSpPr>
          <p:cNvPr id="1233" name="Google Shape;1233;p58"/>
          <p:cNvGrpSpPr/>
          <p:nvPr/>
        </p:nvGrpSpPr>
        <p:grpSpPr>
          <a:xfrm flipH="1">
            <a:off x="5512757" y="3598574"/>
            <a:ext cx="488155" cy="457809"/>
            <a:chOff x="3089978" y="4184399"/>
            <a:chExt cx="388071" cy="363947"/>
          </a:xfrm>
        </p:grpSpPr>
        <p:sp>
          <p:nvSpPr>
            <p:cNvPr id="1234" name="Google Shape;1234;p58"/>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8"/>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8"/>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58"/>
          <p:cNvSpPr txBox="1">
            <a:spLocks noGrp="1"/>
          </p:cNvSpPr>
          <p:nvPr>
            <p:ph type="subTitle" idx="1"/>
          </p:nvPr>
        </p:nvSpPr>
        <p:spPr>
          <a:xfrm>
            <a:off x="2170400" y="1656450"/>
            <a:ext cx="4803300" cy="13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
        <p:nvSpPr>
          <p:cNvPr id="1238" name="Google Shape;1238;p58"/>
          <p:cNvSpPr txBox="1">
            <a:spLocks noGrp="1"/>
          </p:cNvSpPr>
          <p:nvPr>
            <p:ph type="title"/>
          </p:nvPr>
        </p:nvSpPr>
        <p:spPr>
          <a:xfrm>
            <a:off x="1905025" y="814650"/>
            <a:ext cx="5334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grpSp>
        <p:nvGrpSpPr>
          <p:cNvPr id="1239" name="Google Shape;1239;p58"/>
          <p:cNvGrpSpPr/>
          <p:nvPr/>
        </p:nvGrpSpPr>
        <p:grpSpPr>
          <a:xfrm flipH="1">
            <a:off x="3004802" y="3626268"/>
            <a:ext cx="436105" cy="547391"/>
            <a:chOff x="3474326" y="3626268"/>
            <a:chExt cx="436105" cy="547391"/>
          </a:xfrm>
        </p:grpSpPr>
        <p:sp>
          <p:nvSpPr>
            <p:cNvPr id="1240" name="Google Shape;1240;p58"/>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8"/>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8"/>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58"/>
          <p:cNvGrpSpPr/>
          <p:nvPr/>
        </p:nvGrpSpPr>
        <p:grpSpPr>
          <a:xfrm flipH="1">
            <a:off x="3619540" y="4291757"/>
            <a:ext cx="186655" cy="149254"/>
            <a:chOff x="2858987" y="3108507"/>
            <a:chExt cx="186655" cy="149254"/>
          </a:xfrm>
        </p:grpSpPr>
        <p:sp>
          <p:nvSpPr>
            <p:cNvPr id="1244" name="Google Shape;1244;p58"/>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8"/>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8"/>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58"/>
          <p:cNvSpPr/>
          <p:nvPr/>
        </p:nvSpPr>
        <p:spPr>
          <a:xfrm flipH="1">
            <a:off x="8168000" y="9479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8"/>
          <p:cNvSpPr/>
          <p:nvPr/>
        </p:nvSpPr>
        <p:spPr>
          <a:xfrm flipH="1">
            <a:off x="5140365" y="41803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8"/>
          <p:cNvSpPr/>
          <p:nvPr/>
        </p:nvSpPr>
        <p:spPr>
          <a:xfrm flipH="1">
            <a:off x="5172369" y="42036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8"/>
          <p:cNvSpPr/>
          <p:nvPr/>
        </p:nvSpPr>
        <p:spPr>
          <a:xfrm flipH="1">
            <a:off x="5153290" y="42148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 name="Google Shape;1251;p58"/>
          <p:cNvGrpSpPr/>
          <p:nvPr/>
        </p:nvGrpSpPr>
        <p:grpSpPr>
          <a:xfrm flipH="1">
            <a:off x="1475978" y="3213889"/>
            <a:ext cx="444119" cy="550116"/>
            <a:chOff x="7443422" y="3653739"/>
            <a:chExt cx="444119" cy="550116"/>
          </a:xfrm>
        </p:grpSpPr>
        <p:sp>
          <p:nvSpPr>
            <p:cNvPr id="1252" name="Google Shape;1252;p58"/>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8"/>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8"/>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8"/>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58"/>
          <p:cNvGrpSpPr/>
          <p:nvPr/>
        </p:nvGrpSpPr>
        <p:grpSpPr>
          <a:xfrm flipH="1">
            <a:off x="6141265" y="3490398"/>
            <a:ext cx="1109326" cy="2740462"/>
            <a:chOff x="1985590" y="3490398"/>
            <a:chExt cx="1109326" cy="2740462"/>
          </a:xfrm>
        </p:grpSpPr>
        <p:sp>
          <p:nvSpPr>
            <p:cNvPr id="1257" name="Google Shape;1257;p58"/>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8"/>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58"/>
          <p:cNvSpPr/>
          <p:nvPr/>
        </p:nvSpPr>
        <p:spPr>
          <a:xfrm flipH="1">
            <a:off x="1826627"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8"/>
          <p:cNvSpPr/>
          <p:nvPr/>
        </p:nvSpPr>
        <p:spPr>
          <a:xfrm flipH="1">
            <a:off x="7043617" y="3883813"/>
            <a:ext cx="1699407" cy="1359261"/>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1" name="Google Shape;1261;p58"/>
          <p:cNvGrpSpPr/>
          <p:nvPr/>
        </p:nvGrpSpPr>
        <p:grpSpPr>
          <a:xfrm flipH="1">
            <a:off x="6694377" y="1866819"/>
            <a:ext cx="2933135" cy="3370858"/>
            <a:chOff x="-391330" y="1866819"/>
            <a:chExt cx="2933135" cy="3370858"/>
          </a:xfrm>
        </p:grpSpPr>
        <p:sp>
          <p:nvSpPr>
            <p:cNvPr id="1262" name="Google Shape;1262;p58"/>
            <p:cNvSpPr/>
            <p:nvPr/>
          </p:nvSpPr>
          <p:spPr>
            <a:xfrm>
              <a:off x="917551" y="1866819"/>
              <a:ext cx="680643" cy="553840"/>
            </a:xfrm>
            <a:custGeom>
              <a:avLst/>
              <a:gdLst/>
              <a:ahLst/>
              <a:cxnLst/>
              <a:rect l="l" t="t" r="r" b="b"/>
              <a:pathLst>
                <a:path w="25223" h="20524" extrusionOk="0">
                  <a:moveTo>
                    <a:pt x="13457" y="0"/>
                  </a:moveTo>
                  <a:cubicBezTo>
                    <a:pt x="13392" y="0"/>
                    <a:pt x="13327" y="1"/>
                    <a:pt x="13262" y="3"/>
                  </a:cubicBezTo>
                  <a:cubicBezTo>
                    <a:pt x="12143" y="26"/>
                    <a:pt x="11048" y="346"/>
                    <a:pt x="10089" y="939"/>
                  </a:cubicBezTo>
                  <a:cubicBezTo>
                    <a:pt x="8811" y="1715"/>
                    <a:pt x="7829" y="2948"/>
                    <a:pt x="6757" y="3998"/>
                  </a:cubicBezTo>
                  <a:cubicBezTo>
                    <a:pt x="5638" y="5116"/>
                    <a:pt x="4337" y="6098"/>
                    <a:pt x="3196" y="7193"/>
                  </a:cubicBezTo>
                  <a:cubicBezTo>
                    <a:pt x="2055" y="8312"/>
                    <a:pt x="1028" y="9613"/>
                    <a:pt x="571" y="11142"/>
                  </a:cubicBezTo>
                  <a:cubicBezTo>
                    <a:pt x="0" y="13037"/>
                    <a:pt x="366" y="15159"/>
                    <a:pt x="1393" y="16848"/>
                  </a:cubicBezTo>
                  <a:cubicBezTo>
                    <a:pt x="2397" y="18492"/>
                    <a:pt x="3972" y="19747"/>
                    <a:pt x="5730" y="20523"/>
                  </a:cubicBezTo>
                  <a:cubicBezTo>
                    <a:pt x="5707" y="20044"/>
                    <a:pt x="5821" y="19565"/>
                    <a:pt x="6186" y="19177"/>
                  </a:cubicBezTo>
                  <a:cubicBezTo>
                    <a:pt x="6595" y="18732"/>
                    <a:pt x="7160" y="18551"/>
                    <a:pt x="7765" y="18551"/>
                  </a:cubicBezTo>
                  <a:cubicBezTo>
                    <a:pt x="8340" y="18551"/>
                    <a:pt x="8950" y="18715"/>
                    <a:pt x="9496" y="18971"/>
                  </a:cubicBezTo>
                  <a:cubicBezTo>
                    <a:pt x="10021" y="18401"/>
                    <a:pt x="10432" y="17602"/>
                    <a:pt x="10158" y="16871"/>
                  </a:cubicBezTo>
                  <a:cubicBezTo>
                    <a:pt x="9838" y="16050"/>
                    <a:pt x="8697" y="15502"/>
                    <a:pt x="8902" y="14657"/>
                  </a:cubicBezTo>
                  <a:cubicBezTo>
                    <a:pt x="9016" y="14109"/>
                    <a:pt x="9610" y="13858"/>
                    <a:pt x="10066" y="13562"/>
                  </a:cubicBezTo>
                  <a:cubicBezTo>
                    <a:pt x="11002" y="12991"/>
                    <a:pt x="11664" y="12009"/>
                    <a:pt x="11870" y="10937"/>
                  </a:cubicBezTo>
                  <a:cubicBezTo>
                    <a:pt x="12006" y="10275"/>
                    <a:pt x="12052" y="9430"/>
                    <a:pt x="12668" y="9133"/>
                  </a:cubicBezTo>
                  <a:cubicBezTo>
                    <a:pt x="12802" y="9070"/>
                    <a:pt x="12937" y="9044"/>
                    <a:pt x="13073" y="9044"/>
                  </a:cubicBezTo>
                  <a:cubicBezTo>
                    <a:pt x="13755" y="9044"/>
                    <a:pt x="14467" y="9706"/>
                    <a:pt x="15209" y="9706"/>
                  </a:cubicBezTo>
                  <a:cubicBezTo>
                    <a:pt x="15230" y="9706"/>
                    <a:pt x="15250" y="9705"/>
                    <a:pt x="15270" y="9704"/>
                  </a:cubicBezTo>
                  <a:cubicBezTo>
                    <a:pt x="16243" y="9659"/>
                    <a:pt x="16879" y="8471"/>
                    <a:pt x="17845" y="8471"/>
                  </a:cubicBezTo>
                  <a:cubicBezTo>
                    <a:pt x="17854" y="8471"/>
                    <a:pt x="17863" y="8471"/>
                    <a:pt x="17873" y="8472"/>
                  </a:cubicBezTo>
                  <a:cubicBezTo>
                    <a:pt x="18565" y="8472"/>
                    <a:pt x="19141" y="9127"/>
                    <a:pt x="19815" y="9127"/>
                  </a:cubicBezTo>
                  <a:cubicBezTo>
                    <a:pt x="19874" y="9127"/>
                    <a:pt x="19934" y="9122"/>
                    <a:pt x="19995" y="9111"/>
                  </a:cubicBezTo>
                  <a:cubicBezTo>
                    <a:pt x="20552" y="9025"/>
                    <a:pt x="20988" y="8418"/>
                    <a:pt x="21548" y="8418"/>
                  </a:cubicBezTo>
                  <a:cubicBezTo>
                    <a:pt x="21585" y="8418"/>
                    <a:pt x="21623" y="8420"/>
                    <a:pt x="21662" y="8426"/>
                  </a:cubicBezTo>
                  <a:cubicBezTo>
                    <a:pt x="21958" y="8494"/>
                    <a:pt x="22187" y="8745"/>
                    <a:pt x="22369" y="8997"/>
                  </a:cubicBezTo>
                  <a:cubicBezTo>
                    <a:pt x="22894" y="9750"/>
                    <a:pt x="23168" y="10617"/>
                    <a:pt x="23419" y="11530"/>
                  </a:cubicBezTo>
                  <a:cubicBezTo>
                    <a:pt x="24538" y="10777"/>
                    <a:pt x="24948" y="9270"/>
                    <a:pt x="25085" y="7901"/>
                  </a:cubicBezTo>
                  <a:cubicBezTo>
                    <a:pt x="25222" y="6691"/>
                    <a:pt x="25222" y="5413"/>
                    <a:pt x="24811" y="4249"/>
                  </a:cubicBezTo>
                  <a:cubicBezTo>
                    <a:pt x="24423" y="3085"/>
                    <a:pt x="23556" y="2035"/>
                    <a:pt x="22392" y="1624"/>
                  </a:cubicBezTo>
                  <a:cubicBezTo>
                    <a:pt x="21616" y="1350"/>
                    <a:pt x="20771" y="1396"/>
                    <a:pt x="19927" y="1304"/>
                  </a:cubicBezTo>
                  <a:cubicBezTo>
                    <a:pt x="17732" y="1105"/>
                    <a:pt x="15666" y="0"/>
                    <a:pt x="13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8"/>
            <p:cNvSpPr/>
            <p:nvPr/>
          </p:nvSpPr>
          <p:spPr>
            <a:xfrm>
              <a:off x="1805114" y="3392416"/>
              <a:ext cx="57316" cy="35917"/>
            </a:xfrm>
            <a:custGeom>
              <a:avLst/>
              <a:gdLst/>
              <a:ahLst/>
              <a:cxnLst/>
              <a:rect l="l" t="t" r="r" b="b"/>
              <a:pathLst>
                <a:path w="2124" h="1331" extrusionOk="0">
                  <a:moveTo>
                    <a:pt x="1047" y="1"/>
                  </a:moveTo>
                  <a:cubicBezTo>
                    <a:pt x="1010" y="1"/>
                    <a:pt x="973" y="3"/>
                    <a:pt x="936" y="7"/>
                  </a:cubicBezTo>
                  <a:cubicBezTo>
                    <a:pt x="800" y="29"/>
                    <a:pt x="685" y="75"/>
                    <a:pt x="548" y="121"/>
                  </a:cubicBezTo>
                  <a:cubicBezTo>
                    <a:pt x="343" y="235"/>
                    <a:pt x="160" y="372"/>
                    <a:pt x="1" y="577"/>
                  </a:cubicBezTo>
                  <a:cubicBezTo>
                    <a:pt x="434" y="577"/>
                    <a:pt x="891" y="668"/>
                    <a:pt x="1279" y="851"/>
                  </a:cubicBezTo>
                  <a:cubicBezTo>
                    <a:pt x="1576" y="965"/>
                    <a:pt x="1827" y="1125"/>
                    <a:pt x="2055" y="1330"/>
                  </a:cubicBezTo>
                  <a:cubicBezTo>
                    <a:pt x="2123" y="1079"/>
                    <a:pt x="2101" y="805"/>
                    <a:pt x="1986" y="577"/>
                  </a:cubicBezTo>
                  <a:cubicBezTo>
                    <a:pt x="1819" y="222"/>
                    <a:pt x="1442" y="1"/>
                    <a:pt x="10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8"/>
            <p:cNvSpPr/>
            <p:nvPr/>
          </p:nvSpPr>
          <p:spPr>
            <a:xfrm>
              <a:off x="1781718" y="3351318"/>
              <a:ext cx="134925" cy="118896"/>
            </a:xfrm>
            <a:custGeom>
              <a:avLst/>
              <a:gdLst/>
              <a:ahLst/>
              <a:cxnLst/>
              <a:rect l="l" t="t" r="r" b="b"/>
              <a:pathLst>
                <a:path w="5000" h="4406" extrusionOk="0">
                  <a:moveTo>
                    <a:pt x="2876" y="0"/>
                  </a:moveTo>
                  <a:cubicBezTo>
                    <a:pt x="1918" y="708"/>
                    <a:pt x="959" y="1393"/>
                    <a:pt x="0" y="2100"/>
                  </a:cubicBezTo>
                  <a:lnTo>
                    <a:pt x="0" y="2191"/>
                  </a:lnTo>
                  <a:cubicBezTo>
                    <a:pt x="244" y="2135"/>
                    <a:pt x="489" y="2094"/>
                    <a:pt x="720" y="2094"/>
                  </a:cubicBezTo>
                  <a:cubicBezTo>
                    <a:pt x="770" y="2094"/>
                    <a:pt x="819" y="2096"/>
                    <a:pt x="868" y="2100"/>
                  </a:cubicBezTo>
                  <a:cubicBezTo>
                    <a:pt x="1027" y="1895"/>
                    <a:pt x="1210" y="1758"/>
                    <a:pt x="1415" y="1644"/>
                  </a:cubicBezTo>
                  <a:cubicBezTo>
                    <a:pt x="1552" y="1598"/>
                    <a:pt x="1667" y="1552"/>
                    <a:pt x="1803" y="1530"/>
                  </a:cubicBezTo>
                  <a:cubicBezTo>
                    <a:pt x="1840" y="1526"/>
                    <a:pt x="1877" y="1524"/>
                    <a:pt x="1914" y="1524"/>
                  </a:cubicBezTo>
                  <a:cubicBezTo>
                    <a:pt x="2309" y="1524"/>
                    <a:pt x="2686" y="1745"/>
                    <a:pt x="2853" y="2100"/>
                  </a:cubicBezTo>
                  <a:cubicBezTo>
                    <a:pt x="2968" y="2328"/>
                    <a:pt x="2990" y="2602"/>
                    <a:pt x="2922" y="2853"/>
                  </a:cubicBezTo>
                  <a:cubicBezTo>
                    <a:pt x="3424" y="3241"/>
                    <a:pt x="3812" y="3812"/>
                    <a:pt x="3995" y="4406"/>
                  </a:cubicBezTo>
                  <a:cubicBezTo>
                    <a:pt x="4702" y="3766"/>
                    <a:pt x="4999" y="2716"/>
                    <a:pt x="4725" y="1803"/>
                  </a:cubicBezTo>
                  <a:cubicBezTo>
                    <a:pt x="4474" y="936"/>
                    <a:pt x="3744" y="229"/>
                    <a:pt x="2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8"/>
            <p:cNvSpPr/>
            <p:nvPr/>
          </p:nvSpPr>
          <p:spPr>
            <a:xfrm>
              <a:off x="1337626" y="2875329"/>
              <a:ext cx="1204179" cy="950897"/>
            </a:xfrm>
            <a:custGeom>
              <a:avLst/>
              <a:gdLst/>
              <a:ahLst/>
              <a:cxnLst/>
              <a:rect l="l" t="t" r="r" b="b"/>
              <a:pathLst>
                <a:path w="44624" h="35238" extrusionOk="0">
                  <a:moveTo>
                    <a:pt x="12815" y="1"/>
                  </a:moveTo>
                  <a:cubicBezTo>
                    <a:pt x="12096" y="1"/>
                    <a:pt x="11359" y="46"/>
                    <a:pt x="10637" y="132"/>
                  </a:cubicBezTo>
                  <a:cubicBezTo>
                    <a:pt x="9108" y="292"/>
                    <a:pt x="8080" y="566"/>
                    <a:pt x="7122" y="1091"/>
                  </a:cubicBezTo>
                  <a:cubicBezTo>
                    <a:pt x="6620" y="1342"/>
                    <a:pt x="6163" y="1639"/>
                    <a:pt x="5729" y="1958"/>
                  </a:cubicBezTo>
                  <a:cubicBezTo>
                    <a:pt x="5729" y="1981"/>
                    <a:pt x="5707" y="2004"/>
                    <a:pt x="5707" y="2027"/>
                  </a:cubicBezTo>
                  <a:cubicBezTo>
                    <a:pt x="5707" y="2004"/>
                    <a:pt x="5684" y="2004"/>
                    <a:pt x="5684" y="2004"/>
                  </a:cubicBezTo>
                  <a:cubicBezTo>
                    <a:pt x="5478" y="2141"/>
                    <a:pt x="5273" y="2278"/>
                    <a:pt x="5090" y="2438"/>
                  </a:cubicBezTo>
                  <a:cubicBezTo>
                    <a:pt x="3219" y="3990"/>
                    <a:pt x="1826" y="6021"/>
                    <a:pt x="1073" y="8395"/>
                  </a:cubicBezTo>
                  <a:cubicBezTo>
                    <a:pt x="0" y="11705"/>
                    <a:pt x="594" y="15357"/>
                    <a:pt x="1826" y="18621"/>
                  </a:cubicBezTo>
                  <a:cubicBezTo>
                    <a:pt x="2032" y="19191"/>
                    <a:pt x="2260" y="19762"/>
                    <a:pt x="2534" y="20310"/>
                  </a:cubicBezTo>
                  <a:cubicBezTo>
                    <a:pt x="2899" y="21109"/>
                    <a:pt x="3310" y="21908"/>
                    <a:pt x="3766" y="22684"/>
                  </a:cubicBezTo>
                  <a:cubicBezTo>
                    <a:pt x="4542" y="22592"/>
                    <a:pt x="5341" y="22501"/>
                    <a:pt x="6117" y="22364"/>
                  </a:cubicBezTo>
                  <a:cubicBezTo>
                    <a:pt x="7464" y="22181"/>
                    <a:pt x="8788" y="21930"/>
                    <a:pt x="10112" y="21656"/>
                  </a:cubicBezTo>
                  <a:cubicBezTo>
                    <a:pt x="10157" y="21999"/>
                    <a:pt x="10203" y="22341"/>
                    <a:pt x="10272" y="22684"/>
                  </a:cubicBezTo>
                  <a:cubicBezTo>
                    <a:pt x="11116" y="22387"/>
                    <a:pt x="11755" y="21634"/>
                    <a:pt x="12372" y="20949"/>
                  </a:cubicBezTo>
                  <a:cubicBezTo>
                    <a:pt x="14243" y="18872"/>
                    <a:pt x="16526" y="17000"/>
                    <a:pt x="19265" y="16407"/>
                  </a:cubicBezTo>
                  <a:cubicBezTo>
                    <a:pt x="19356" y="16395"/>
                    <a:pt x="19453" y="16378"/>
                    <a:pt x="19547" y="16378"/>
                  </a:cubicBezTo>
                  <a:cubicBezTo>
                    <a:pt x="19641" y="16378"/>
                    <a:pt x="19733" y="16395"/>
                    <a:pt x="19813" y="16452"/>
                  </a:cubicBezTo>
                  <a:cubicBezTo>
                    <a:pt x="19995" y="16566"/>
                    <a:pt x="20018" y="16863"/>
                    <a:pt x="19927" y="17069"/>
                  </a:cubicBezTo>
                  <a:cubicBezTo>
                    <a:pt x="19813" y="17274"/>
                    <a:pt x="19630" y="17434"/>
                    <a:pt x="19447" y="17571"/>
                  </a:cubicBezTo>
                  <a:cubicBezTo>
                    <a:pt x="19402" y="17594"/>
                    <a:pt x="19379" y="17616"/>
                    <a:pt x="19333" y="17639"/>
                  </a:cubicBezTo>
                  <a:cubicBezTo>
                    <a:pt x="20201" y="17868"/>
                    <a:pt x="20931" y="18575"/>
                    <a:pt x="21182" y="19442"/>
                  </a:cubicBezTo>
                  <a:cubicBezTo>
                    <a:pt x="21456" y="20355"/>
                    <a:pt x="21159" y="21405"/>
                    <a:pt x="20452" y="22045"/>
                  </a:cubicBezTo>
                  <a:cubicBezTo>
                    <a:pt x="20475" y="22113"/>
                    <a:pt x="20497" y="22159"/>
                    <a:pt x="20497" y="22227"/>
                  </a:cubicBezTo>
                  <a:cubicBezTo>
                    <a:pt x="20566" y="22433"/>
                    <a:pt x="20611" y="22684"/>
                    <a:pt x="20520" y="22889"/>
                  </a:cubicBezTo>
                  <a:cubicBezTo>
                    <a:pt x="20456" y="23104"/>
                    <a:pt x="20269" y="23279"/>
                    <a:pt x="20057" y="23279"/>
                  </a:cubicBezTo>
                  <a:cubicBezTo>
                    <a:pt x="20044" y="23279"/>
                    <a:pt x="20031" y="23278"/>
                    <a:pt x="20018" y="23277"/>
                  </a:cubicBezTo>
                  <a:cubicBezTo>
                    <a:pt x="19950" y="23277"/>
                    <a:pt x="19881" y="23254"/>
                    <a:pt x="19835" y="23209"/>
                  </a:cubicBezTo>
                  <a:lnTo>
                    <a:pt x="19813" y="23231"/>
                  </a:lnTo>
                  <a:cubicBezTo>
                    <a:pt x="19881" y="23505"/>
                    <a:pt x="19927" y="23825"/>
                    <a:pt x="19721" y="24030"/>
                  </a:cubicBezTo>
                  <a:cubicBezTo>
                    <a:pt x="19630" y="24144"/>
                    <a:pt x="19470" y="24167"/>
                    <a:pt x="19310" y="24167"/>
                  </a:cubicBezTo>
                  <a:lnTo>
                    <a:pt x="19310" y="24213"/>
                  </a:lnTo>
                  <a:cubicBezTo>
                    <a:pt x="19447" y="24510"/>
                    <a:pt x="19539" y="24806"/>
                    <a:pt x="19493" y="25126"/>
                  </a:cubicBezTo>
                  <a:cubicBezTo>
                    <a:pt x="19470" y="25423"/>
                    <a:pt x="19265" y="25742"/>
                    <a:pt x="18968" y="25811"/>
                  </a:cubicBezTo>
                  <a:cubicBezTo>
                    <a:pt x="18918" y="25823"/>
                    <a:pt x="18868" y="25828"/>
                    <a:pt x="18820" y="25828"/>
                  </a:cubicBezTo>
                  <a:cubicBezTo>
                    <a:pt x="18316" y="25828"/>
                    <a:pt x="17889" y="25240"/>
                    <a:pt x="17347" y="25240"/>
                  </a:cubicBezTo>
                  <a:cubicBezTo>
                    <a:pt x="17337" y="25240"/>
                    <a:pt x="17326" y="25239"/>
                    <a:pt x="17316" y="25239"/>
                  </a:cubicBezTo>
                  <a:cubicBezTo>
                    <a:pt x="16808" y="25239"/>
                    <a:pt x="16451" y="25774"/>
                    <a:pt x="16161" y="26199"/>
                  </a:cubicBezTo>
                  <a:cubicBezTo>
                    <a:pt x="15133" y="27660"/>
                    <a:pt x="13376" y="28573"/>
                    <a:pt x="11595" y="28618"/>
                  </a:cubicBezTo>
                  <a:cubicBezTo>
                    <a:pt x="11618" y="28687"/>
                    <a:pt x="11641" y="28732"/>
                    <a:pt x="11641" y="28778"/>
                  </a:cubicBezTo>
                  <a:cubicBezTo>
                    <a:pt x="11230" y="29303"/>
                    <a:pt x="10819" y="29805"/>
                    <a:pt x="10363" y="30284"/>
                  </a:cubicBezTo>
                  <a:cubicBezTo>
                    <a:pt x="10751" y="30604"/>
                    <a:pt x="11162" y="30901"/>
                    <a:pt x="11550" y="31197"/>
                  </a:cubicBezTo>
                  <a:cubicBezTo>
                    <a:pt x="14061" y="33001"/>
                    <a:pt x="16868" y="34370"/>
                    <a:pt x="19835" y="35238"/>
                  </a:cubicBezTo>
                  <a:cubicBezTo>
                    <a:pt x="24789" y="34096"/>
                    <a:pt x="29171" y="31312"/>
                    <a:pt x="33188" y="28025"/>
                  </a:cubicBezTo>
                  <a:cubicBezTo>
                    <a:pt x="32983" y="27386"/>
                    <a:pt x="32937" y="26701"/>
                    <a:pt x="32983" y="26039"/>
                  </a:cubicBezTo>
                  <a:cubicBezTo>
                    <a:pt x="33074" y="25080"/>
                    <a:pt x="33348" y="24144"/>
                    <a:pt x="33622" y="23231"/>
                  </a:cubicBezTo>
                  <a:cubicBezTo>
                    <a:pt x="33668" y="23049"/>
                    <a:pt x="33759" y="22866"/>
                    <a:pt x="33941" y="22821"/>
                  </a:cubicBezTo>
                  <a:cubicBezTo>
                    <a:pt x="33964" y="22814"/>
                    <a:pt x="33986" y="22811"/>
                    <a:pt x="34008" y="22811"/>
                  </a:cubicBezTo>
                  <a:cubicBezTo>
                    <a:pt x="34205" y="22811"/>
                    <a:pt x="34359" y="23072"/>
                    <a:pt x="34421" y="23277"/>
                  </a:cubicBezTo>
                  <a:cubicBezTo>
                    <a:pt x="34740" y="24281"/>
                    <a:pt x="34923" y="25354"/>
                    <a:pt x="35083" y="26404"/>
                  </a:cubicBezTo>
                  <a:cubicBezTo>
                    <a:pt x="35128" y="24784"/>
                    <a:pt x="35334" y="23209"/>
                    <a:pt x="35699" y="21634"/>
                  </a:cubicBezTo>
                  <a:cubicBezTo>
                    <a:pt x="35722" y="21542"/>
                    <a:pt x="35767" y="21428"/>
                    <a:pt x="35836" y="21360"/>
                  </a:cubicBezTo>
                  <a:cubicBezTo>
                    <a:pt x="35891" y="21316"/>
                    <a:pt x="35949" y="21297"/>
                    <a:pt x="36008" y="21297"/>
                  </a:cubicBezTo>
                  <a:cubicBezTo>
                    <a:pt x="36196" y="21297"/>
                    <a:pt x="36388" y="21488"/>
                    <a:pt x="36475" y="21679"/>
                  </a:cubicBezTo>
                  <a:cubicBezTo>
                    <a:pt x="36932" y="22592"/>
                    <a:pt x="36817" y="23688"/>
                    <a:pt x="36977" y="24715"/>
                  </a:cubicBezTo>
                  <a:cubicBezTo>
                    <a:pt x="37000" y="24715"/>
                    <a:pt x="37000" y="24692"/>
                    <a:pt x="37023" y="24669"/>
                  </a:cubicBezTo>
                  <a:cubicBezTo>
                    <a:pt x="37000" y="23209"/>
                    <a:pt x="37160" y="21725"/>
                    <a:pt x="37502" y="20287"/>
                  </a:cubicBezTo>
                  <a:cubicBezTo>
                    <a:pt x="37548" y="20104"/>
                    <a:pt x="37616" y="19876"/>
                    <a:pt x="37799" y="19808"/>
                  </a:cubicBezTo>
                  <a:cubicBezTo>
                    <a:pt x="37830" y="19798"/>
                    <a:pt x="37860" y="19794"/>
                    <a:pt x="37890" y="19794"/>
                  </a:cubicBezTo>
                  <a:cubicBezTo>
                    <a:pt x="38086" y="19794"/>
                    <a:pt x="38271" y="19972"/>
                    <a:pt x="38370" y="20150"/>
                  </a:cubicBezTo>
                  <a:cubicBezTo>
                    <a:pt x="38598" y="20561"/>
                    <a:pt x="38643" y="21040"/>
                    <a:pt x="38666" y="21497"/>
                  </a:cubicBezTo>
                  <a:cubicBezTo>
                    <a:pt x="38689" y="22045"/>
                    <a:pt x="38712" y="22570"/>
                    <a:pt x="38712" y="23094"/>
                  </a:cubicBezTo>
                  <a:cubicBezTo>
                    <a:pt x="38780" y="23026"/>
                    <a:pt x="38849" y="22980"/>
                    <a:pt x="38895" y="22912"/>
                  </a:cubicBezTo>
                  <a:cubicBezTo>
                    <a:pt x="39100" y="21885"/>
                    <a:pt x="39305" y="20880"/>
                    <a:pt x="39534" y="19876"/>
                  </a:cubicBezTo>
                  <a:cubicBezTo>
                    <a:pt x="39556" y="19694"/>
                    <a:pt x="39602" y="19534"/>
                    <a:pt x="39716" y="19374"/>
                  </a:cubicBezTo>
                  <a:cubicBezTo>
                    <a:pt x="39800" y="19249"/>
                    <a:pt x="39940" y="19143"/>
                    <a:pt x="40103" y="19143"/>
                  </a:cubicBezTo>
                  <a:cubicBezTo>
                    <a:pt x="40119" y="19143"/>
                    <a:pt x="40134" y="19144"/>
                    <a:pt x="40150" y="19146"/>
                  </a:cubicBezTo>
                  <a:cubicBezTo>
                    <a:pt x="40355" y="19169"/>
                    <a:pt x="40515" y="19397"/>
                    <a:pt x="40584" y="19625"/>
                  </a:cubicBezTo>
                  <a:cubicBezTo>
                    <a:pt x="40743" y="20013"/>
                    <a:pt x="40789" y="20447"/>
                    <a:pt x="40812" y="20880"/>
                  </a:cubicBezTo>
                  <a:cubicBezTo>
                    <a:pt x="41177" y="20470"/>
                    <a:pt x="41519" y="20036"/>
                    <a:pt x="41839" y="19579"/>
                  </a:cubicBezTo>
                  <a:cubicBezTo>
                    <a:pt x="43186" y="17753"/>
                    <a:pt x="44190" y="15631"/>
                    <a:pt x="44441" y="13394"/>
                  </a:cubicBezTo>
                  <a:cubicBezTo>
                    <a:pt x="44624" y="11887"/>
                    <a:pt x="44441" y="10381"/>
                    <a:pt x="44076" y="8920"/>
                  </a:cubicBezTo>
                  <a:cubicBezTo>
                    <a:pt x="43756" y="7710"/>
                    <a:pt x="43300" y="6501"/>
                    <a:pt x="42592" y="5451"/>
                  </a:cubicBezTo>
                  <a:cubicBezTo>
                    <a:pt x="40749" y="2656"/>
                    <a:pt x="37325" y="1155"/>
                    <a:pt x="33962" y="1155"/>
                  </a:cubicBezTo>
                  <a:cubicBezTo>
                    <a:pt x="33534" y="1155"/>
                    <a:pt x="33108" y="1179"/>
                    <a:pt x="32686" y="1228"/>
                  </a:cubicBezTo>
                  <a:cubicBezTo>
                    <a:pt x="28920" y="1662"/>
                    <a:pt x="25519" y="3784"/>
                    <a:pt x="22940" y="6546"/>
                  </a:cubicBezTo>
                  <a:cubicBezTo>
                    <a:pt x="22757" y="4560"/>
                    <a:pt x="21456" y="2963"/>
                    <a:pt x="19858" y="1958"/>
                  </a:cubicBezTo>
                  <a:cubicBezTo>
                    <a:pt x="19425" y="1662"/>
                    <a:pt x="18991" y="1433"/>
                    <a:pt x="18580" y="1228"/>
                  </a:cubicBezTo>
                  <a:cubicBezTo>
                    <a:pt x="17484" y="703"/>
                    <a:pt x="16457" y="406"/>
                    <a:pt x="15111" y="178"/>
                  </a:cubicBezTo>
                  <a:cubicBezTo>
                    <a:pt x="14400" y="57"/>
                    <a:pt x="13619" y="1"/>
                    <a:pt x="12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8"/>
            <p:cNvSpPr/>
            <p:nvPr/>
          </p:nvSpPr>
          <p:spPr>
            <a:xfrm>
              <a:off x="1112194" y="2820981"/>
              <a:ext cx="276569" cy="676109"/>
            </a:xfrm>
            <a:custGeom>
              <a:avLst/>
              <a:gdLst/>
              <a:ahLst/>
              <a:cxnLst/>
              <a:rect l="l" t="t" r="r" b="b"/>
              <a:pathLst>
                <a:path w="10249" h="25055" extrusionOk="0">
                  <a:moveTo>
                    <a:pt x="8217" y="1"/>
                  </a:moveTo>
                  <a:cubicBezTo>
                    <a:pt x="8172" y="1"/>
                    <a:pt x="8126" y="24"/>
                    <a:pt x="8080" y="24"/>
                  </a:cubicBezTo>
                  <a:cubicBezTo>
                    <a:pt x="7099" y="457"/>
                    <a:pt x="6117" y="914"/>
                    <a:pt x="5113" y="1347"/>
                  </a:cubicBezTo>
                  <a:cubicBezTo>
                    <a:pt x="5364" y="1827"/>
                    <a:pt x="5615" y="2306"/>
                    <a:pt x="5843" y="2785"/>
                  </a:cubicBezTo>
                  <a:cubicBezTo>
                    <a:pt x="5935" y="2991"/>
                    <a:pt x="6049" y="3196"/>
                    <a:pt x="6095" y="3424"/>
                  </a:cubicBezTo>
                  <a:cubicBezTo>
                    <a:pt x="6186" y="3790"/>
                    <a:pt x="6117" y="4155"/>
                    <a:pt x="6026" y="4520"/>
                  </a:cubicBezTo>
                  <a:cubicBezTo>
                    <a:pt x="5729" y="5958"/>
                    <a:pt x="5250" y="7350"/>
                    <a:pt x="4793" y="8743"/>
                  </a:cubicBezTo>
                  <a:cubicBezTo>
                    <a:pt x="3036" y="14038"/>
                    <a:pt x="1438" y="19379"/>
                    <a:pt x="0" y="24766"/>
                  </a:cubicBezTo>
                  <a:cubicBezTo>
                    <a:pt x="1210" y="24903"/>
                    <a:pt x="2420" y="24994"/>
                    <a:pt x="3629" y="25017"/>
                  </a:cubicBezTo>
                  <a:cubicBezTo>
                    <a:pt x="4231" y="25044"/>
                    <a:pt x="4841" y="25055"/>
                    <a:pt x="5449" y="25055"/>
                  </a:cubicBezTo>
                  <a:cubicBezTo>
                    <a:pt x="5879" y="25055"/>
                    <a:pt x="6308" y="25049"/>
                    <a:pt x="6734" y="25040"/>
                  </a:cubicBezTo>
                  <a:cubicBezTo>
                    <a:pt x="6985" y="18329"/>
                    <a:pt x="7898" y="11642"/>
                    <a:pt x="8468" y="4954"/>
                  </a:cubicBezTo>
                  <a:cubicBezTo>
                    <a:pt x="8514" y="4634"/>
                    <a:pt x="8537" y="4315"/>
                    <a:pt x="8651" y="4018"/>
                  </a:cubicBezTo>
                  <a:cubicBezTo>
                    <a:pt x="8765" y="3744"/>
                    <a:pt x="8971" y="3516"/>
                    <a:pt x="9153" y="3288"/>
                  </a:cubicBezTo>
                  <a:cubicBezTo>
                    <a:pt x="9518" y="2831"/>
                    <a:pt x="9884" y="2397"/>
                    <a:pt x="10249" y="1941"/>
                  </a:cubicBezTo>
                  <a:cubicBezTo>
                    <a:pt x="9587" y="1347"/>
                    <a:pt x="8971" y="731"/>
                    <a:pt x="8377" y="92"/>
                  </a:cubicBezTo>
                  <a:cubicBezTo>
                    <a:pt x="8331" y="46"/>
                    <a:pt x="8286" y="1"/>
                    <a:pt x="8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8"/>
            <p:cNvSpPr/>
            <p:nvPr/>
          </p:nvSpPr>
          <p:spPr>
            <a:xfrm>
              <a:off x="132233" y="2641747"/>
              <a:ext cx="2186595" cy="1954173"/>
            </a:xfrm>
            <a:custGeom>
              <a:avLst/>
              <a:gdLst/>
              <a:ahLst/>
              <a:cxnLst/>
              <a:rect l="l" t="t" r="r" b="b"/>
              <a:pathLst>
                <a:path w="81030" h="72417" extrusionOk="0">
                  <a:moveTo>
                    <a:pt x="51106" y="2329"/>
                  </a:moveTo>
                  <a:lnTo>
                    <a:pt x="51106" y="2329"/>
                  </a:lnTo>
                  <a:cubicBezTo>
                    <a:pt x="51129" y="5113"/>
                    <a:pt x="50878" y="7875"/>
                    <a:pt x="50398" y="10614"/>
                  </a:cubicBezTo>
                  <a:cubicBezTo>
                    <a:pt x="50832" y="10295"/>
                    <a:pt x="51289" y="9998"/>
                    <a:pt x="51791" y="9747"/>
                  </a:cubicBezTo>
                  <a:cubicBezTo>
                    <a:pt x="52749" y="9222"/>
                    <a:pt x="53777" y="8948"/>
                    <a:pt x="55306" y="8788"/>
                  </a:cubicBezTo>
                  <a:cubicBezTo>
                    <a:pt x="56028" y="8702"/>
                    <a:pt x="56765" y="8657"/>
                    <a:pt x="57484" y="8657"/>
                  </a:cubicBezTo>
                  <a:cubicBezTo>
                    <a:pt x="58288" y="8657"/>
                    <a:pt x="59069" y="8713"/>
                    <a:pt x="59780" y="8834"/>
                  </a:cubicBezTo>
                  <a:cubicBezTo>
                    <a:pt x="61126" y="9062"/>
                    <a:pt x="62153" y="9359"/>
                    <a:pt x="63249" y="9884"/>
                  </a:cubicBezTo>
                  <a:cubicBezTo>
                    <a:pt x="62359" y="8697"/>
                    <a:pt x="61081" y="7784"/>
                    <a:pt x="59757" y="7122"/>
                  </a:cubicBezTo>
                  <a:cubicBezTo>
                    <a:pt x="57885" y="6141"/>
                    <a:pt x="55831" y="5547"/>
                    <a:pt x="53982" y="4543"/>
                  </a:cubicBezTo>
                  <a:cubicBezTo>
                    <a:pt x="52909" y="3972"/>
                    <a:pt x="51882" y="3242"/>
                    <a:pt x="51106" y="2329"/>
                  </a:cubicBezTo>
                  <a:close/>
                  <a:moveTo>
                    <a:pt x="38232" y="1"/>
                  </a:moveTo>
                  <a:cubicBezTo>
                    <a:pt x="37434" y="617"/>
                    <a:pt x="36475" y="1051"/>
                    <a:pt x="35516" y="1393"/>
                  </a:cubicBezTo>
                  <a:cubicBezTo>
                    <a:pt x="32229" y="2557"/>
                    <a:pt x="28737" y="3036"/>
                    <a:pt x="25382" y="4041"/>
                  </a:cubicBezTo>
                  <a:cubicBezTo>
                    <a:pt x="18192" y="6186"/>
                    <a:pt x="11641" y="10934"/>
                    <a:pt x="8217" y="17622"/>
                  </a:cubicBezTo>
                  <a:cubicBezTo>
                    <a:pt x="4793" y="24287"/>
                    <a:pt x="4885" y="32869"/>
                    <a:pt x="9222" y="38986"/>
                  </a:cubicBezTo>
                  <a:cubicBezTo>
                    <a:pt x="9952" y="40036"/>
                    <a:pt x="10819" y="41018"/>
                    <a:pt x="11778" y="41885"/>
                  </a:cubicBezTo>
                  <a:cubicBezTo>
                    <a:pt x="9291" y="43531"/>
                    <a:pt x="6302" y="44417"/>
                    <a:pt x="3304" y="44417"/>
                  </a:cubicBezTo>
                  <a:cubicBezTo>
                    <a:pt x="2312" y="44417"/>
                    <a:pt x="1319" y="44320"/>
                    <a:pt x="342" y="44122"/>
                  </a:cubicBezTo>
                  <a:lnTo>
                    <a:pt x="342" y="44122"/>
                  </a:lnTo>
                  <a:cubicBezTo>
                    <a:pt x="0" y="45400"/>
                    <a:pt x="822" y="46701"/>
                    <a:pt x="1644" y="47751"/>
                  </a:cubicBezTo>
                  <a:cubicBezTo>
                    <a:pt x="2739" y="49166"/>
                    <a:pt x="3949" y="50513"/>
                    <a:pt x="5250" y="51768"/>
                  </a:cubicBezTo>
                  <a:cubicBezTo>
                    <a:pt x="8149" y="54576"/>
                    <a:pt x="11527" y="56835"/>
                    <a:pt x="15384" y="57931"/>
                  </a:cubicBezTo>
                  <a:cubicBezTo>
                    <a:pt x="15643" y="58000"/>
                    <a:pt x="15915" y="58069"/>
                    <a:pt x="16180" y="58069"/>
                  </a:cubicBezTo>
                  <a:cubicBezTo>
                    <a:pt x="16266" y="58069"/>
                    <a:pt x="16351" y="58062"/>
                    <a:pt x="16434" y="58045"/>
                  </a:cubicBezTo>
                  <a:cubicBezTo>
                    <a:pt x="16800" y="57954"/>
                    <a:pt x="17096" y="57726"/>
                    <a:pt x="17370" y="57475"/>
                  </a:cubicBezTo>
                  <a:cubicBezTo>
                    <a:pt x="20817" y="54553"/>
                    <a:pt x="23784" y="51083"/>
                    <a:pt x="26135" y="47226"/>
                  </a:cubicBezTo>
                  <a:cubicBezTo>
                    <a:pt x="26797" y="47249"/>
                    <a:pt x="27482" y="47272"/>
                    <a:pt x="28167" y="47272"/>
                  </a:cubicBezTo>
                  <a:cubicBezTo>
                    <a:pt x="28496" y="47275"/>
                    <a:pt x="28827" y="47277"/>
                    <a:pt x="29159" y="47277"/>
                  </a:cubicBezTo>
                  <a:cubicBezTo>
                    <a:pt x="30872" y="47277"/>
                    <a:pt x="32608" y="47227"/>
                    <a:pt x="34329" y="47112"/>
                  </a:cubicBezTo>
                  <a:cubicBezTo>
                    <a:pt x="37046" y="46929"/>
                    <a:pt x="39739" y="46564"/>
                    <a:pt x="42364" y="45879"/>
                  </a:cubicBezTo>
                  <a:lnTo>
                    <a:pt x="42364" y="45879"/>
                  </a:lnTo>
                  <a:cubicBezTo>
                    <a:pt x="41999" y="46998"/>
                    <a:pt x="41588" y="48093"/>
                    <a:pt x="41177" y="49166"/>
                  </a:cubicBezTo>
                  <a:cubicBezTo>
                    <a:pt x="39488" y="53480"/>
                    <a:pt x="37456" y="57657"/>
                    <a:pt x="35105" y="61652"/>
                  </a:cubicBezTo>
                  <a:cubicBezTo>
                    <a:pt x="38347" y="63409"/>
                    <a:pt x="40378" y="66764"/>
                    <a:pt x="43254" y="69070"/>
                  </a:cubicBezTo>
                  <a:cubicBezTo>
                    <a:pt x="43642" y="69367"/>
                    <a:pt x="44007" y="69640"/>
                    <a:pt x="44418" y="69914"/>
                  </a:cubicBezTo>
                  <a:cubicBezTo>
                    <a:pt x="46888" y="71533"/>
                    <a:pt x="49855" y="72416"/>
                    <a:pt x="52818" y="72416"/>
                  </a:cubicBezTo>
                  <a:cubicBezTo>
                    <a:pt x="53031" y="72416"/>
                    <a:pt x="53244" y="72411"/>
                    <a:pt x="53457" y="72402"/>
                  </a:cubicBezTo>
                  <a:cubicBezTo>
                    <a:pt x="53868" y="72379"/>
                    <a:pt x="54324" y="72334"/>
                    <a:pt x="54553" y="71991"/>
                  </a:cubicBezTo>
                  <a:cubicBezTo>
                    <a:pt x="54804" y="71649"/>
                    <a:pt x="54690" y="71170"/>
                    <a:pt x="54575" y="70782"/>
                  </a:cubicBezTo>
                  <a:cubicBezTo>
                    <a:pt x="53480" y="66742"/>
                    <a:pt x="53913" y="62473"/>
                    <a:pt x="54324" y="58319"/>
                  </a:cubicBezTo>
                  <a:cubicBezTo>
                    <a:pt x="54872" y="53183"/>
                    <a:pt x="55397" y="48048"/>
                    <a:pt x="55922" y="42912"/>
                  </a:cubicBezTo>
                  <a:cubicBezTo>
                    <a:pt x="58452" y="44474"/>
                    <a:pt x="61450" y="45211"/>
                    <a:pt x="64467" y="45211"/>
                  </a:cubicBezTo>
                  <a:cubicBezTo>
                    <a:pt x="66214" y="45211"/>
                    <a:pt x="67967" y="44964"/>
                    <a:pt x="69640" y="44487"/>
                  </a:cubicBezTo>
                  <a:cubicBezTo>
                    <a:pt x="73977" y="43277"/>
                    <a:pt x="77812" y="40675"/>
                    <a:pt x="81030" y="37502"/>
                  </a:cubicBezTo>
                  <a:lnTo>
                    <a:pt x="81030" y="37502"/>
                  </a:lnTo>
                  <a:cubicBezTo>
                    <a:pt x="80916" y="37548"/>
                    <a:pt x="80802" y="37594"/>
                    <a:pt x="80688" y="37639"/>
                  </a:cubicBezTo>
                  <a:cubicBezTo>
                    <a:pt x="80331" y="37751"/>
                    <a:pt x="79953" y="37813"/>
                    <a:pt x="79575" y="37813"/>
                  </a:cubicBezTo>
                  <a:cubicBezTo>
                    <a:pt x="79106" y="37813"/>
                    <a:pt x="78640" y="37717"/>
                    <a:pt x="78222" y="37502"/>
                  </a:cubicBezTo>
                  <a:cubicBezTo>
                    <a:pt x="78063" y="37251"/>
                    <a:pt x="77949" y="36955"/>
                    <a:pt x="77857" y="36681"/>
                  </a:cubicBezTo>
                  <a:cubicBezTo>
                    <a:pt x="73840" y="39968"/>
                    <a:pt x="69458" y="42752"/>
                    <a:pt x="64504" y="43894"/>
                  </a:cubicBezTo>
                  <a:cubicBezTo>
                    <a:pt x="61537" y="43026"/>
                    <a:pt x="58730" y="41657"/>
                    <a:pt x="56219" y="39853"/>
                  </a:cubicBezTo>
                  <a:cubicBezTo>
                    <a:pt x="55831" y="39557"/>
                    <a:pt x="55420" y="39260"/>
                    <a:pt x="55032" y="38940"/>
                  </a:cubicBezTo>
                  <a:cubicBezTo>
                    <a:pt x="55488" y="38461"/>
                    <a:pt x="55899" y="37959"/>
                    <a:pt x="56310" y="37434"/>
                  </a:cubicBezTo>
                  <a:cubicBezTo>
                    <a:pt x="56287" y="37388"/>
                    <a:pt x="56287" y="37343"/>
                    <a:pt x="56264" y="37274"/>
                  </a:cubicBezTo>
                  <a:cubicBezTo>
                    <a:pt x="55717" y="35311"/>
                    <a:pt x="55283" y="33325"/>
                    <a:pt x="54941" y="31340"/>
                  </a:cubicBezTo>
                  <a:cubicBezTo>
                    <a:pt x="54872" y="30997"/>
                    <a:pt x="54826" y="30655"/>
                    <a:pt x="54781" y="30312"/>
                  </a:cubicBezTo>
                  <a:cubicBezTo>
                    <a:pt x="53457" y="30586"/>
                    <a:pt x="52133" y="30837"/>
                    <a:pt x="50786" y="31020"/>
                  </a:cubicBezTo>
                  <a:cubicBezTo>
                    <a:pt x="50010" y="31157"/>
                    <a:pt x="49211" y="31248"/>
                    <a:pt x="48435" y="31340"/>
                  </a:cubicBezTo>
                  <a:cubicBezTo>
                    <a:pt x="47979" y="30564"/>
                    <a:pt x="47568" y="29765"/>
                    <a:pt x="47203" y="28966"/>
                  </a:cubicBezTo>
                  <a:cubicBezTo>
                    <a:pt x="47020" y="29810"/>
                    <a:pt x="46860" y="30655"/>
                    <a:pt x="46678" y="31499"/>
                  </a:cubicBezTo>
                  <a:cubicBezTo>
                    <a:pt x="45468" y="31591"/>
                    <a:pt x="44258" y="31659"/>
                    <a:pt x="43049" y="31682"/>
                  </a:cubicBezTo>
                  <a:cubicBezTo>
                    <a:pt x="42623" y="31691"/>
                    <a:pt x="42194" y="31697"/>
                    <a:pt x="41764" y="31697"/>
                  </a:cubicBezTo>
                  <a:cubicBezTo>
                    <a:pt x="41156" y="31697"/>
                    <a:pt x="40546" y="31686"/>
                    <a:pt x="39944" y="31659"/>
                  </a:cubicBezTo>
                  <a:cubicBezTo>
                    <a:pt x="38735" y="31636"/>
                    <a:pt x="37525" y="31545"/>
                    <a:pt x="36315" y="31408"/>
                  </a:cubicBezTo>
                  <a:cubicBezTo>
                    <a:pt x="35037" y="31248"/>
                    <a:pt x="33759" y="31020"/>
                    <a:pt x="32549" y="30655"/>
                  </a:cubicBezTo>
                  <a:cubicBezTo>
                    <a:pt x="34512" y="23853"/>
                    <a:pt x="36041" y="16914"/>
                    <a:pt x="37091" y="9907"/>
                  </a:cubicBezTo>
                  <a:cubicBezTo>
                    <a:pt x="37114" y="9724"/>
                    <a:pt x="37137" y="9542"/>
                    <a:pt x="37160" y="9359"/>
                  </a:cubicBezTo>
                  <a:cubicBezTo>
                    <a:pt x="37616" y="6255"/>
                    <a:pt x="37981" y="3128"/>
                    <a:pt x="38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8"/>
            <p:cNvSpPr/>
            <p:nvPr/>
          </p:nvSpPr>
          <p:spPr>
            <a:xfrm>
              <a:off x="-391330" y="3913037"/>
              <a:ext cx="1722210" cy="1324640"/>
            </a:xfrm>
            <a:custGeom>
              <a:avLst/>
              <a:gdLst/>
              <a:ahLst/>
              <a:cxnLst/>
              <a:rect l="l" t="t" r="r" b="b"/>
              <a:pathLst>
                <a:path w="63821" h="49088" extrusionOk="0">
                  <a:moveTo>
                    <a:pt x="53731" y="1"/>
                  </a:moveTo>
                  <a:cubicBezTo>
                    <a:pt x="52010" y="116"/>
                    <a:pt x="50290" y="166"/>
                    <a:pt x="48569" y="166"/>
                  </a:cubicBezTo>
                  <a:cubicBezTo>
                    <a:pt x="48235" y="166"/>
                    <a:pt x="47902" y="164"/>
                    <a:pt x="47569" y="161"/>
                  </a:cubicBezTo>
                  <a:cubicBezTo>
                    <a:pt x="46884" y="161"/>
                    <a:pt x="46199" y="138"/>
                    <a:pt x="45537" y="115"/>
                  </a:cubicBezTo>
                  <a:cubicBezTo>
                    <a:pt x="43186" y="3972"/>
                    <a:pt x="40219" y="7442"/>
                    <a:pt x="36772" y="10364"/>
                  </a:cubicBezTo>
                  <a:cubicBezTo>
                    <a:pt x="36498" y="10615"/>
                    <a:pt x="36202" y="10843"/>
                    <a:pt x="35836" y="10934"/>
                  </a:cubicBezTo>
                  <a:cubicBezTo>
                    <a:pt x="35753" y="10951"/>
                    <a:pt x="35668" y="10958"/>
                    <a:pt x="35582" y="10958"/>
                  </a:cubicBezTo>
                  <a:cubicBezTo>
                    <a:pt x="35317" y="10958"/>
                    <a:pt x="35045" y="10889"/>
                    <a:pt x="34786" y="10820"/>
                  </a:cubicBezTo>
                  <a:cubicBezTo>
                    <a:pt x="30929" y="9724"/>
                    <a:pt x="27551" y="7465"/>
                    <a:pt x="24652" y="4657"/>
                  </a:cubicBezTo>
                  <a:cubicBezTo>
                    <a:pt x="20521" y="9222"/>
                    <a:pt x="15978" y="13422"/>
                    <a:pt x="11094" y="17143"/>
                  </a:cubicBezTo>
                  <a:cubicBezTo>
                    <a:pt x="8104" y="19425"/>
                    <a:pt x="4885" y="21571"/>
                    <a:pt x="1370" y="22712"/>
                  </a:cubicBezTo>
                  <a:cubicBezTo>
                    <a:pt x="1758" y="23945"/>
                    <a:pt x="1712" y="25383"/>
                    <a:pt x="1576" y="26684"/>
                  </a:cubicBezTo>
                  <a:cubicBezTo>
                    <a:pt x="1370" y="28875"/>
                    <a:pt x="1051" y="31020"/>
                    <a:pt x="640" y="33189"/>
                  </a:cubicBezTo>
                  <a:cubicBezTo>
                    <a:pt x="343" y="34809"/>
                    <a:pt x="1" y="36567"/>
                    <a:pt x="754" y="38028"/>
                  </a:cubicBezTo>
                  <a:cubicBezTo>
                    <a:pt x="1233" y="38964"/>
                    <a:pt x="2101" y="39626"/>
                    <a:pt x="2808" y="40402"/>
                  </a:cubicBezTo>
                  <a:cubicBezTo>
                    <a:pt x="4223" y="41954"/>
                    <a:pt x="4908" y="43917"/>
                    <a:pt x="5250" y="45994"/>
                  </a:cubicBezTo>
                  <a:cubicBezTo>
                    <a:pt x="5410" y="46998"/>
                    <a:pt x="5501" y="48002"/>
                    <a:pt x="5547" y="49030"/>
                  </a:cubicBezTo>
                  <a:cubicBezTo>
                    <a:pt x="7071" y="49062"/>
                    <a:pt x="8596" y="49087"/>
                    <a:pt x="10121" y="49087"/>
                  </a:cubicBezTo>
                  <a:cubicBezTo>
                    <a:pt x="13918" y="49087"/>
                    <a:pt x="17710" y="48931"/>
                    <a:pt x="21456" y="48345"/>
                  </a:cubicBezTo>
                  <a:cubicBezTo>
                    <a:pt x="31682" y="46793"/>
                    <a:pt x="41223" y="42113"/>
                    <a:pt x="49760" y="36247"/>
                  </a:cubicBezTo>
                  <a:cubicBezTo>
                    <a:pt x="55147" y="32550"/>
                    <a:pt x="60282" y="28236"/>
                    <a:pt x="63820" y="22803"/>
                  </a:cubicBezTo>
                  <a:cubicBezTo>
                    <a:pt x="63409" y="22529"/>
                    <a:pt x="63044" y="22256"/>
                    <a:pt x="62656" y="21959"/>
                  </a:cubicBezTo>
                  <a:cubicBezTo>
                    <a:pt x="59780" y="19653"/>
                    <a:pt x="57749" y="16298"/>
                    <a:pt x="54507" y="14541"/>
                  </a:cubicBezTo>
                  <a:cubicBezTo>
                    <a:pt x="56858" y="10546"/>
                    <a:pt x="58890" y="6369"/>
                    <a:pt x="60579" y="2055"/>
                  </a:cubicBezTo>
                  <a:cubicBezTo>
                    <a:pt x="58205" y="1644"/>
                    <a:pt x="55900" y="960"/>
                    <a:pt x="53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8"/>
            <p:cNvSpPr/>
            <p:nvPr/>
          </p:nvSpPr>
          <p:spPr>
            <a:xfrm>
              <a:off x="1071527" y="2093952"/>
              <a:ext cx="1368652" cy="1568206"/>
            </a:xfrm>
            <a:custGeom>
              <a:avLst/>
              <a:gdLst/>
              <a:ahLst/>
              <a:cxnLst/>
              <a:rect l="l" t="t" r="r" b="b"/>
              <a:pathLst>
                <a:path w="50719" h="58114" extrusionOk="0">
                  <a:moveTo>
                    <a:pt x="15842" y="1"/>
                  </a:moveTo>
                  <a:cubicBezTo>
                    <a:pt x="15282" y="1"/>
                    <a:pt x="14846" y="608"/>
                    <a:pt x="14289" y="694"/>
                  </a:cubicBezTo>
                  <a:cubicBezTo>
                    <a:pt x="14228" y="705"/>
                    <a:pt x="14168" y="710"/>
                    <a:pt x="14109" y="710"/>
                  </a:cubicBezTo>
                  <a:cubicBezTo>
                    <a:pt x="13435" y="710"/>
                    <a:pt x="12859" y="53"/>
                    <a:pt x="12167" y="32"/>
                  </a:cubicBezTo>
                  <a:cubicBezTo>
                    <a:pt x="11185" y="32"/>
                    <a:pt x="10546" y="1241"/>
                    <a:pt x="9564" y="1287"/>
                  </a:cubicBezTo>
                  <a:cubicBezTo>
                    <a:pt x="9544" y="1288"/>
                    <a:pt x="9524" y="1289"/>
                    <a:pt x="9503" y="1289"/>
                  </a:cubicBezTo>
                  <a:cubicBezTo>
                    <a:pt x="8761" y="1289"/>
                    <a:pt x="8049" y="627"/>
                    <a:pt x="7367" y="627"/>
                  </a:cubicBezTo>
                  <a:cubicBezTo>
                    <a:pt x="7231" y="627"/>
                    <a:pt x="7096" y="653"/>
                    <a:pt x="6962" y="716"/>
                  </a:cubicBezTo>
                  <a:cubicBezTo>
                    <a:pt x="6346" y="1013"/>
                    <a:pt x="6300" y="1858"/>
                    <a:pt x="6164" y="2520"/>
                  </a:cubicBezTo>
                  <a:cubicBezTo>
                    <a:pt x="5958" y="3592"/>
                    <a:pt x="5296" y="4574"/>
                    <a:pt x="4360" y="5145"/>
                  </a:cubicBezTo>
                  <a:cubicBezTo>
                    <a:pt x="3904" y="5441"/>
                    <a:pt x="3310" y="5692"/>
                    <a:pt x="3196" y="6240"/>
                  </a:cubicBezTo>
                  <a:cubicBezTo>
                    <a:pt x="2991" y="7085"/>
                    <a:pt x="4132" y="7633"/>
                    <a:pt x="4452" y="8454"/>
                  </a:cubicBezTo>
                  <a:cubicBezTo>
                    <a:pt x="4726" y="9185"/>
                    <a:pt x="4315" y="9984"/>
                    <a:pt x="3790" y="10531"/>
                  </a:cubicBezTo>
                  <a:cubicBezTo>
                    <a:pt x="3254" y="10280"/>
                    <a:pt x="2655" y="10122"/>
                    <a:pt x="2088" y="10122"/>
                  </a:cubicBezTo>
                  <a:cubicBezTo>
                    <a:pt x="1473" y="10122"/>
                    <a:pt x="896" y="10308"/>
                    <a:pt x="480" y="10760"/>
                  </a:cubicBezTo>
                  <a:cubicBezTo>
                    <a:pt x="115" y="11148"/>
                    <a:pt x="1" y="11627"/>
                    <a:pt x="24" y="12106"/>
                  </a:cubicBezTo>
                  <a:cubicBezTo>
                    <a:pt x="92" y="13202"/>
                    <a:pt x="1028" y="14343"/>
                    <a:pt x="2169" y="14640"/>
                  </a:cubicBezTo>
                  <a:cubicBezTo>
                    <a:pt x="2475" y="14723"/>
                    <a:pt x="2791" y="14763"/>
                    <a:pt x="3108" y="14763"/>
                  </a:cubicBezTo>
                  <a:cubicBezTo>
                    <a:pt x="3927" y="14763"/>
                    <a:pt x="4752" y="14495"/>
                    <a:pt x="5410" y="14001"/>
                  </a:cubicBezTo>
                  <a:lnTo>
                    <a:pt x="5410" y="14001"/>
                  </a:lnTo>
                  <a:cubicBezTo>
                    <a:pt x="5479" y="15804"/>
                    <a:pt x="5502" y="17744"/>
                    <a:pt x="4474" y="19228"/>
                  </a:cubicBezTo>
                  <a:cubicBezTo>
                    <a:pt x="4223" y="19570"/>
                    <a:pt x="3927" y="19890"/>
                    <a:pt x="3584" y="20186"/>
                  </a:cubicBezTo>
                  <a:cubicBezTo>
                    <a:pt x="5753" y="22127"/>
                    <a:pt x="7898" y="24135"/>
                    <a:pt x="9998" y="26167"/>
                  </a:cubicBezTo>
                  <a:lnTo>
                    <a:pt x="10021" y="26189"/>
                  </a:lnTo>
                  <a:cubicBezTo>
                    <a:pt x="12007" y="24866"/>
                    <a:pt x="13924" y="23428"/>
                    <a:pt x="15773" y="21944"/>
                  </a:cubicBezTo>
                  <a:cubicBezTo>
                    <a:pt x="15431" y="21442"/>
                    <a:pt x="15157" y="20894"/>
                    <a:pt x="14997" y="20301"/>
                  </a:cubicBezTo>
                  <a:cubicBezTo>
                    <a:pt x="14951" y="20141"/>
                    <a:pt x="14928" y="19981"/>
                    <a:pt x="14883" y="19821"/>
                  </a:cubicBezTo>
                  <a:cubicBezTo>
                    <a:pt x="14723" y="18977"/>
                    <a:pt x="14746" y="18109"/>
                    <a:pt x="14814" y="17219"/>
                  </a:cubicBezTo>
                  <a:cubicBezTo>
                    <a:pt x="16047" y="16785"/>
                    <a:pt x="17143" y="15987"/>
                    <a:pt x="17964" y="14959"/>
                  </a:cubicBezTo>
                  <a:cubicBezTo>
                    <a:pt x="19060" y="13567"/>
                    <a:pt x="19608" y="11764"/>
                    <a:pt x="19516" y="10006"/>
                  </a:cubicBezTo>
                  <a:cubicBezTo>
                    <a:pt x="19402" y="8021"/>
                    <a:pt x="18558" y="6195"/>
                    <a:pt x="18033" y="4277"/>
                  </a:cubicBezTo>
                  <a:cubicBezTo>
                    <a:pt x="17919" y="3889"/>
                    <a:pt x="17827" y="3501"/>
                    <a:pt x="17713" y="3113"/>
                  </a:cubicBezTo>
                  <a:cubicBezTo>
                    <a:pt x="17462" y="2200"/>
                    <a:pt x="17188" y="1333"/>
                    <a:pt x="16663" y="580"/>
                  </a:cubicBezTo>
                  <a:cubicBezTo>
                    <a:pt x="16481" y="328"/>
                    <a:pt x="16252" y="77"/>
                    <a:pt x="15956" y="9"/>
                  </a:cubicBezTo>
                  <a:cubicBezTo>
                    <a:pt x="15917" y="3"/>
                    <a:pt x="15879" y="1"/>
                    <a:pt x="15842" y="1"/>
                  </a:cubicBezTo>
                  <a:close/>
                  <a:moveTo>
                    <a:pt x="29408" y="45334"/>
                  </a:moveTo>
                  <a:cubicBezTo>
                    <a:pt x="29314" y="45334"/>
                    <a:pt x="29217" y="45351"/>
                    <a:pt x="29126" y="45363"/>
                  </a:cubicBezTo>
                  <a:cubicBezTo>
                    <a:pt x="26387" y="45956"/>
                    <a:pt x="24104" y="47828"/>
                    <a:pt x="22233" y="49905"/>
                  </a:cubicBezTo>
                  <a:cubicBezTo>
                    <a:pt x="21616" y="50590"/>
                    <a:pt x="20977" y="51343"/>
                    <a:pt x="20133" y="51640"/>
                  </a:cubicBezTo>
                  <a:cubicBezTo>
                    <a:pt x="20475" y="53625"/>
                    <a:pt x="20909" y="55611"/>
                    <a:pt x="21456" y="57574"/>
                  </a:cubicBezTo>
                  <a:cubicBezTo>
                    <a:pt x="23237" y="57529"/>
                    <a:pt x="24994" y="56616"/>
                    <a:pt x="26022" y="55155"/>
                  </a:cubicBezTo>
                  <a:cubicBezTo>
                    <a:pt x="26312" y="54730"/>
                    <a:pt x="26669" y="54195"/>
                    <a:pt x="27177" y="54195"/>
                  </a:cubicBezTo>
                  <a:cubicBezTo>
                    <a:pt x="27187" y="54195"/>
                    <a:pt x="27198" y="54196"/>
                    <a:pt x="27208" y="54196"/>
                  </a:cubicBezTo>
                  <a:cubicBezTo>
                    <a:pt x="27750" y="54196"/>
                    <a:pt x="28177" y="54784"/>
                    <a:pt x="28681" y="54784"/>
                  </a:cubicBezTo>
                  <a:cubicBezTo>
                    <a:pt x="28729" y="54784"/>
                    <a:pt x="28779" y="54779"/>
                    <a:pt x="28829" y="54767"/>
                  </a:cubicBezTo>
                  <a:cubicBezTo>
                    <a:pt x="29126" y="54698"/>
                    <a:pt x="29331" y="54379"/>
                    <a:pt x="29354" y="54082"/>
                  </a:cubicBezTo>
                  <a:cubicBezTo>
                    <a:pt x="29400" y="53762"/>
                    <a:pt x="29286" y="53466"/>
                    <a:pt x="29171" y="53169"/>
                  </a:cubicBezTo>
                  <a:lnTo>
                    <a:pt x="29171" y="53123"/>
                  </a:lnTo>
                  <a:cubicBezTo>
                    <a:pt x="29331" y="53123"/>
                    <a:pt x="29491" y="53100"/>
                    <a:pt x="29582" y="52986"/>
                  </a:cubicBezTo>
                  <a:cubicBezTo>
                    <a:pt x="29788" y="52781"/>
                    <a:pt x="29742" y="52461"/>
                    <a:pt x="29674" y="52187"/>
                  </a:cubicBezTo>
                  <a:lnTo>
                    <a:pt x="29696" y="52165"/>
                  </a:lnTo>
                  <a:cubicBezTo>
                    <a:pt x="29742" y="52210"/>
                    <a:pt x="29811" y="52233"/>
                    <a:pt x="29879" y="52233"/>
                  </a:cubicBezTo>
                  <a:cubicBezTo>
                    <a:pt x="29892" y="52234"/>
                    <a:pt x="29905" y="52235"/>
                    <a:pt x="29918" y="52235"/>
                  </a:cubicBezTo>
                  <a:cubicBezTo>
                    <a:pt x="30130" y="52235"/>
                    <a:pt x="30317" y="52060"/>
                    <a:pt x="30381" y="51845"/>
                  </a:cubicBezTo>
                  <a:cubicBezTo>
                    <a:pt x="30472" y="51640"/>
                    <a:pt x="30427" y="51389"/>
                    <a:pt x="30358" y="51183"/>
                  </a:cubicBezTo>
                  <a:cubicBezTo>
                    <a:pt x="30358" y="51115"/>
                    <a:pt x="30336" y="51069"/>
                    <a:pt x="30313" y="51001"/>
                  </a:cubicBezTo>
                  <a:cubicBezTo>
                    <a:pt x="30130" y="50407"/>
                    <a:pt x="29742" y="49836"/>
                    <a:pt x="29240" y="49448"/>
                  </a:cubicBezTo>
                  <a:cubicBezTo>
                    <a:pt x="29012" y="49243"/>
                    <a:pt x="28761" y="49083"/>
                    <a:pt x="28464" y="48969"/>
                  </a:cubicBezTo>
                  <a:cubicBezTo>
                    <a:pt x="28076" y="48786"/>
                    <a:pt x="27619" y="48695"/>
                    <a:pt x="27186" y="48695"/>
                  </a:cubicBezTo>
                  <a:cubicBezTo>
                    <a:pt x="27133" y="48691"/>
                    <a:pt x="27081" y="48689"/>
                    <a:pt x="27030" y="48689"/>
                  </a:cubicBezTo>
                  <a:cubicBezTo>
                    <a:pt x="26791" y="48689"/>
                    <a:pt x="26562" y="48730"/>
                    <a:pt x="26318" y="48786"/>
                  </a:cubicBezTo>
                  <a:lnTo>
                    <a:pt x="26318" y="48695"/>
                  </a:lnTo>
                  <a:cubicBezTo>
                    <a:pt x="27277" y="47988"/>
                    <a:pt x="28236" y="47303"/>
                    <a:pt x="29194" y="46595"/>
                  </a:cubicBezTo>
                  <a:cubicBezTo>
                    <a:pt x="29240" y="46572"/>
                    <a:pt x="29263" y="46550"/>
                    <a:pt x="29308" y="46527"/>
                  </a:cubicBezTo>
                  <a:cubicBezTo>
                    <a:pt x="29491" y="46390"/>
                    <a:pt x="29674" y="46230"/>
                    <a:pt x="29788" y="46025"/>
                  </a:cubicBezTo>
                  <a:cubicBezTo>
                    <a:pt x="29879" y="45819"/>
                    <a:pt x="29856" y="45522"/>
                    <a:pt x="29674" y="45408"/>
                  </a:cubicBezTo>
                  <a:cubicBezTo>
                    <a:pt x="29594" y="45351"/>
                    <a:pt x="29502" y="45334"/>
                    <a:pt x="29408" y="45334"/>
                  </a:cubicBezTo>
                  <a:close/>
                  <a:moveTo>
                    <a:pt x="49947" y="48099"/>
                  </a:moveTo>
                  <a:cubicBezTo>
                    <a:pt x="49801" y="48099"/>
                    <a:pt x="49659" y="48205"/>
                    <a:pt x="49554" y="48330"/>
                  </a:cubicBezTo>
                  <a:cubicBezTo>
                    <a:pt x="49463" y="48467"/>
                    <a:pt x="49417" y="48650"/>
                    <a:pt x="49395" y="48832"/>
                  </a:cubicBezTo>
                  <a:cubicBezTo>
                    <a:pt x="49166" y="49836"/>
                    <a:pt x="48961" y="50841"/>
                    <a:pt x="48756" y="51868"/>
                  </a:cubicBezTo>
                  <a:cubicBezTo>
                    <a:pt x="48710" y="52165"/>
                    <a:pt x="48641" y="52484"/>
                    <a:pt x="48596" y="52781"/>
                  </a:cubicBezTo>
                  <a:cubicBezTo>
                    <a:pt x="48573" y="52530"/>
                    <a:pt x="48573" y="52302"/>
                    <a:pt x="48573" y="52050"/>
                  </a:cubicBezTo>
                  <a:cubicBezTo>
                    <a:pt x="48573" y="51526"/>
                    <a:pt x="48550" y="51001"/>
                    <a:pt x="48527" y="50453"/>
                  </a:cubicBezTo>
                  <a:cubicBezTo>
                    <a:pt x="48504" y="49996"/>
                    <a:pt x="48459" y="49517"/>
                    <a:pt x="48231" y="49106"/>
                  </a:cubicBezTo>
                  <a:cubicBezTo>
                    <a:pt x="48132" y="48928"/>
                    <a:pt x="47947" y="48750"/>
                    <a:pt x="47751" y="48750"/>
                  </a:cubicBezTo>
                  <a:cubicBezTo>
                    <a:pt x="47721" y="48750"/>
                    <a:pt x="47691" y="48754"/>
                    <a:pt x="47660" y="48764"/>
                  </a:cubicBezTo>
                  <a:cubicBezTo>
                    <a:pt x="47477" y="48832"/>
                    <a:pt x="47409" y="49060"/>
                    <a:pt x="47363" y="49243"/>
                  </a:cubicBezTo>
                  <a:cubicBezTo>
                    <a:pt x="47021" y="50681"/>
                    <a:pt x="46861" y="52165"/>
                    <a:pt x="46884" y="53625"/>
                  </a:cubicBezTo>
                  <a:cubicBezTo>
                    <a:pt x="46884" y="53740"/>
                    <a:pt x="46884" y="53877"/>
                    <a:pt x="46884" y="53991"/>
                  </a:cubicBezTo>
                  <a:cubicBezTo>
                    <a:pt x="46861" y="53877"/>
                    <a:pt x="46838" y="53785"/>
                    <a:pt x="46838" y="53671"/>
                  </a:cubicBezTo>
                  <a:cubicBezTo>
                    <a:pt x="46656" y="52644"/>
                    <a:pt x="46793" y="51548"/>
                    <a:pt x="46336" y="50635"/>
                  </a:cubicBezTo>
                  <a:cubicBezTo>
                    <a:pt x="46249" y="50444"/>
                    <a:pt x="46057" y="50253"/>
                    <a:pt x="45869" y="50253"/>
                  </a:cubicBezTo>
                  <a:cubicBezTo>
                    <a:pt x="45810" y="50253"/>
                    <a:pt x="45752" y="50272"/>
                    <a:pt x="45697" y="50316"/>
                  </a:cubicBezTo>
                  <a:cubicBezTo>
                    <a:pt x="45628" y="50384"/>
                    <a:pt x="45583" y="50498"/>
                    <a:pt x="45560" y="50590"/>
                  </a:cubicBezTo>
                  <a:cubicBezTo>
                    <a:pt x="45195" y="52165"/>
                    <a:pt x="44989" y="53740"/>
                    <a:pt x="44944" y="55360"/>
                  </a:cubicBezTo>
                  <a:cubicBezTo>
                    <a:pt x="44784" y="54310"/>
                    <a:pt x="44601" y="53237"/>
                    <a:pt x="44282" y="52233"/>
                  </a:cubicBezTo>
                  <a:cubicBezTo>
                    <a:pt x="44220" y="52028"/>
                    <a:pt x="44066" y="51767"/>
                    <a:pt x="43869" y="51767"/>
                  </a:cubicBezTo>
                  <a:cubicBezTo>
                    <a:pt x="43847" y="51767"/>
                    <a:pt x="43825" y="51770"/>
                    <a:pt x="43802" y="51777"/>
                  </a:cubicBezTo>
                  <a:cubicBezTo>
                    <a:pt x="43620" y="51799"/>
                    <a:pt x="43529" y="52005"/>
                    <a:pt x="43483" y="52187"/>
                  </a:cubicBezTo>
                  <a:cubicBezTo>
                    <a:pt x="43209" y="53100"/>
                    <a:pt x="42935" y="54036"/>
                    <a:pt x="42844" y="54995"/>
                  </a:cubicBezTo>
                  <a:cubicBezTo>
                    <a:pt x="42798" y="55657"/>
                    <a:pt x="42844" y="56342"/>
                    <a:pt x="43049" y="56981"/>
                  </a:cubicBezTo>
                  <a:cubicBezTo>
                    <a:pt x="43141" y="57255"/>
                    <a:pt x="43255" y="57551"/>
                    <a:pt x="43414" y="57802"/>
                  </a:cubicBezTo>
                  <a:cubicBezTo>
                    <a:pt x="43832" y="58017"/>
                    <a:pt x="44298" y="58113"/>
                    <a:pt x="44767" y="58113"/>
                  </a:cubicBezTo>
                  <a:cubicBezTo>
                    <a:pt x="45145" y="58113"/>
                    <a:pt x="45523" y="58051"/>
                    <a:pt x="45880" y="57939"/>
                  </a:cubicBezTo>
                  <a:cubicBezTo>
                    <a:pt x="45994" y="57894"/>
                    <a:pt x="46108" y="57848"/>
                    <a:pt x="46222" y="57802"/>
                  </a:cubicBezTo>
                  <a:cubicBezTo>
                    <a:pt x="46884" y="57529"/>
                    <a:pt x="47477" y="57072"/>
                    <a:pt x="48002" y="56547"/>
                  </a:cubicBezTo>
                  <a:cubicBezTo>
                    <a:pt x="49737" y="54835"/>
                    <a:pt x="50719" y="52393"/>
                    <a:pt x="50673" y="49951"/>
                  </a:cubicBezTo>
                  <a:cubicBezTo>
                    <a:pt x="50673" y="49928"/>
                    <a:pt x="50673" y="49882"/>
                    <a:pt x="50673" y="49836"/>
                  </a:cubicBezTo>
                  <a:cubicBezTo>
                    <a:pt x="50650" y="49403"/>
                    <a:pt x="50604" y="48969"/>
                    <a:pt x="50445" y="48581"/>
                  </a:cubicBezTo>
                  <a:cubicBezTo>
                    <a:pt x="50376" y="48353"/>
                    <a:pt x="50216" y="48125"/>
                    <a:pt x="49988" y="48102"/>
                  </a:cubicBezTo>
                  <a:cubicBezTo>
                    <a:pt x="49974" y="48100"/>
                    <a:pt x="49960" y="48099"/>
                    <a:pt x="49947" y="48099"/>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8"/>
            <p:cNvSpPr/>
            <p:nvPr/>
          </p:nvSpPr>
          <p:spPr>
            <a:xfrm>
              <a:off x="1010541" y="2638671"/>
              <a:ext cx="638762" cy="1329848"/>
            </a:xfrm>
            <a:custGeom>
              <a:avLst/>
              <a:gdLst/>
              <a:ahLst/>
              <a:cxnLst/>
              <a:rect l="l" t="t" r="r" b="b"/>
              <a:pathLst>
                <a:path w="23671" h="49281" extrusionOk="0">
                  <a:moveTo>
                    <a:pt x="5844" y="0"/>
                  </a:moveTo>
                  <a:cubicBezTo>
                    <a:pt x="5799" y="46"/>
                    <a:pt x="5730" y="69"/>
                    <a:pt x="5684" y="115"/>
                  </a:cubicBezTo>
                  <a:cubicBezTo>
                    <a:pt x="5433" y="3242"/>
                    <a:pt x="5068" y="6369"/>
                    <a:pt x="4612" y="9473"/>
                  </a:cubicBezTo>
                  <a:cubicBezTo>
                    <a:pt x="4589" y="9656"/>
                    <a:pt x="4566" y="9838"/>
                    <a:pt x="4543" y="10021"/>
                  </a:cubicBezTo>
                  <a:cubicBezTo>
                    <a:pt x="3493" y="17028"/>
                    <a:pt x="1964" y="23967"/>
                    <a:pt x="1" y="30769"/>
                  </a:cubicBezTo>
                  <a:cubicBezTo>
                    <a:pt x="1211" y="31134"/>
                    <a:pt x="2489" y="31362"/>
                    <a:pt x="3767" y="31522"/>
                  </a:cubicBezTo>
                  <a:cubicBezTo>
                    <a:pt x="5205" y="26135"/>
                    <a:pt x="6803" y="20794"/>
                    <a:pt x="8560" y="15499"/>
                  </a:cubicBezTo>
                  <a:cubicBezTo>
                    <a:pt x="9017" y="14106"/>
                    <a:pt x="9496" y="12714"/>
                    <a:pt x="9793" y="11276"/>
                  </a:cubicBezTo>
                  <a:cubicBezTo>
                    <a:pt x="9884" y="10911"/>
                    <a:pt x="9953" y="10546"/>
                    <a:pt x="9862" y="10180"/>
                  </a:cubicBezTo>
                  <a:cubicBezTo>
                    <a:pt x="9816" y="9952"/>
                    <a:pt x="9702" y="9747"/>
                    <a:pt x="9610" y="9541"/>
                  </a:cubicBezTo>
                  <a:cubicBezTo>
                    <a:pt x="9382" y="9062"/>
                    <a:pt x="9131" y="8583"/>
                    <a:pt x="8880" y="8103"/>
                  </a:cubicBezTo>
                  <a:cubicBezTo>
                    <a:pt x="9884" y="7670"/>
                    <a:pt x="10866" y="7213"/>
                    <a:pt x="11847" y="6780"/>
                  </a:cubicBezTo>
                  <a:cubicBezTo>
                    <a:pt x="11893" y="6780"/>
                    <a:pt x="11939" y="6757"/>
                    <a:pt x="11984" y="6757"/>
                  </a:cubicBezTo>
                  <a:cubicBezTo>
                    <a:pt x="12053" y="6757"/>
                    <a:pt x="12098" y="6802"/>
                    <a:pt x="12144" y="6848"/>
                  </a:cubicBezTo>
                  <a:cubicBezTo>
                    <a:pt x="12738" y="7487"/>
                    <a:pt x="13354" y="8103"/>
                    <a:pt x="14016" y="8697"/>
                  </a:cubicBezTo>
                  <a:cubicBezTo>
                    <a:pt x="13651" y="9153"/>
                    <a:pt x="13285" y="9587"/>
                    <a:pt x="12920" y="10044"/>
                  </a:cubicBezTo>
                  <a:cubicBezTo>
                    <a:pt x="12738" y="10272"/>
                    <a:pt x="12532" y="10500"/>
                    <a:pt x="12418" y="10774"/>
                  </a:cubicBezTo>
                  <a:cubicBezTo>
                    <a:pt x="12304" y="11071"/>
                    <a:pt x="12281" y="11390"/>
                    <a:pt x="12235" y="11710"/>
                  </a:cubicBezTo>
                  <a:cubicBezTo>
                    <a:pt x="11665" y="18398"/>
                    <a:pt x="10752" y="25085"/>
                    <a:pt x="10501" y="31796"/>
                  </a:cubicBezTo>
                  <a:cubicBezTo>
                    <a:pt x="11710" y="31773"/>
                    <a:pt x="12920" y="31705"/>
                    <a:pt x="14130" y="31613"/>
                  </a:cubicBezTo>
                  <a:cubicBezTo>
                    <a:pt x="14312" y="30769"/>
                    <a:pt x="14472" y="29924"/>
                    <a:pt x="14655" y="29080"/>
                  </a:cubicBezTo>
                  <a:cubicBezTo>
                    <a:pt x="14381" y="28532"/>
                    <a:pt x="14153" y="27961"/>
                    <a:pt x="13947" y="27391"/>
                  </a:cubicBezTo>
                  <a:cubicBezTo>
                    <a:pt x="12715" y="24127"/>
                    <a:pt x="12121" y="20475"/>
                    <a:pt x="13194" y="17165"/>
                  </a:cubicBezTo>
                  <a:cubicBezTo>
                    <a:pt x="13947" y="14791"/>
                    <a:pt x="15340" y="12760"/>
                    <a:pt x="17211" y="11208"/>
                  </a:cubicBezTo>
                  <a:cubicBezTo>
                    <a:pt x="17394" y="11048"/>
                    <a:pt x="17599" y="10911"/>
                    <a:pt x="17805" y="10774"/>
                  </a:cubicBezTo>
                  <a:cubicBezTo>
                    <a:pt x="17805" y="10751"/>
                    <a:pt x="17828" y="10751"/>
                    <a:pt x="17850" y="10728"/>
                  </a:cubicBezTo>
                  <a:cubicBezTo>
                    <a:pt x="18330" y="7989"/>
                    <a:pt x="18581" y="5227"/>
                    <a:pt x="18558" y="2443"/>
                  </a:cubicBezTo>
                  <a:cubicBezTo>
                    <a:pt x="18375" y="2214"/>
                    <a:pt x="18193" y="1986"/>
                    <a:pt x="18033" y="1758"/>
                  </a:cubicBezTo>
                  <a:cubicBezTo>
                    <a:pt x="16184" y="3242"/>
                    <a:pt x="14267" y="4680"/>
                    <a:pt x="12281" y="6003"/>
                  </a:cubicBezTo>
                  <a:lnTo>
                    <a:pt x="12258" y="5981"/>
                  </a:lnTo>
                  <a:cubicBezTo>
                    <a:pt x="10158" y="3949"/>
                    <a:pt x="8013" y="1941"/>
                    <a:pt x="5844" y="0"/>
                  </a:cubicBezTo>
                  <a:close/>
                  <a:moveTo>
                    <a:pt x="22484" y="39054"/>
                  </a:moveTo>
                  <a:cubicBezTo>
                    <a:pt x="22050" y="39511"/>
                    <a:pt x="21594" y="39945"/>
                    <a:pt x="21114" y="40355"/>
                  </a:cubicBezTo>
                  <a:cubicBezTo>
                    <a:pt x="18238" y="42866"/>
                    <a:pt x="14655" y="44624"/>
                    <a:pt x="10957" y="45697"/>
                  </a:cubicBezTo>
                  <a:cubicBezTo>
                    <a:pt x="10569" y="45811"/>
                    <a:pt x="10204" y="45902"/>
                    <a:pt x="9816" y="45993"/>
                  </a:cubicBezTo>
                  <a:cubicBezTo>
                    <a:pt x="7191" y="46678"/>
                    <a:pt x="4498" y="47043"/>
                    <a:pt x="1781" y="47226"/>
                  </a:cubicBezTo>
                  <a:cubicBezTo>
                    <a:pt x="3950" y="48185"/>
                    <a:pt x="6255" y="48869"/>
                    <a:pt x="8629" y="49280"/>
                  </a:cubicBezTo>
                  <a:cubicBezTo>
                    <a:pt x="8720" y="49052"/>
                    <a:pt x="8789" y="48824"/>
                    <a:pt x="8880" y="48595"/>
                  </a:cubicBezTo>
                  <a:cubicBezTo>
                    <a:pt x="17211" y="47317"/>
                    <a:pt x="21548" y="44875"/>
                    <a:pt x="23306" y="43619"/>
                  </a:cubicBezTo>
                  <a:cubicBezTo>
                    <a:pt x="23328" y="43414"/>
                    <a:pt x="23351" y="43231"/>
                    <a:pt x="23374" y="43026"/>
                  </a:cubicBezTo>
                  <a:cubicBezTo>
                    <a:pt x="23465" y="41999"/>
                    <a:pt x="23580" y="40995"/>
                    <a:pt x="23671" y="39967"/>
                  </a:cubicBezTo>
                  <a:cubicBezTo>
                    <a:pt x="23283" y="39671"/>
                    <a:pt x="22872" y="39374"/>
                    <a:pt x="22484" y="390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8"/>
            <p:cNvSpPr/>
            <p:nvPr/>
          </p:nvSpPr>
          <p:spPr>
            <a:xfrm>
              <a:off x="1133134" y="2803738"/>
              <a:ext cx="357875" cy="137381"/>
            </a:xfrm>
            <a:custGeom>
              <a:avLst/>
              <a:gdLst/>
              <a:ahLst/>
              <a:cxnLst/>
              <a:rect l="l" t="t" r="r" b="b"/>
              <a:pathLst>
                <a:path w="13262" h="5091" extrusionOk="0">
                  <a:moveTo>
                    <a:pt x="7578" y="1"/>
                  </a:moveTo>
                  <a:cubicBezTo>
                    <a:pt x="7533" y="1"/>
                    <a:pt x="7464" y="46"/>
                    <a:pt x="7396" y="69"/>
                  </a:cubicBezTo>
                  <a:cubicBezTo>
                    <a:pt x="6323" y="617"/>
                    <a:pt x="5204" y="1028"/>
                    <a:pt x="4109" y="1484"/>
                  </a:cubicBezTo>
                  <a:cubicBezTo>
                    <a:pt x="2716" y="2009"/>
                    <a:pt x="1324" y="2580"/>
                    <a:pt x="69" y="3356"/>
                  </a:cubicBezTo>
                  <a:cubicBezTo>
                    <a:pt x="46" y="3539"/>
                    <a:pt x="23" y="3721"/>
                    <a:pt x="0" y="3904"/>
                  </a:cubicBezTo>
                  <a:cubicBezTo>
                    <a:pt x="1438" y="3265"/>
                    <a:pt x="2899" y="2625"/>
                    <a:pt x="4337" y="1986"/>
                  </a:cubicBezTo>
                  <a:cubicBezTo>
                    <a:pt x="5341" y="1553"/>
                    <a:pt x="6323" y="1096"/>
                    <a:pt x="7304" y="663"/>
                  </a:cubicBezTo>
                  <a:cubicBezTo>
                    <a:pt x="7350" y="663"/>
                    <a:pt x="7396" y="640"/>
                    <a:pt x="7441" y="640"/>
                  </a:cubicBezTo>
                  <a:cubicBezTo>
                    <a:pt x="7510" y="640"/>
                    <a:pt x="7555" y="685"/>
                    <a:pt x="7601" y="731"/>
                  </a:cubicBezTo>
                  <a:cubicBezTo>
                    <a:pt x="8195" y="1370"/>
                    <a:pt x="8811" y="1986"/>
                    <a:pt x="9473" y="2580"/>
                  </a:cubicBezTo>
                  <a:cubicBezTo>
                    <a:pt x="10477" y="3493"/>
                    <a:pt x="11550" y="4337"/>
                    <a:pt x="12668" y="5091"/>
                  </a:cubicBezTo>
                  <a:cubicBezTo>
                    <a:pt x="12851" y="4931"/>
                    <a:pt x="13056" y="4794"/>
                    <a:pt x="13262" y="4657"/>
                  </a:cubicBezTo>
                  <a:cubicBezTo>
                    <a:pt x="12166" y="3744"/>
                    <a:pt x="11071" y="2854"/>
                    <a:pt x="9998" y="1941"/>
                  </a:cubicBezTo>
                  <a:cubicBezTo>
                    <a:pt x="9267" y="1324"/>
                    <a:pt x="8514" y="708"/>
                    <a:pt x="7784" y="115"/>
                  </a:cubicBezTo>
                  <a:cubicBezTo>
                    <a:pt x="7738" y="69"/>
                    <a:pt x="7692" y="23"/>
                    <a:pt x="7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8"/>
            <p:cNvSpPr/>
            <p:nvPr/>
          </p:nvSpPr>
          <p:spPr>
            <a:xfrm>
              <a:off x="1268626" y="2531486"/>
              <a:ext cx="204519" cy="99683"/>
            </a:xfrm>
            <a:custGeom>
              <a:avLst/>
              <a:gdLst/>
              <a:ahLst/>
              <a:cxnLst/>
              <a:rect l="l" t="t" r="r" b="b"/>
              <a:pathLst>
                <a:path w="7579" h="3694" extrusionOk="0">
                  <a:moveTo>
                    <a:pt x="1" y="1"/>
                  </a:moveTo>
                  <a:lnTo>
                    <a:pt x="1" y="1"/>
                  </a:lnTo>
                  <a:cubicBezTo>
                    <a:pt x="823" y="1393"/>
                    <a:pt x="2101" y="2512"/>
                    <a:pt x="3562" y="3128"/>
                  </a:cubicBezTo>
                  <a:cubicBezTo>
                    <a:pt x="4480" y="3505"/>
                    <a:pt x="5458" y="3694"/>
                    <a:pt x="6435" y="3694"/>
                  </a:cubicBezTo>
                  <a:cubicBezTo>
                    <a:pt x="6818" y="3694"/>
                    <a:pt x="7200" y="3665"/>
                    <a:pt x="7579" y="3607"/>
                  </a:cubicBezTo>
                  <a:cubicBezTo>
                    <a:pt x="7419" y="2763"/>
                    <a:pt x="7442" y="1895"/>
                    <a:pt x="7510" y="1005"/>
                  </a:cubicBezTo>
                  <a:lnTo>
                    <a:pt x="7510" y="1005"/>
                  </a:lnTo>
                  <a:cubicBezTo>
                    <a:pt x="7077" y="1165"/>
                    <a:pt x="6620" y="1279"/>
                    <a:pt x="6164" y="1348"/>
                  </a:cubicBezTo>
                  <a:cubicBezTo>
                    <a:pt x="5848" y="1390"/>
                    <a:pt x="5533" y="1408"/>
                    <a:pt x="5218" y="1408"/>
                  </a:cubicBezTo>
                  <a:cubicBezTo>
                    <a:pt x="4508" y="1408"/>
                    <a:pt x="3801" y="1314"/>
                    <a:pt x="3105" y="1188"/>
                  </a:cubicBezTo>
                  <a:cubicBezTo>
                    <a:pt x="2009" y="982"/>
                    <a:pt x="891" y="663"/>
                    <a:pt x="1" y="1"/>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8"/>
            <p:cNvSpPr/>
            <p:nvPr/>
          </p:nvSpPr>
          <p:spPr>
            <a:xfrm>
              <a:off x="1240291" y="2114298"/>
              <a:ext cx="286446" cy="141833"/>
            </a:xfrm>
            <a:custGeom>
              <a:avLst/>
              <a:gdLst/>
              <a:ahLst/>
              <a:cxnLst/>
              <a:rect l="l" t="t" r="r" b="b"/>
              <a:pathLst>
                <a:path w="10615" h="5256" extrusionOk="0">
                  <a:moveTo>
                    <a:pt x="9634" y="1"/>
                  </a:moveTo>
                  <a:cubicBezTo>
                    <a:pt x="9525" y="1"/>
                    <a:pt x="9418" y="12"/>
                    <a:pt x="9314" y="31"/>
                  </a:cubicBezTo>
                  <a:cubicBezTo>
                    <a:pt x="8811" y="99"/>
                    <a:pt x="8355" y="282"/>
                    <a:pt x="7944" y="579"/>
                  </a:cubicBezTo>
                  <a:cubicBezTo>
                    <a:pt x="7693" y="761"/>
                    <a:pt x="7465" y="990"/>
                    <a:pt x="7396" y="1286"/>
                  </a:cubicBezTo>
                  <a:cubicBezTo>
                    <a:pt x="7351" y="1469"/>
                    <a:pt x="7396" y="1720"/>
                    <a:pt x="7579" y="1743"/>
                  </a:cubicBezTo>
                  <a:cubicBezTo>
                    <a:pt x="7598" y="1748"/>
                    <a:pt x="7617" y="1751"/>
                    <a:pt x="7635" y="1751"/>
                  </a:cubicBezTo>
                  <a:cubicBezTo>
                    <a:pt x="7771" y="1751"/>
                    <a:pt x="7889" y="1612"/>
                    <a:pt x="7990" y="1492"/>
                  </a:cubicBezTo>
                  <a:cubicBezTo>
                    <a:pt x="8241" y="1241"/>
                    <a:pt x="8560" y="1081"/>
                    <a:pt x="8903" y="1035"/>
                  </a:cubicBezTo>
                  <a:cubicBezTo>
                    <a:pt x="9154" y="1081"/>
                    <a:pt x="9587" y="1081"/>
                    <a:pt x="9998" y="1081"/>
                  </a:cubicBezTo>
                  <a:cubicBezTo>
                    <a:pt x="10043" y="1085"/>
                    <a:pt x="10088" y="1088"/>
                    <a:pt x="10132" y="1088"/>
                  </a:cubicBezTo>
                  <a:cubicBezTo>
                    <a:pt x="10318" y="1088"/>
                    <a:pt x="10495" y="1041"/>
                    <a:pt x="10569" y="875"/>
                  </a:cubicBezTo>
                  <a:cubicBezTo>
                    <a:pt x="10592" y="807"/>
                    <a:pt x="10615" y="716"/>
                    <a:pt x="10592" y="647"/>
                  </a:cubicBezTo>
                  <a:cubicBezTo>
                    <a:pt x="10546" y="396"/>
                    <a:pt x="10341" y="168"/>
                    <a:pt x="10090" y="77"/>
                  </a:cubicBezTo>
                  <a:cubicBezTo>
                    <a:pt x="9943" y="23"/>
                    <a:pt x="9788" y="1"/>
                    <a:pt x="9634" y="1"/>
                  </a:cubicBezTo>
                  <a:close/>
                  <a:moveTo>
                    <a:pt x="2613" y="2645"/>
                  </a:moveTo>
                  <a:cubicBezTo>
                    <a:pt x="2422" y="2645"/>
                    <a:pt x="2234" y="2680"/>
                    <a:pt x="2055" y="2724"/>
                  </a:cubicBezTo>
                  <a:cubicBezTo>
                    <a:pt x="1302" y="2930"/>
                    <a:pt x="594" y="3455"/>
                    <a:pt x="183" y="4139"/>
                  </a:cubicBezTo>
                  <a:cubicBezTo>
                    <a:pt x="92" y="4322"/>
                    <a:pt x="1" y="4528"/>
                    <a:pt x="1" y="4733"/>
                  </a:cubicBezTo>
                  <a:cubicBezTo>
                    <a:pt x="1" y="4961"/>
                    <a:pt x="115" y="5167"/>
                    <a:pt x="320" y="5235"/>
                  </a:cubicBezTo>
                  <a:cubicBezTo>
                    <a:pt x="362" y="5249"/>
                    <a:pt x="406" y="5255"/>
                    <a:pt x="450" y="5255"/>
                  </a:cubicBezTo>
                  <a:cubicBezTo>
                    <a:pt x="623" y="5255"/>
                    <a:pt x="805" y="5157"/>
                    <a:pt x="914" y="5030"/>
                  </a:cubicBezTo>
                  <a:cubicBezTo>
                    <a:pt x="1074" y="4847"/>
                    <a:pt x="1165" y="4642"/>
                    <a:pt x="1302" y="4459"/>
                  </a:cubicBezTo>
                  <a:cubicBezTo>
                    <a:pt x="1530" y="4117"/>
                    <a:pt x="1895" y="3866"/>
                    <a:pt x="2306" y="3751"/>
                  </a:cubicBezTo>
                  <a:cubicBezTo>
                    <a:pt x="2512" y="3751"/>
                    <a:pt x="2877" y="3706"/>
                    <a:pt x="3265" y="3683"/>
                  </a:cubicBezTo>
                  <a:cubicBezTo>
                    <a:pt x="3356" y="3660"/>
                    <a:pt x="3425" y="3660"/>
                    <a:pt x="3493" y="3615"/>
                  </a:cubicBezTo>
                  <a:cubicBezTo>
                    <a:pt x="3607" y="3523"/>
                    <a:pt x="3630" y="3341"/>
                    <a:pt x="3562" y="3181"/>
                  </a:cubicBezTo>
                  <a:cubicBezTo>
                    <a:pt x="3447" y="2930"/>
                    <a:pt x="3196" y="2747"/>
                    <a:pt x="2922" y="2679"/>
                  </a:cubicBezTo>
                  <a:cubicBezTo>
                    <a:pt x="2819" y="2655"/>
                    <a:pt x="2716" y="2645"/>
                    <a:pt x="2613" y="26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8"/>
            <p:cNvSpPr/>
            <p:nvPr/>
          </p:nvSpPr>
          <p:spPr>
            <a:xfrm>
              <a:off x="907701" y="2785253"/>
              <a:ext cx="167550" cy="599337"/>
            </a:xfrm>
            <a:custGeom>
              <a:avLst/>
              <a:gdLst/>
              <a:ahLst/>
              <a:cxnLst/>
              <a:rect l="l" t="t" r="r" b="b"/>
              <a:pathLst>
                <a:path w="6209" h="22210" extrusionOk="0">
                  <a:moveTo>
                    <a:pt x="6209" y="1"/>
                  </a:moveTo>
                  <a:lnTo>
                    <a:pt x="1073" y="5821"/>
                  </a:lnTo>
                  <a:cubicBezTo>
                    <a:pt x="1004" y="5913"/>
                    <a:pt x="913" y="6027"/>
                    <a:pt x="913" y="6141"/>
                  </a:cubicBezTo>
                  <a:cubicBezTo>
                    <a:pt x="913" y="6255"/>
                    <a:pt x="1004" y="6369"/>
                    <a:pt x="1096" y="6438"/>
                  </a:cubicBezTo>
                  <a:cubicBezTo>
                    <a:pt x="1849" y="7214"/>
                    <a:pt x="2625" y="7967"/>
                    <a:pt x="3378" y="8720"/>
                  </a:cubicBezTo>
                  <a:cubicBezTo>
                    <a:pt x="2442" y="10135"/>
                    <a:pt x="1301" y="11391"/>
                    <a:pt x="0" y="12463"/>
                  </a:cubicBezTo>
                  <a:cubicBezTo>
                    <a:pt x="1233" y="15545"/>
                    <a:pt x="1895" y="18877"/>
                    <a:pt x="1917" y="22210"/>
                  </a:cubicBezTo>
                  <a:cubicBezTo>
                    <a:pt x="2351" y="19288"/>
                    <a:pt x="2328" y="16298"/>
                    <a:pt x="1849" y="13376"/>
                  </a:cubicBezTo>
                  <a:cubicBezTo>
                    <a:pt x="1803" y="13125"/>
                    <a:pt x="1758" y="12851"/>
                    <a:pt x="1849" y="12600"/>
                  </a:cubicBezTo>
                  <a:cubicBezTo>
                    <a:pt x="1917" y="12418"/>
                    <a:pt x="2077" y="12281"/>
                    <a:pt x="2237" y="12144"/>
                  </a:cubicBezTo>
                  <a:cubicBezTo>
                    <a:pt x="3241" y="11208"/>
                    <a:pt x="4154" y="10204"/>
                    <a:pt x="4976" y="9108"/>
                  </a:cubicBezTo>
                  <a:cubicBezTo>
                    <a:pt x="5067" y="8971"/>
                    <a:pt x="5182" y="8834"/>
                    <a:pt x="5182" y="8674"/>
                  </a:cubicBezTo>
                  <a:cubicBezTo>
                    <a:pt x="5159" y="8469"/>
                    <a:pt x="4999" y="8309"/>
                    <a:pt x="4839" y="8172"/>
                  </a:cubicBezTo>
                  <a:cubicBezTo>
                    <a:pt x="4314" y="7716"/>
                    <a:pt x="3789" y="7236"/>
                    <a:pt x="3264" y="6780"/>
                  </a:cubicBezTo>
                  <a:cubicBezTo>
                    <a:pt x="3104" y="6643"/>
                    <a:pt x="2922" y="6460"/>
                    <a:pt x="2922" y="6232"/>
                  </a:cubicBezTo>
                  <a:cubicBezTo>
                    <a:pt x="2922" y="6118"/>
                    <a:pt x="2990" y="5981"/>
                    <a:pt x="3059" y="5867"/>
                  </a:cubicBezTo>
                  <a:cubicBezTo>
                    <a:pt x="4132" y="3927"/>
                    <a:pt x="5204" y="2009"/>
                    <a:pt x="6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8"/>
            <p:cNvSpPr/>
            <p:nvPr/>
          </p:nvSpPr>
          <p:spPr>
            <a:xfrm>
              <a:off x="1336385" y="3998040"/>
              <a:ext cx="250718" cy="238143"/>
            </a:xfrm>
            <a:custGeom>
              <a:avLst/>
              <a:gdLst/>
              <a:ahLst/>
              <a:cxnLst/>
              <a:rect l="l" t="t" r="r" b="b"/>
              <a:pathLst>
                <a:path w="9291" h="8825" extrusionOk="0">
                  <a:moveTo>
                    <a:pt x="1439" y="1"/>
                  </a:moveTo>
                  <a:cubicBezTo>
                    <a:pt x="206" y="1439"/>
                    <a:pt x="1" y="2968"/>
                    <a:pt x="92" y="4406"/>
                  </a:cubicBezTo>
                  <a:cubicBezTo>
                    <a:pt x="183" y="5456"/>
                    <a:pt x="411" y="6552"/>
                    <a:pt x="1073" y="7396"/>
                  </a:cubicBezTo>
                  <a:cubicBezTo>
                    <a:pt x="1808" y="8346"/>
                    <a:pt x="3014" y="8824"/>
                    <a:pt x="4229" y="8824"/>
                  </a:cubicBezTo>
                  <a:cubicBezTo>
                    <a:pt x="4940" y="8824"/>
                    <a:pt x="5654" y="8661"/>
                    <a:pt x="6278" y="8332"/>
                  </a:cubicBezTo>
                  <a:cubicBezTo>
                    <a:pt x="7989" y="7465"/>
                    <a:pt x="9039" y="5593"/>
                    <a:pt x="9290" y="3698"/>
                  </a:cubicBezTo>
                  <a:cubicBezTo>
                    <a:pt x="6666" y="2466"/>
                    <a:pt x="4063" y="1233"/>
                    <a:pt x="1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8"/>
            <p:cNvSpPr/>
            <p:nvPr/>
          </p:nvSpPr>
          <p:spPr>
            <a:xfrm>
              <a:off x="-249658" y="4223473"/>
              <a:ext cx="1308287" cy="951059"/>
            </a:xfrm>
            <a:custGeom>
              <a:avLst/>
              <a:gdLst/>
              <a:ahLst/>
              <a:cxnLst/>
              <a:rect l="l" t="t" r="r" b="b"/>
              <a:pathLst>
                <a:path w="48482" h="35244" extrusionOk="0">
                  <a:moveTo>
                    <a:pt x="48481" y="1"/>
                  </a:moveTo>
                  <a:lnTo>
                    <a:pt x="45035" y="1051"/>
                  </a:lnTo>
                  <a:cubicBezTo>
                    <a:pt x="44008" y="4087"/>
                    <a:pt x="42045" y="6711"/>
                    <a:pt x="40104" y="9268"/>
                  </a:cubicBezTo>
                  <a:cubicBezTo>
                    <a:pt x="35425" y="15385"/>
                    <a:pt x="30563" y="21548"/>
                    <a:pt x="24264" y="25976"/>
                  </a:cubicBezTo>
                  <a:cubicBezTo>
                    <a:pt x="17165" y="30929"/>
                    <a:pt x="8628" y="33394"/>
                    <a:pt x="0" y="34490"/>
                  </a:cubicBezTo>
                  <a:cubicBezTo>
                    <a:pt x="46" y="34741"/>
                    <a:pt x="92" y="34992"/>
                    <a:pt x="115" y="35243"/>
                  </a:cubicBezTo>
                  <a:cubicBezTo>
                    <a:pt x="42136" y="30678"/>
                    <a:pt x="48481" y="1"/>
                    <a:pt x="48481"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8"/>
            <p:cNvSpPr/>
            <p:nvPr/>
          </p:nvSpPr>
          <p:spPr>
            <a:xfrm>
              <a:off x="280057" y="3341468"/>
              <a:ext cx="1371729" cy="576076"/>
            </a:xfrm>
            <a:custGeom>
              <a:avLst/>
              <a:gdLst/>
              <a:ahLst/>
              <a:cxnLst/>
              <a:rect l="l" t="t" r="r" b="b"/>
              <a:pathLst>
                <a:path w="50833" h="21348" extrusionOk="0">
                  <a:moveTo>
                    <a:pt x="388" y="0"/>
                  </a:moveTo>
                  <a:lnTo>
                    <a:pt x="388" y="0"/>
                  </a:lnTo>
                  <a:cubicBezTo>
                    <a:pt x="0" y="4588"/>
                    <a:pt x="1073" y="9290"/>
                    <a:pt x="3744" y="13056"/>
                  </a:cubicBezTo>
                  <a:cubicBezTo>
                    <a:pt x="4474" y="14106"/>
                    <a:pt x="5341" y="15088"/>
                    <a:pt x="6300" y="15955"/>
                  </a:cubicBezTo>
                  <a:cubicBezTo>
                    <a:pt x="8788" y="18237"/>
                    <a:pt x="11892" y="19858"/>
                    <a:pt x="15179" y="20611"/>
                  </a:cubicBezTo>
                  <a:cubicBezTo>
                    <a:pt x="16982" y="21045"/>
                    <a:pt x="18808" y="21205"/>
                    <a:pt x="20657" y="21296"/>
                  </a:cubicBezTo>
                  <a:cubicBezTo>
                    <a:pt x="21319" y="21319"/>
                    <a:pt x="22004" y="21342"/>
                    <a:pt x="22689" y="21342"/>
                  </a:cubicBezTo>
                  <a:cubicBezTo>
                    <a:pt x="23022" y="21345"/>
                    <a:pt x="23355" y="21347"/>
                    <a:pt x="23689" y="21347"/>
                  </a:cubicBezTo>
                  <a:cubicBezTo>
                    <a:pt x="25410" y="21347"/>
                    <a:pt x="27130" y="21297"/>
                    <a:pt x="28851" y="21182"/>
                  </a:cubicBezTo>
                  <a:cubicBezTo>
                    <a:pt x="31568" y="20999"/>
                    <a:pt x="34261" y="20634"/>
                    <a:pt x="36886" y="19949"/>
                  </a:cubicBezTo>
                  <a:cubicBezTo>
                    <a:pt x="37274" y="19858"/>
                    <a:pt x="37639" y="19767"/>
                    <a:pt x="38027" y="19653"/>
                  </a:cubicBezTo>
                  <a:cubicBezTo>
                    <a:pt x="41725" y="18580"/>
                    <a:pt x="45308" y="16822"/>
                    <a:pt x="48184" y="14311"/>
                  </a:cubicBezTo>
                  <a:cubicBezTo>
                    <a:pt x="48664" y="13901"/>
                    <a:pt x="49120" y="13467"/>
                    <a:pt x="49554" y="13010"/>
                  </a:cubicBezTo>
                  <a:cubicBezTo>
                    <a:pt x="50010" y="12531"/>
                    <a:pt x="50421" y="12029"/>
                    <a:pt x="50832" y="11504"/>
                  </a:cubicBezTo>
                  <a:cubicBezTo>
                    <a:pt x="50809" y="11458"/>
                    <a:pt x="50809" y="11413"/>
                    <a:pt x="50786" y="11344"/>
                  </a:cubicBezTo>
                  <a:cubicBezTo>
                    <a:pt x="50672" y="10933"/>
                    <a:pt x="50558" y="10522"/>
                    <a:pt x="50467" y="10089"/>
                  </a:cubicBezTo>
                  <a:cubicBezTo>
                    <a:pt x="49919" y="10591"/>
                    <a:pt x="48869" y="11481"/>
                    <a:pt x="47294" y="12508"/>
                  </a:cubicBezTo>
                  <a:cubicBezTo>
                    <a:pt x="43626" y="14947"/>
                    <a:pt x="37142" y="18051"/>
                    <a:pt x="28067" y="18051"/>
                  </a:cubicBezTo>
                  <a:cubicBezTo>
                    <a:pt x="27203" y="18051"/>
                    <a:pt x="26315" y="18023"/>
                    <a:pt x="25405" y="17964"/>
                  </a:cubicBezTo>
                  <a:cubicBezTo>
                    <a:pt x="9838" y="16936"/>
                    <a:pt x="2922" y="11344"/>
                    <a:pt x="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8"/>
            <p:cNvSpPr/>
            <p:nvPr/>
          </p:nvSpPr>
          <p:spPr>
            <a:xfrm>
              <a:off x="255420" y="2175149"/>
              <a:ext cx="1844749" cy="2905124"/>
            </a:xfrm>
            <a:custGeom>
              <a:avLst/>
              <a:gdLst/>
              <a:ahLst/>
              <a:cxnLst/>
              <a:rect l="l" t="t" r="r" b="b"/>
              <a:pathLst>
                <a:path w="68362" h="107657" extrusionOk="0">
                  <a:moveTo>
                    <a:pt x="47171" y="1901"/>
                  </a:moveTo>
                  <a:cubicBezTo>
                    <a:pt x="47159" y="1901"/>
                    <a:pt x="47147" y="1903"/>
                    <a:pt x="47134" y="1907"/>
                  </a:cubicBezTo>
                  <a:cubicBezTo>
                    <a:pt x="47066" y="1907"/>
                    <a:pt x="47020" y="1976"/>
                    <a:pt x="47043" y="2044"/>
                  </a:cubicBezTo>
                  <a:cubicBezTo>
                    <a:pt x="47112" y="2341"/>
                    <a:pt x="46861" y="2638"/>
                    <a:pt x="46587" y="2729"/>
                  </a:cubicBezTo>
                  <a:cubicBezTo>
                    <a:pt x="46482" y="2762"/>
                    <a:pt x="46377" y="2776"/>
                    <a:pt x="46275" y="2776"/>
                  </a:cubicBezTo>
                  <a:cubicBezTo>
                    <a:pt x="46021" y="2776"/>
                    <a:pt x="45784" y="2690"/>
                    <a:pt x="45605" y="2592"/>
                  </a:cubicBezTo>
                  <a:cubicBezTo>
                    <a:pt x="45594" y="2586"/>
                    <a:pt x="45579" y="2584"/>
                    <a:pt x="45564" y="2584"/>
                  </a:cubicBezTo>
                  <a:cubicBezTo>
                    <a:pt x="45518" y="2584"/>
                    <a:pt x="45462" y="2609"/>
                    <a:pt x="45445" y="2661"/>
                  </a:cubicBezTo>
                  <a:cubicBezTo>
                    <a:pt x="45423" y="2706"/>
                    <a:pt x="45445" y="2798"/>
                    <a:pt x="45491" y="2820"/>
                  </a:cubicBezTo>
                  <a:cubicBezTo>
                    <a:pt x="45696" y="2934"/>
                    <a:pt x="45993" y="3026"/>
                    <a:pt x="46290" y="3026"/>
                  </a:cubicBezTo>
                  <a:cubicBezTo>
                    <a:pt x="46404" y="3026"/>
                    <a:pt x="46541" y="3003"/>
                    <a:pt x="46655" y="2980"/>
                  </a:cubicBezTo>
                  <a:cubicBezTo>
                    <a:pt x="47020" y="2843"/>
                    <a:pt x="47386" y="2455"/>
                    <a:pt x="47294" y="1999"/>
                  </a:cubicBezTo>
                  <a:cubicBezTo>
                    <a:pt x="47275" y="1942"/>
                    <a:pt x="47226" y="1901"/>
                    <a:pt x="47171" y="1901"/>
                  </a:cubicBezTo>
                  <a:close/>
                  <a:moveTo>
                    <a:pt x="46769" y="241"/>
                  </a:moveTo>
                  <a:cubicBezTo>
                    <a:pt x="46838" y="241"/>
                    <a:pt x="46883" y="241"/>
                    <a:pt x="46952" y="264"/>
                  </a:cubicBezTo>
                  <a:cubicBezTo>
                    <a:pt x="47226" y="287"/>
                    <a:pt x="47477" y="355"/>
                    <a:pt x="47682" y="447"/>
                  </a:cubicBezTo>
                  <a:cubicBezTo>
                    <a:pt x="47842" y="538"/>
                    <a:pt x="48002" y="675"/>
                    <a:pt x="48139" y="835"/>
                  </a:cubicBezTo>
                  <a:cubicBezTo>
                    <a:pt x="48801" y="1565"/>
                    <a:pt x="48915" y="2752"/>
                    <a:pt x="48413" y="3574"/>
                  </a:cubicBezTo>
                  <a:cubicBezTo>
                    <a:pt x="48013" y="4216"/>
                    <a:pt x="47258" y="4607"/>
                    <a:pt x="46517" y="4607"/>
                  </a:cubicBezTo>
                  <a:cubicBezTo>
                    <a:pt x="46284" y="4607"/>
                    <a:pt x="46052" y="4569"/>
                    <a:pt x="45833" y="4487"/>
                  </a:cubicBezTo>
                  <a:cubicBezTo>
                    <a:pt x="44898" y="4167"/>
                    <a:pt x="44350" y="3094"/>
                    <a:pt x="44441" y="2341"/>
                  </a:cubicBezTo>
                  <a:cubicBezTo>
                    <a:pt x="44487" y="1748"/>
                    <a:pt x="44806" y="1177"/>
                    <a:pt x="45263" y="789"/>
                  </a:cubicBezTo>
                  <a:cubicBezTo>
                    <a:pt x="45696" y="447"/>
                    <a:pt x="46221" y="241"/>
                    <a:pt x="46769" y="241"/>
                  </a:cubicBezTo>
                  <a:close/>
                  <a:moveTo>
                    <a:pt x="40675" y="5012"/>
                  </a:moveTo>
                  <a:cubicBezTo>
                    <a:pt x="40606" y="5012"/>
                    <a:pt x="40561" y="5057"/>
                    <a:pt x="40561" y="5126"/>
                  </a:cubicBezTo>
                  <a:cubicBezTo>
                    <a:pt x="40515" y="5468"/>
                    <a:pt x="40264" y="5765"/>
                    <a:pt x="39922" y="5833"/>
                  </a:cubicBezTo>
                  <a:cubicBezTo>
                    <a:pt x="39876" y="5843"/>
                    <a:pt x="39830" y="5848"/>
                    <a:pt x="39784" y="5848"/>
                  </a:cubicBezTo>
                  <a:cubicBezTo>
                    <a:pt x="39503" y="5848"/>
                    <a:pt x="39214" y="5677"/>
                    <a:pt x="39077" y="5422"/>
                  </a:cubicBezTo>
                  <a:cubicBezTo>
                    <a:pt x="39060" y="5371"/>
                    <a:pt x="39017" y="5345"/>
                    <a:pt x="38968" y="5345"/>
                  </a:cubicBezTo>
                  <a:cubicBezTo>
                    <a:pt x="38952" y="5345"/>
                    <a:pt x="38934" y="5348"/>
                    <a:pt x="38917" y="5354"/>
                  </a:cubicBezTo>
                  <a:cubicBezTo>
                    <a:pt x="38849" y="5400"/>
                    <a:pt x="38826" y="5468"/>
                    <a:pt x="38849" y="5537"/>
                  </a:cubicBezTo>
                  <a:cubicBezTo>
                    <a:pt x="39031" y="5879"/>
                    <a:pt x="39419" y="6107"/>
                    <a:pt x="39785" y="6107"/>
                  </a:cubicBezTo>
                  <a:cubicBezTo>
                    <a:pt x="39853" y="6107"/>
                    <a:pt x="39922" y="6084"/>
                    <a:pt x="39967" y="6084"/>
                  </a:cubicBezTo>
                  <a:cubicBezTo>
                    <a:pt x="40401" y="5993"/>
                    <a:pt x="40766" y="5605"/>
                    <a:pt x="40789" y="5149"/>
                  </a:cubicBezTo>
                  <a:cubicBezTo>
                    <a:pt x="40812" y="5080"/>
                    <a:pt x="40743" y="5034"/>
                    <a:pt x="40675" y="5012"/>
                  </a:cubicBezTo>
                  <a:close/>
                  <a:moveTo>
                    <a:pt x="43615" y="4113"/>
                  </a:moveTo>
                  <a:cubicBezTo>
                    <a:pt x="43599" y="4113"/>
                    <a:pt x="43585" y="4116"/>
                    <a:pt x="43574" y="4121"/>
                  </a:cubicBezTo>
                  <a:cubicBezTo>
                    <a:pt x="43505" y="4167"/>
                    <a:pt x="43482" y="4235"/>
                    <a:pt x="43505" y="4304"/>
                  </a:cubicBezTo>
                  <a:cubicBezTo>
                    <a:pt x="43870" y="4966"/>
                    <a:pt x="44601" y="5400"/>
                    <a:pt x="45331" y="5468"/>
                  </a:cubicBezTo>
                  <a:cubicBezTo>
                    <a:pt x="45194" y="5742"/>
                    <a:pt x="45012" y="6016"/>
                    <a:pt x="44829" y="6267"/>
                  </a:cubicBezTo>
                  <a:cubicBezTo>
                    <a:pt x="44783" y="6335"/>
                    <a:pt x="44783" y="6404"/>
                    <a:pt x="44852" y="6450"/>
                  </a:cubicBezTo>
                  <a:cubicBezTo>
                    <a:pt x="44875" y="6472"/>
                    <a:pt x="44898" y="6472"/>
                    <a:pt x="44920" y="6472"/>
                  </a:cubicBezTo>
                  <a:cubicBezTo>
                    <a:pt x="44966" y="6472"/>
                    <a:pt x="44989" y="6450"/>
                    <a:pt x="45012" y="6427"/>
                  </a:cubicBezTo>
                  <a:cubicBezTo>
                    <a:pt x="45263" y="6107"/>
                    <a:pt x="45468" y="5765"/>
                    <a:pt x="45651" y="5400"/>
                  </a:cubicBezTo>
                  <a:cubicBezTo>
                    <a:pt x="45651" y="5354"/>
                    <a:pt x="45651" y="5308"/>
                    <a:pt x="45628" y="5263"/>
                  </a:cubicBezTo>
                  <a:cubicBezTo>
                    <a:pt x="45605" y="5240"/>
                    <a:pt x="45559" y="5217"/>
                    <a:pt x="45537" y="5217"/>
                  </a:cubicBezTo>
                  <a:cubicBezTo>
                    <a:pt x="45518" y="5218"/>
                    <a:pt x="45500" y="5218"/>
                    <a:pt x="45481" y="5218"/>
                  </a:cubicBezTo>
                  <a:cubicBezTo>
                    <a:pt x="44770" y="5218"/>
                    <a:pt x="44067" y="4791"/>
                    <a:pt x="43733" y="4190"/>
                  </a:cubicBezTo>
                  <a:cubicBezTo>
                    <a:pt x="43716" y="4138"/>
                    <a:pt x="43661" y="4113"/>
                    <a:pt x="43615" y="4113"/>
                  </a:cubicBezTo>
                  <a:close/>
                  <a:moveTo>
                    <a:pt x="39830" y="3368"/>
                  </a:moveTo>
                  <a:cubicBezTo>
                    <a:pt x="40332" y="3368"/>
                    <a:pt x="40835" y="3528"/>
                    <a:pt x="41223" y="3825"/>
                  </a:cubicBezTo>
                  <a:cubicBezTo>
                    <a:pt x="41816" y="4304"/>
                    <a:pt x="42159" y="5080"/>
                    <a:pt x="42067" y="5833"/>
                  </a:cubicBezTo>
                  <a:cubicBezTo>
                    <a:pt x="41976" y="6586"/>
                    <a:pt x="41497" y="7271"/>
                    <a:pt x="40812" y="7614"/>
                  </a:cubicBezTo>
                  <a:cubicBezTo>
                    <a:pt x="40355" y="7819"/>
                    <a:pt x="39830" y="7888"/>
                    <a:pt x="39351" y="7910"/>
                  </a:cubicBezTo>
                  <a:cubicBezTo>
                    <a:pt x="39260" y="7922"/>
                    <a:pt x="39168" y="7927"/>
                    <a:pt x="39077" y="7927"/>
                  </a:cubicBezTo>
                  <a:cubicBezTo>
                    <a:pt x="38986" y="7927"/>
                    <a:pt x="38894" y="7922"/>
                    <a:pt x="38803" y="7910"/>
                  </a:cubicBezTo>
                  <a:cubicBezTo>
                    <a:pt x="38506" y="7865"/>
                    <a:pt x="38210" y="7705"/>
                    <a:pt x="37936" y="7477"/>
                  </a:cubicBezTo>
                  <a:cubicBezTo>
                    <a:pt x="37228" y="6883"/>
                    <a:pt x="36954" y="5879"/>
                    <a:pt x="37228" y="5012"/>
                  </a:cubicBezTo>
                  <a:cubicBezTo>
                    <a:pt x="37525" y="4121"/>
                    <a:pt x="38438" y="3711"/>
                    <a:pt x="39100" y="3482"/>
                  </a:cubicBezTo>
                  <a:cubicBezTo>
                    <a:pt x="39328" y="3391"/>
                    <a:pt x="39579" y="3368"/>
                    <a:pt x="39830" y="3368"/>
                  </a:cubicBezTo>
                  <a:close/>
                  <a:moveTo>
                    <a:pt x="46740" y="1"/>
                  </a:moveTo>
                  <a:cubicBezTo>
                    <a:pt x="46153" y="1"/>
                    <a:pt x="45566" y="221"/>
                    <a:pt x="45103" y="583"/>
                  </a:cubicBezTo>
                  <a:cubicBezTo>
                    <a:pt x="44601" y="1017"/>
                    <a:pt x="44258" y="1656"/>
                    <a:pt x="44190" y="2318"/>
                  </a:cubicBezTo>
                  <a:cubicBezTo>
                    <a:pt x="44167" y="2546"/>
                    <a:pt x="44190" y="2798"/>
                    <a:pt x="44258" y="3049"/>
                  </a:cubicBezTo>
                  <a:cubicBezTo>
                    <a:pt x="43368" y="3186"/>
                    <a:pt x="42547" y="3574"/>
                    <a:pt x="41885" y="4167"/>
                  </a:cubicBezTo>
                  <a:cubicBezTo>
                    <a:pt x="41748" y="3962"/>
                    <a:pt x="41565" y="3802"/>
                    <a:pt x="41382" y="3642"/>
                  </a:cubicBezTo>
                  <a:cubicBezTo>
                    <a:pt x="40943" y="3294"/>
                    <a:pt x="40393" y="3106"/>
                    <a:pt x="39839" y="3106"/>
                  </a:cubicBezTo>
                  <a:cubicBezTo>
                    <a:pt x="39559" y="3106"/>
                    <a:pt x="39277" y="3154"/>
                    <a:pt x="39009" y="3254"/>
                  </a:cubicBezTo>
                  <a:cubicBezTo>
                    <a:pt x="38301" y="3505"/>
                    <a:pt x="37320" y="3939"/>
                    <a:pt x="37000" y="4920"/>
                  </a:cubicBezTo>
                  <a:cubicBezTo>
                    <a:pt x="36863" y="5354"/>
                    <a:pt x="36840" y="5810"/>
                    <a:pt x="36932" y="6244"/>
                  </a:cubicBezTo>
                  <a:cubicBezTo>
                    <a:pt x="35950" y="6541"/>
                    <a:pt x="34969" y="6883"/>
                    <a:pt x="34033" y="7317"/>
                  </a:cubicBezTo>
                  <a:cubicBezTo>
                    <a:pt x="33987" y="7340"/>
                    <a:pt x="33941" y="7408"/>
                    <a:pt x="33987" y="7477"/>
                  </a:cubicBezTo>
                  <a:cubicBezTo>
                    <a:pt x="33987" y="7522"/>
                    <a:pt x="34033" y="7545"/>
                    <a:pt x="34078" y="7545"/>
                  </a:cubicBezTo>
                  <a:lnTo>
                    <a:pt x="34147" y="7545"/>
                  </a:lnTo>
                  <a:cubicBezTo>
                    <a:pt x="35060" y="7134"/>
                    <a:pt x="36018" y="6769"/>
                    <a:pt x="37000" y="6472"/>
                  </a:cubicBezTo>
                  <a:cubicBezTo>
                    <a:pt x="37137" y="6952"/>
                    <a:pt x="37411" y="7363"/>
                    <a:pt x="37776" y="7682"/>
                  </a:cubicBezTo>
                  <a:cubicBezTo>
                    <a:pt x="38073" y="7933"/>
                    <a:pt x="38415" y="8093"/>
                    <a:pt x="38758" y="8161"/>
                  </a:cubicBezTo>
                  <a:lnTo>
                    <a:pt x="39374" y="8161"/>
                  </a:lnTo>
                  <a:cubicBezTo>
                    <a:pt x="39876" y="8116"/>
                    <a:pt x="40424" y="8070"/>
                    <a:pt x="40903" y="7819"/>
                  </a:cubicBezTo>
                  <a:cubicBezTo>
                    <a:pt x="41679" y="7477"/>
                    <a:pt x="42227" y="6701"/>
                    <a:pt x="42318" y="5856"/>
                  </a:cubicBezTo>
                  <a:cubicBezTo>
                    <a:pt x="42364" y="5354"/>
                    <a:pt x="42250" y="4829"/>
                    <a:pt x="41999" y="4372"/>
                  </a:cubicBezTo>
                  <a:cubicBezTo>
                    <a:pt x="42661" y="3802"/>
                    <a:pt x="43482" y="3414"/>
                    <a:pt x="44327" y="3277"/>
                  </a:cubicBezTo>
                  <a:cubicBezTo>
                    <a:pt x="44578" y="3893"/>
                    <a:pt x="45057" y="4487"/>
                    <a:pt x="45765" y="4738"/>
                  </a:cubicBezTo>
                  <a:cubicBezTo>
                    <a:pt x="45993" y="4806"/>
                    <a:pt x="46244" y="4852"/>
                    <a:pt x="46495" y="4852"/>
                  </a:cubicBezTo>
                  <a:cubicBezTo>
                    <a:pt x="47340" y="4852"/>
                    <a:pt x="48162" y="4418"/>
                    <a:pt x="48618" y="3711"/>
                  </a:cubicBezTo>
                  <a:cubicBezTo>
                    <a:pt x="49189" y="2798"/>
                    <a:pt x="49052" y="1474"/>
                    <a:pt x="48321" y="675"/>
                  </a:cubicBezTo>
                  <a:cubicBezTo>
                    <a:pt x="48162" y="492"/>
                    <a:pt x="47979" y="332"/>
                    <a:pt x="47796" y="241"/>
                  </a:cubicBezTo>
                  <a:cubicBezTo>
                    <a:pt x="47568" y="104"/>
                    <a:pt x="47294" y="36"/>
                    <a:pt x="46975" y="13"/>
                  </a:cubicBezTo>
                  <a:cubicBezTo>
                    <a:pt x="46896" y="5"/>
                    <a:pt x="46818" y="1"/>
                    <a:pt x="46740" y="1"/>
                  </a:cubicBezTo>
                  <a:close/>
                  <a:moveTo>
                    <a:pt x="41183" y="8193"/>
                  </a:moveTo>
                  <a:cubicBezTo>
                    <a:pt x="41159" y="8193"/>
                    <a:pt x="41134" y="8199"/>
                    <a:pt x="41109" y="8207"/>
                  </a:cubicBezTo>
                  <a:cubicBezTo>
                    <a:pt x="41063" y="8253"/>
                    <a:pt x="41040" y="8321"/>
                    <a:pt x="41086" y="8390"/>
                  </a:cubicBezTo>
                  <a:cubicBezTo>
                    <a:pt x="41451" y="8915"/>
                    <a:pt x="42067" y="9234"/>
                    <a:pt x="42706" y="9280"/>
                  </a:cubicBezTo>
                  <a:lnTo>
                    <a:pt x="42820" y="9280"/>
                  </a:lnTo>
                  <a:cubicBezTo>
                    <a:pt x="43437" y="9280"/>
                    <a:pt x="44030" y="9029"/>
                    <a:pt x="44441" y="8572"/>
                  </a:cubicBezTo>
                  <a:cubicBezTo>
                    <a:pt x="44487" y="8527"/>
                    <a:pt x="44464" y="8435"/>
                    <a:pt x="44418" y="8390"/>
                  </a:cubicBezTo>
                  <a:cubicBezTo>
                    <a:pt x="44398" y="8369"/>
                    <a:pt x="44373" y="8358"/>
                    <a:pt x="44347" y="8358"/>
                  </a:cubicBezTo>
                  <a:cubicBezTo>
                    <a:pt x="44316" y="8358"/>
                    <a:pt x="44284" y="8375"/>
                    <a:pt x="44258" y="8413"/>
                  </a:cubicBezTo>
                  <a:cubicBezTo>
                    <a:pt x="43901" y="8791"/>
                    <a:pt x="43388" y="9034"/>
                    <a:pt x="42863" y="9034"/>
                  </a:cubicBezTo>
                  <a:cubicBezTo>
                    <a:pt x="42819" y="9034"/>
                    <a:pt x="42774" y="9032"/>
                    <a:pt x="42729" y="9029"/>
                  </a:cubicBezTo>
                  <a:cubicBezTo>
                    <a:pt x="42159" y="9006"/>
                    <a:pt x="41611" y="8709"/>
                    <a:pt x="41291" y="8253"/>
                  </a:cubicBezTo>
                  <a:cubicBezTo>
                    <a:pt x="41262" y="8209"/>
                    <a:pt x="41224" y="8193"/>
                    <a:pt x="41183" y="8193"/>
                  </a:cubicBezTo>
                  <a:close/>
                  <a:moveTo>
                    <a:pt x="56160" y="33492"/>
                  </a:moveTo>
                  <a:cubicBezTo>
                    <a:pt x="56105" y="33492"/>
                    <a:pt x="56055" y="33532"/>
                    <a:pt x="56036" y="33589"/>
                  </a:cubicBezTo>
                  <a:cubicBezTo>
                    <a:pt x="55991" y="33908"/>
                    <a:pt x="56128" y="34228"/>
                    <a:pt x="56379" y="34433"/>
                  </a:cubicBezTo>
                  <a:cubicBezTo>
                    <a:pt x="56538" y="34547"/>
                    <a:pt x="56744" y="34593"/>
                    <a:pt x="56926" y="34593"/>
                  </a:cubicBezTo>
                  <a:cubicBezTo>
                    <a:pt x="57041" y="34593"/>
                    <a:pt x="57178" y="34570"/>
                    <a:pt x="57292" y="34547"/>
                  </a:cubicBezTo>
                  <a:cubicBezTo>
                    <a:pt x="57566" y="34433"/>
                    <a:pt x="57794" y="34182"/>
                    <a:pt x="57908" y="33886"/>
                  </a:cubicBezTo>
                  <a:cubicBezTo>
                    <a:pt x="57931" y="33840"/>
                    <a:pt x="57908" y="33749"/>
                    <a:pt x="57839" y="33726"/>
                  </a:cubicBezTo>
                  <a:cubicBezTo>
                    <a:pt x="57827" y="33722"/>
                    <a:pt x="57815" y="33720"/>
                    <a:pt x="57803" y="33720"/>
                  </a:cubicBezTo>
                  <a:cubicBezTo>
                    <a:pt x="57748" y="33720"/>
                    <a:pt x="57698" y="33761"/>
                    <a:pt x="57680" y="33817"/>
                  </a:cubicBezTo>
                  <a:cubicBezTo>
                    <a:pt x="57588" y="34045"/>
                    <a:pt x="57406" y="34228"/>
                    <a:pt x="57200" y="34296"/>
                  </a:cubicBezTo>
                  <a:cubicBezTo>
                    <a:pt x="57109" y="34333"/>
                    <a:pt x="57014" y="34351"/>
                    <a:pt x="56921" y="34351"/>
                  </a:cubicBezTo>
                  <a:cubicBezTo>
                    <a:pt x="56782" y="34351"/>
                    <a:pt x="56648" y="34310"/>
                    <a:pt x="56538" y="34228"/>
                  </a:cubicBezTo>
                  <a:cubicBezTo>
                    <a:pt x="56333" y="34091"/>
                    <a:pt x="56242" y="33840"/>
                    <a:pt x="56287" y="33634"/>
                  </a:cubicBezTo>
                  <a:cubicBezTo>
                    <a:pt x="56287" y="33566"/>
                    <a:pt x="56265" y="33497"/>
                    <a:pt x="56196" y="33497"/>
                  </a:cubicBezTo>
                  <a:cubicBezTo>
                    <a:pt x="56184" y="33493"/>
                    <a:pt x="56172" y="33492"/>
                    <a:pt x="56160" y="33492"/>
                  </a:cubicBezTo>
                  <a:close/>
                  <a:moveTo>
                    <a:pt x="66627" y="34022"/>
                  </a:moveTo>
                  <a:cubicBezTo>
                    <a:pt x="66559" y="34022"/>
                    <a:pt x="66490" y="34068"/>
                    <a:pt x="66490" y="34137"/>
                  </a:cubicBezTo>
                  <a:cubicBezTo>
                    <a:pt x="66445" y="34456"/>
                    <a:pt x="66604" y="34799"/>
                    <a:pt x="66901" y="34958"/>
                  </a:cubicBezTo>
                  <a:cubicBezTo>
                    <a:pt x="67038" y="35027"/>
                    <a:pt x="67198" y="35072"/>
                    <a:pt x="67358" y="35072"/>
                  </a:cubicBezTo>
                  <a:cubicBezTo>
                    <a:pt x="67517" y="35072"/>
                    <a:pt x="67677" y="35027"/>
                    <a:pt x="67837" y="34935"/>
                  </a:cubicBezTo>
                  <a:cubicBezTo>
                    <a:pt x="68065" y="34821"/>
                    <a:pt x="68271" y="34593"/>
                    <a:pt x="68339" y="34319"/>
                  </a:cubicBezTo>
                  <a:cubicBezTo>
                    <a:pt x="68362" y="34251"/>
                    <a:pt x="68316" y="34182"/>
                    <a:pt x="68248" y="34159"/>
                  </a:cubicBezTo>
                  <a:cubicBezTo>
                    <a:pt x="68240" y="34155"/>
                    <a:pt x="68231" y="34153"/>
                    <a:pt x="68222" y="34153"/>
                  </a:cubicBezTo>
                  <a:cubicBezTo>
                    <a:pt x="68179" y="34153"/>
                    <a:pt x="68130" y="34194"/>
                    <a:pt x="68111" y="34251"/>
                  </a:cubicBezTo>
                  <a:cubicBezTo>
                    <a:pt x="68042" y="34456"/>
                    <a:pt x="67905" y="34639"/>
                    <a:pt x="67723" y="34730"/>
                  </a:cubicBezTo>
                  <a:cubicBezTo>
                    <a:pt x="67609" y="34787"/>
                    <a:pt x="67483" y="34816"/>
                    <a:pt x="67363" y="34816"/>
                  </a:cubicBezTo>
                  <a:cubicBezTo>
                    <a:pt x="67244" y="34816"/>
                    <a:pt x="67129" y="34787"/>
                    <a:pt x="67038" y="34730"/>
                  </a:cubicBezTo>
                  <a:cubicBezTo>
                    <a:pt x="66833" y="34616"/>
                    <a:pt x="66696" y="34388"/>
                    <a:pt x="66741" y="34159"/>
                  </a:cubicBezTo>
                  <a:cubicBezTo>
                    <a:pt x="66741" y="34091"/>
                    <a:pt x="66696" y="34045"/>
                    <a:pt x="66627" y="34022"/>
                  </a:cubicBezTo>
                  <a:close/>
                  <a:moveTo>
                    <a:pt x="6913" y="28056"/>
                  </a:moveTo>
                  <a:cubicBezTo>
                    <a:pt x="6882" y="28056"/>
                    <a:pt x="6850" y="28073"/>
                    <a:pt x="6825" y="28111"/>
                  </a:cubicBezTo>
                  <a:cubicBezTo>
                    <a:pt x="4771" y="30736"/>
                    <a:pt x="2648" y="33475"/>
                    <a:pt x="1575" y="36739"/>
                  </a:cubicBezTo>
                  <a:cubicBezTo>
                    <a:pt x="1552" y="36807"/>
                    <a:pt x="1598" y="36876"/>
                    <a:pt x="1644" y="36898"/>
                  </a:cubicBezTo>
                  <a:lnTo>
                    <a:pt x="1689" y="36898"/>
                  </a:lnTo>
                  <a:cubicBezTo>
                    <a:pt x="1735" y="36898"/>
                    <a:pt x="1781" y="36876"/>
                    <a:pt x="1803" y="36807"/>
                  </a:cubicBezTo>
                  <a:cubicBezTo>
                    <a:pt x="2853" y="33589"/>
                    <a:pt x="4976" y="30873"/>
                    <a:pt x="7008" y="28248"/>
                  </a:cubicBezTo>
                  <a:cubicBezTo>
                    <a:pt x="7053" y="28202"/>
                    <a:pt x="7053" y="28134"/>
                    <a:pt x="6985" y="28088"/>
                  </a:cubicBezTo>
                  <a:cubicBezTo>
                    <a:pt x="6964" y="28067"/>
                    <a:pt x="6939" y="28056"/>
                    <a:pt x="6913" y="28056"/>
                  </a:cubicBezTo>
                  <a:close/>
                  <a:moveTo>
                    <a:pt x="60710" y="36593"/>
                  </a:moveTo>
                  <a:cubicBezTo>
                    <a:pt x="60661" y="36593"/>
                    <a:pt x="60618" y="36619"/>
                    <a:pt x="60601" y="36670"/>
                  </a:cubicBezTo>
                  <a:cubicBezTo>
                    <a:pt x="60487" y="36921"/>
                    <a:pt x="60579" y="37241"/>
                    <a:pt x="60784" y="37423"/>
                  </a:cubicBezTo>
                  <a:cubicBezTo>
                    <a:pt x="60906" y="37545"/>
                    <a:pt x="61088" y="37606"/>
                    <a:pt x="61271" y="37606"/>
                  </a:cubicBezTo>
                  <a:cubicBezTo>
                    <a:pt x="61362" y="37606"/>
                    <a:pt x="61453" y="37591"/>
                    <a:pt x="61537" y="37560"/>
                  </a:cubicBezTo>
                  <a:cubicBezTo>
                    <a:pt x="61628" y="37515"/>
                    <a:pt x="61720" y="37446"/>
                    <a:pt x="61811" y="37355"/>
                  </a:cubicBezTo>
                  <a:cubicBezTo>
                    <a:pt x="61834" y="37469"/>
                    <a:pt x="61880" y="37560"/>
                    <a:pt x="61971" y="37652"/>
                  </a:cubicBezTo>
                  <a:cubicBezTo>
                    <a:pt x="62085" y="37720"/>
                    <a:pt x="62199" y="37766"/>
                    <a:pt x="62336" y="37766"/>
                  </a:cubicBezTo>
                  <a:cubicBezTo>
                    <a:pt x="62519" y="37766"/>
                    <a:pt x="62678" y="37697"/>
                    <a:pt x="62815" y="37606"/>
                  </a:cubicBezTo>
                  <a:cubicBezTo>
                    <a:pt x="63044" y="37446"/>
                    <a:pt x="63158" y="37218"/>
                    <a:pt x="63135" y="37013"/>
                  </a:cubicBezTo>
                  <a:cubicBezTo>
                    <a:pt x="63135" y="36944"/>
                    <a:pt x="63066" y="36898"/>
                    <a:pt x="62998" y="36898"/>
                  </a:cubicBezTo>
                  <a:cubicBezTo>
                    <a:pt x="62930" y="36898"/>
                    <a:pt x="62884" y="36967"/>
                    <a:pt x="62884" y="37035"/>
                  </a:cubicBezTo>
                  <a:cubicBezTo>
                    <a:pt x="62907" y="37172"/>
                    <a:pt x="62793" y="37309"/>
                    <a:pt x="62678" y="37401"/>
                  </a:cubicBezTo>
                  <a:cubicBezTo>
                    <a:pt x="62582" y="37470"/>
                    <a:pt x="62451" y="37522"/>
                    <a:pt x="62333" y="37522"/>
                  </a:cubicBezTo>
                  <a:cubicBezTo>
                    <a:pt x="62256" y="37522"/>
                    <a:pt x="62185" y="37500"/>
                    <a:pt x="62131" y="37446"/>
                  </a:cubicBezTo>
                  <a:cubicBezTo>
                    <a:pt x="62017" y="37355"/>
                    <a:pt x="61994" y="37127"/>
                    <a:pt x="61994" y="36921"/>
                  </a:cubicBezTo>
                  <a:cubicBezTo>
                    <a:pt x="61994" y="36853"/>
                    <a:pt x="61948" y="36807"/>
                    <a:pt x="61880" y="36807"/>
                  </a:cubicBezTo>
                  <a:cubicBezTo>
                    <a:pt x="61811" y="36807"/>
                    <a:pt x="61765" y="36853"/>
                    <a:pt x="61743" y="36898"/>
                  </a:cubicBezTo>
                  <a:cubicBezTo>
                    <a:pt x="61720" y="37081"/>
                    <a:pt x="61606" y="37264"/>
                    <a:pt x="61446" y="37332"/>
                  </a:cubicBezTo>
                  <a:cubicBezTo>
                    <a:pt x="61395" y="37354"/>
                    <a:pt x="61339" y="37364"/>
                    <a:pt x="61282" y="37364"/>
                  </a:cubicBezTo>
                  <a:cubicBezTo>
                    <a:pt x="61161" y="37364"/>
                    <a:pt x="61037" y="37318"/>
                    <a:pt x="60944" y="37241"/>
                  </a:cubicBezTo>
                  <a:cubicBezTo>
                    <a:pt x="60807" y="37127"/>
                    <a:pt x="60761" y="36921"/>
                    <a:pt x="60830" y="36761"/>
                  </a:cubicBezTo>
                  <a:cubicBezTo>
                    <a:pt x="60852" y="36693"/>
                    <a:pt x="60830" y="36625"/>
                    <a:pt x="60761" y="36602"/>
                  </a:cubicBezTo>
                  <a:cubicBezTo>
                    <a:pt x="60744" y="36596"/>
                    <a:pt x="60727" y="36593"/>
                    <a:pt x="60710" y="36593"/>
                  </a:cubicBezTo>
                  <a:close/>
                  <a:moveTo>
                    <a:pt x="1182" y="37986"/>
                  </a:moveTo>
                  <a:cubicBezTo>
                    <a:pt x="1133" y="37986"/>
                    <a:pt x="1090" y="38011"/>
                    <a:pt x="1073" y="38063"/>
                  </a:cubicBezTo>
                  <a:cubicBezTo>
                    <a:pt x="388" y="39774"/>
                    <a:pt x="23" y="41669"/>
                    <a:pt x="0" y="43518"/>
                  </a:cubicBezTo>
                  <a:cubicBezTo>
                    <a:pt x="0" y="43586"/>
                    <a:pt x="69" y="43632"/>
                    <a:pt x="137" y="43632"/>
                  </a:cubicBezTo>
                  <a:cubicBezTo>
                    <a:pt x="206" y="43632"/>
                    <a:pt x="251" y="43586"/>
                    <a:pt x="251" y="43518"/>
                  </a:cubicBezTo>
                  <a:cubicBezTo>
                    <a:pt x="274" y="41692"/>
                    <a:pt x="616" y="39843"/>
                    <a:pt x="1301" y="38154"/>
                  </a:cubicBezTo>
                  <a:cubicBezTo>
                    <a:pt x="1324" y="38085"/>
                    <a:pt x="1301" y="38017"/>
                    <a:pt x="1233" y="37994"/>
                  </a:cubicBezTo>
                  <a:cubicBezTo>
                    <a:pt x="1216" y="37988"/>
                    <a:pt x="1198" y="37986"/>
                    <a:pt x="1182" y="37986"/>
                  </a:cubicBezTo>
                  <a:close/>
                  <a:moveTo>
                    <a:pt x="57429" y="45549"/>
                  </a:moveTo>
                  <a:cubicBezTo>
                    <a:pt x="57132" y="45549"/>
                    <a:pt x="56835" y="45595"/>
                    <a:pt x="56538" y="45663"/>
                  </a:cubicBezTo>
                  <a:cubicBezTo>
                    <a:pt x="56242" y="45732"/>
                    <a:pt x="55991" y="45823"/>
                    <a:pt x="55740" y="45960"/>
                  </a:cubicBezTo>
                  <a:cubicBezTo>
                    <a:pt x="55671" y="46006"/>
                    <a:pt x="55648" y="46074"/>
                    <a:pt x="55694" y="46143"/>
                  </a:cubicBezTo>
                  <a:cubicBezTo>
                    <a:pt x="55711" y="46176"/>
                    <a:pt x="55764" y="46197"/>
                    <a:pt x="55809" y="46197"/>
                  </a:cubicBezTo>
                  <a:cubicBezTo>
                    <a:pt x="55826" y="46197"/>
                    <a:pt x="55841" y="46194"/>
                    <a:pt x="55854" y="46188"/>
                  </a:cubicBezTo>
                  <a:cubicBezTo>
                    <a:pt x="56082" y="46051"/>
                    <a:pt x="56333" y="45960"/>
                    <a:pt x="56607" y="45892"/>
                  </a:cubicBezTo>
                  <a:cubicBezTo>
                    <a:pt x="56881" y="45823"/>
                    <a:pt x="57155" y="45800"/>
                    <a:pt x="57429" y="45800"/>
                  </a:cubicBezTo>
                  <a:cubicBezTo>
                    <a:pt x="57862" y="45800"/>
                    <a:pt x="58296" y="45892"/>
                    <a:pt x="58661" y="46074"/>
                  </a:cubicBezTo>
                  <a:cubicBezTo>
                    <a:pt x="58935" y="46188"/>
                    <a:pt x="59186" y="46348"/>
                    <a:pt x="59414" y="46531"/>
                  </a:cubicBezTo>
                  <a:cubicBezTo>
                    <a:pt x="59894" y="46919"/>
                    <a:pt x="60259" y="47467"/>
                    <a:pt x="60442" y="48037"/>
                  </a:cubicBezTo>
                  <a:cubicBezTo>
                    <a:pt x="60464" y="48083"/>
                    <a:pt x="60487" y="48151"/>
                    <a:pt x="60487" y="48197"/>
                  </a:cubicBezTo>
                  <a:cubicBezTo>
                    <a:pt x="60556" y="48448"/>
                    <a:pt x="60556" y="48631"/>
                    <a:pt x="60510" y="48790"/>
                  </a:cubicBezTo>
                  <a:cubicBezTo>
                    <a:pt x="60464" y="48950"/>
                    <a:pt x="60305" y="49110"/>
                    <a:pt x="60145" y="49110"/>
                  </a:cubicBezTo>
                  <a:cubicBezTo>
                    <a:pt x="60076" y="49087"/>
                    <a:pt x="60031" y="49087"/>
                    <a:pt x="59985" y="49064"/>
                  </a:cubicBezTo>
                  <a:cubicBezTo>
                    <a:pt x="59871" y="48973"/>
                    <a:pt x="59757" y="48836"/>
                    <a:pt x="59666" y="48676"/>
                  </a:cubicBezTo>
                  <a:cubicBezTo>
                    <a:pt x="59643" y="48653"/>
                    <a:pt x="59620" y="48608"/>
                    <a:pt x="59597" y="48585"/>
                  </a:cubicBezTo>
                  <a:cubicBezTo>
                    <a:pt x="59323" y="48220"/>
                    <a:pt x="58958" y="47923"/>
                    <a:pt x="58524" y="47786"/>
                  </a:cubicBezTo>
                  <a:cubicBezTo>
                    <a:pt x="58512" y="47782"/>
                    <a:pt x="58499" y="47780"/>
                    <a:pt x="58487" y="47780"/>
                  </a:cubicBezTo>
                  <a:cubicBezTo>
                    <a:pt x="58432" y="47780"/>
                    <a:pt x="58383" y="47817"/>
                    <a:pt x="58364" y="47855"/>
                  </a:cubicBezTo>
                  <a:cubicBezTo>
                    <a:pt x="58342" y="47923"/>
                    <a:pt x="58387" y="47992"/>
                    <a:pt x="58433" y="48014"/>
                  </a:cubicBezTo>
                  <a:cubicBezTo>
                    <a:pt x="58821" y="48151"/>
                    <a:pt x="59163" y="48402"/>
                    <a:pt x="59392" y="48722"/>
                  </a:cubicBezTo>
                  <a:cubicBezTo>
                    <a:pt x="59414" y="48768"/>
                    <a:pt x="59437" y="48790"/>
                    <a:pt x="59460" y="48836"/>
                  </a:cubicBezTo>
                  <a:cubicBezTo>
                    <a:pt x="59551" y="48973"/>
                    <a:pt x="59666" y="49110"/>
                    <a:pt x="59802" y="49224"/>
                  </a:cubicBezTo>
                  <a:cubicBezTo>
                    <a:pt x="59848" y="49475"/>
                    <a:pt x="59894" y="49726"/>
                    <a:pt x="59734" y="49886"/>
                  </a:cubicBezTo>
                  <a:cubicBezTo>
                    <a:pt x="59664" y="49956"/>
                    <a:pt x="59568" y="49986"/>
                    <a:pt x="59496" y="49986"/>
                  </a:cubicBezTo>
                  <a:cubicBezTo>
                    <a:pt x="59473" y="49986"/>
                    <a:pt x="59453" y="49983"/>
                    <a:pt x="59437" y="49977"/>
                  </a:cubicBezTo>
                  <a:cubicBezTo>
                    <a:pt x="59323" y="49977"/>
                    <a:pt x="59232" y="49932"/>
                    <a:pt x="59141" y="49886"/>
                  </a:cubicBezTo>
                  <a:cubicBezTo>
                    <a:pt x="58981" y="49795"/>
                    <a:pt x="58867" y="49658"/>
                    <a:pt x="58753" y="49544"/>
                  </a:cubicBezTo>
                  <a:cubicBezTo>
                    <a:pt x="58684" y="49475"/>
                    <a:pt x="58616" y="49407"/>
                    <a:pt x="58547" y="49338"/>
                  </a:cubicBezTo>
                  <a:cubicBezTo>
                    <a:pt x="58312" y="49103"/>
                    <a:pt x="58061" y="48986"/>
                    <a:pt x="57821" y="48986"/>
                  </a:cubicBezTo>
                  <a:cubicBezTo>
                    <a:pt x="57781" y="48986"/>
                    <a:pt x="57742" y="48989"/>
                    <a:pt x="57703" y="48996"/>
                  </a:cubicBezTo>
                  <a:cubicBezTo>
                    <a:pt x="57634" y="49019"/>
                    <a:pt x="57588" y="49087"/>
                    <a:pt x="57611" y="49156"/>
                  </a:cubicBezTo>
                  <a:cubicBezTo>
                    <a:pt x="57630" y="49212"/>
                    <a:pt x="57664" y="49253"/>
                    <a:pt x="57714" y="49253"/>
                  </a:cubicBezTo>
                  <a:cubicBezTo>
                    <a:pt x="57725" y="49253"/>
                    <a:pt x="57736" y="49251"/>
                    <a:pt x="57748" y="49247"/>
                  </a:cubicBezTo>
                  <a:cubicBezTo>
                    <a:pt x="57777" y="49242"/>
                    <a:pt x="57806" y="49240"/>
                    <a:pt x="57834" y="49240"/>
                  </a:cubicBezTo>
                  <a:cubicBezTo>
                    <a:pt x="58070" y="49240"/>
                    <a:pt x="58265" y="49398"/>
                    <a:pt x="58387" y="49521"/>
                  </a:cubicBezTo>
                  <a:cubicBezTo>
                    <a:pt x="58456" y="49566"/>
                    <a:pt x="58501" y="49635"/>
                    <a:pt x="58570" y="49703"/>
                  </a:cubicBezTo>
                  <a:cubicBezTo>
                    <a:pt x="58707" y="49840"/>
                    <a:pt x="58821" y="50000"/>
                    <a:pt x="59004" y="50091"/>
                  </a:cubicBezTo>
                  <a:cubicBezTo>
                    <a:pt x="59118" y="50183"/>
                    <a:pt x="59277" y="50228"/>
                    <a:pt x="59414" y="50228"/>
                  </a:cubicBezTo>
                  <a:lnTo>
                    <a:pt x="59483" y="50228"/>
                  </a:lnTo>
                  <a:cubicBezTo>
                    <a:pt x="59666" y="50228"/>
                    <a:pt x="59802" y="50183"/>
                    <a:pt x="59917" y="50046"/>
                  </a:cubicBezTo>
                  <a:cubicBezTo>
                    <a:pt x="60099" y="49863"/>
                    <a:pt x="60122" y="49612"/>
                    <a:pt x="60076" y="49338"/>
                  </a:cubicBezTo>
                  <a:cubicBezTo>
                    <a:pt x="60099" y="49338"/>
                    <a:pt x="60099" y="49338"/>
                    <a:pt x="60122" y="49361"/>
                  </a:cubicBezTo>
                  <a:lnTo>
                    <a:pt x="60145" y="49361"/>
                  </a:lnTo>
                  <a:cubicBezTo>
                    <a:pt x="60442" y="49361"/>
                    <a:pt x="60670" y="49110"/>
                    <a:pt x="60761" y="48882"/>
                  </a:cubicBezTo>
                  <a:cubicBezTo>
                    <a:pt x="60830" y="48608"/>
                    <a:pt x="60784" y="48334"/>
                    <a:pt x="60738" y="48128"/>
                  </a:cubicBezTo>
                  <a:cubicBezTo>
                    <a:pt x="60715" y="48083"/>
                    <a:pt x="60693" y="48014"/>
                    <a:pt x="60693" y="47969"/>
                  </a:cubicBezTo>
                  <a:cubicBezTo>
                    <a:pt x="60487" y="47330"/>
                    <a:pt x="60076" y="46759"/>
                    <a:pt x="59574" y="46325"/>
                  </a:cubicBezTo>
                  <a:cubicBezTo>
                    <a:pt x="59323" y="46143"/>
                    <a:pt x="59049" y="45960"/>
                    <a:pt x="58753" y="45846"/>
                  </a:cubicBezTo>
                  <a:cubicBezTo>
                    <a:pt x="58364" y="45663"/>
                    <a:pt x="57885" y="45572"/>
                    <a:pt x="57429" y="45549"/>
                  </a:cubicBezTo>
                  <a:close/>
                  <a:moveTo>
                    <a:pt x="49851" y="54063"/>
                  </a:moveTo>
                  <a:cubicBezTo>
                    <a:pt x="50079" y="54063"/>
                    <a:pt x="50307" y="54223"/>
                    <a:pt x="50376" y="54428"/>
                  </a:cubicBezTo>
                  <a:cubicBezTo>
                    <a:pt x="50421" y="54588"/>
                    <a:pt x="50376" y="54748"/>
                    <a:pt x="50284" y="54885"/>
                  </a:cubicBezTo>
                  <a:cubicBezTo>
                    <a:pt x="50239" y="54999"/>
                    <a:pt x="50147" y="55045"/>
                    <a:pt x="50056" y="55067"/>
                  </a:cubicBezTo>
                  <a:cubicBezTo>
                    <a:pt x="49990" y="55073"/>
                    <a:pt x="49920" y="55078"/>
                    <a:pt x="49850" y="55078"/>
                  </a:cubicBezTo>
                  <a:cubicBezTo>
                    <a:pt x="49652" y="55078"/>
                    <a:pt x="49456" y="55042"/>
                    <a:pt x="49371" y="54908"/>
                  </a:cubicBezTo>
                  <a:cubicBezTo>
                    <a:pt x="49326" y="54862"/>
                    <a:pt x="49303" y="54793"/>
                    <a:pt x="49303" y="54702"/>
                  </a:cubicBezTo>
                  <a:cubicBezTo>
                    <a:pt x="49280" y="54428"/>
                    <a:pt x="49463" y="54154"/>
                    <a:pt x="49737" y="54086"/>
                  </a:cubicBezTo>
                  <a:cubicBezTo>
                    <a:pt x="49759" y="54086"/>
                    <a:pt x="49805" y="54063"/>
                    <a:pt x="49851" y="54063"/>
                  </a:cubicBezTo>
                  <a:close/>
                  <a:moveTo>
                    <a:pt x="49833" y="53816"/>
                  </a:moveTo>
                  <a:cubicBezTo>
                    <a:pt x="49777" y="53816"/>
                    <a:pt x="49722" y="53822"/>
                    <a:pt x="49668" y="53835"/>
                  </a:cubicBezTo>
                  <a:cubicBezTo>
                    <a:pt x="49280" y="53949"/>
                    <a:pt x="49006" y="54314"/>
                    <a:pt x="49052" y="54725"/>
                  </a:cubicBezTo>
                  <a:cubicBezTo>
                    <a:pt x="49052" y="54862"/>
                    <a:pt x="49097" y="54976"/>
                    <a:pt x="49166" y="55067"/>
                  </a:cubicBezTo>
                  <a:cubicBezTo>
                    <a:pt x="49303" y="55273"/>
                    <a:pt x="49554" y="55318"/>
                    <a:pt x="49805" y="55318"/>
                  </a:cubicBezTo>
                  <a:cubicBezTo>
                    <a:pt x="49896" y="55318"/>
                    <a:pt x="50010" y="55318"/>
                    <a:pt x="50102" y="55296"/>
                  </a:cubicBezTo>
                  <a:cubicBezTo>
                    <a:pt x="50261" y="55296"/>
                    <a:pt x="50398" y="55181"/>
                    <a:pt x="50513" y="55022"/>
                  </a:cubicBezTo>
                  <a:cubicBezTo>
                    <a:pt x="50627" y="54839"/>
                    <a:pt x="50672" y="54588"/>
                    <a:pt x="50604" y="54360"/>
                  </a:cubicBezTo>
                  <a:cubicBezTo>
                    <a:pt x="50506" y="54046"/>
                    <a:pt x="50171" y="53816"/>
                    <a:pt x="49833" y="53816"/>
                  </a:cubicBezTo>
                  <a:close/>
                  <a:moveTo>
                    <a:pt x="18900" y="39318"/>
                  </a:moveTo>
                  <a:cubicBezTo>
                    <a:pt x="18831" y="39341"/>
                    <a:pt x="18785" y="39409"/>
                    <a:pt x="18808" y="39478"/>
                  </a:cubicBezTo>
                  <a:cubicBezTo>
                    <a:pt x="19470" y="42605"/>
                    <a:pt x="21912" y="45435"/>
                    <a:pt x="25336" y="47079"/>
                  </a:cubicBezTo>
                  <a:cubicBezTo>
                    <a:pt x="26135" y="47467"/>
                    <a:pt x="27025" y="47786"/>
                    <a:pt x="27938" y="48060"/>
                  </a:cubicBezTo>
                  <a:cubicBezTo>
                    <a:pt x="29102" y="48402"/>
                    <a:pt x="30358" y="48653"/>
                    <a:pt x="31750" y="48813"/>
                  </a:cubicBezTo>
                  <a:cubicBezTo>
                    <a:pt x="32823" y="48950"/>
                    <a:pt x="34010" y="49041"/>
                    <a:pt x="35379" y="49087"/>
                  </a:cubicBezTo>
                  <a:cubicBezTo>
                    <a:pt x="35996" y="49110"/>
                    <a:pt x="36612" y="49110"/>
                    <a:pt x="37228" y="49110"/>
                  </a:cubicBezTo>
                  <a:cubicBezTo>
                    <a:pt x="37639" y="49110"/>
                    <a:pt x="38073" y="49110"/>
                    <a:pt x="38484" y="49087"/>
                  </a:cubicBezTo>
                  <a:cubicBezTo>
                    <a:pt x="39693" y="49064"/>
                    <a:pt x="40926" y="49019"/>
                    <a:pt x="42136" y="48905"/>
                  </a:cubicBezTo>
                  <a:cubicBezTo>
                    <a:pt x="42683" y="48859"/>
                    <a:pt x="43254" y="48813"/>
                    <a:pt x="43870" y="48745"/>
                  </a:cubicBezTo>
                  <a:cubicBezTo>
                    <a:pt x="44624" y="48676"/>
                    <a:pt x="45377" y="48562"/>
                    <a:pt x="46107" y="48471"/>
                  </a:cubicBezTo>
                  <a:cubicBezTo>
                    <a:pt x="46495" y="51598"/>
                    <a:pt x="47454" y="54725"/>
                    <a:pt x="48938" y="57510"/>
                  </a:cubicBezTo>
                  <a:cubicBezTo>
                    <a:pt x="46267" y="59792"/>
                    <a:pt x="42798" y="61618"/>
                    <a:pt x="38894" y="62759"/>
                  </a:cubicBezTo>
                  <a:cubicBezTo>
                    <a:pt x="38506" y="62851"/>
                    <a:pt x="38141" y="62965"/>
                    <a:pt x="37776" y="63056"/>
                  </a:cubicBezTo>
                  <a:cubicBezTo>
                    <a:pt x="37730" y="63056"/>
                    <a:pt x="32914" y="64152"/>
                    <a:pt x="29742" y="64289"/>
                  </a:cubicBezTo>
                  <a:cubicBezTo>
                    <a:pt x="27838" y="64371"/>
                    <a:pt x="25293" y="64387"/>
                    <a:pt x="23552" y="64387"/>
                  </a:cubicBezTo>
                  <a:cubicBezTo>
                    <a:pt x="22392" y="64387"/>
                    <a:pt x="21588" y="64380"/>
                    <a:pt x="21570" y="64380"/>
                  </a:cubicBezTo>
                  <a:cubicBezTo>
                    <a:pt x="19425" y="64312"/>
                    <a:pt x="17713" y="64083"/>
                    <a:pt x="16115" y="63718"/>
                  </a:cubicBezTo>
                  <a:cubicBezTo>
                    <a:pt x="12828" y="62965"/>
                    <a:pt x="9769" y="61344"/>
                    <a:pt x="7304" y="59085"/>
                  </a:cubicBezTo>
                  <a:cubicBezTo>
                    <a:pt x="7281" y="59062"/>
                    <a:pt x="7247" y="59050"/>
                    <a:pt x="7213" y="59050"/>
                  </a:cubicBezTo>
                  <a:cubicBezTo>
                    <a:pt x="7179" y="59050"/>
                    <a:pt x="7144" y="59062"/>
                    <a:pt x="7122" y="59085"/>
                  </a:cubicBezTo>
                  <a:cubicBezTo>
                    <a:pt x="7076" y="59153"/>
                    <a:pt x="7076" y="59222"/>
                    <a:pt x="7144" y="59267"/>
                  </a:cubicBezTo>
                  <a:cubicBezTo>
                    <a:pt x="9632" y="61573"/>
                    <a:pt x="12714" y="63193"/>
                    <a:pt x="16069" y="63969"/>
                  </a:cubicBezTo>
                  <a:cubicBezTo>
                    <a:pt x="17667" y="64334"/>
                    <a:pt x="19402" y="64540"/>
                    <a:pt x="21570" y="64631"/>
                  </a:cubicBezTo>
                  <a:lnTo>
                    <a:pt x="23077" y="64631"/>
                  </a:lnTo>
                  <a:cubicBezTo>
                    <a:pt x="24811" y="64631"/>
                    <a:pt x="27664" y="64631"/>
                    <a:pt x="29764" y="64540"/>
                  </a:cubicBezTo>
                  <a:cubicBezTo>
                    <a:pt x="32960" y="64380"/>
                    <a:pt x="37776" y="63307"/>
                    <a:pt x="37845" y="63307"/>
                  </a:cubicBezTo>
                  <a:cubicBezTo>
                    <a:pt x="38210" y="63193"/>
                    <a:pt x="38575" y="63102"/>
                    <a:pt x="38963" y="62988"/>
                  </a:cubicBezTo>
                  <a:cubicBezTo>
                    <a:pt x="42957" y="61824"/>
                    <a:pt x="46472" y="59975"/>
                    <a:pt x="49166" y="57624"/>
                  </a:cubicBezTo>
                  <a:cubicBezTo>
                    <a:pt x="49645" y="57213"/>
                    <a:pt x="50125" y="56779"/>
                    <a:pt x="50558" y="56323"/>
                  </a:cubicBezTo>
                  <a:cubicBezTo>
                    <a:pt x="50604" y="56254"/>
                    <a:pt x="50604" y="56186"/>
                    <a:pt x="50558" y="56140"/>
                  </a:cubicBezTo>
                  <a:cubicBezTo>
                    <a:pt x="50524" y="56117"/>
                    <a:pt x="50490" y="56106"/>
                    <a:pt x="50458" y="56106"/>
                  </a:cubicBezTo>
                  <a:cubicBezTo>
                    <a:pt x="50427" y="56106"/>
                    <a:pt x="50398" y="56117"/>
                    <a:pt x="50376" y="56140"/>
                  </a:cubicBezTo>
                  <a:cubicBezTo>
                    <a:pt x="49988" y="56551"/>
                    <a:pt x="49554" y="56962"/>
                    <a:pt x="49120" y="57350"/>
                  </a:cubicBezTo>
                  <a:cubicBezTo>
                    <a:pt x="47682" y="54588"/>
                    <a:pt x="46724" y="51507"/>
                    <a:pt x="46358" y="48425"/>
                  </a:cubicBezTo>
                  <a:cubicBezTo>
                    <a:pt x="47659" y="48220"/>
                    <a:pt x="48960" y="47992"/>
                    <a:pt x="50239" y="47718"/>
                  </a:cubicBezTo>
                  <a:cubicBezTo>
                    <a:pt x="50307" y="47695"/>
                    <a:pt x="50330" y="47626"/>
                    <a:pt x="50330" y="47558"/>
                  </a:cubicBezTo>
                  <a:cubicBezTo>
                    <a:pt x="50307" y="47512"/>
                    <a:pt x="50239" y="47467"/>
                    <a:pt x="50170" y="47467"/>
                  </a:cubicBezTo>
                  <a:cubicBezTo>
                    <a:pt x="48869" y="47763"/>
                    <a:pt x="47545" y="47992"/>
                    <a:pt x="46199" y="48197"/>
                  </a:cubicBezTo>
                  <a:cubicBezTo>
                    <a:pt x="45423" y="48311"/>
                    <a:pt x="44624" y="48425"/>
                    <a:pt x="43848" y="48494"/>
                  </a:cubicBezTo>
                  <a:cubicBezTo>
                    <a:pt x="43231" y="48562"/>
                    <a:pt x="42661" y="48631"/>
                    <a:pt x="42113" y="48653"/>
                  </a:cubicBezTo>
                  <a:cubicBezTo>
                    <a:pt x="40903" y="48768"/>
                    <a:pt x="39693" y="48813"/>
                    <a:pt x="38484" y="48859"/>
                  </a:cubicBezTo>
                  <a:cubicBezTo>
                    <a:pt x="37456" y="48859"/>
                    <a:pt x="36407" y="48859"/>
                    <a:pt x="35379" y="48836"/>
                  </a:cubicBezTo>
                  <a:cubicBezTo>
                    <a:pt x="34033" y="48790"/>
                    <a:pt x="32846" y="48699"/>
                    <a:pt x="31773" y="48585"/>
                  </a:cubicBezTo>
                  <a:cubicBezTo>
                    <a:pt x="30381" y="48402"/>
                    <a:pt x="29171" y="48151"/>
                    <a:pt x="28007" y="47832"/>
                  </a:cubicBezTo>
                  <a:cubicBezTo>
                    <a:pt x="27094" y="47558"/>
                    <a:pt x="26226" y="47238"/>
                    <a:pt x="25450" y="46850"/>
                  </a:cubicBezTo>
                  <a:cubicBezTo>
                    <a:pt x="22095" y="45252"/>
                    <a:pt x="19698" y="42468"/>
                    <a:pt x="19036" y="39432"/>
                  </a:cubicBezTo>
                  <a:cubicBezTo>
                    <a:pt x="19036" y="39364"/>
                    <a:pt x="18968" y="39318"/>
                    <a:pt x="18900" y="39318"/>
                  </a:cubicBezTo>
                  <a:close/>
                  <a:moveTo>
                    <a:pt x="40367" y="90479"/>
                  </a:moveTo>
                  <a:cubicBezTo>
                    <a:pt x="40331" y="90479"/>
                    <a:pt x="40293" y="90494"/>
                    <a:pt x="40264" y="90538"/>
                  </a:cubicBezTo>
                  <a:cubicBezTo>
                    <a:pt x="36726" y="95742"/>
                    <a:pt x="31887" y="99942"/>
                    <a:pt x="26226" y="102681"/>
                  </a:cubicBezTo>
                  <a:cubicBezTo>
                    <a:pt x="26158" y="102704"/>
                    <a:pt x="26135" y="102772"/>
                    <a:pt x="26158" y="102841"/>
                  </a:cubicBezTo>
                  <a:cubicBezTo>
                    <a:pt x="26181" y="102886"/>
                    <a:pt x="26226" y="102909"/>
                    <a:pt x="26272" y="102909"/>
                  </a:cubicBezTo>
                  <a:lnTo>
                    <a:pt x="26341" y="102909"/>
                  </a:lnTo>
                  <a:cubicBezTo>
                    <a:pt x="32024" y="100147"/>
                    <a:pt x="36909" y="95902"/>
                    <a:pt x="40469" y="90675"/>
                  </a:cubicBezTo>
                  <a:cubicBezTo>
                    <a:pt x="40515" y="90629"/>
                    <a:pt x="40492" y="90538"/>
                    <a:pt x="40424" y="90492"/>
                  </a:cubicBezTo>
                  <a:cubicBezTo>
                    <a:pt x="40407" y="90484"/>
                    <a:pt x="40387" y="90479"/>
                    <a:pt x="40367" y="90479"/>
                  </a:cubicBezTo>
                  <a:close/>
                  <a:moveTo>
                    <a:pt x="22749" y="105191"/>
                  </a:moveTo>
                  <a:cubicBezTo>
                    <a:pt x="22727" y="105191"/>
                    <a:pt x="22705" y="105198"/>
                    <a:pt x="22689" y="105214"/>
                  </a:cubicBezTo>
                  <a:lnTo>
                    <a:pt x="18740" y="107429"/>
                  </a:lnTo>
                  <a:cubicBezTo>
                    <a:pt x="18671" y="107451"/>
                    <a:pt x="18648" y="107543"/>
                    <a:pt x="18694" y="107588"/>
                  </a:cubicBezTo>
                  <a:cubicBezTo>
                    <a:pt x="18717" y="107634"/>
                    <a:pt x="18763" y="107657"/>
                    <a:pt x="18808" y="107657"/>
                  </a:cubicBezTo>
                  <a:cubicBezTo>
                    <a:pt x="18831" y="107657"/>
                    <a:pt x="18854" y="107657"/>
                    <a:pt x="18854" y="107634"/>
                  </a:cubicBezTo>
                  <a:lnTo>
                    <a:pt x="22803" y="105420"/>
                  </a:lnTo>
                  <a:cubicBezTo>
                    <a:pt x="22871" y="105397"/>
                    <a:pt x="22894" y="105306"/>
                    <a:pt x="22848" y="105260"/>
                  </a:cubicBezTo>
                  <a:cubicBezTo>
                    <a:pt x="22834" y="105216"/>
                    <a:pt x="22790" y="105191"/>
                    <a:pt x="22749" y="105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8"/>
            <p:cNvSpPr/>
            <p:nvPr/>
          </p:nvSpPr>
          <p:spPr>
            <a:xfrm>
              <a:off x="1060436" y="2435420"/>
              <a:ext cx="545772" cy="1060052"/>
            </a:xfrm>
            <a:custGeom>
              <a:avLst/>
              <a:gdLst/>
              <a:ahLst/>
              <a:cxnLst/>
              <a:rect l="l" t="t" r="r" b="b"/>
              <a:pathLst>
                <a:path w="20225" h="39283" extrusionOk="0">
                  <a:moveTo>
                    <a:pt x="18900" y="1529"/>
                  </a:moveTo>
                  <a:cubicBezTo>
                    <a:pt x="18786" y="1712"/>
                    <a:pt x="18672" y="1895"/>
                    <a:pt x="18558" y="2077"/>
                  </a:cubicBezTo>
                  <a:cubicBezTo>
                    <a:pt x="18991" y="3378"/>
                    <a:pt x="19402" y="4748"/>
                    <a:pt x="19539" y="6140"/>
                  </a:cubicBezTo>
                  <a:cubicBezTo>
                    <a:pt x="19722" y="8035"/>
                    <a:pt x="19334" y="9792"/>
                    <a:pt x="18444" y="11025"/>
                  </a:cubicBezTo>
                  <a:cubicBezTo>
                    <a:pt x="17211" y="12759"/>
                    <a:pt x="15043" y="13627"/>
                    <a:pt x="13285" y="14312"/>
                  </a:cubicBezTo>
                  <a:lnTo>
                    <a:pt x="13468" y="14791"/>
                  </a:lnTo>
                  <a:cubicBezTo>
                    <a:pt x="15294" y="14060"/>
                    <a:pt x="17531" y="13147"/>
                    <a:pt x="18855" y="11321"/>
                  </a:cubicBezTo>
                  <a:cubicBezTo>
                    <a:pt x="19813" y="9975"/>
                    <a:pt x="20224" y="8126"/>
                    <a:pt x="20019" y="6094"/>
                  </a:cubicBezTo>
                  <a:cubicBezTo>
                    <a:pt x="19882" y="4519"/>
                    <a:pt x="19402" y="2990"/>
                    <a:pt x="18900" y="1529"/>
                  </a:cubicBezTo>
                  <a:close/>
                  <a:moveTo>
                    <a:pt x="2763" y="0"/>
                  </a:moveTo>
                  <a:cubicBezTo>
                    <a:pt x="1484" y="1621"/>
                    <a:pt x="640" y="3424"/>
                    <a:pt x="343" y="5204"/>
                  </a:cubicBezTo>
                  <a:cubicBezTo>
                    <a:pt x="1" y="7236"/>
                    <a:pt x="343" y="9244"/>
                    <a:pt x="1325" y="10865"/>
                  </a:cubicBezTo>
                  <a:cubicBezTo>
                    <a:pt x="2671" y="13079"/>
                    <a:pt x="5296" y="14608"/>
                    <a:pt x="8332" y="14951"/>
                  </a:cubicBezTo>
                  <a:lnTo>
                    <a:pt x="8378" y="14448"/>
                  </a:lnTo>
                  <a:cubicBezTo>
                    <a:pt x="5502" y="14129"/>
                    <a:pt x="3014" y="12691"/>
                    <a:pt x="1758" y="10591"/>
                  </a:cubicBezTo>
                  <a:cubicBezTo>
                    <a:pt x="845" y="9107"/>
                    <a:pt x="526" y="7167"/>
                    <a:pt x="823" y="5296"/>
                  </a:cubicBezTo>
                  <a:cubicBezTo>
                    <a:pt x="1119" y="3584"/>
                    <a:pt x="1918" y="1849"/>
                    <a:pt x="3151" y="320"/>
                  </a:cubicBezTo>
                  <a:lnTo>
                    <a:pt x="2763" y="0"/>
                  </a:lnTo>
                  <a:close/>
                  <a:moveTo>
                    <a:pt x="10478" y="16891"/>
                  </a:moveTo>
                  <a:cubicBezTo>
                    <a:pt x="10478" y="17941"/>
                    <a:pt x="9930" y="18899"/>
                    <a:pt x="9336" y="19790"/>
                  </a:cubicBezTo>
                  <a:cubicBezTo>
                    <a:pt x="8720" y="20680"/>
                    <a:pt x="8013" y="21593"/>
                    <a:pt x="7351" y="22460"/>
                  </a:cubicBezTo>
                  <a:cubicBezTo>
                    <a:pt x="5730" y="24514"/>
                    <a:pt x="4087" y="26660"/>
                    <a:pt x="3288" y="29194"/>
                  </a:cubicBezTo>
                  <a:cubicBezTo>
                    <a:pt x="2215" y="32572"/>
                    <a:pt x="2877" y="36361"/>
                    <a:pt x="4908" y="39237"/>
                  </a:cubicBezTo>
                  <a:lnTo>
                    <a:pt x="5570" y="39282"/>
                  </a:lnTo>
                  <a:cubicBezTo>
                    <a:pt x="3425" y="36498"/>
                    <a:pt x="2694" y="32709"/>
                    <a:pt x="3744" y="29353"/>
                  </a:cubicBezTo>
                  <a:cubicBezTo>
                    <a:pt x="4520" y="26888"/>
                    <a:pt x="6164" y="24788"/>
                    <a:pt x="7739" y="22757"/>
                  </a:cubicBezTo>
                  <a:cubicBezTo>
                    <a:pt x="8423" y="21890"/>
                    <a:pt x="9108" y="20976"/>
                    <a:pt x="9747" y="20063"/>
                  </a:cubicBezTo>
                  <a:cubicBezTo>
                    <a:pt x="10364" y="19150"/>
                    <a:pt x="10980" y="18078"/>
                    <a:pt x="10957" y="168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8"/>
            <p:cNvSpPr/>
            <p:nvPr/>
          </p:nvSpPr>
          <p:spPr>
            <a:xfrm>
              <a:off x="1262473" y="2809243"/>
              <a:ext cx="174944" cy="91236"/>
            </a:xfrm>
            <a:custGeom>
              <a:avLst/>
              <a:gdLst/>
              <a:ahLst/>
              <a:cxnLst/>
              <a:rect l="l" t="t" r="r" b="b"/>
              <a:pathLst>
                <a:path w="6483" h="3381" extrusionOk="0">
                  <a:moveTo>
                    <a:pt x="542" y="0"/>
                  </a:moveTo>
                  <a:cubicBezTo>
                    <a:pt x="447" y="0"/>
                    <a:pt x="325" y="51"/>
                    <a:pt x="252" y="139"/>
                  </a:cubicBezTo>
                  <a:cubicBezTo>
                    <a:pt x="115" y="276"/>
                    <a:pt x="92" y="459"/>
                    <a:pt x="69" y="641"/>
                  </a:cubicBezTo>
                  <a:cubicBezTo>
                    <a:pt x="23" y="961"/>
                    <a:pt x="1" y="1349"/>
                    <a:pt x="252" y="1554"/>
                  </a:cubicBezTo>
                  <a:cubicBezTo>
                    <a:pt x="366" y="1645"/>
                    <a:pt x="526" y="1668"/>
                    <a:pt x="662" y="1691"/>
                  </a:cubicBezTo>
                  <a:lnTo>
                    <a:pt x="2694" y="2033"/>
                  </a:lnTo>
                  <a:cubicBezTo>
                    <a:pt x="2671" y="2399"/>
                    <a:pt x="2625" y="2764"/>
                    <a:pt x="2603" y="3129"/>
                  </a:cubicBezTo>
                  <a:cubicBezTo>
                    <a:pt x="2580" y="3175"/>
                    <a:pt x="2580" y="3266"/>
                    <a:pt x="2625" y="3312"/>
                  </a:cubicBezTo>
                  <a:cubicBezTo>
                    <a:pt x="2671" y="3380"/>
                    <a:pt x="2762" y="3380"/>
                    <a:pt x="2854" y="3380"/>
                  </a:cubicBezTo>
                  <a:cubicBezTo>
                    <a:pt x="3036" y="3357"/>
                    <a:pt x="3219" y="3357"/>
                    <a:pt x="3424" y="3335"/>
                  </a:cubicBezTo>
                  <a:cubicBezTo>
                    <a:pt x="3561" y="3335"/>
                    <a:pt x="3721" y="3312"/>
                    <a:pt x="3835" y="3243"/>
                  </a:cubicBezTo>
                  <a:cubicBezTo>
                    <a:pt x="4155" y="3038"/>
                    <a:pt x="4063" y="2558"/>
                    <a:pt x="4200" y="2239"/>
                  </a:cubicBezTo>
                  <a:cubicBezTo>
                    <a:pt x="4315" y="1919"/>
                    <a:pt x="4588" y="1737"/>
                    <a:pt x="4885" y="1623"/>
                  </a:cubicBezTo>
                  <a:cubicBezTo>
                    <a:pt x="5205" y="1508"/>
                    <a:pt x="5524" y="1486"/>
                    <a:pt x="5844" y="1417"/>
                  </a:cubicBezTo>
                  <a:cubicBezTo>
                    <a:pt x="6049" y="1372"/>
                    <a:pt x="6255" y="1303"/>
                    <a:pt x="6369" y="1143"/>
                  </a:cubicBezTo>
                  <a:cubicBezTo>
                    <a:pt x="6483" y="984"/>
                    <a:pt x="6483" y="778"/>
                    <a:pt x="6460" y="595"/>
                  </a:cubicBezTo>
                  <a:cubicBezTo>
                    <a:pt x="6460" y="413"/>
                    <a:pt x="6437" y="207"/>
                    <a:pt x="6278" y="139"/>
                  </a:cubicBezTo>
                  <a:cubicBezTo>
                    <a:pt x="6232" y="116"/>
                    <a:pt x="6180" y="110"/>
                    <a:pt x="6126" y="110"/>
                  </a:cubicBezTo>
                  <a:cubicBezTo>
                    <a:pt x="6072" y="110"/>
                    <a:pt x="6015" y="116"/>
                    <a:pt x="5958" y="116"/>
                  </a:cubicBezTo>
                  <a:cubicBezTo>
                    <a:pt x="5134" y="277"/>
                    <a:pt x="4300" y="357"/>
                    <a:pt x="3468" y="357"/>
                  </a:cubicBezTo>
                  <a:cubicBezTo>
                    <a:pt x="2525" y="357"/>
                    <a:pt x="1584" y="254"/>
                    <a:pt x="662" y="48"/>
                  </a:cubicBezTo>
                  <a:cubicBezTo>
                    <a:pt x="638" y="15"/>
                    <a:pt x="594"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8"/>
            <p:cNvSpPr/>
            <p:nvPr/>
          </p:nvSpPr>
          <p:spPr>
            <a:xfrm>
              <a:off x="1121422" y="2414102"/>
              <a:ext cx="51757" cy="44525"/>
            </a:xfrm>
            <a:custGeom>
              <a:avLst/>
              <a:gdLst/>
              <a:ahLst/>
              <a:cxnLst/>
              <a:rect l="l" t="t" r="r" b="b"/>
              <a:pathLst>
                <a:path w="1918" h="1650" extrusionOk="0">
                  <a:moveTo>
                    <a:pt x="975" y="0"/>
                  </a:moveTo>
                  <a:cubicBezTo>
                    <a:pt x="752" y="0"/>
                    <a:pt x="526" y="73"/>
                    <a:pt x="343" y="219"/>
                  </a:cubicBezTo>
                  <a:cubicBezTo>
                    <a:pt x="183" y="334"/>
                    <a:pt x="46" y="516"/>
                    <a:pt x="23" y="722"/>
                  </a:cubicBezTo>
                  <a:cubicBezTo>
                    <a:pt x="1" y="1064"/>
                    <a:pt x="297" y="1338"/>
                    <a:pt x="571" y="1566"/>
                  </a:cubicBezTo>
                  <a:cubicBezTo>
                    <a:pt x="647" y="1621"/>
                    <a:pt x="759" y="1649"/>
                    <a:pt x="886" y="1649"/>
                  </a:cubicBezTo>
                  <a:cubicBezTo>
                    <a:pt x="1181" y="1649"/>
                    <a:pt x="1553" y="1497"/>
                    <a:pt x="1712" y="1178"/>
                  </a:cubicBezTo>
                  <a:cubicBezTo>
                    <a:pt x="1918" y="744"/>
                    <a:pt x="1621" y="128"/>
                    <a:pt x="1142" y="14"/>
                  </a:cubicBezTo>
                  <a:cubicBezTo>
                    <a:pt x="1087" y="5"/>
                    <a:pt x="1031"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8"/>
            <p:cNvSpPr/>
            <p:nvPr/>
          </p:nvSpPr>
          <p:spPr>
            <a:xfrm>
              <a:off x="1671458" y="3105538"/>
              <a:ext cx="505726" cy="83195"/>
            </a:xfrm>
            <a:custGeom>
              <a:avLst/>
              <a:gdLst/>
              <a:ahLst/>
              <a:cxnLst/>
              <a:rect l="l" t="t" r="r" b="b"/>
              <a:pathLst>
                <a:path w="18741" h="3083" extrusionOk="0">
                  <a:moveTo>
                    <a:pt x="1484" y="1"/>
                  </a:moveTo>
                  <a:cubicBezTo>
                    <a:pt x="662" y="1"/>
                    <a:pt x="1" y="526"/>
                    <a:pt x="1" y="1165"/>
                  </a:cubicBezTo>
                  <a:cubicBezTo>
                    <a:pt x="1" y="1827"/>
                    <a:pt x="662" y="2352"/>
                    <a:pt x="1484" y="2352"/>
                  </a:cubicBezTo>
                  <a:cubicBezTo>
                    <a:pt x="2306" y="2352"/>
                    <a:pt x="2968" y="1827"/>
                    <a:pt x="2968" y="1165"/>
                  </a:cubicBezTo>
                  <a:cubicBezTo>
                    <a:pt x="2968" y="526"/>
                    <a:pt x="2306" y="1"/>
                    <a:pt x="1484" y="1"/>
                  </a:cubicBezTo>
                  <a:close/>
                  <a:moveTo>
                    <a:pt x="17256" y="754"/>
                  </a:moveTo>
                  <a:cubicBezTo>
                    <a:pt x="16435" y="754"/>
                    <a:pt x="15773" y="1279"/>
                    <a:pt x="15773" y="1918"/>
                  </a:cubicBezTo>
                  <a:cubicBezTo>
                    <a:pt x="15773" y="2557"/>
                    <a:pt x="16435" y="3082"/>
                    <a:pt x="17256" y="3082"/>
                  </a:cubicBezTo>
                  <a:cubicBezTo>
                    <a:pt x="18078" y="3082"/>
                    <a:pt x="18740" y="2557"/>
                    <a:pt x="18740" y="1918"/>
                  </a:cubicBezTo>
                  <a:cubicBezTo>
                    <a:pt x="18740" y="1279"/>
                    <a:pt x="18078" y="754"/>
                    <a:pt x="17256" y="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8"/>
            <p:cNvSpPr/>
            <p:nvPr/>
          </p:nvSpPr>
          <p:spPr>
            <a:xfrm>
              <a:off x="1686866" y="3120731"/>
              <a:ext cx="479847" cy="50138"/>
            </a:xfrm>
            <a:custGeom>
              <a:avLst/>
              <a:gdLst/>
              <a:ahLst/>
              <a:cxnLst/>
              <a:rect l="l" t="t" r="r" b="b"/>
              <a:pathLst>
                <a:path w="17782" h="1858" extrusionOk="0">
                  <a:moveTo>
                    <a:pt x="1137" y="0"/>
                  </a:moveTo>
                  <a:cubicBezTo>
                    <a:pt x="1121" y="0"/>
                    <a:pt x="1107" y="3"/>
                    <a:pt x="1096" y="9"/>
                  </a:cubicBezTo>
                  <a:cubicBezTo>
                    <a:pt x="731" y="191"/>
                    <a:pt x="388" y="397"/>
                    <a:pt x="69" y="648"/>
                  </a:cubicBezTo>
                  <a:cubicBezTo>
                    <a:pt x="23" y="693"/>
                    <a:pt x="0" y="762"/>
                    <a:pt x="46" y="830"/>
                  </a:cubicBezTo>
                  <a:cubicBezTo>
                    <a:pt x="69" y="853"/>
                    <a:pt x="114" y="876"/>
                    <a:pt x="160" y="876"/>
                  </a:cubicBezTo>
                  <a:cubicBezTo>
                    <a:pt x="183" y="876"/>
                    <a:pt x="206" y="853"/>
                    <a:pt x="228" y="853"/>
                  </a:cubicBezTo>
                  <a:cubicBezTo>
                    <a:pt x="525" y="602"/>
                    <a:pt x="845" y="397"/>
                    <a:pt x="1187" y="237"/>
                  </a:cubicBezTo>
                  <a:cubicBezTo>
                    <a:pt x="1256" y="214"/>
                    <a:pt x="1278" y="146"/>
                    <a:pt x="1256" y="77"/>
                  </a:cubicBezTo>
                  <a:cubicBezTo>
                    <a:pt x="1238" y="26"/>
                    <a:pt x="1183" y="0"/>
                    <a:pt x="1137" y="0"/>
                  </a:cubicBezTo>
                  <a:close/>
                  <a:moveTo>
                    <a:pt x="1738" y="282"/>
                  </a:moveTo>
                  <a:cubicBezTo>
                    <a:pt x="1715" y="282"/>
                    <a:pt x="1691" y="289"/>
                    <a:pt x="1666" y="305"/>
                  </a:cubicBezTo>
                  <a:lnTo>
                    <a:pt x="753" y="853"/>
                  </a:lnTo>
                  <a:cubicBezTo>
                    <a:pt x="685" y="876"/>
                    <a:pt x="662" y="967"/>
                    <a:pt x="708" y="1013"/>
                  </a:cubicBezTo>
                  <a:cubicBezTo>
                    <a:pt x="731" y="1059"/>
                    <a:pt x="776" y="1081"/>
                    <a:pt x="822" y="1081"/>
                  </a:cubicBezTo>
                  <a:cubicBezTo>
                    <a:pt x="845" y="1081"/>
                    <a:pt x="868" y="1081"/>
                    <a:pt x="868" y="1059"/>
                  </a:cubicBezTo>
                  <a:lnTo>
                    <a:pt x="1803" y="511"/>
                  </a:lnTo>
                  <a:cubicBezTo>
                    <a:pt x="1849" y="488"/>
                    <a:pt x="1872" y="397"/>
                    <a:pt x="1849" y="351"/>
                  </a:cubicBezTo>
                  <a:cubicBezTo>
                    <a:pt x="1820" y="307"/>
                    <a:pt x="1781" y="282"/>
                    <a:pt x="1738" y="282"/>
                  </a:cubicBezTo>
                  <a:close/>
                  <a:moveTo>
                    <a:pt x="16795" y="753"/>
                  </a:moveTo>
                  <a:cubicBezTo>
                    <a:pt x="16780" y="753"/>
                    <a:pt x="16765" y="756"/>
                    <a:pt x="16754" y="762"/>
                  </a:cubicBezTo>
                  <a:cubicBezTo>
                    <a:pt x="16412" y="944"/>
                    <a:pt x="16092" y="1196"/>
                    <a:pt x="15864" y="1492"/>
                  </a:cubicBezTo>
                  <a:cubicBezTo>
                    <a:pt x="15818" y="1538"/>
                    <a:pt x="15818" y="1629"/>
                    <a:pt x="15887" y="1675"/>
                  </a:cubicBezTo>
                  <a:cubicBezTo>
                    <a:pt x="15909" y="1698"/>
                    <a:pt x="15932" y="1698"/>
                    <a:pt x="15955" y="1698"/>
                  </a:cubicBezTo>
                  <a:cubicBezTo>
                    <a:pt x="16001" y="1698"/>
                    <a:pt x="16024" y="1675"/>
                    <a:pt x="16046" y="1652"/>
                  </a:cubicBezTo>
                  <a:cubicBezTo>
                    <a:pt x="16275" y="1378"/>
                    <a:pt x="16549" y="1150"/>
                    <a:pt x="16868" y="990"/>
                  </a:cubicBezTo>
                  <a:cubicBezTo>
                    <a:pt x="16937" y="967"/>
                    <a:pt x="16959" y="899"/>
                    <a:pt x="16914" y="830"/>
                  </a:cubicBezTo>
                  <a:cubicBezTo>
                    <a:pt x="16897" y="779"/>
                    <a:pt x="16841" y="753"/>
                    <a:pt x="16795" y="753"/>
                  </a:cubicBezTo>
                  <a:close/>
                  <a:moveTo>
                    <a:pt x="17643" y="897"/>
                  </a:moveTo>
                  <a:cubicBezTo>
                    <a:pt x="17617" y="897"/>
                    <a:pt x="17593" y="904"/>
                    <a:pt x="17576" y="922"/>
                  </a:cubicBezTo>
                  <a:cubicBezTo>
                    <a:pt x="17279" y="1150"/>
                    <a:pt x="17005" y="1401"/>
                    <a:pt x="16731" y="1652"/>
                  </a:cubicBezTo>
                  <a:cubicBezTo>
                    <a:pt x="16685" y="1698"/>
                    <a:pt x="16685" y="1789"/>
                    <a:pt x="16731" y="1835"/>
                  </a:cubicBezTo>
                  <a:cubicBezTo>
                    <a:pt x="16777" y="1857"/>
                    <a:pt x="16800" y="1857"/>
                    <a:pt x="16822" y="1857"/>
                  </a:cubicBezTo>
                  <a:cubicBezTo>
                    <a:pt x="16868" y="1857"/>
                    <a:pt x="16891" y="1857"/>
                    <a:pt x="16914" y="1835"/>
                  </a:cubicBezTo>
                  <a:cubicBezTo>
                    <a:pt x="17165" y="1584"/>
                    <a:pt x="17439" y="1355"/>
                    <a:pt x="17735" y="1127"/>
                  </a:cubicBezTo>
                  <a:cubicBezTo>
                    <a:pt x="17781" y="1081"/>
                    <a:pt x="17781" y="1013"/>
                    <a:pt x="17758" y="944"/>
                  </a:cubicBezTo>
                  <a:cubicBezTo>
                    <a:pt x="17730" y="916"/>
                    <a:pt x="17684" y="897"/>
                    <a:pt x="17643" y="8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58"/>
          <p:cNvSpPr/>
          <p:nvPr/>
        </p:nvSpPr>
        <p:spPr>
          <a:xfrm>
            <a:off x="1013254"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8"/>
          <p:cNvSpPr/>
          <p:nvPr/>
        </p:nvSpPr>
        <p:spPr>
          <a:xfrm>
            <a:off x="4273204" y="37640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6" name="Google Shape;1286;p58"/>
          <p:cNvGrpSpPr/>
          <p:nvPr/>
        </p:nvGrpSpPr>
        <p:grpSpPr>
          <a:xfrm rot="-5712340">
            <a:off x="1241962" y="1685595"/>
            <a:ext cx="199303" cy="251690"/>
            <a:chOff x="3311031" y="3025663"/>
            <a:chExt cx="308584" cy="389695"/>
          </a:xfrm>
        </p:grpSpPr>
        <p:sp>
          <p:nvSpPr>
            <p:cNvPr id="1287" name="Google Shape;1287;p58"/>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8"/>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8"/>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8"/>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91" name="Google Shape;1291;p58"/>
          <p:cNvCxnSpPr/>
          <p:nvPr/>
        </p:nvCxnSpPr>
        <p:spPr>
          <a:xfrm>
            <a:off x="2097150" y="1638276"/>
            <a:ext cx="4949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70"/>
        <p:cNvGrpSpPr/>
        <p:nvPr/>
      </p:nvGrpSpPr>
      <p:grpSpPr>
        <a:xfrm>
          <a:off x="0" y="0"/>
          <a:ext cx="0" cy="0"/>
          <a:chOff x="0" y="0"/>
          <a:chExt cx="0" cy="0"/>
        </a:xfrm>
      </p:grpSpPr>
      <p:sp>
        <p:nvSpPr>
          <p:cNvPr id="3571" name="Google Shape;3571;p10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IMPROVEMENTS</a:t>
            </a:r>
            <a:endParaRPr/>
          </a:p>
        </p:txBody>
      </p:sp>
      <p:sp>
        <p:nvSpPr>
          <p:cNvPr id="3572" name="Google Shape;3572;p103"/>
          <p:cNvSpPr txBox="1"/>
          <p:nvPr/>
        </p:nvSpPr>
        <p:spPr>
          <a:xfrm>
            <a:off x="5224375" y="1625225"/>
            <a:ext cx="3206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Venus has a beautiful name, but also very high temperatures</a:t>
            </a:r>
            <a:endParaRPr>
              <a:solidFill>
                <a:schemeClr val="dk1"/>
              </a:solidFill>
              <a:latin typeface="Comfortaa"/>
              <a:ea typeface="Comfortaa"/>
              <a:cs typeface="Comfortaa"/>
              <a:sym typeface="Comfortaa"/>
            </a:endParaRPr>
          </a:p>
        </p:txBody>
      </p:sp>
      <p:sp>
        <p:nvSpPr>
          <p:cNvPr id="3573" name="Google Shape;3573;p103"/>
          <p:cNvSpPr txBox="1"/>
          <p:nvPr/>
        </p:nvSpPr>
        <p:spPr>
          <a:xfrm>
            <a:off x="5224375" y="2425725"/>
            <a:ext cx="3206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It's full of iron oxide dust, which gives the planet its reddish cast</a:t>
            </a:r>
            <a:endParaRPr>
              <a:solidFill>
                <a:schemeClr val="dk1"/>
              </a:solidFill>
              <a:latin typeface="Comfortaa"/>
              <a:ea typeface="Comfortaa"/>
              <a:cs typeface="Comfortaa"/>
              <a:sym typeface="Comfortaa"/>
            </a:endParaRPr>
          </a:p>
        </p:txBody>
      </p:sp>
      <p:sp>
        <p:nvSpPr>
          <p:cNvPr id="3574" name="Google Shape;3574;p103"/>
          <p:cNvSpPr txBox="1"/>
          <p:nvPr/>
        </p:nvSpPr>
        <p:spPr>
          <a:xfrm>
            <a:off x="5224375" y="3226225"/>
            <a:ext cx="3206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Saturn is composed mostly of hydrogen and helium</a:t>
            </a:r>
            <a:endParaRPr>
              <a:solidFill>
                <a:schemeClr val="dk1"/>
              </a:solidFill>
              <a:latin typeface="Comfortaa"/>
              <a:ea typeface="Comfortaa"/>
              <a:cs typeface="Comfortaa"/>
              <a:sym typeface="Comfortaa"/>
            </a:endParaRPr>
          </a:p>
        </p:txBody>
      </p:sp>
      <p:sp>
        <p:nvSpPr>
          <p:cNvPr id="3575" name="Google Shape;3575;p103"/>
          <p:cNvSpPr txBox="1"/>
          <p:nvPr/>
        </p:nvSpPr>
        <p:spPr>
          <a:xfrm>
            <a:off x="5224375" y="4026725"/>
            <a:ext cx="3206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Neptune is the fourth-largest planet in the Solar System</a:t>
            </a:r>
            <a:endParaRPr>
              <a:solidFill>
                <a:schemeClr val="dk1"/>
              </a:solidFill>
              <a:latin typeface="Comfortaa"/>
              <a:ea typeface="Comfortaa"/>
              <a:cs typeface="Comfortaa"/>
              <a:sym typeface="Comfortaa"/>
            </a:endParaRPr>
          </a:p>
        </p:txBody>
      </p:sp>
      <p:sp>
        <p:nvSpPr>
          <p:cNvPr id="3576" name="Google Shape;3576;p103"/>
          <p:cNvSpPr txBox="1"/>
          <p:nvPr/>
        </p:nvSpPr>
        <p:spPr>
          <a:xfrm>
            <a:off x="5224375" y="1396200"/>
            <a:ext cx="32064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3577" name="Google Shape;3577;p103"/>
          <p:cNvSpPr txBox="1"/>
          <p:nvPr/>
        </p:nvSpPr>
        <p:spPr>
          <a:xfrm>
            <a:off x="5224375" y="2195142"/>
            <a:ext cx="32064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3578" name="Google Shape;3578;p103"/>
          <p:cNvSpPr txBox="1"/>
          <p:nvPr/>
        </p:nvSpPr>
        <p:spPr>
          <a:xfrm>
            <a:off x="5224375" y="2994083"/>
            <a:ext cx="32064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SATURN</a:t>
            </a:r>
            <a:endParaRPr sz="2000">
              <a:solidFill>
                <a:schemeClr val="accent2"/>
              </a:solidFill>
              <a:latin typeface="Archivo Black"/>
              <a:ea typeface="Archivo Black"/>
              <a:cs typeface="Archivo Black"/>
              <a:sym typeface="Archivo Black"/>
            </a:endParaRPr>
          </a:p>
        </p:txBody>
      </p:sp>
      <p:sp>
        <p:nvSpPr>
          <p:cNvPr id="3579" name="Google Shape;3579;p103"/>
          <p:cNvSpPr txBox="1"/>
          <p:nvPr/>
        </p:nvSpPr>
        <p:spPr>
          <a:xfrm>
            <a:off x="5224375" y="3793025"/>
            <a:ext cx="32064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NEPTUNE</a:t>
            </a:r>
            <a:endParaRPr sz="2000">
              <a:solidFill>
                <a:schemeClr val="accent2"/>
              </a:solidFill>
              <a:latin typeface="Archivo Black"/>
              <a:ea typeface="Archivo Black"/>
              <a:cs typeface="Archivo Black"/>
              <a:sym typeface="Archivo Black"/>
            </a:endParaRPr>
          </a:p>
        </p:txBody>
      </p:sp>
      <p:sp>
        <p:nvSpPr>
          <p:cNvPr id="3580" name="Google Shape;3580;p103"/>
          <p:cNvSpPr/>
          <p:nvPr/>
        </p:nvSpPr>
        <p:spPr>
          <a:xfrm>
            <a:off x="4945936" y="1451786"/>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03"/>
          <p:cNvSpPr/>
          <p:nvPr/>
        </p:nvSpPr>
        <p:spPr>
          <a:xfrm>
            <a:off x="4945936" y="2250729"/>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03"/>
          <p:cNvSpPr/>
          <p:nvPr/>
        </p:nvSpPr>
        <p:spPr>
          <a:xfrm>
            <a:off x="4945936" y="3049673"/>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03"/>
          <p:cNvSpPr/>
          <p:nvPr/>
        </p:nvSpPr>
        <p:spPr>
          <a:xfrm>
            <a:off x="4945936" y="3848616"/>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03"/>
          <p:cNvSpPr txBox="1"/>
          <p:nvPr/>
        </p:nvSpPr>
        <p:spPr>
          <a:xfrm flipH="1">
            <a:off x="3721325" y="1396188"/>
            <a:ext cx="1224600" cy="384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500">
                <a:solidFill>
                  <a:schemeClr val="accent4"/>
                </a:solidFill>
                <a:latin typeface="Archivo Black"/>
                <a:ea typeface="Archivo Black"/>
                <a:cs typeface="Archivo Black"/>
                <a:sym typeface="Archivo Black"/>
              </a:rPr>
              <a:t>45%</a:t>
            </a:r>
            <a:endParaRPr sz="3500">
              <a:solidFill>
                <a:schemeClr val="accent4"/>
              </a:solidFill>
              <a:latin typeface="Archivo Black"/>
              <a:ea typeface="Archivo Black"/>
              <a:cs typeface="Archivo Black"/>
              <a:sym typeface="Archivo Black"/>
            </a:endParaRPr>
          </a:p>
        </p:txBody>
      </p:sp>
      <p:sp>
        <p:nvSpPr>
          <p:cNvPr id="3585" name="Google Shape;3585;p103"/>
          <p:cNvSpPr txBox="1"/>
          <p:nvPr/>
        </p:nvSpPr>
        <p:spPr>
          <a:xfrm flipH="1">
            <a:off x="3721325" y="2195133"/>
            <a:ext cx="1224600" cy="384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500">
                <a:solidFill>
                  <a:schemeClr val="accent4"/>
                </a:solidFill>
                <a:latin typeface="Archivo Black"/>
                <a:ea typeface="Archivo Black"/>
                <a:cs typeface="Archivo Black"/>
                <a:sym typeface="Archivo Black"/>
              </a:rPr>
              <a:t>15%</a:t>
            </a:r>
            <a:endParaRPr sz="3500">
              <a:solidFill>
                <a:schemeClr val="accent4"/>
              </a:solidFill>
              <a:latin typeface="Archivo Black"/>
              <a:ea typeface="Archivo Black"/>
              <a:cs typeface="Archivo Black"/>
              <a:sym typeface="Archivo Black"/>
            </a:endParaRPr>
          </a:p>
        </p:txBody>
      </p:sp>
      <p:sp>
        <p:nvSpPr>
          <p:cNvPr id="3586" name="Google Shape;3586;p103"/>
          <p:cNvSpPr txBox="1"/>
          <p:nvPr/>
        </p:nvSpPr>
        <p:spPr>
          <a:xfrm flipH="1">
            <a:off x="3721325" y="2994079"/>
            <a:ext cx="1224600" cy="384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500">
                <a:solidFill>
                  <a:schemeClr val="accent4"/>
                </a:solidFill>
                <a:latin typeface="Archivo Black"/>
                <a:ea typeface="Archivo Black"/>
                <a:cs typeface="Archivo Black"/>
                <a:sym typeface="Archivo Black"/>
              </a:rPr>
              <a:t>10%</a:t>
            </a:r>
            <a:endParaRPr sz="3500">
              <a:solidFill>
                <a:schemeClr val="accent4"/>
              </a:solidFill>
              <a:latin typeface="Archivo Black"/>
              <a:ea typeface="Archivo Black"/>
              <a:cs typeface="Archivo Black"/>
              <a:sym typeface="Archivo Black"/>
            </a:endParaRPr>
          </a:p>
        </p:txBody>
      </p:sp>
      <p:sp>
        <p:nvSpPr>
          <p:cNvPr id="3587" name="Google Shape;3587;p103"/>
          <p:cNvSpPr txBox="1"/>
          <p:nvPr/>
        </p:nvSpPr>
        <p:spPr>
          <a:xfrm flipH="1">
            <a:off x="3721325" y="3793025"/>
            <a:ext cx="1224600" cy="384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500">
                <a:solidFill>
                  <a:schemeClr val="accent4"/>
                </a:solidFill>
                <a:latin typeface="Archivo Black"/>
                <a:ea typeface="Archivo Black"/>
                <a:cs typeface="Archivo Black"/>
                <a:sym typeface="Archivo Black"/>
              </a:rPr>
              <a:t>30%</a:t>
            </a:r>
            <a:endParaRPr sz="3500">
              <a:solidFill>
                <a:schemeClr val="accent4"/>
              </a:solidFill>
              <a:latin typeface="Archivo Black"/>
              <a:ea typeface="Archivo Black"/>
              <a:cs typeface="Archivo Black"/>
              <a:sym typeface="Archivo Black"/>
            </a:endParaRPr>
          </a:p>
        </p:txBody>
      </p:sp>
      <p:sp>
        <p:nvSpPr>
          <p:cNvPr id="3588" name="Google Shape;3588;p103"/>
          <p:cNvSpPr txBox="1"/>
          <p:nvPr/>
        </p:nvSpPr>
        <p:spPr>
          <a:xfrm>
            <a:off x="796200" y="4012950"/>
            <a:ext cx="2889000" cy="495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Comfortaa"/>
                <a:ea typeface="Comfortaa"/>
                <a:cs typeface="Comfortaa"/>
                <a:sym typeface="Comfortaa"/>
              </a:rPr>
              <a:t>Follow the link in the graph to modify its data and then paste the new one here. </a:t>
            </a:r>
            <a:r>
              <a:rPr lang="en" sz="1100" b="1">
                <a:solidFill>
                  <a:schemeClr val="dk1"/>
                </a:solidFill>
                <a:uFill>
                  <a:noFill/>
                </a:u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For more info, click here</a:t>
            </a:r>
            <a:endParaRPr sz="1100" b="1">
              <a:solidFill>
                <a:schemeClr val="dk1"/>
              </a:solidFill>
              <a:latin typeface="Comfortaa"/>
              <a:ea typeface="Comfortaa"/>
              <a:cs typeface="Comfortaa"/>
              <a:sym typeface="Comfortaa"/>
            </a:endParaRPr>
          </a:p>
        </p:txBody>
      </p:sp>
      <p:pic>
        <p:nvPicPr>
          <p:cNvPr id="3589" name="Google Shape;3589;p103" title="Chart">
            <a:hlinkClick r:id="rId4"/>
          </p:cNvPr>
          <p:cNvPicPr preferRelativeResize="0"/>
          <p:nvPr/>
        </p:nvPicPr>
        <p:blipFill>
          <a:blip r:embed="rId5">
            <a:alphaModFix/>
          </a:blip>
          <a:stretch>
            <a:fillRect/>
          </a:stretch>
        </p:blipFill>
        <p:spPr>
          <a:xfrm>
            <a:off x="796203" y="1264455"/>
            <a:ext cx="2888850" cy="27622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584"/>
                                        </p:tgtEl>
                                        <p:attrNameLst>
                                          <p:attrName>style.visibility</p:attrName>
                                        </p:attrNameLst>
                                      </p:cBhvr>
                                      <p:to>
                                        <p:strVal val="visible"/>
                                      </p:to>
                                    </p:set>
                                    <p:anim calcmode="lin" valueType="num">
                                      <p:cBhvr additive="base">
                                        <p:cTn id="7" dur="1000"/>
                                        <p:tgtEl>
                                          <p:spTgt spid="3584"/>
                                        </p:tgtEl>
                                        <p:attrNameLst>
                                          <p:attrName>ppt_w</p:attrName>
                                        </p:attrNameLst>
                                      </p:cBhvr>
                                      <p:tavLst>
                                        <p:tav tm="0">
                                          <p:val>
                                            <p:strVal val="0"/>
                                          </p:val>
                                        </p:tav>
                                        <p:tav tm="100000">
                                          <p:val>
                                            <p:strVal val="#ppt_w"/>
                                          </p:val>
                                        </p:tav>
                                      </p:tavLst>
                                    </p:anim>
                                    <p:anim calcmode="lin" valueType="num">
                                      <p:cBhvr additive="base">
                                        <p:cTn id="8" dur="1000"/>
                                        <p:tgtEl>
                                          <p:spTgt spid="3584"/>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3585"/>
                                        </p:tgtEl>
                                        <p:attrNameLst>
                                          <p:attrName>style.visibility</p:attrName>
                                        </p:attrNameLst>
                                      </p:cBhvr>
                                      <p:to>
                                        <p:strVal val="visible"/>
                                      </p:to>
                                    </p:set>
                                    <p:anim calcmode="lin" valueType="num">
                                      <p:cBhvr additive="base">
                                        <p:cTn id="12" dur="1000"/>
                                        <p:tgtEl>
                                          <p:spTgt spid="3585"/>
                                        </p:tgtEl>
                                        <p:attrNameLst>
                                          <p:attrName>ppt_w</p:attrName>
                                        </p:attrNameLst>
                                      </p:cBhvr>
                                      <p:tavLst>
                                        <p:tav tm="0">
                                          <p:val>
                                            <p:strVal val="0"/>
                                          </p:val>
                                        </p:tav>
                                        <p:tav tm="100000">
                                          <p:val>
                                            <p:strVal val="#ppt_w"/>
                                          </p:val>
                                        </p:tav>
                                      </p:tavLst>
                                    </p:anim>
                                    <p:anim calcmode="lin" valueType="num">
                                      <p:cBhvr additive="base">
                                        <p:cTn id="13" dur="1000"/>
                                        <p:tgtEl>
                                          <p:spTgt spid="3585"/>
                                        </p:tgtEl>
                                        <p:attrNameLst>
                                          <p:attrName>ppt_h</p:attrName>
                                        </p:attrNameLst>
                                      </p:cBhvr>
                                      <p:tavLst>
                                        <p:tav tm="0">
                                          <p:val>
                                            <p:strVal val="0"/>
                                          </p:val>
                                        </p:tav>
                                        <p:tav tm="100000">
                                          <p:val>
                                            <p:strVal val="#ppt_h"/>
                                          </p:val>
                                        </p:tav>
                                      </p:tavLst>
                                    </p:anim>
                                  </p:childTnLst>
                                </p:cTn>
                              </p:par>
                            </p:childTnLst>
                          </p:cTn>
                        </p:par>
                        <p:par>
                          <p:cTn id="14" fill="hold">
                            <p:stCondLst>
                              <p:cond delay="2000"/>
                            </p:stCondLst>
                            <p:childTnLst>
                              <p:par>
                                <p:cTn id="15" presetID="23" presetClass="entr" presetSubtype="16" fill="hold" nodeType="afterEffect">
                                  <p:stCondLst>
                                    <p:cond delay="0"/>
                                  </p:stCondLst>
                                  <p:childTnLst>
                                    <p:set>
                                      <p:cBhvr>
                                        <p:cTn id="16" dur="1" fill="hold">
                                          <p:stCondLst>
                                            <p:cond delay="0"/>
                                          </p:stCondLst>
                                        </p:cTn>
                                        <p:tgtEl>
                                          <p:spTgt spid="3586"/>
                                        </p:tgtEl>
                                        <p:attrNameLst>
                                          <p:attrName>style.visibility</p:attrName>
                                        </p:attrNameLst>
                                      </p:cBhvr>
                                      <p:to>
                                        <p:strVal val="visible"/>
                                      </p:to>
                                    </p:set>
                                    <p:anim calcmode="lin" valueType="num">
                                      <p:cBhvr additive="base">
                                        <p:cTn id="17" dur="1000"/>
                                        <p:tgtEl>
                                          <p:spTgt spid="3586"/>
                                        </p:tgtEl>
                                        <p:attrNameLst>
                                          <p:attrName>ppt_w</p:attrName>
                                        </p:attrNameLst>
                                      </p:cBhvr>
                                      <p:tavLst>
                                        <p:tav tm="0">
                                          <p:val>
                                            <p:strVal val="0"/>
                                          </p:val>
                                        </p:tav>
                                        <p:tav tm="100000">
                                          <p:val>
                                            <p:strVal val="#ppt_w"/>
                                          </p:val>
                                        </p:tav>
                                      </p:tavLst>
                                    </p:anim>
                                    <p:anim calcmode="lin" valueType="num">
                                      <p:cBhvr additive="base">
                                        <p:cTn id="18" dur="1000"/>
                                        <p:tgtEl>
                                          <p:spTgt spid="3586"/>
                                        </p:tgtEl>
                                        <p:attrNameLst>
                                          <p:attrName>ppt_h</p:attrName>
                                        </p:attrNameLst>
                                      </p:cBhvr>
                                      <p:tavLst>
                                        <p:tav tm="0">
                                          <p:val>
                                            <p:strVal val="0"/>
                                          </p:val>
                                        </p:tav>
                                        <p:tav tm="100000">
                                          <p:val>
                                            <p:strVal val="#ppt_h"/>
                                          </p:val>
                                        </p:tav>
                                      </p:tavLst>
                                    </p:anim>
                                  </p:childTnLst>
                                </p:cTn>
                              </p:par>
                            </p:childTnLst>
                          </p:cTn>
                        </p:par>
                        <p:par>
                          <p:cTn id="19" fill="hold">
                            <p:stCondLst>
                              <p:cond delay="3000"/>
                            </p:stCondLst>
                            <p:childTnLst>
                              <p:par>
                                <p:cTn id="20" presetID="23" presetClass="entr" presetSubtype="16" fill="hold" nodeType="afterEffect">
                                  <p:stCondLst>
                                    <p:cond delay="0"/>
                                  </p:stCondLst>
                                  <p:childTnLst>
                                    <p:set>
                                      <p:cBhvr>
                                        <p:cTn id="21" dur="1" fill="hold">
                                          <p:stCondLst>
                                            <p:cond delay="0"/>
                                          </p:stCondLst>
                                        </p:cTn>
                                        <p:tgtEl>
                                          <p:spTgt spid="3587"/>
                                        </p:tgtEl>
                                        <p:attrNameLst>
                                          <p:attrName>style.visibility</p:attrName>
                                        </p:attrNameLst>
                                      </p:cBhvr>
                                      <p:to>
                                        <p:strVal val="visible"/>
                                      </p:to>
                                    </p:set>
                                    <p:anim calcmode="lin" valueType="num">
                                      <p:cBhvr additive="base">
                                        <p:cTn id="22" dur="1000"/>
                                        <p:tgtEl>
                                          <p:spTgt spid="3587"/>
                                        </p:tgtEl>
                                        <p:attrNameLst>
                                          <p:attrName>ppt_w</p:attrName>
                                        </p:attrNameLst>
                                      </p:cBhvr>
                                      <p:tavLst>
                                        <p:tav tm="0">
                                          <p:val>
                                            <p:strVal val="0"/>
                                          </p:val>
                                        </p:tav>
                                        <p:tav tm="100000">
                                          <p:val>
                                            <p:strVal val="#ppt_w"/>
                                          </p:val>
                                        </p:tav>
                                      </p:tavLst>
                                    </p:anim>
                                    <p:anim calcmode="lin" valueType="num">
                                      <p:cBhvr additive="base">
                                        <p:cTn id="23" dur="1000"/>
                                        <p:tgtEl>
                                          <p:spTgt spid="358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93"/>
        <p:cNvGrpSpPr/>
        <p:nvPr/>
      </p:nvGrpSpPr>
      <p:grpSpPr>
        <a:xfrm>
          <a:off x="0" y="0"/>
          <a:ext cx="0" cy="0"/>
          <a:chOff x="0" y="0"/>
          <a:chExt cx="0" cy="0"/>
        </a:xfrm>
      </p:grpSpPr>
      <p:sp>
        <p:nvSpPr>
          <p:cNvPr id="3594" name="Google Shape;3594;p10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TESTIMONIALS</a:t>
            </a:r>
            <a:endParaRPr/>
          </a:p>
        </p:txBody>
      </p:sp>
      <p:sp>
        <p:nvSpPr>
          <p:cNvPr id="3595" name="Google Shape;3595;p104"/>
          <p:cNvSpPr txBox="1">
            <a:spLocks noGrp="1"/>
          </p:cNvSpPr>
          <p:nvPr>
            <p:ph type="title" idx="2"/>
          </p:nvPr>
        </p:nvSpPr>
        <p:spPr>
          <a:xfrm>
            <a:off x="1075175" y="2145950"/>
            <a:ext cx="33405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JENNA DOE, 25</a:t>
            </a:r>
            <a:endParaRPr/>
          </a:p>
        </p:txBody>
      </p:sp>
      <p:sp>
        <p:nvSpPr>
          <p:cNvPr id="3596" name="Google Shape;3596;p104"/>
          <p:cNvSpPr txBox="1">
            <a:spLocks noGrp="1"/>
          </p:cNvSpPr>
          <p:nvPr>
            <p:ph type="subTitle" idx="1"/>
          </p:nvPr>
        </p:nvSpPr>
        <p:spPr>
          <a:xfrm>
            <a:off x="1075175" y="1419511"/>
            <a:ext cx="3340500" cy="79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 is the farthest planet from the Sun and the fourth-largest by diameter”</a:t>
            </a:r>
            <a:endParaRPr/>
          </a:p>
        </p:txBody>
      </p:sp>
      <p:sp>
        <p:nvSpPr>
          <p:cNvPr id="3597" name="Google Shape;3597;p104"/>
          <p:cNvSpPr txBox="1">
            <a:spLocks noGrp="1"/>
          </p:cNvSpPr>
          <p:nvPr>
            <p:ph type="title" idx="3"/>
          </p:nvPr>
        </p:nvSpPr>
        <p:spPr>
          <a:xfrm>
            <a:off x="1075175" y="3692175"/>
            <a:ext cx="33405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JOHN JAMES, 36</a:t>
            </a:r>
            <a:endParaRPr/>
          </a:p>
        </p:txBody>
      </p:sp>
      <p:sp>
        <p:nvSpPr>
          <p:cNvPr id="3598" name="Google Shape;3598;p104"/>
          <p:cNvSpPr txBox="1">
            <a:spLocks noGrp="1"/>
          </p:cNvSpPr>
          <p:nvPr>
            <p:ph type="subTitle" idx="4"/>
          </p:nvPr>
        </p:nvSpPr>
        <p:spPr>
          <a:xfrm>
            <a:off x="1075175" y="2965836"/>
            <a:ext cx="3340500" cy="79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 is the closest planet to the Sun and the smallest in the entire Solar System”</a:t>
            </a:r>
            <a:endParaRPr/>
          </a:p>
        </p:txBody>
      </p:sp>
      <p:sp>
        <p:nvSpPr>
          <p:cNvPr id="3599" name="Google Shape;3599;p104"/>
          <p:cNvSpPr txBox="1">
            <a:spLocks noGrp="1"/>
          </p:cNvSpPr>
          <p:nvPr>
            <p:ph type="title" idx="5"/>
          </p:nvPr>
        </p:nvSpPr>
        <p:spPr>
          <a:xfrm>
            <a:off x="4728325" y="2145950"/>
            <a:ext cx="33405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SUSAN BONES, 58</a:t>
            </a:r>
            <a:endParaRPr/>
          </a:p>
        </p:txBody>
      </p:sp>
      <p:sp>
        <p:nvSpPr>
          <p:cNvPr id="3600" name="Google Shape;3600;p104"/>
          <p:cNvSpPr txBox="1">
            <a:spLocks noGrp="1"/>
          </p:cNvSpPr>
          <p:nvPr>
            <p:ph type="subTitle" idx="6"/>
          </p:nvPr>
        </p:nvSpPr>
        <p:spPr>
          <a:xfrm>
            <a:off x="4728325" y="1419511"/>
            <a:ext cx="3340500" cy="79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 is a gas giant and has several rings. It's composed mostly of hydrogen and helium”</a:t>
            </a:r>
            <a:endParaRPr/>
          </a:p>
        </p:txBody>
      </p:sp>
      <p:sp>
        <p:nvSpPr>
          <p:cNvPr id="3601" name="Google Shape;3601;p104"/>
          <p:cNvSpPr txBox="1">
            <a:spLocks noGrp="1"/>
          </p:cNvSpPr>
          <p:nvPr>
            <p:ph type="title" idx="7"/>
          </p:nvPr>
        </p:nvSpPr>
        <p:spPr>
          <a:xfrm>
            <a:off x="4728325" y="3692175"/>
            <a:ext cx="33405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TIMMY JIMMY, 47</a:t>
            </a:r>
            <a:endParaRPr/>
          </a:p>
        </p:txBody>
      </p:sp>
      <p:sp>
        <p:nvSpPr>
          <p:cNvPr id="3602" name="Google Shape;3602;p104"/>
          <p:cNvSpPr txBox="1">
            <a:spLocks noGrp="1"/>
          </p:cNvSpPr>
          <p:nvPr>
            <p:ph type="subTitle" idx="8"/>
          </p:nvPr>
        </p:nvSpPr>
        <p:spPr>
          <a:xfrm>
            <a:off x="4728325" y="2965836"/>
            <a:ext cx="3340500" cy="79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“Earth is the third planet from the Sun and the only one that harbors life in the Solar System”</a:t>
            </a:r>
            <a:endParaRPr/>
          </a:p>
        </p:txBody>
      </p:sp>
      <p:sp>
        <p:nvSpPr>
          <p:cNvPr id="3603" name="Google Shape;3603;p104"/>
          <p:cNvSpPr/>
          <p:nvPr/>
        </p:nvSpPr>
        <p:spPr>
          <a:xfrm flipH="1">
            <a:off x="4489710" y="399391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04"/>
          <p:cNvSpPr/>
          <p:nvPr/>
        </p:nvSpPr>
        <p:spPr>
          <a:xfrm>
            <a:off x="558000" y="17585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08"/>
        <p:cNvGrpSpPr/>
        <p:nvPr/>
      </p:nvGrpSpPr>
      <p:grpSpPr>
        <a:xfrm>
          <a:off x="0" y="0"/>
          <a:ext cx="0" cy="0"/>
          <a:chOff x="0" y="0"/>
          <a:chExt cx="0" cy="0"/>
        </a:xfrm>
      </p:grpSpPr>
      <p:sp>
        <p:nvSpPr>
          <p:cNvPr id="3609" name="Google Shape;3609;p105"/>
          <p:cNvSpPr/>
          <p:nvPr/>
        </p:nvSpPr>
        <p:spPr>
          <a:xfrm>
            <a:off x="1742425" y="2995150"/>
            <a:ext cx="1709635" cy="1642840"/>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3610" name="Google Shape;3610;p105"/>
          <p:cNvSpPr/>
          <p:nvPr/>
        </p:nvSpPr>
        <p:spPr>
          <a:xfrm rot="9900027">
            <a:off x="5691930" y="1215152"/>
            <a:ext cx="1709653" cy="1642855"/>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3611" name="Google Shape;3611;p10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TESTIMONIALS</a:t>
            </a:r>
            <a:endParaRPr/>
          </a:p>
        </p:txBody>
      </p:sp>
      <p:sp>
        <p:nvSpPr>
          <p:cNvPr id="3612" name="Google Shape;3612;p105"/>
          <p:cNvSpPr txBox="1">
            <a:spLocks noGrp="1"/>
          </p:cNvSpPr>
          <p:nvPr>
            <p:ph type="subTitle" idx="1"/>
          </p:nvPr>
        </p:nvSpPr>
        <p:spPr>
          <a:xfrm>
            <a:off x="1139844" y="2169300"/>
            <a:ext cx="29148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JENNA DOE, 55</a:t>
            </a:r>
            <a:endParaRPr/>
          </a:p>
        </p:txBody>
      </p:sp>
      <p:sp>
        <p:nvSpPr>
          <p:cNvPr id="3613" name="Google Shape;3613;p105"/>
          <p:cNvSpPr txBox="1">
            <a:spLocks noGrp="1"/>
          </p:cNvSpPr>
          <p:nvPr>
            <p:ph type="subTitle" idx="2"/>
          </p:nvPr>
        </p:nvSpPr>
        <p:spPr>
          <a:xfrm>
            <a:off x="1139844" y="1402700"/>
            <a:ext cx="2914800" cy="82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 is the farthest planet from the Sun and the fourth-largest by diameter”</a:t>
            </a:r>
            <a:endParaRPr/>
          </a:p>
        </p:txBody>
      </p:sp>
      <p:sp>
        <p:nvSpPr>
          <p:cNvPr id="3614" name="Google Shape;3614;p105"/>
          <p:cNvSpPr txBox="1">
            <a:spLocks noGrp="1"/>
          </p:cNvSpPr>
          <p:nvPr>
            <p:ph type="subTitle" idx="3"/>
          </p:nvPr>
        </p:nvSpPr>
        <p:spPr>
          <a:xfrm>
            <a:off x="5089350" y="3622175"/>
            <a:ext cx="2914800" cy="82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It's composed mostly of hydrogen and helium”</a:t>
            </a:r>
            <a:endParaRPr/>
          </a:p>
        </p:txBody>
      </p:sp>
      <p:sp>
        <p:nvSpPr>
          <p:cNvPr id="3615" name="Google Shape;3615;p105"/>
          <p:cNvSpPr txBox="1">
            <a:spLocks noGrp="1"/>
          </p:cNvSpPr>
          <p:nvPr>
            <p:ph type="subTitle" idx="4"/>
          </p:nvPr>
        </p:nvSpPr>
        <p:spPr>
          <a:xfrm>
            <a:off x="5089356" y="3199075"/>
            <a:ext cx="29148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SUSAN BONES, 68</a:t>
            </a:r>
            <a:endParaRPr/>
          </a:p>
        </p:txBody>
      </p:sp>
      <p:pic>
        <p:nvPicPr>
          <p:cNvPr id="3616" name="Google Shape;3616;p105"/>
          <p:cNvPicPr preferRelativeResize="0">
            <a:picLocks noGrp="1"/>
          </p:cNvPicPr>
          <p:nvPr>
            <p:ph type="pic" idx="5"/>
          </p:nvPr>
        </p:nvPicPr>
        <p:blipFill rotWithShape="1">
          <a:blip r:embed="rId3">
            <a:alphaModFix/>
          </a:blip>
          <a:srcRect l="39306" t="6809" r="27245" b="43006"/>
          <a:stretch/>
        </p:blipFill>
        <p:spPr>
          <a:xfrm>
            <a:off x="1963344" y="3182675"/>
            <a:ext cx="1267800" cy="1267800"/>
          </a:xfrm>
          <a:prstGeom prst="ellipse">
            <a:avLst/>
          </a:prstGeom>
        </p:spPr>
      </p:pic>
      <p:pic>
        <p:nvPicPr>
          <p:cNvPr id="3617" name="Google Shape;3617;p105"/>
          <p:cNvPicPr preferRelativeResize="0">
            <a:picLocks noGrp="1"/>
          </p:cNvPicPr>
          <p:nvPr>
            <p:ph type="pic" idx="6"/>
          </p:nvPr>
        </p:nvPicPr>
        <p:blipFill rotWithShape="1">
          <a:blip r:embed="rId4">
            <a:alphaModFix/>
          </a:blip>
          <a:srcRect l="16666" r="16666"/>
          <a:stretch/>
        </p:blipFill>
        <p:spPr>
          <a:xfrm>
            <a:off x="5912856" y="1402688"/>
            <a:ext cx="1267800" cy="1267800"/>
          </a:xfrm>
          <a:prstGeom prst="ellipse">
            <a:avLst/>
          </a:prstGeom>
        </p:spPr>
      </p:pic>
      <p:cxnSp>
        <p:nvCxnSpPr>
          <p:cNvPr id="3618" name="Google Shape;3618;p105"/>
          <p:cNvCxnSpPr/>
          <p:nvPr/>
        </p:nvCxnSpPr>
        <p:spPr>
          <a:xfrm>
            <a:off x="731950" y="2918375"/>
            <a:ext cx="8437200" cy="0"/>
          </a:xfrm>
          <a:prstGeom prst="straightConnector1">
            <a:avLst/>
          </a:prstGeom>
          <a:noFill/>
          <a:ln w="9525" cap="flat" cmpd="sng">
            <a:solidFill>
              <a:schemeClr val="dk1"/>
            </a:solidFill>
            <a:prstDash val="solid"/>
            <a:round/>
            <a:headEnd type="oval" w="med" len="med"/>
            <a:tailEnd type="none" w="med" len="med"/>
          </a:ln>
        </p:spPr>
      </p:cxnSp>
      <p:cxnSp>
        <p:nvCxnSpPr>
          <p:cNvPr id="3619" name="Google Shape;3619;p105"/>
          <p:cNvCxnSpPr>
            <a:stCxn id="3612" idx="2"/>
            <a:endCxn id="3616" idx="0"/>
          </p:cNvCxnSpPr>
          <p:nvPr/>
        </p:nvCxnSpPr>
        <p:spPr>
          <a:xfrm>
            <a:off x="2597244" y="2654100"/>
            <a:ext cx="0" cy="528600"/>
          </a:xfrm>
          <a:prstGeom prst="straightConnector1">
            <a:avLst/>
          </a:prstGeom>
          <a:noFill/>
          <a:ln w="9525" cap="flat" cmpd="sng">
            <a:solidFill>
              <a:schemeClr val="dk1"/>
            </a:solidFill>
            <a:prstDash val="solid"/>
            <a:round/>
            <a:headEnd type="none" w="med" len="med"/>
            <a:tailEnd type="oval" w="med" len="med"/>
          </a:ln>
        </p:spPr>
      </p:cxnSp>
      <p:cxnSp>
        <p:nvCxnSpPr>
          <p:cNvPr id="3620" name="Google Shape;3620;p105"/>
          <p:cNvCxnSpPr>
            <a:stCxn id="3615" idx="0"/>
            <a:endCxn id="3617" idx="4"/>
          </p:cNvCxnSpPr>
          <p:nvPr/>
        </p:nvCxnSpPr>
        <p:spPr>
          <a:xfrm rot="10800000">
            <a:off x="6546756" y="2670475"/>
            <a:ext cx="0" cy="528600"/>
          </a:xfrm>
          <a:prstGeom prst="straightConnector1">
            <a:avLst/>
          </a:prstGeom>
          <a:noFill/>
          <a:ln w="9525" cap="flat" cmpd="sng">
            <a:solidFill>
              <a:schemeClr val="dk1"/>
            </a:solidFill>
            <a:prstDash val="solid"/>
            <a:round/>
            <a:headEnd type="none" w="med" len="med"/>
            <a:tailEnd type="oval" w="med" len="med"/>
          </a:ln>
        </p:spPr>
      </p:cxnSp>
      <p:grpSp>
        <p:nvGrpSpPr>
          <p:cNvPr id="3621" name="Google Shape;3621;p105"/>
          <p:cNvGrpSpPr/>
          <p:nvPr/>
        </p:nvGrpSpPr>
        <p:grpSpPr>
          <a:xfrm rot="-10408456">
            <a:off x="4500510" y="1718280"/>
            <a:ext cx="355238" cy="305701"/>
            <a:chOff x="2581492" y="1663973"/>
            <a:chExt cx="447094" cy="384748"/>
          </a:xfrm>
        </p:grpSpPr>
        <p:sp>
          <p:nvSpPr>
            <p:cNvPr id="3622" name="Google Shape;3622;p105"/>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05"/>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05"/>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05"/>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6" name="Google Shape;3626;p105"/>
          <p:cNvSpPr/>
          <p:nvPr/>
        </p:nvSpPr>
        <p:spPr>
          <a:xfrm rot="2912381">
            <a:off x="1385011" y="441872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05"/>
          <p:cNvSpPr/>
          <p:nvPr/>
        </p:nvSpPr>
        <p:spPr>
          <a:xfrm rot="-6816878" flipH="1">
            <a:off x="4098764" y="38935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05"/>
          <p:cNvSpPr/>
          <p:nvPr/>
        </p:nvSpPr>
        <p:spPr>
          <a:xfrm rot="3524071" flipH="1">
            <a:off x="1794911" y="8234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616"/>
                                        </p:tgtEl>
                                        <p:attrNameLst>
                                          <p:attrName>style.visibility</p:attrName>
                                        </p:attrNameLst>
                                      </p:cBhvr>
                                      <p:to>
                                        <p:strVal val="visible"/>
                                      </p:to>
                                    </p:set>
                                    <p:anim calcmode="lin" valueType="num">
                                      <p:cBhvr additive="base">
                                        <p:cTn id="7" dur="1100"/>
                                        <p:tgtEl>
                                          <p:spTgt spid="3616"/>
                                        </p:tgtEl>
                                        <p:attrNameLst>
                                          <p:attrName>ppt_w</p:attrName>
                                        </p:attrNameLst>
                                      </p:cBhvr>
                                      <p:tavLst>
                                        <p:tav tm="0">
                                          <p:val>
                                            <p:strVal val="0"/>
                                          </p:val>
                                        </p:tav>
                                        <p:tav tm="100000">
                                          <p:val>
                                            <p:strVal val="#ppt_w"/>
                                          </p:val>
                                        </p:tav>
                                      </p:tavLst>
                                    </p:anim>
                                    <p:anim calcmode="lin" valueType="num">
                                      <p:cBhvr additive="base">
                                        <p:cTn id="8" dur="1100"/>
                                        <p:tgtEl>
                                          <p:spTgt spid="3616"/>
                                        </p:tgtEl>
                                        <p:attrNameLst>
                                          <p:attrName>ppt_h</p:attrName>
                                        </p:attrNameLst>
                                      </p:cBhvr>
                                      <p:tavLst>
                                        <p:tav tm="0">
                                          <p:val>
                                            <p:strVal val="0"/>
                                          </p:val>
                                        </p:tav>
                                        <p:tav tm="100000">
                                          <p:val>
                                            <p:strVal val="#ppt_h"/>
                                          </p:val>
                                        </p:tav>
                                      </p:tavLst>
                                    </p:anim>
                                  </p:childTnLst>
                                </p:cTn>
                              </p:par>
                            </p:childTnLst>
                          </p:cTn>
                        </p:par>
                        <p:par>
                          <p:cTn id="9" fill="hold">
                            <p:stCondLst>
                              <p:cond delay="1100"/>
                            </p:stCondLst>
                            <p:childTnLst>
                              <p:par>
                                <p:cTn id="10" presetID="23" presetClass="entr" presetSubtype="16" fill="hold" nodeType="afterEffect">
                                  <p:stCondLst>
                                    <p:cond delay="0"/>
                                  </p:stCondLst>
                                  <p:childTnLst>
                                    <p:set>
                                      <p:cBhvr>
                                        <p:cTn id="11" dur="1" fill="hold">
                                          <p:stCondLst>
                                            <p:cond delay="0"/>
                                          </p:stCondLst>
                                        </p:cTn>
                                        <p:tgtEl>
                                          <p:spTgt spid="3617"/>
                                        </p:tgtEl>
                                        <p:attrNameLst>
                                          <p:attrName>style.visibility</p:attrName>
                                        </p:attrNameLst>
                                      </p:cBhvr>
                                      <p:to>
                                        <p:strVal val="visible"/>
                                      </p:to>
                                    </p:set>
                                    <p:anim calcmode="lin" valueType="num">
                                      <p:cBhvr additive="base">
                                        <p:cTn id="12" dur="1100"/>
                                        <p:tgtEl>
                                          <p:spTgt spid="3617"/>
                                        </p:tgtEl>
                                        <p:attrNameLst>
                                          <p:attrName>ppt_w</p:attrName>
                                        </p:attrNameLst>
                                      </p:cBhvr>
                                      <p:tavLst>
                                        <p:tav tm="0">
                                          <p:val>
                                            <p:strVal val="0"/>
                                          </p:val>
                                        </p:tav>
                                        <p:tav tm="100000">
                                          <p:val>
                                            <p:strVal val="#ppt_w"/>
                                          </p:val>
                                        </p:tav>
                                      </p:tavLst>
                                    </p:anim>
                                    <p:anim calcmode="lin" valueType="num">
                                      <p:cBhvr additive="base">
                                        <p:cTn id="13" dur="1100"/>
                                        <p:tgtEl>
                                          <p:spTgt spid="361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32"/>
        <p:cNvGrpSpPr/>
        <p:nvPr/>
      </p:nvGrpSpPr>
      <p:grpSpPr>
        <a:xfrm>
          <a:off x="0" y="0"/>
          <a:ext cx="0" cy="0"/>
          <a:chOff x="0" y="0"/>
          <a:chExt cx="0" cy="0"/>
        </a:xfrm>
      </p:grpSpPr>
      <p:sp>
        <p:nvSpPr>
          <p:cNvPr id="3633" name="Google Shape;3633;p106"/>
          <p:cNvSpPr/>
          <p:nvPr/>
        </p:nvSpPr>
        <p:spPr>
          <a:xfrm flipH="1">
            <a:off x="5646809" y="2995150"/>
            <a:ext cx="1709635" cy="1642840"/>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3634" name="Google Shape;3634;p106"/>
          <p:cNvSpPr/>
          <p:nvPr/>
        </p:nvSpPr>
        <p:spPr>
          <a:xfrm rot="-9900027" flipH="1">
            <a:off x="1697286" y="1215152"/>
            <a:ext cx="1709653" cy="1642855"/>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3635" name="Google Shape;3635;p10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TESTIMONIALS</a:t>
            </a:r>
            <a:endParaRPr/>
          </a:p>
        </p:txBody>
      </p:sp>
      <p:sp>
        <p:nvSpPr>
          <p:cNvPr id="3636" name="Google Shape;3636;p106"/>
          <p:cNvSpPr txBox="1">
            <a:spLocks noGrp="1"/>
          </p:cNvSpPr>
          <p:nvPr>
            <p:ph type="subTitle" idx="1"/>
          </p:nvPr>
        </p:nvSpPr>
        <p:spPr>
          <a:xfrm flipH="1">
            <a:off x="5089356" y="2169300"/>
            <a:ext cx="29148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JOHN JAMES, 36</a:t>
            </a:r>
            <a:endParaRPr/>
          </a:p>
        </p:txBody>
      </p:sp>
      <p:sp>
        <p:nvSpPr>
          <p:cNvPr id="3637" name="Google Shape;3637;p106"/>
          <p:cNvSpPr txBox="1">
            <a:spLocks noGrp="1"/>
          </p:cNvSpPr>
          <p:nvPr>
            <p:ph type="subTitle" idx="2"/>
          </p:nvPr>
        </p:nvSpPr>
        <p:spPr>
          <a:xfrm flipH="1">
            <a:off x="5089356" y="1402700"/>
            <a:ext cx="2914800" cy="82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 is the closest planet to the Sun and the smallest in the entire Solar System”</a:t>
            </a:r>
            <a:endParaRPr/>
          </a:p>
        </p:txBody>
      </p:sp>
      <p:sp>
        <p:nvSpPr>
          <p:cNvPr id="3638" name="Google Shape;3638;p106"/>
          <p:cNvSpPr txBox="1">
            <a:spLocks noGrp="1"/>
          </p:cNvSpPr>
          <p:nvPr>
            <p:ph type="subTitle" idx="3"/>
          </p:nvPr>
        </p:nvSpPr>
        <p:spPr>
          <a:xfrm flipH="1">
            <a:off x="1139850" y="3622175"/>
            <a:ext cx="2914800" cy="82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“Earth is the third planet from the Sun and the only one that harbors life”</a:t>
            </a:r>
            <a:endParaRPr/>
          </a:p>
        </p:txBody>
      </p:sp>
      <p:sp>
        <p:nvSpPr>
          <p:cNvPr id="3639" name="Google Shape;3639;p106"/>
          <p:cNvSpPr txBox="1">
            <a:spLocks noGrp="1"/>
          </p:cNvSpPr>
          <p:nvPr>
            <p:ph type="subTitle" idx="4"/>
          </p:nvPr>
        </p:nvSpPr>
        <p:spPr>
          <a:xfrm flipH="1">
            <a:off x="1139844" y="3199075"/>
            <a:ext cx="29148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TIMMY JIMMY, 77</a:t>
            </a:r>
            <a:endParaRPr/>
          </a:p>
        </p:txBody>
      </p:sp>
      <p:pic>
        <p:nvPicPr>
          <p:cNvPr id="3640" name="Google Shape;3640;p106"/>
          <p:cNvPicPr preferRelativeResize="0">
            <a:picLocks noGrp="1"/>
          </p:cNvPicPr>
          <p:nvPr>
            <p:ph type="pic" idx="5"/>
          </p:nvPr>
        </p:nvPicPr>
        <p:blipFill rotWithShape="1">
          <a:blip r:embed="rId3">
            <a:alphaModFix/>
          </a:blip>
          <a:srcRect l="47210" t="4628" r="17629" b="42653"/>
          <a:stretch/>
        </p:blipFill>
        <p:spPr>
          <a:xfrm flipH="1">
            <a:off x="5912856" y="3182675"/>
            <a:ext cx="1267800" cy="1267800"/>
          </a:xfrm>
          <a:prstGeom prst="ellipse">
            <a:avLst/>
          </a:prstGeom>
        </p:spPr>
      </p:pic>
      <p:pic>
        <p:nvPicPr>
          <p:cNvPr id="3641" name="Google Shape;3641;p106"/>
          <p:cNvPicPr preferRelativeResize="0">
            <a:picLocks noGrp="1"/>
          </p:cNvPicPr>
          <p:nvPr>
            <p:ph type="pic" idx="6"/>
          </p:nvPr>
        </p:nvPicPr>
        <p:blipFill rotWithShape="1">
          <a:blip r:embed="rId4">
            <a:alphaModFix/>
          </a:blip>
          <a:srcRect l="14471" t="5413" r="37546" b="22695"/>
          <a:stretch/>
        </p:blipFill>
        <p:spPr>
          <a:xfrm flipH="1">
            <a:off x="1963344" y="1402688"/>
            <a:ext cx="1267800" cy="1267800"/>
          </a:xfrm>
          <a:prstGeom prst="ellipse">
            <a:avLst/>
          </a:prstGeom>
        </p:spPr>
      </p:pic>
      <p:cxnSp>
        <p:nvCxnSpPr>
          <p:cNvPr id="3642" name="Google Shape;3642;p106"/>
          <p:cNvCxnSpPr/>
          <p:nvPr/>
        </p:nvCxnSpPr>
        <p:spPr>
          <a:xfrm rot="10800000">
            <a:off x="0" y="2918375"/>
            <a:ext cx="8437200" cy="0"/>
          </a:xfrm>
          <a:prstGeom prst="straightConnector1">
            <a:avLst/>
          </a:prstGeom>
          <a:noFill/>
          <a:ln w="9525" cap="flat" cmpd="sng">
            <a:solidFill>
              <a:schemeClr val="dk1"/>
            </a:solidFill>
            <a:prstDash val="solid"/>
            <a:round/>
            <a:headEnd type="oval" w="med" len="med"/>
            <a:tailEnd type="none" w="med" len="med"/>
          </a:ln>
        </p:spPr>
      </p:cxnSp>
      <p:cxnSp>
        <p:nvCxnSpPr>
          <p:cNvPr id="3643" name="Google Shape;3643;p106"/>
          <p:cNvCxnSpPr>
            <a:stCxn id="3639" idx="0"/>
            <a:endCxn id="3641" idx="4"/>
          </p:cNvCxnSpPr>
          <p:nvPr/>
        </p:nvCxnSpPr>
        <p:spPr>
          <a:xfrm rot="10800000">
            <a:off x="2597244" y="2670475"/>
            <a:ext cx="0" cy="528600"/>
          </a:xfrm>
          <a:prstGeom prst="straightConnector1">
            <a:avLst/>
          </a:prstGeom>
          <a:noFill/>
          <a:ln w="9525" cap="flat" cmpd="sng">
            <a:solidFill>
              <a:schemeClr val="dk1"/>
            </a:solidFill>
            <a:prstDash val="solid"/>
            <a:round/>
            <a:headEnd type="none" w="med" len="med"/>
            <a:tailEnd type="oval" w="med" len="med"/>
          </a:ln>
        </p:spPr>
      </p:cxnSp>
      <p:cxnSp>
        <p:nvCxnSpPr>
          <p:cNvPr id="3644" name="Google Shape;3644;p106"/>
          <p:cNvCxnSpPr>
            <a:stCxn id="3636" idx="2"/>
            <a:endCxn id="3640" idx="0"/>
          </p:cNvCxnSpPr>
          <p:nvPr/>
        </p:nvCxnSpPr>
        <p:spPr>
          <a:xfrm>
            <a:off x="6546756" y="2654100"/>
            <a:ext cx="0" cy="528600"/>
          </a:xfrm>
          <a:prstGeom prst="straightConnector1">
            <a:avLst/>
          </a:prstGeom>
          <a:noFill/>
          <a:ln w="9525" cap="flat" cmpd="sng">
            <a:solidFill>
              <a:schemeClr val="dk1"/>
            </a:solidFill>
            <a:prstDash val="solid"/>
            <a:round/>
            <a:headEnd type="none" w="med" len="med"/>
            <a:tailEnd type="oval" w="med" len="med"/>
          </a:ln>
        </p:spPr>
      </p:cxnSp>
      <p:sp>
        <p:nvSpPr>
          <p:cNvPr id="3645" name="Google Shape;3645;p106"/>
          <p:cNvSpPr/>
          <p:nvPr/>
        </p:nvSpPr>
        <p:spPr>
          <a:xfrm rot="-3523992" flipH="1">
            <a:off x="6792509" y="103539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6" name="Google Shape;3646;p106"/>
          <p:cNvGrpSpPr/>
          <p:nvPr/>
        </p:nvGrpSpPr>
        <p:grpSpPr>
          <a:xfrm rot="-387775" flipH="1">
            <a:off x="4277192" y="1524077"/>
            <a:ext cx="488192" cy="457843"/>
            <a:chOff x="3089978" y="4184399"/>
            <a:chExt cx="388071" cy="363947"/>
          </a:xfrm>
        </p:grpSpPr>
        <p:sp>
          <p:nvSpPr>
            <p:cNvPr id="3647" name="Google Shape;3647;p106"/>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06"/>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06"/>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0" name="Google Shape;3650;p106"/>
          <p:cNvGrpSpPr/>
          <p:nvPr/>
        </p:nvGrpSpPr>
        <p:grpSpPr>
          <a:xfrm rot="-5712340">
            <a:off x="4555587" y="3447370"/>
            <a:ext cx="199303" cy="251690"/>
            <a:chOff x="3311031" y="3025663"/>
            <a:chExt cx="308584" cy="389695"/>
          </a:xfrm>
        </p:grpSpPr>
        <p:sp>
          <p:nvSpPr>
            <p:cNvPr id="3651" name="Google Shape;3651;p106"/>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06"/>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06"/>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06"/>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641"/>
                                        </p:tgtEl>
                                        <p:attrNameLst>
                                          <p:attrName>style.visibility</p:attrName>
                                        </p:attrNameLst>
                                      </p:cBhvr>
                                      <p:to>
                                        <p:strVal val="visible"/>
                                      </p:to>
                                    </p:set>
                                    <p:anim calcmode="lin" valueType="num">
                                      <p:cBhvr additive="base">
                                        <p:cTn id="7" dur="1100"/>
                                        <p:tgtEl>
                                          <p:spTgt spid="3641"/>
                                        </p:tgtEl>
                                        <p:attrNameLst>
                                          <p:attrName>ppt_w</p:attrName>
                                        </p:attrNameLst>
                                      </p:cBhvr>
                                      <p:tavLst>
                                        <p:tav tm="0">
                                          <p:val>
                                            <p:strVal val="0"/>
                                          </p:val>
                                        </p:tav>
                                        <p:tav tm="100000">
                                          <p:val>
                                            <p:strVal val="#ppt_w"/>
                                          </p:val>
                                        </p:tav>
                                      </p:tavLst>
                                    </p:anim>
                                    <p:anim calcmode="lin" valueType="num">
                                      <p:cBhvr additive="base">
                                        <p:cTn id="8" dur="1100"/>
                                        <p:tgtEl>
                                          <p:spTgt spid="3641"/>
                                        </p:tgtEl>
                                        <p:attrNameLst>
                                          <p:attrName>ppt_h</p:attrName>
                                        </p:attrNameLst>
                                      </p:cBhvr>
                                      <p:tavLst>
                                        <p:tav tm="0">
                                          <p:val>
                                            <p:strVal val="0"/>
                                          </p:val>
                                        </p:tav>
                                        <p:tav tm="100000">
                                          <p:val>
                                            <p:strVal val="#ppt_h"/>
                                          </p:val>
                                        </p:tav>
                                      </p:tavLst>
                                    </p:anim>
                                  </p:childTnLst>
                                </p:cTn>
                              </p:par>
                            </p:childTnLst>
                          </p:cTn>
                        </p:par>
                        <p:par>
                          <p:cTn id="9" fill="hold">
                            <p:stCondLst>
                              <p:cond delay="1100"/>
                            </p:stCondLst>
                            <p:childTnLst>
                              <p:par>
                                <p:cTn id="10" presetID="23" presetClass="entr" presetSubtype="16" fill="hold" nodeType="afterEffect">
                                  <p:stCondLst>
                                    <p:cond delay="0"/>
                                  </p:stCondLst>
                                  <p:childTnLst>
                                    <p:set>
                                      <p:cBhvr>
                                        <p:cTn id="11" dur="1" fill="hold">
                                          <p:stCondLst>
                                            <p:cond delay="0"/>
                                          </p:stCondLst>
                                        </p:cTn>
                                        <p:tgtEl>
                                          <p:spTgt spid="3640"/>
                                        </p:tgtEl>
                                        <p:attrNameLst>
                                          <p:attrName>style.visibility</p:attrName>
                                        </p:attrNameLst>
                                      </p:cBhvr>
                                      <p:to>
                                        <p:strVal val="visible"/>
                                      </p:to>
                                    </p:set>
                                    <p:anim calcmode="lin" valueType="num">
                                      <p:cBhvr additive="base">
                                        <p:cTn id="12" dur="1100"/>
                                        <p:tgtEl>
                                          <p:spTgt spid="3640"/>
                                        </p:tgtEl>
                                        <p:attrNameLst>
                                          <p:attrName>ppt_w</p:attrName>
                                        </p:attrNameLst>
                                      </p:cBhvr>
                                      <p:tavLst>
                                        <p:tav tm="0">
                                          <p:val>
                                            <p:strVal val="0"/>
                                          </p:val>
                                        </p:tav>
                                        <p:tav tm="100000">
                                          <p:val>
                                            <p:strVal val="#ppt_w"/>
                                          </p:val>
                                        </p:tav>
                                      </p:tavLst>
                                    </p:anim>
                                    <p:anim calcmode="lin" valueType="num">
                                      <p:cBhvr additive="base">
                                        <p:cTn id="13" dur="1100"/>
                                        <p:tgtEl>
                                          <p:spTgt spid="364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58"/>
        <p:cNvGrpSpPr/>
        <p:nvPr/>
      </p:nvGrpSpPr>
      <p:grpSpPr>
        <a:xfrm>
          <a:off x="0" y="0"/>
          <a:ext cx="0" cy="0"/>
          <a:chOff x="0" y="0"/>
          <a:chExt cx="0" cy="0"/>
        </a:xfrm>
      </p:grpSpPr>
      <p:cxnSp>
        <p:nvCxnSpPr>
          <p:cNvPr id="3659" name="Google Shape;3659;p107"/>
          <p:cNvCxnSpPr/>
          <p:nvPr/>
        </p:nvCxnSpPr>
        <p:spPr>
          <a:xfrm>
            <a:off x="720000" y="2683575"/>
            <a:ext cx="7704000" cy="0"/>
          </a:xfrm>
          <a:prstGeom prst="straightConnector1">
            <a:avLst/>
          </a:prstGeom>
          <a:noFill/>
          <a:ln w="9525" cap="flat" cmpd="sng">
            <a:solidFill>
              <a:schemeClr val="dk1"/>
            </a:solidFill>
            <a:prstDash val="solid"/>
            <a:round/>
            <a:headEnd type="none" w="med" len="med"/>
            <a:tailEnd type="none" w="med" len="med"/>
          </a:ln>
        </p:spPr>
      </p:cxnSp>
      <p:cxnSp>
        <p:nvCxnSpPr>
          <p:cNvPr id="3660" name="Google Shape;3660;p107"/>
          <p:cNvCxnSpPr>
            <a:stCxn id="3661" idx="4"/>
            <a:endCxn id="3662" idx="0"/>
          </p:cNvCxnSpPr>
          <p:nvPr/>
        </p:nvCxnSpPr>
        <p:spPr>
          <a:xfrm>
            <a:off x="1639900" y="2985900"/>
            <a:ext cx="0" cy="266100"/>
          </a:xfrm>
          <a:prstGeom prst="straightConnector1">
            <a:avLst/>
          </a:prstGeom>
          <a:noFill/>
          <a:ln w="9525" cap="flat" cmpd="sng">
            <a:solidFill>
              <a:schemeClr val="dk1"/>
            </a:solidFill>
            <a:prstDash val="solid"/>
            <a:round/>
            <a:headEnd type="none" w="med" len="med"/>
            <a:tailEnd type="none" w="med" len="med"/>
          </a:ln>
        </p:spPr>
      </p:cxnSp>
      <p:cxnSp>
        <p:nvCxnSpPr>
          <p:cNvPr id="3663" name="Google Shape;3663;p107"/>
          <p:cNvCxnSpPr>
            <a:stCxn id="3664" idx="4"/>
            <a:endCxn id="3665" idx="0"/>
          </p:cNvCxnSpPr>
          <p:nvPr/>
        </p:nvCxnSpPr>
        <p:spPr>
          <a:xfrm>
            <a:off x="3594613" y="2985900"/>
            <a:ext cx="0" cy="266100"/>
          </a:xfrm>
          <a:prstGeom prst="straightConnector1">
            <a:avLst/>
          </a:prstGeom>
          <a:noFill/>
          <a:ln w="9525" cap="flat" cmpd="sng">
            <a:solidFill>
              <a:schemeClr val="dk1"/>
            </a:solidFill>
            <a:prstDash val="solid"/>
            <a:round/>
            <a:headEnd type="none" w="med" len="med"/>
            <a:tailEnd type="none" w="med" len="med"/>
          </a:ln>
        </p:spPr>
      </p:cxnSp>
      <p:cxnSp>
        <p:nvCxnSpPr>
          <p:cNvPr id="3666" name="Google Shape;3666;p107"/>
          <p:cNvCxnSpPr>
            <a:stCxn id="3667" idx="4"/>
            <a:endCxn id="3668" idx="0"/>
          </p:cNvCxnSpPr>
          <p:nvPr/>
        </p:nvCxnSpPr>
        <p:spPr>
          <a:xfrm>
            <a:off x="5549300" y="2985900"/>
            <a:ext cx="0" cy="266100"/>
          </a:xfrm>
          <a:prstGeom prst="straightConnector1">
            <a:avLst/>
          </a:prstGeom>
          <a:noFill/>
          <a:ln w="9525" cap="flat" cmpd="sng">
            <a:solidFill>
              <a:schemeClr val="dk1"/>
            </a:solidFill>
            <a:prstDash val="solid"/>
            <a:round/>
            <a:headEnd type="none" w="med" len="med"/>
            <a:tailEnd type="none" w="med" len="med"/>
          </a:ln>
        </p:spPr>
      </p:cxnSp>
      <p:cxnSp>
        <p:nvCxnSpPr>
          <p:cNvPr id="3669" name="Google Shape;3669;p107"/>
          <p:cNvCxnSpPr>
            <a:stCxn id="3670" idx="4"/>
            <a:endCxn id="3671" idx="0"/>
          </p:cNvCxnSpPr>
          <p:nvPr/>
        </p:nvCxnSpPr>
        <p:spPr>
          <a:xfrm>
            <a:off x="7504000" y="2985900"/>
            <a:ext cx="0" cy="266100"/>
          </a:xfrm>
          <a:prstGeom prst="straightConnector1">
            <a:avLst/>
          </a:prstGeom>
          <a:noFill/>
          <a:ln w="9525" cap="flat" cmpd="sng">
            <a:solidFill>
              <a:schemeClr val="dk1"/>
            </a:solidFill>
            <a:prstDash val="solid"/>
            <a:round/>
            <a:headEnd type="none" w="med" len="med"/>
            <a:tailEnd type="none" w="med" len="med"/>
          </a:ln>
        </p:spPr>
      </p:cxnSp>
      <p:sp>
        <p:nvSpPr>
          <p:cNvPr id="3672" name="Google Shape;3672;p10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AWARDS</a:t>
            </a:r>
            <a:endParaRPr/>
          </a:p>
        </p:txBody>
      </p:sp>
      <p:sp>
        <p:nvSpPr>
          <p:cNvPr id="3673" name="Google Shape;3673;p107"/>
          <p:cNvSpPr txBox="1">
            <a:spLocks noGrp="1"/>
          </p:cNvSpPr>
          <p:nvPr>
            <p:ph type="subTitle" idx="4294967295"/>
          </p:nvPr>
        </p:nvSpPr>
        <p:spPr>
          <a:xfrm>
            <a:off x="2672284" y="3676216"/>
            <a:ext cx="1844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 has a beautiful name</a:t>
            </a:r>
            <a:endParaRPr/>
          </a:p>
        </p:txBody>
      </p:sp>
      <p:sp>
        <p:nvSpPr>
          <p:cNvPr id="3668" name="Google Shape;3668;p107"/>
          <p:cNvSpPr txBox="1">
            <a:spLocks noGrp="1"/>
          </p:cNvSpPr>
          <p:nvPr>
            <p:ph type="subTitle" idx="4294967295"/>
          </p:nvPr>
        </p:nvSpPr>
        <p:spPr>
          <a:xfrm flipH="1">
            <a:off x="4627019" y="3251941"/>
            <a:ext cx="1844700" cy="424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3674" name="Google Shape;3674;p107"/>
          <p:cNvSpPr txBox="1">
            <a:spLocks noGrp="1"/>
          </p:cNvSpPr>
          <p:nvPr>
            <p:ph type="subTitle" idx="4294967295"/>
          </p:nvPr>
        </p:nvSpPr>
        <p:spPr>
          <a:xfrm flipH="1">
            <a:off x="6581753" y="3676216"/>
            <a:ext cx="1844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It’s the biggest planet of them all</a:t>
            </a:r>
            <a:endParaRPr/>
          </a:p>
        </p:txBody>
      </p:sp>
      <p:sp>
        <p:nvSpPr>
          <p:cNvPr id="3675" name="Google Shape;3675;p107"/>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3662" name="Google Shape;3662;p107"/>
          <p:cNvSpPr txBox="1">
            <a:spLocks noGrp="1"/>
          </p:cNvSpPr>
          <p:nvPr>
            <p:ph type="subTitle" idx="4294967295"/>
          </p:nvPr>
        </p:nvSpPr>
        <p:spPr>
          <a:xfrm>
            <a:off x="717552" y="3251941"/>
            <a:ext cx="1844700" cy="424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3676" name="Google Shape;3676;p107"/>
          <p:cNvSpPr txBox="1">
            <a:spLocks noGrp="1"/>
          </p:cNvSpPr>
          <p:nvPr>
            <p:ph type="subTitle" idx="4294967295"/>
          </p:nvPr>
        </p:nvSpPr>
        <p:spPr>
          <a:xfrm>
            <a:off x="717550" y="3676141"/>
            <a:ext cx="1844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It’s the closest planet to the Sun</a:t>
            </a:r>
            <a:endParaRPr/>
          </a:p>
        </p:txBody>
      </p:sp>
      <p:sp>
        <p:nvSpPr>
          <p:cNvPr id="3677" name="Google Shape;3677;p107"/>
          <p:cNvSpPr txBox="1">
            <a:spLocks noGrp="1"/>
          </p:cNvSpPr>
          <p:nvPr>
            <p:ph type="subTitle" idx="4294967295"/>
          </p:nvPr>
        </p:nvSpPr>
        <p:spPr>
          <a:xfrm flipH="1">
            <a:off x="4627019" y="3676141"/>
            <a:ext cx="1844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Mars is actually a very cold place</a:t>
            </a:r>
            <a:endParaRPr/>
          </a:p>
        </p:txBody>
      </p:sp>
      <p:sp>
        <p:nvSpPr>
          <p:cNvPr id="3665" name="Google Shape;3665;p107"/>
          <p:cNvSpPr txBox="1">
            <a:spLocks noGrp="1"/>
          </p:cNvSpPr>
          <p:nvPr>
            <p:ph type="subTitle" idx="4294967295"/>
          </p:nvPr>
        </p:nvSpPr>
        <p:spPr>
          <a:xfrm>
            <a:off x="2672286" y="3251941"/>
            <a:ext cx="1844700" cy="424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3671" name="Google Shape;3671;p107"/>
          <p:cNvSpPr txBox="1">
            <a:spLocks noGrp="1"/>
          </p:cNvSpPr>
          <p:nvPr>
            <p:ph type="subTitle" idx="4294967295"/>
          </p:nvPr>
        </p:nvSpPr>
        <p:spPr>
          <a:xfrm flipH="1">
            <a:off x="6581752" y="3251941"/>
            <a:ext cx="1844700" cy="424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grpSp>
        <p:nvGrpSpPr>
          <p:cNvPr id="3678" name="Google Shape;3678;p107"/>
          <p:cNvGrpSpPr/>
          <p:nvPr/>
        </p:nvGrpSpPr>
        <p:grpSpPr>
          <a:xfrm>
            <a:off x="1268197" y="2322844"/>
            <a:ext cx="743425" cy="714413"/>
            <a:chOff x="1268197" y="2322844"/>
            <a:chExt cx="743425" cy="714413"/>
          </a:xfrm>
        </p:grpSpPr>
        <p:sp>
          <p:nvSpPr>
            <p:cNvPr id="3661" name="Google Shape;3661;p107"/>
            <p:cNvSpPr/>
            <p:nvPr/>
          </p:nvSpPr>
          <p:spPr>
            <a:xfrm>
              <a:off x="1334050" y="2374200"/>
              <a:ext cx="611700" cy="611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07"/>
            <p:cNvSpPr/>
            <p:nvPr/>
          </p:nvSpPr>
          <p:spPr>
            <a:xfrm>
              <a:off x="1268197" y="232284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3680" name="Google Shape;3680;p107"/>
          <p:cNvGrpSpPr/>
          <p:nvPr/>
        </p:nvGrpSpPr>
        <p:grpSpPr>
          <a:xfrm>
            <a:off x="3222910" y="2322844"/>
            <a:ext cx="743425" cy="714413"/>
            <a:chOff x="3222910" y="2322844"/>
            <a:chExt cx="743425" cy="714413"/>
          </a:xfrm>
        </p:grpSpPr>
        <p:sp>
          <p:nvSpPr>
            <p:cNvPr id="3664" name="Google Shape;3664;p107"/>
            <p:cNvSpPr/>
            <p:nvPr/>
          </p:nvSpPr>
          <p:spPr>
            <a:xfrm>
              <a:off x="3288763" y="2374200"/>
              <a:ext cx="611700" cy="611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07"/>
            <p:cNvSpPr/>
            <p:nvPr/>
          </p:nvSpPr>
          <p:spPr>
            <a:xfrm>
              <a:off x="3222910" y="232284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3682" name="Google Shape;3682;p107"/>
          <p:cNvGrpSpPr/>
          <p:nvPr/>
        </p:nvGrpSpPr>
        <p:grpSpPr>
          <a:xfrm>
            <a:off x="5177610" y="2322844"/>
            <a:ext cx="743425" cy="714413"/>
            <a:chOff x="5177610" y="2322844"/>
            <a:chExt cx="743425" cy="714413"/>
          </a:xfrm>
        </p:grpSpPr>
        <p:sp>
          <p:nvSpPr>
            <p:cNvPr id="3667" name="Google Shape;3667;p107"/>
            <p:cNvSpPr/>
            <p:nvPr/>
          </p:nvSpPr>
          <p:spPr>
            <a:xfrm>
              <a:off x="5243450" y="2374200"/>
              <a:ext cx="611700" cy="611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07"/>
            <p:cNvSpPr/>
            <p:nvPr/>
          </p:nvSpPr>
          <p:spPr>
            <a:xfrm>
              <a:off x="5177610" y="232284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3684" name="Google Shape;3684;p107"/>
          <p:cNvGrpSpPr/>
          <p:nvPr/>
        </p:nvGrpSpPr>
        <p:grpSpPr>
          <a:xfrm>
            <a:off x="7132310" y="2322844"/>
            <a:ext cx="743425" cy="714413"/>
            <a:chOff x="7132310" y="2322844"/>
            <a:chExt cx="743425" cy="714413"/>
          </a:xfrm>
        </p:grpSpPr>
        <p:sp>
          <p:nvSpPr>
            <p:cNvPr id="3670" name="Google Shape;3670;p107"/>
            <p:cNvSpPr/>
            <p:nvPr/>
          </p:nvSpPr>
          <p:spPr>
            <a:xfrm>
              <a:off x="7198150" y="2374200"/>
              <a:ext cx="611700" cy="611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07"/>
            <p:cNvSpPr/>
            <p:nvPr/>
          </p:nvSpPr>
          <p:spPr>
            <a:xfrm>
              <a:off x="7132310" y="232284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sp>
        <p:nvSpPr>
          <p:cNvPr id="3686" name="Google Shape;3686;p107"/>
          <p:cNvSpPr txBox="1">
            <a:spLocks noGrp="1"/>
          </p:cNvSpPr>
          <p:nvPr>
            <p:ph type="subTitle" idx="4294967295"/>
          </p:nvPr>
        </p:nvSpPr>
        <p:spPr>
          <a:xfrm flipH="1">
            <a:off x="4627017" y="1375426"/>
            <a:ext cx="1844700" cy="67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500">
                <a:solidFill>
                  <a:schemeClr val="accent4"/>
                </a:solidFill>
                <a:latin typeface="Archivo Black"/>
                <a:ea typeface="Archivo Black"/>
                <a:cs typeface="Archivo Black"/>
                <a:sym typeface="Archivo Black"/>
              </a:rPr>
              <a:t>2013</a:t>
            </a:r>
            <a:endParaRPr sz="3500">
              <a:solidFill>
                <a:schemeClr val="accent4"/>
              </a:solidFill>
              <a:latin typeface="Archivo Black"/>
              <a:ea typeface="Archivo Black"/>
              <a:cs typeface="Archivo Black"/>
              <a:sym typeface="Archivo Black"/>
            </a:endParaRPr>
          </a:p>
        </p:txBody>
      </p:sp>
      <p:sp>
        <p:nvSpPr>
          <p:cNvPr id="3687" name="Google Shape;3687;p107"/>
          <p:cNvSpPr txBox="1">
            <a:spLocks noGrp="1"/>
          </p:cNvSpPr>
          <p:nvPr>
            <p:ph type="subTitle" idx="4294967295"/>
          </p:nvPr>
        </p:nvSpPr>
        <p:spPr>
          <a:xfrm>
            <a:off x="717550" y="1375426"/>
            <a:ext cx="1844700" cy="67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500">
                <a:solidFill>
                  <a:schemeClr val="accent4"/>
                </a:solidFill>
                <a:latin typeface="Archivo Black"/>
                <a:ea typeface="Archivo Black"/>
                <a:cs typeface="Archivo Black"/>
                <a:sym typeface="Archivo Black"/>
              </a:rPr>
              <a:t>2000</a:t>
            </a:r>
            <a:endParaRPr sz="3500">
              <a:solidFill>
                <a:schemeClr val="accent4"/>
              </a:solidFill>
              <a:latin typeface="Archivo Black"/>
              <a:ea typeface="Archivo Black"/>
              <a:cs typeface="Archivo Black"/>
              <a:sym typeface="Archivo Black"/>
            </a:endParaRPr>
          </a:p>
        </p:txBody>
      </p:sp>
      <p:sp>
        <p:nvSpPr>
          <p:cNvPr id="3688" name="Google Shape;3688;p107"/>
          <p:cNvSpPr txBox="1">
            <a:spLocks noGrp="1"/>
          </p:cNvSpPr>
          <p:nvPr>
            <p:ph type="subTitle" idx="4294967295"/>
          </p:nvPr>
        </p:nvSpPr>
        <p:spPr>
          <a:xfrm>
            <a:off x="2672283" y="1375426"/>
            <a:ext cx="1844700" cy="67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500">
                <a:solidFill>
                  <a:schemeClr val="accent4"/>
                </a:solidFill>
                <a:latin typeface="Archivo Black"/>
                <a:ea typeface="Archivo Black"/>
                <a:cs typeface="Archivo Black"/>
                <a:sym typeface="Archivo Black"/>
              </a:rPr>
              <a:t>2007</a:t>
            </a:r>
            <a:endParaRPr sz="3500">
              <a:solidFill>
                <a:schemeClr val="accent4"/>
              </a:solidFill>
              <a:latin typeface="Archivo Black"/>
              <a:ea typeface="Archivo Black"/>
              <a:cs typeface="Archivo Black"/>
              <a:sym typeface="Archivo Black"/>
            </a:endParaRPr>
          </a:p>
        </p:txBody>
      </p:sp>
      <p:sp>
        <p:nvSpPr>
          <p:cNvPr id="3689" name="Google Shape;3689;p107"/>
          <p:cNvSpPr txBox="1">
            <a:spLocks noGrp="1"/>
          </p:cNvSpPr>
          <p:nvPr>
            <p:ph type="subTitle" idx="4294967295"/>
          </p:nvPr>
        </p:nvSpPr>
        <p:spPr>
          <a:xfrm flipH="1">
            <a:off x="6581750" y="1375426"/>
            <a:ext cx="1844700" cy="67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500">
                <a:solidFill>
                  <a:schemeClr val="accent4"/>
                </a:solidFill>
                <a:latin typeface="Archivo Black"/>
                <a:ea typeface="Archivo Black"/>
                <a:cs typeface="Archivo Black"/>
                <a:sym typeface="Archivo Black"/>
              </a:rPr>
              <a:t>2020</a:t>
            </a:r>
            <a:endParaRPr sz="3500">
              <a:solidFill>
                <a:schemeClr val="accent4"/>
              </a:solidFill>
              <a:latin typeface="Archivo Black"/>
              <a:ea typeface="Archivo Black"/>
              <a:cs typeface="Archivo Black"/>
              <a:sym typeface="Archivo Black"/>
            </a:endParaRPr>
          </a:p>
        </p:txBody>
      </p:sp>
      <p:sp>
        <p:nvSpPr>
          <p:cNvPr id="3690" name="Google Shape;3690;p107"/>
          <p:cNvSpPr/>
          <p:nvPr/>
        </p:nvSpPr>
        <p:spPr>
          <a:xfrm>
            <a:off x="4516980" y="2724892"/>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07"/>
          <p:cNvSpPr/>
          <p:nvPr/>
        </p:nvSpPr>
        <p:spPr>
          <a:xfrm flipH="1">
            <a:off x="194431" y="2322858"/>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07"/>
          <p:cNvSpPr/>
          <p:nvPr/>
        </p:nvSpPr>
        <p:spPr>
          <a:xfrm>
            <a:off x="7479203" y="93420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3" name="Google Shape;3693;p107"/>
          <p:cNvGrpSpPr/>
          <p:nvPr/>
        </p:nvGrpSpPr>
        <p:grpSpPr>
          <a:xfrm flipH="1">
            <a:off x="875677" y="502943"/>
            <a:ext cx="436105" cy="547391"/>
            <a:chOff x="3474326" y="3626268"/>
            <a:chExt cx="436105" cy="547391"/>
          </a:xfrm>
        </p:grpSpPr>
        <p:sp>
          <p:nvSpPr>
            <p:cNvPr id="3694" name="Google Shape;3694;p107"/>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07"/>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07"/>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7" name="Google Shape;3697;p107"/>
          <p:cNvGrpSpPr/>
          <p:nvPr/>
        </p:nvGrpSpPr>
        <p:grpSpPr>
          <a:xfrm>
            <a:off x="2131940" y="765474"/>
            <a:ext cx="150927" cy="143533"/>
            <a:chOff x="3716290" y="4256524"/>
            <a:chExt cx="150927" cy="143533"/>
          </a:xfrm>
        </p:grpSpPr>
        <p:sp>
          <p:nvSpPr>
            <p:cNvPr id="3698" name="Google Shape;3698;p10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0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0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1" name="Google Shape;3701;p107"/>
          <p:cNvGrpSpPr/>
          <p:nvPr/>
        </p:nvGrpSpPr>
        <p:grpSpPr>
          <a:xfrm rot="654615">
            <a:off x="7640890" y="433767"/>
            <a:ext cx="1140331" cy="595198"/>
            <a:chOff x="1362021" y="1108808"/>
            <a:chExt cx="986885" cy="515106"/>
          </a:xfrm>
        </p:grpSpPr>
        <p:sp>
          <p:nvSpPr>
            <p:cNvPr id="3702" name="Google Shape;3702;p107"/>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07"/>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07"/>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07"/>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07"/>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07"/>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8" name="Google Shape;3708;p107"/>
          <p:cNvGrpSpPr/>
          <p:nvPr/>
        </p:nvGrpSpPr>
        <p:grpSpPr>
          <a:xfrm>
            <a:off x="5369326" y="2520466"/>
            <a:ext cx="359972" cy="366480"/>
            <a:chOff x="-62148800" y="3377700"/>
            <a:chExt cx="311125" cy="316750"/>
          </a:xfrm>
        </p:grpSpPr>
        <p:sp>
          <p:nvSpPr>
            <p:cNvPr id="3709" name="Google Shape;3709;p107"/>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07"/>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1" name="Google Shape;3711;p107"/>
          <p:cNvSpPr/>
          <p:nvPr/>
        </p:nvSpPr>
        <p:spPr>
          <a:xfrm>
            <a:off x="1453537" y="2520365"/>
            <a:ext cx="366364" cy="366682"/>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2" name="Google Shape;3712;p107"/>
          <p:cNvGrpSpPr/>
          <p:nvPr/>
        </p:nvGrpSpPr>
        <p:grpSpPr>
          <a:xfrm>
            <a:off x="3419566" y="2528046"/>
            <a:ext cx="350079" cy="351320"/>
            <a:chOff x="4991425" y="3234750"/>
            <a:chExt cx="296175" cy="297225"/>
          </a:xfrm>
        </p:grpSpPr>
        <p:sp>
          <p:nvSpPr>
            <p:cNvPr id="3713" name="Google Shape;3713;p107"/>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07"/>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07"/>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07"/>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07"/>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07"/>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9" name="Google Shape;3719;p107"/>
          <p:cNvGrpSpPr/>
          <p:nvPr/>
        </p:nvGrpSpPr>
        <p:grpSpPr>
          <a:xfrm>
            <a:off x="7329445" y="2530070"/>
            <a:ext cx="349133" cy="347272"/>
            <a:chOff x="3497300" y="3591950"/>
            <a:chExt cx="295375" cy="293800"/>
          </a:xfrm>
        </p:grpSpPr>
        <p:sp>
          <p:nvSpPr>
            <p:cNvPr id="3720" name="Google Shape;3720;p107"/>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07"/>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07"/>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07"/>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07"/>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07"/>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07"/>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07"/>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28" name="Google Shape;3728;p107"/>
          <p:cNvCxnSpPr>
            <a:stCxn id="3689" idx="2"/>
            <a:endCxn id="3670" idx="0"/>
          </p:cNvCxnSpPr>
          <p:nvPr/>
        </p:nvCxnSpPr>
        <p:spPr>
          <a:xfrm>
            <a:off x="7504100" y="2050126"/>
            <a:ext cx="0" cy="324000"/>
          </a:xfrm>
          <a:prstGeom prst="straightConnector1">
            <a:avLst/>
          </a:prstGeom>
          <a:noFill/>
          <a:ln w="9525" cap="flat" cmpd="sng">
            <a:solidFill>
              <a:schemeClr val="dk1"/>
            </a:solidFill>
            <a:prstDash val="solid"/>
            <a:round/>
            <a:headEnd type="oval" w="med" len="med"/>
            <a:tailEnd type="none" w="med" len="med"/>
          </a:ln>
        </p:spPr>
      </p:cxnSp>
      <p:cxnSp>
        <p:nvCxnSpPr>
          <p:cNvPr id="3729" name="Google Shape;3729;p107"/>
          <p:cNvCxnSpPr>
            <a:stCxn id="3686" idx="2"/>
            <a:endCxn id="3667" idx="0"/>
          </p:cNvCxnSpPr>
          <p:nvPr/>
        </p:nvCxnSpPr>
        <p:spPr>
          <a:xfrm>
            <a:off x="5549367" y="2050126"/>
            <a:ext cx="0" cy="324000"/>
          </a:xfrm>
          <a:prstGeom prst="straightConnector1">
            <a:avLst/>
          </a:prstGeom>
          <a:noFill/>
          <a:ln w="9525" cap="flat" cmpd="sng">
            <a:solidFill>
              <a:schemeClr val="dk1"/>
            </a:solidFill>
            <a:prstDash val="solid"/>
            <a:round/>
            <a:headEnd type="oval" w="med" len="med"/>
            <a:tailEnd type="none" w="med" len="med"/>
          </a:ln>
        </p:spPr>
      </p:cxnSp>
      <p:cxnSp>
        <p:nvCxnSpPr>
          <p:cNvPr id="3730" name="Google Shape;3730;p107"/>
          <p:cNvCxnSpPr>
            <a:stCxn id="3688" idx="2"/>
            <a:endCxn id="3664" idx="0"/>
          </p:cNvCxnSpPr>
          <p:nvPr/>
        </p:nvCxnSpPr>
        <p:spPr>
          <a:xfrm>
            <a:off x="3594633" y="2050126"/>
            <a:ext cx="0" cy="324000"/>
          </a:xfrm>
          <a:prstGeom prst="straightConnector1">
            <a:avLst/>
          </a:prstGeom>
          <a:noFill/>
          <a:ln w="9525" cap="flat" cmpd="sng">
            <a:solidFill>
              <a:schemeClr val="dk1"/>
            </a:solidFill>
            <a:prstDash val="solid"/>
            <a:round/>
            <a:headEnd type="oval" w="med" len="med"/>
            <a:tailEnd type="none" w="med" len="med"/>
          </a:ln>
        </p:spPr>
      </p:cxnSp>
      <p:cxnSp>
        <p:nvCxnSpPr>
          <p:cNvPr id="3731" name="Google Shape;3731;p107"/>
          <p:cNvCxnSpPr>
            <a:stCxn id="3687" idx="2"/>
            <a:endCxn id="3661" idx="0"/>
          </p:cNvCxnSpPr>
          <p:nvPr/>
        </p:nvCxnSpPr>
        <p:spPr>
          <a:xfrm>
            <a:off x="1639900" y="2050126"/>
            <a:ext cx="0" cy="324000"/>
          </a:xfrm>
          <a:prstGeom prst="straightConnector1">
            <a:avLst/>
          </a:prstGeom>
          <a:noFill/>
          <a:ln w="9525" cap="flat" cmpd="sng">
            <a:solidFill>
              <a:schemeClr val="dk1"/>
            </a:solidFill>
            <a:prstDash val="solid"/>
            <a:round/>
            <a:headEnd type="oval" w="med" len="med"/>
            <a:tailEnd type="non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35"/>
        <p:cNvGrpSpPr/>
        <p:nvPr/>
      </p:nvGrpSpPr>
      <p:grpSpPr>
        <a:xfrm>
          <a:off x="0" y="0"/>
          <a:ext cx="0" cy="0"/>
          <a:chOff x="0" y="0"/>
          <a:chExt cx="0" cy="0"/>
        </a:xfrm>
      </p:grpSpPr>
      <p:sp>
        <p:nvSpPr>
          <p:cNvPr id="3736" name="Google Shape;3736;p108"/>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3737" name="Google Shape;3737;p10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AWARDS</a:t>
            </a:r>
            <a:endParaRPr/>
          </a:p>
        </p:txBody>
      </p:sp>
      <p:sp>
        <p:nvSpPr>
          <p:cNvPr id="3738" name="Google Shape;3738;p108"/>
          <p:cNvSpPr/>
          <p:nvPr/>
        </p:nvSpPr>
        <p:spPr>
          <a:xfrm>
            <a:off x="1742638" y="133956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739" name="Google Shape;3739;p108"/>
          <p:cNvSpPr/>
          <p:nvPr/>
        </p:nvSpPr>
        <p:spPr>
          <a:xfrm>
            <a:off x="4200288" y="133956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740" name="Google Shape;3740;p108"/>
          <p:cNvSpPr/>
          <p:nvPr/>
        </p:nvSpPr>
        <p:spPr>
          <a:xfrm>
            <a:off x="6657938" y="1339569"/>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741" name="Google Shape;3741;p108"/>
          <p:cNvSpPr txBox="1"/>
          <p:nvPr/>
        </p:nvSpPr>
        <p:spPr>
          <a:xfrm>
            <a:off x="946150" y="3334168"/>
            <a:ext cx="2336400" cy="7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has a beautiful name, but also very high temperatures</a:t>
            </a:r>
            <a:endParaRPr>
              <a:solidFill>
                <a:schemeClr val="dk1"/>
              </a:solidFill>
              <a:latin typeface="Comfortaa"/>
              <a:ea typeface="Comfortaa"/>
              <a:cs typeface="Comfortaa"/>
              <a:sym typeface="Comfortaa"/>
            </a:endParaRPr>
          </a:p>
        </p:txBody>
      </p:sp>
      <p:sp>
        <p:nvSpPr>
          <p:cNvPr id="3742" name="Google Shape;3742;p108"/>
          <p:cNvSpPr txBox="1"/>
          <p:nvPr/>
        </p:nvSpPr>
        <p:spPr>
          <a:xfrm>
            <a:off x="3403800" y="3334168"/>
            <a:ext cx="2336400" cy="7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full of iron oxide dust, which gives the planet its reddish cast</a:t>
            </a:r>
            <a:endParaRPr>
              <a:solidFill>
                <a:schemeClr val="dk1"/>
              </a:solidFill>
              <a:latin typeface="Comfortaa"/>
              <a:ea typeface="Comfortaa"/>
              <a:cs typeface="Comfortaa"/>
              <a:sym typeface="Comfortaa"/>
            </a:endParaRPr>
          </a:p>
        </p:txBody>
      </p:sp>
      <p:sp>
        <p:nvSpPr>
          <p:cNvPr id="3743" name="Google Shape;3743;p108"/>
          <p:cNvSpPr txBox="1"/>
          <p:nvPr/>
        </p:nvSpPr>
        <p:spPr>
          <a:xfrm>
            <a:off x="5861450" y="3334168"/>
            <a:ext cx="2336400" cy="7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Jupiter is a gas giant and the biggest planet in the Solar System</a:t>
            </a:r>
            <a:endParaRPr>
              <a:solidFill>
                <a:schemeClr val="dk1"/>
              </a:solidFill>
              <a:latin typeface="Comfortaa"/>
              <a:ea typeface="Comfortaa"/>
              <a:cs typeface="Comfortaa"/>
              <a:sym typeface="Comfortaa"/>
            </a:endParaRPr>
          </a:p>
        </p:txBody>
      </p:sp>
      <p:sp>
        <p:nvSpPr>
          <p:cNvPr id="3744" name="Google Shape;3744;p108"/>
          <p:cNvSpPr txBox="1"/>
          <p:nvPr/>
        </p:nvSpPr>
        <p:spPr>
          <a:xfrm>
            <a:off x="946150" y="3028950"/>
            <a:ext cx="2336400" cy="384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3745" name="Google Shape;3745;p108"/>
          <p:cNvSpPr txBox="1"/>
          <p:nvPr/>
        </p:nvSpPr>
        <p:spPr>
          <a:xfrm>
            <a:off x="3403800" y="3028950"/>
            <a:ext cx="2336400" cy="384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3746" name="Google Shape;3746;p108"/>
          <p:cNvSpPr txBox="1"/>
          <p:nvPr/>
        </p:nvSpPr>
        <p:spPr>
          <a:xfrm>
            <a:off x="5861450" y="3028950"/>
            <a:ext cx="2336400" cy="384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sp>
        <p:nvSpPr>
          <p:cNvPr id="3747" name="Google Shape;3747;p108"/>
          <p:cNvSpPr txBox="1">
            <a:spLocks noGrp="1"/>
          </p:cNvSpPr>
          <p:nvPr>
            <p:ph type="subTitle" idx="4294967295"/>
          </p:nvPr>
        </p:nvSpPr>
        <p:spPr>
          <a:xfrm>
            <a:off x="1333000" y="2100450"/>
            <a:ext cx="1562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20XX</a:t>
            </a:r>
            <a:endParaRPr sz="3500">
              <a:solidFill>
                <a:schemeClr val="accent4"/>
              </a:solidFill>
              <a:latin typeface="Archivo Black"/>
              <a:ea typeface="Archivo Black"/>
              <a:cs typeface="Archivo Black"/>
              <a:sym typeface="Archivo Black"/>
            </a:endParaRPr>
          </a:p>
        </p:txBody>
      </p:sp>
      <p:sp>
        <p:nvSpPr>
          <p:cNvPr id="3748" name="Google Shape;3748;p108"/>
          <p:cNvSpPr txBox="1">
            <a:spLocks noGrp="1"/>
          </p:cNvSpPr>
          <p:nvPr>
            <p:ph type="subTitle" idx="4294967295"/>
          </p:nvPr>
        </p:nvSpPr>
        <p:spPr>
          <a:xfrm>
            <a:off x="3790650" y="2100450"/>
            <a:ext cx="1562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20XX</a:t>
            </a:r>
            <a:endParaRPr sz="3500">
              <a:solidFill>
                <a:schemeClr val="accent4"/>
              </a:solidFill>
              <a:latin typeface="Archivo Black"/>
              <a:ea typeface="Archivo Black"/>
              <a:cs typeface="Archivo Black"/>
              <a:sym typeface="Archivo Black"/>
            </a:endParaRPr>
          </a:p>
        </p:txBody>
      </p:sp>
      <p:sp>
        <p:nvSpPr>
          <p:cNvPr id="3749" name="Google Shape;3749;p108"/>
          <p:cNvSpPr txBox="1">
            <a:spLocks noGrp="1"/>
          </p:cNvSpPr>
          <p:nvPr>
            <p:ph type="subTitle" idx="4294967295"/>
          </p:nvPr>
        </p:nvSpPr>
        <p:spPr>
          <a:xfrm>
            <a:off x="6248300" y="2102716"/>
            <a:ext cx="1562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4"/>
                </a:solidFill>
                <a:latin typeface="Archivo Black"/>
                <a:ea typeface="Archivo Black"/>
                <a:cs typeface="Archivo Black"/>
                <a:sym typeface="Archivo Black"/>
              </a:rPr>
              <a:t>20XX</a:t>
            </a:r>
            <a:endParaRPr sz="3500">
              <a:solidFill>
                <a:schemeClr val="accent4"/>
              </a:solidFill>
              <a:latin typeface="Archivo Black"/>
              <a:ea typeface="Archivo Black"/>
              <a:cs typeface="Archivo Black"/>
              <a:sym typeface="Archivo Black"/>
            </a:endParaRPr>
          </a:p>
        </p:txBody>
      </p:sp>
      <p:cxnSp>
        <p:nvCxnSpPr>
          <p:cNvPr id="3750" name="Google Shape;3750;p108"/>
          <p:cNvCxnSpPr>
            <a:stCxn id="3747" idx="2"/>
            <a:endCxn id="3744" idx="0"/>
          </p:cNvCxnSpPr>
          <p:nvPr/>
        </p:nvCxnSpPr>
        <p:spPr>
          <a:xfrm>
            <a:off x="2114350" y="2673150"/>
            <a:ext cx="0" cy="355800"/>
          </a:xfrm>
          <a:prstGeom prst="straightConnector1">
            <a:avLst/>
          </a:prstGeom>
          <a:noFill/>
          <a:ln w="9525" cap="flat" cmpd="sng">
            <a:solidFill>
              <a:schemeClr val="dk1"/>
            </a:solidFill>
            <a:prstDash val="solid"/>
            <a:round/>
            <a:headEnd type="none" w="med" len="med"/>
            <a:tailEnd type="none" w="med" len="med"/>
          </a:ln>
        </p:spPr>
      </p:cxnSp>
      <p:cxnSp>
        <p:nvCxnSpPr>
          <p:cNvPr id="3751" name="Google Shape;3751;p108"/>
          <p:cNvCxnSpPr>
            <a:stCxn id="3748" idx="2"/>
            <a:endCxn id="3745" idx="0"/>
          </p:cNvCxnSpPr>
          <p:nvPr/>
        </p:nvCxnSpPr>
        <p:spPr>
          <a:xfrm>
            <a:off x="4572000" y="2673150"/>
            <a:ext cx="0" cy="355800"/>
          </a:xfrm>
          <a:prstGeom prst="straightConnector1">
            <a:avLst/>
          </a:prstGeom>
          <a:noFill/>
          <a:ln w="9525" cap="flat" cmpd="sng">
            <a:solidFill>
              <a:schemeClr val="dk1"/>
            </a:solidFill>
            <a:prstDash val="solid"/>
            <a:round/>
            <a:headEnd type="none" w="med" len="med"/>
            <a:tailEnd type="none" w="med" len="med"/>
          </a:ln>
        </p:spPr>
      </p:cxnSp>
      <p:cxnSp>
        <p:nvCxnSpPr>
          <p:cNvPr id="3752" name="Google Shape;3752;p108"/>
          <p:cNvCxnSpPr>
            <a:stCxn id="3749" idx="2"/>
            <a:endCxn id="3746" idx="0"/>
          </p:cNvCxnSpPr>
          <p:nvPr/>
        </p:nvCxnSpPr>
        <p:spPr>
          <a:xfrm>
            <a:off x="7029650" y="2675416"/>
            <a:ext cx="0" cy="353400"/>
          </a:xfrm>
          <a:prstGeom prst="straightConnector1">
            <a:avLst/>
          </a:prstGeom>
          <a:noFill/>
          <a:ln w="9525" cap="flat" cmpd="sng">
            <a:solidFill>
              <a:schemeClr val="dk1"/>
            </a:solidFill>
            <a:prstDash val="solid"/>
            <a:round/>
            <a:headEnd type="none" w="med" len="med"/>
            <a:tailEnd type="none" w="med" len="med"/>
          </a:ln>
        </p:spPr>
      </p:cxnSp>
      <p:grpSp>
        <p:nvGrpSpPr>
          <p:cNvPr id="3753" name="Google Shape;3753;p108"/>
          <p:cNvGrpSpPr/>
          <p:nvPr/>
        </p:nvGrpSpPr>
        <p:grpSpPr>
          <a:xfrm>
            <a:off x="1911791" y="1494188"/>
            <a:ext cx="405146" cy="405146"/>
            <a:chOff x="1719925" y="3363100"/>
            <a:chExt cx="471100" cy="471100"/>
          </a:xfrm>
        </p:grpSpPr>
        <p:sp>
          <p:nvSpPr>
            <p:cNvPr id="3754" name="Google Shape;3754;p108"/>
            <p:cNvSpPr/>
            <p:nvPr/>
          </p:nvSpPr>
          <p:spPr>
            <a:xfrm>
              <a:off x="1719925" y="3696175"/>
              <a:ext cx="471100" cy="27625"/>
            </a:xfrm>
            <a:custGeom>
              <a:avLst/>
              <a:gdLst/>
              <a:ahLst/>
              <a:cxnLst/>
              <a:rect l="l" t="t" r="r" b="b"/>
              <a:pathLst>
                <a:path w="18844" h="1105" extrusionOk="0">
                  <a:moveTo>
                    <a:pt x="1" y="0"/>
                  </a:moveTo>
                  <a:lnTo>
                    <a:pt x="1" y="1105"/>
                  </a:lnTo>
                  <a:lnTo>
                    <a:pt x="18844" y="1105"/>
                  </a:lnTo>
                  <a:lnTo>
                    <a:pt x="188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08"/>
            <p:cNvSpPr/>
            <p:nvPr/>
          </p:nvSpPr>
          <p:spPr>
            <a:xfrm>
              <a:off x="1747500" y="3751375"/>
              <a:ext cx="415925" cy="82825"/>
            </a:xfrm>
            <a:custGeom>
              <a:avLst/>
              <a:gdLst/>
              <a:ahLst/>
              <a:cxnLst/>
              <a:rect l="l" t="t" r="r" b="b"/>
              <a:pathLst>
                <a:path w="16637" h="3313" extrusionOk="0">
                  <a:moveTo>
                    <a:pt x="1" y="1"/>
                  </a:moveTo>
                  <a:lnTo>
                    <a:pt x="1" y="3312"/>
                  </a:lnTo>
                  <a:lnTo>
                    <a:pt x="16636" y="3312"/>
                  </a:lnTo>
                  <a:lnTo>
                    <a:pt x="166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08"/>
            <p:cNvSpPr/>
            <p:nvPr/>
          </p:nvSpPr>
          <p:spPr>
            <a:xfrm>
              <a:off x="1747500" y="3558150"/>
              <a:ext cx="83750" cy="110425"/>
            </a:xfrm>
            <a:custGeom>
              <a:avLst/>
              <a:gdLst/>
              <a:ahLst/>
              <a:cxnLst/>
              <a:rect l="l" t="t" r="r" b="b"/>
              <a:pathLst>
                <a:path w="3350" h="4417" extrusionOk="0">
                  <a:moveTo>
                    <a:pt x="1" y="1"/>
                  </a:moveTo>
                  <a:lnTo>
                    <a:pt x="1" y="4417"/>
                  </a:lnTo>
                  <a:lnTo>
                    <a:pt x="3350" y="4417"/>
                  </a:lnTo>
                  <a:lnTo>
                    <a:pt x="3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08"/>
            <p:cNvSpPr/>
            <p:nvPr/>
          </p:nvSpPr>
          <p:spPr>
            <a:xfrm>
              <a:off x="1914050" y="3613375"/>
              <a:ext cx="82825" cy="55200"/>
            </a:xfrm>
            <a:custGeom>
              <a:avLst/>
              <a:gdLst/>
              <a:ahLst/>
              <a:cxnLst/>
              <a:rect l="l" t="t" r="r" b="b"/>
              <a:pathLst>
                <a:path w="3313" h="2208" extrusionOk="0">
                  <a:moveTo>
                    <a:pt x="1657" y="1"/>
                  </a:moveTo>
                  <a:cubicBezTo>
                    <a:pt x="739" y="1"/>
                    <a:pt x="1" y="739"/>
                    <a:pt x="1" y="1656"/>
                  </a:cubicBezTo>
                  <a:lnTo>
                    <a:pt x="1" y="2208"/>
                  </a:lnTo>
                  <a:lnTo>
                    <a:pt x="3312" y="2208"/>
                  </a:lnTo>
                  <a:lnTo>
                    <a:pt x="3312" y="1656"/>
                  </a:lnTo>
                  <a:cubicBezTo>
                    <a:pt x="3312" y="739"/>
                    <a:pt x="2574" y="1"/>
                    <a:pt x="16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08"/>
            <p:cNvSpPr/>
            <p:nvPr/>
          </p:nvSpPr>
          <p:spPr>
            <a:xfrm>
              <a:off x="1858825" y="3558150"/>
              <a:ext cx="193275" cy="110425"/>
            </a:xfrm>
            <a:custGeom>
              <a:avLst/>
              <a:gdLst/>
              <a:ahLst/>
              <a:cxnLst/>
              <a:rect l="l" t="t" r="r" b="b"/>
              <a:pathLst>
                <a:path w="7731" h="4417" extrusionOk="0">
                  <a:moveTo>
                    <a:pt x="1" y="1"/>
                  </a:moveTo>
                  <a:lnTo>
                    <a:pt x="1" y="4417"/>
                  </a:lnTo>
                  <a:lnTo>
                    <a:pt x="1105" y="4417"/>
                  </a:lnTo>
                  <a:lnTo>
                    <a:pt x="1105" y="3865"/>
                  </a:lnTo>
                  <a:cubicBezTo>
                    <a:pt x="1105" y="2341"/>
                    <a:pt x="2343" y="1105"/>
                    <a:pt x="3866" y="1105"/>
                  </a:cubicBezTo>
                  <a:cubicBezTo>
                    <a:pt x="5390" y="1105"/>
                    <a:pt x="6626" y="2341"/>
                    <a:pt x="6626" y="3865"/>
                  </a:cubicBezTo>
                  <a:lnTo>
                    <a:pt x="6626" y="4417"/>
                  </a:lnTo>
                  <a:lnTo>
                    <a:pt x="7730" y="4417"/>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08"/>
            <p:cNvSpPr/>
            <p:nvPr/>
          </p:nvSpPr>
          <p:spPr>
            <a:xfrm>
              <a:off x="2079675" y="3558150"/>
              <a:ext cx="83750" cy="110425"/>
            </a:xfrm>
            <a:custGeom>
              <a:avLst/>
              <a:gdLst/>
              <a:ahLst/>
              <a:cxnLst/>
              <a:rect l="l" t="t" r="r" b="b"/>
              <a:pathLst>
                <a:path w="3350" h="4417" extrusionOk="0">
                  <a:moveTo>
                    <a:pt x="0" y="1"/>
                  </a:moveTo>
                  <a:lnTo>
                    <a:pt x="0" y="4417"/>
                  </a:lnTo>
                  <a:lnTo>
                    <a:pt x="3349" y="4417"/>
                  </a:lnTo>
                  <a:lnTo>
                    <a:pt x="3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08"/>
            <p:cNvSpPr/>
            <p:nvPr/>
          </p:nvSpPr>
          <p:spPr>
            <a:xfrm>
              <a:off x="1747500" y="3363100"/>
              <a:ext cx="83750" cy="167475"/>
            </a:xfrm>
            <a:custGeom>
              <a:avLst/>
              <a:gdLst/>
              <a:ahLst/>
              <a:cxnLst/>
              <a:rect l="l" t="t" r="r" b="b"/>
              <a:pathLst>
                <a:path w="3350" h="6699" extrusionOk="0">
                  <a:moveTo>
                    <a:pt x="1" y="1"/>
                  </a:moveTo>
                  <a:lnTo>
                    <a:pt x="1" y="6698"/>
                  </a:lnTo>
                  <a:lnTo>
                    <a:pt x="3350" y="6698"/>
                  </a:lnTo>
                  <a:lnTo>
                    <a:pt x="3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08"/>
            <p:cNvSpPr/>
            <p:nvPr/>
          </p:nvSpPr>
          <p:spPr>
            <a:xfrm>
              <a:off x="1858825" y="3363100"/>
              <a:ext cx="193275" cy="167475"/>
            </a:xfrm>
            <a:custGeom>
              <a:avLst/>
              <a:gdLst/>
              <a:ahLst/>
              <a:cxnLst/>
              <a:rect l="l" t="t" r="r" b="b"/>
              <a:pathLst>
                <a:path w="7731" h="6699" extrusionOk="0">
                  <a:moveTo>
                    <a:pt x="4419" y="2282"/>
                  </a:moveTo>
                  <a:lnTo>
                    <a:pt x="4419" y="3387"/>
                  </a:lnTo>
                  <a:lnTo>
                    <a:pt x="5521" y="3387"/>
                  </a:lnTo>
                  <a:lnTo>
                    <a:pt x="5521" y="4491"/>
                  </a:lnTo>
                  <a:lnTo>
                    <a:pt x="4419" y="4491"/>
                  </a:lnTo>
                  <a:lnTo>
                    <a:pt x="4419" y="5594"/>
                  </a:lnTo>
                  <a:lnTo>
                    <a:pt x="3314" y="5594"/>
                  </a:lnTo>
                  <a:lnTo>
                    <a:pt x="3314" y="4491"/>
                  </a:lnTo>
                  <a:lnTo>
                    <a:pt x="2210" y="4491"/>
                  </a:lnTo>
                  <a:lnTo>
                    <a:pt x="2210" y="3387"/>
                  </a:lnTo>
                  <a:lnTo>
                    <a:pt x="3314" y="3387"/>
                  </a:lnTo>
                  <a:lnTo>
                    <a:pt x="3314" y="2282"/>
                  </a:lnTo>
                  <a:close/>
                  <a:moveTo>
                    <a:pt x="1" y="1"/>
                  </a:moveTo>
                  <a:lnTo>
                    <a:pt x="1" y="6698"/>
                  </a:lnTo>
                  <a:lnTo>
                    <a:pt x="7730" y="6698"/>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08"/>
            <p:cNvSpPr/>
            <p:nvPr/>
          </p:nvSpPr>
          <p:spPr>
            <a:xfrm>
              <a:off x="2079675" y="3363100"/>
              <a:ext cx="83750" cy="167475"/>
            </a:xfrm>
            <a:custGeom>
              <a:avLst/>
              <a:gdLst/>
              <a:ahLst/>
              <a:cxnLst/>
              <a:rect l="l" t="t" r="r" b="b"/>
              <a:pathLst>
                <a:path w="3350" h="6699" extrusionOk="0">
                  <a:moveTo>
                    <a:pt x="0" y="1"/>
                  </a:moveTo>
                  <a:lnTo>
                    <a:pt x="0" y="6698"/>
                  </a:lnTo>
                  <a:lnTo>
                    <a:pt x="3349" y="6698"/>
                  </a:lnTo>
                  <a:lnTo>
                    <a:pt x="3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3" name="Google Shape;3763;p108"/>
          <p:cNvGrpSpPr/>
          <p:nvPr/>
        </p:nvGrpSpPr>
        <p:grpSpPr>
          <a:xfrm>
            <a:off x="4417710" y="1494210"/>
            <a:ext cx="308590" cy="405124"/>
            <a:chOff x="6965325" y="1874375"/>
            <a:chExt cx="358825" cy="471075"/>
          </a:xfrm>
        </p:grpSpPr>
        <p:sp>
          <p:nvSpPr>
            <p:cNvPr id="3764" name="Google Shape;3764;p108"/>
            <p:cNvSpPr/>
            <p:nvPr/>
          </p:nvSpPr>
          <p:spPr>
            <a:xfrm>
              <a:off x="7103325" y="2171625"/>
              <a:ext cx="82825" cy="61600"/>
            </a:xfrm>
            <a:custGeom>
              <a:avLst/>
              <a:gdLst/>
              <a:ahLst/>
              <a:cxnLst/>
              <a:rect l="l" t="t" r="r" b="b"/>
              <a:pathLst>
                <a:path w="3313" h="2464" extrusionOk="0">
                  <a:moveTo>
                    <a:pt x="1" y="1"/>
                  </a:moveTo>
                  <a:lnTo>
                    <a:pt x="1" y="807"/>
                  </a:lnTo>
                  <a:cubicBezTo>
                    <a:pt x="1" y="1724"/>
                    <a:pt x="739" y="2464"/>
                    <a:pt x="1656" y="2464"/>
                  </a:cubicBezTo>
                  <a:cubicBezTo>
                    <a:pt x="2572" y="2464"/>
                    <a:pt x="3312" y="1724"/>
                    <a:pt x="3312" y="807"/>
                  </a:cubicBezTo>
                  <a:lnTo>
                    <a:pt x="3312" y="12"/>
                  </a:lnTo>
                  <a:cubicBezTo>
                    <a:pt x="2783" y="168"/>
                    <a:pt x="2231" y="255"/>
                    <a:pt x="1656" y="255"/>
                  </a:cubicBezTo>
                  <a:cubicBezTo>
                    <a:pt x="1083" y="255"/>
                    <a:pt x="530" y="1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08"/>
            <p:cNvSpPr/>
            <p:nvPr/>
          </p:nvSpPr>
          <p:spPr>
            <a:xfrm>
              <a:off x="6965325" y="2191800"/>
              <a:ext cx="165600" cy="153650"/>
            </a:xfrm>
            <a:custGeom>
              <a:avLst/>
              <a:gdLst/>
              <a:ahLst/>
              <a:cxnLst/>
              <a:rect l="l" t="t" r="r" b="b"/>
              <a:pathLst>
                <a:path w="6624" h="6146" extrusionOk="0">
                  <a:moveTo>
                    <a:pt x="2760" y="0"/>
                  </a:moveTo>
                  <a:cubicBezTo>
                    <a:pt x="1236" y="0"/>
                    <a:pt x="1" y="1238"/>
                    <a:pt x="1" y="2760"/>
                  </a:cubicBezTo>
                  <a:lnTo>
                    <a:pt x="1" y="6146"/>
                  </a:lnTo>
                  <a:lnTo>
                    <a:pt x="6624" y="6146"/>
                  </a:lnTo>
                  <a:lnTo>
                    <a:pt x="6624" y="2705"/>
                  </a:lnTo>
                  <a:cubicBezTo>
                    <a:pt x="5365" y="2450"/>
                    <a:pt x="4417" y="1336"/>
                    <a:pt x="4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08"/>
            <p:cNvSpPr/>
            <p:nvPr/>
          </p:nvSpPr>
          <p:spPr>
            <a:xfrm>
              <a:off x="7158525" y="2191800"/>
              <a:ext cx="165625" cy="153650"/>
            </a:xfrm>
            <a:custGeom>
              <a:avLst/>
              <a:gdLst/>
              <a:ahLst/>
              <a:cxnLst/>
              <a:rect l="l" t="t" r="r" b="b"/>
              <a:pathLst>
                <a:path w="6625" h="6146" extrusionOk="0">
                  <a:moveTo>
                    <a:pt x="4416" y="3312"/>
                  </a:moveTo>
                  <a:lnTo>
                    <a:pt x="4416" y="4416"/>
                  </a:lnTo>
                  <a:lnTo>
                    <a:pt x="2209" y="4416"/>
                  </a:lnTo>
                  <a:lnTo>
                    <a:pt x="2209" y="3312"/>
                  </a:lnTo>
                  <a:close/>
                  <a:moveTo>
                    <a:pt x="2209" y="0"/>
                  </a:moveTo>
                  <a:cubicBezTo>
                    <a:pt x="2209" y="1336"/>
                    <a:pt x="1258" y="2452"/>
                    <a:pt x="0" y="2705"/>
                  </a:cubicBezTo>
                  <a:lnTo>
                    <a:pt x="0" y="6146"/>
                  </a:lnTo>
                  <a:lnTo>
                    <a:pt x="6625" y="6146"/>
                  </a:lnTo>
                  <a:lnTo>
                    <a:pt x="6625" y="2760"/>
                  </a:lnTo>
                  <a:cubicBezTo>
                    <a:pt x="6625" y="1238"/>
                    <a:pt x="5388" y="0"/>
                    <a:pt x="3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08"/>
            <p:cNvSpPr/>
            <p:nvPr/>
          </p:nvSpPr>
          <p:spPr>
            <a:xfrm>
              <a:off x="7049200" y="2095200"/>
              <a:ext cx="191025" cy="55200"/>
            </a:xfrm>
            <a:custGeom>
              <a:avLst/>
              <a:gdLst/>
              <a:ahLst/>
              <a:cxnLst/>
              <a:rect l="l" t="t" r="r" b="b"/>
              <a:pathLst>
                <a:path w="7641" h="2208" extrusionOk="0">
                  <a:moveTo>
                    <a:pt x="1" y="1"/>
                  </a:moveTo>
                  <a:cubicBezTo>
                    <a:pt x="764" y="1325"/>
                    <a:pt x="2187" y="2208"/>
                    <a:pt x="3821" y="2208"/>
                  </a:cubicBezTo>
                  <a:cubicBezTo>
                    <a:pt x="5455" y="2208"/>
                    <a:pt x="6880" y="1325"/>
                    <a:pt x="7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08"/>
            <p:cNvSpPr/>
            <p:nvPr/>
          </p:nvSpPr>
          <p:spPr>
            <a:xfrm>
              <a:off x="7034300" y="2012375"/>
              <a:ext cx="220875" cy="55250"/>
            </a:xfrm>
            <a:custGeom>
              <a:avLst/>
              <a:gdLst/>
              <a:ahLst/>
              <a:cxnLst/>
              <a:rect l="l" t="t" r="r" b="b"/>
              <a:pathLst>
                <a:path w="8835" h="2210" extrusionOk="0">
                  <a:moveTo>
                    <a:pt x="1" y="0"/>
                  </a:moveTo>
                  <a:lnTo>
                    <a:pt x="1" y="1105"/>
                  </a:lnTo>
                  <a:cubicBezTo>
                    <a:pt x="1" y="1492"/>
                    <a:pt x="45" y="1856"/>
                    <a:pt x="145" y="2209"/>
                  </a:cubicBezTo>
                  <a:lnTo>
                    <a:pt x="8690" y="2209"/>
                  </a:lnTo>
                  <a:cubicBezTo>
                    <a:pt x="8779" y="1856"/>
                    <a:pt x="8834" y="1480"/>
                    <a:pt x="8834" y="1105"/>
                  </a:cubicBezTo>
                  <a:lnTo>
                    <a:pt x="8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08"/>
            <p:cNvSpPr/>
            <p:nvPr/>
          </p:nvSpPr>
          <p:spPr>
            <a:xfrm>
              <a:off x="6979125" y="1987275"/>
              <a:ext cx="30100" cy="78400"/>
            </a:xfrm>
            <a:custGeom>
              <a:avLst/>
              <a:gdLst/>
              <a:ahLst/>
              <a:cxnLst/>
              <a:rect l="l" t="t" r="r" b="b"/>
              <a:pathLst>
                <a:path w="1204" h="3136" extrusionOk="0">
                  <a:moveTo>
                    <a:pt x="1104" y="0"/>
                  </a:moveTo>
                  <a:cubicBezTo>
                    <a:pt x="464" y="221"/>
                    <a:pt x="1" y="839"/>
                    <a:pt x="1" y="1557"/>
                  </a:cubicBezTo>
                  <a:cubicBezTo>
                    <a:pt x="1" y="2319"/>
                    <a:pt x="508" y="2959"/>
                    <a:pt x="1204" y="3135"/>
                  </a:cubicBezTo>
                  <a:cubicBezTo>
                    <a:pt x="1138" y="2805"/>
                    <a:pt x="1104" y="2462"/>
                    <a:pt x="1104" y="2109"/>
                  </a:cubicBezTo>
                  <a:lnTo>
                    <a:pt x="11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08"/>
            <p:cNvSpPr/>
            <p:nvPr/>
          </p:nvSpPr>
          <p:spPr>
            <a:xfrm>
              <a:off x="7280250" y="1987275"/>
              <a:ext cx="30100" cy="78400"/>
            </a:xfrm>
            <a:custGeom>
              <a:avLst/>
              <a:gdLst/>
              <a:ahLst/>
              <a:cxnLst/>
              <a:rect l="l" t="t" r="r" b="b"/>
              <a:pathLst>
                <a:path w="1204" h="3136" extrusionOk="0">
                  <a:moveTo>
                    <a:pt x="99" y="0"/>
                  </a:moveTo>
                  <a:lnTo>
                    <a:pt x="99" y="2109"/>
                  </a:lnTo>
                  <a:cubicBezTo>
                    <a:pt x="99" y="2462"/>
                    <a:pt x="67" y="2805"/>
                    <a:pt x="0" y="3135"/>
                  </a:cubicBezTo>
                  <a:cubicBezTo>
                    <a:pt x="695" y="2959"/>
                    <a:pt x="1204" y="2319"/>
                    <a:pt x="1204" y="1557"/>
                  </a:cubicBezTo>
                  <a:cubicBezTo>
                    <a:pt x="1204" y="839"/>
                    <a:pt x="740" y="221"/>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08"/>
            <p:cNvSpPr/>
            <p:nvPr/>
          </p:nvSpPr>
          <p:spPr>
            <a:xfrm>
              <a:off x="7034300" y="1874375"/>
              <a:ext cx="220875" cy="110425"/>
            </a:xfrm>
            <a:custGeom>
              <a:avLst/>
              <a:gdLst/>
              <a:ahLst/>
              <a:cxnLst/>
              <a:rect l="l" t="t" r="r" b="b"/>
              <a:pathLst>
                <a:path w="8835" h="4417" extrusionOk="0">
                  <a:moveTo>
                    <a:pt x="4417" y="552"/>
                  </a:moveTo>
                  <a:cubicBezTo>
                    <a:pt x="5333" y="552"/>
                    <a:pt x="6073" y="1292"/>
                    <a:pt x="6073" y="2209"/>
                  </a:cubicBezTo>
                  <a:cubicBezTo>
                    <a:pt x="6073" y="3125"/>
                    <a:pt x="5333" y="3865"/>
                    <a:pt x="4417" y="3865"/>
                  </a:cubicBezTo>
                  <a:cubicBezTo>
                    <a:pt x="3500" y="3865"/>
                    <a:pt x="2762" y="3125"/>
                    <a:pt x="2762" y="2209"/>
                  </a:cubicBezTo>
                  <a:cubicBezTo>
                    <a:pt x="2762" y="1292"/>
                    <a:pt x="3500" y="552"/>
                    <a:pt x="4417" y="552"/>
                  </a:cubicBezTo>
                  <a:close/>
                  <a:moveTo>
                    <a:pt x="1105" y="0"/>
                  </a:moveTo>
                  <a:cubicBezTo>
                    <a:pt x="498" y="0"/>
                    <a:pt x="1" y="497"/>
                    <a:pt x="1" y="1104"/>
                  </a:cubicBezTo>
                  <a:lnTo>
                    <a:pt x="1" y="4416"/>
                  </a:lnTo>
                  <a:lnTo>
                    <a:pt x="8834" y="4416"/>
                  </a:lnTo>
                  <a:lnTo>
                    <a:pt x="8834" y="1104"/>
                  </a:lnTo>
                  <a:cubicBezTo>
                    <a:pt x="8834" y="497"/>
                    <a:pt x="8337" y="0"/>
                    <a:pt x="77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08"/>
            <p:cNvSpPr/>
            <p:nvPr/>
          </p:nvSpPr>
          <p:spPr>
            <a:xfrm>
              <a:off x="7130900" y="1915775"/>
              <a:ext cx="27650" cy="27650"/>
            </a:xfrm>
            <a:custGeom>
              <a:avLst/>
              <a:gdLst/>
              <a:ahLst/>
              <a:cxnLst/>
              <a:rect l="l" t="t" r="r" b="b"/>
              <a:pathLst>
                <a:path w="1106" h="1106" extrusionOk="0">
                  <a:moveTo>
                    <a:pt x="553" y="1"/>
                  </a:moveTo>
                  <a:cubicBezTo>
                    <a:pt x="250" y="1"/>
                    <a:pt x="1" y="248"/>
                    <a:pt x="1" y="553"/>
                  </a:cubicBezTo>
                  <a:cubicBezTo>
                    <a:pt x="1" y="856"/>
                    <a:pt x="250" y="1105"/>
                    <a:pt x="553" y="1105"/>
                  </a:cubicBezTo>
                  <a:cubicBezTo>
                    <a:pt x="857" y="1105"/>
                    <a:pt x="1105" y="856"/>
                    <a:pt x="1105" y="553"/>
                  </a:cubicBezTo>
                  <a:cubicBezTo>
                    <a:pt x="1105" y="248"/>
                    <a:pt x="857" y="1"/>
                    <a:pt x="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3" name="Google Shape;3773;p108"/>
          <p:cNvSpPr/>
          <p:nvPr/>
        </p:nvSpPr>
        <p:spPr>
          <a:xfrm>
            <a:off x="6827078" y="1494211"/>
            <a:ext cx="405146" cy="405146"/>
          </a:xfrm>
          <a:custGeom>
            <a:avLst/>
            <a:gdLst/>
            <a:ahLst/>
            <a:cxnLst/>
            <a:rect l="l" t="t" r="r" b="b"/>
            <a:pathLst>
              <a:path w="18844" h="18844" extrusionOk="0">
                <a:moveTo>
                  <a:pt x="16084" y="8353"/>
                </a:moveTo>
                <a:cubicBezTo>
                  <a:pt x="16691" y="8353"/>
                  <a:pt x="17188" y="8850"/>
                  <a:pt x="17188" y="9457"/>
                </a:cubicBezTo>
                <a:cubicBezTo>
                  <a:pt x="17188" y="10065"/>
                  <a:pt x="16691" y="10562"/>
                  <a:pt x="16084" y="10562"/>
                </a:cubicBezTo>
                <a:cubicBezTo>
                  <a:pt x="15477" y="10562"/>
                  <a:pt x="14979" y="10065"/>
                  <a:pt x="14979" y="9457"/>
                </a:cubicBezTo>
                <a:cubicBezTo>
                  <a:pt x="14979" y="8850"/>
                  <a:pt x="15477" y="8353"/>
                  <a:pt x="16084" y="8353"/>
                </a:cubicBezTo>
                <a:close/>
                <a:moveTo>
                  <a:pt x="2209" y="0"/>
                </a:moveTo>
                <a:lnTo>
                  <a:pt x="2209" y="1103"/>
                </a:lnTo>
                <a:lnTo>
                  <a:pt x="1" y="1103"/>
                </a:lnTo>
                <a:lnTo>
                  <a:pt x="1" y="4489"/>
                </a:lnTo>
                <a:cubicBezTo>
                  <a:pt x="1" y="6374"/>
                  <a:pt x="786" y="8136"/>
                  <a:pt x="2170" y="9391"/>
                </a:cubicBezTo>
                <a:lnTo>
                  <a:pt x="1668" y="10418"/>
                </a:lnTo>
                <a:lnTo>
                  <a:pt x="2033" y="10695"/>
                </a:lnTo>
                <a:cubicBezTo>
                  <a:pt x="3213" y="11577"/>
                  <a:pt x="4604" y="12097"/>
                  <a:pt x="6073" y="12196"/>
                </a:cubicBezTo>
                <a:lnTo>
                  <a:pt x="6073" y="13460"/>
                </a:lnTo>
                <a:cubicBezTo>
                  <a:pt x="6073" y="16427"/>
                  <a:pt x="8525" y="18843"/>
                  <a:pt x="11491" y="18843"/>
                </a:cubicBezTo>
                <a:cubicBezTo>
                  <a:pt x="14460" y="18843"/>
                  <a:pt x="16634" y="16552"/>
                  <a:pt x="16634" y="13736"/>
                </a:cubicBezTo>
                <a:lnTo>
                  <a:pt x="16634" y="12163"/>
                </a:lnTo>
                <a:cubicBezTo>
                  <a:pt x="17894" y="11909"/>
                  <a:pt x="18843" y="10793"/>
                  <a:pt x="18843" y="9457"/>
                </a:cubicBezTo>
                <a:cubicBezTo>
                  <a:pt x="18843" y="7934"/>
                  <a:pt x="17606" y="6698"/>
                  <a:pt x="16084" y="6698"/>
                </a:cubicBezTo>
                <a:cubicBezTo>
                  <a:pt x="14560" y="6698"/>
                  <a:pt x="13323" y="7934"/>
                  <a:pt x="13323" y="9457"/>
                </a:cubicBezTo>
                <a:cubicBezTo>
                  <a:pt x="13323" y="10793"/>
                  <a:pt x="14273" y="11909"/>
                  <a:pt x="15532" y="12163"/>
                </a:cubicBezTo>
                <a:lnTo>
                  <a:pt x="15532" y="13736"/>
                </a:lnTo>
                <a:cubicBezTo>
                  <a:pt x="15532" y="15943"/>
                  <a:pt x="13700" y="17739"/>
                  <a:pt x="11493" y="17739"/>
                </a:cubicBezTo>
                <a:cubicBezTo>
                  <a:pt x="9134" y="17739"/>
                  <a:pt x="7177" y="15820"/>
                  <a:pt x="7177" y="13460"/>
                </a:cubicBezTo>
                <a:lnTo>
                  <a:pt x="7177" y="12196"/>
                </a:lnTo>
                <a:cubicBezTo>
                  <a:pt x="8624" y="12097"/>
                  <a:pt x="10003" y="11588"/>
                  <a:pt x="11185" y="10717"/>
                </a:cubicBezTo>
                <a:lnTo>
                  <a:pt x="11550" y="10452"/>
                </a:lnTo>
                <a:lnTo>
                  <a:pt x="11046" y="9423"/>
                </a:lnTo>
                <a:cubicBezTo>
                  <a:pt x="12452" y="8165"/>
                  <a:pt x="13250" y="6392"/>
                  <a:pt x="13250" y="4489"/>
                </a:cubicBezTo>
                <a:lnTo>
                  <a:pt x="13250" y="1103"/>
                </a:lnTo>
                <a:lnTo>
                  <a:pt x="11041" y="1103"/>
                </a:lnTo>
                <a:lnTo>
                  <a:pt x="11041" y="0"/>
                </a:lnTo>
                <a:lnTo>
                  <a:pt x="9385" y="0"/>
                </a:lnTo>
                <a:cubicBezTo>
                  <a:pt x="8470" y="0"/>
                  <a:pt x="7730" y="739"/>
                  <a:pt x="7730" y="1655"/>
                </a:cubicBezTo>
                <a:cubicBezTo>
                  <a:pt x="7730" y="2572"/>
                  <a:pt x="8470" y="3312"/>
                  <a:pt x="9385" y="3312"/>
                </a:cubicBezTo>
                <a:lnTo>
                  <a:pt x="11041" y="3312"/>
                </a:lnTo>
                <a:lnTo>
                  <a:pt x="11041" y="2208"/>
                </a:lnTo>
                <a:lnTo>
                  <a:pt x="12146" y="2208"/>
                </a:lnTo>
                <a:lnTo>
                  <a:pt x="12146" y="4489"/>
                </a:lnTo>
                <a:cubicBezTo>
                  <a:pt x="12146" y="5964"/>
                  <a:pt x="11569" y="7347"/>
                  <a:pt x="10546" y="8377"/>
                </a:cubicBezTo>
                <a:lnTo>
                  <a:pt x="10544" y="8376"/>
                </a:lnTo>
                <a:lnTo>
                  <a:pt x="10049" y="7349"/>
                </a:lnTo>
                <a:lnTo>
                  <a:pt x="9506" y="7823"/>
                </a:lnTo>
                <a:cubicBezTo>
                  <a:pt x="8708" y="8523"/>
                  <a:pt x="7662" y="8871"/>
                  <a:pt x="6618" y="8871"/>
                </a:cubicBezTo>
                <a:cubicBezTo>
                  <a:pt x="5570" y="8871"/>
                  <a:pt x="4524" y="8520"/>
                  <a:pt x="3733" y="7823"/>
                </a:cubicBezTo>
                <a:lnTo>
                  <a:pt x="3192" y="7338"/>
                </a:lnTo>
                <a:lnTo>
                  <a:pt x="2684" y="8353"/>
                </a:lnTo>
                <a:lnTo>
                  <a:pt x="2684" y="8355"/>
                </a:lnTo>
                <a:cubicBezTo>
                  <a:pt x="1673" y="7328"/>
                  <a:pt x="1105" y="5953"/>
                  <a:pt x="1105" y="4489"/>
                </a:cubicBezTo>
                <a:lnTo>
                  <a:pt x="1105" y="2208"/>
                </a:lnTo>
                <a:lnTo>
                  <a:pt x="2209" y="2208"/>
                </a:lnTo>
                <a:lnTo>
                  <a:pt x="2209" y="3312"/>
                </a:lnTo>
                <a:lnTo>
                  <a:pt x="3866" y="3312"/>
                </a:lnTo>
                <a:cubicBezTo>
                  <a:pt x="4781" y="3312"/>
                  <a:pt x="5521" y="2572"/>
                  <a:pt x="5521" y="1655"/>
                </a:cubicBezTo>
                <a:cubicBezTo>
                  <a:pt x="5521" y="739"/>
                  <a:pt x="4781" y="0"/>
                  <a:pt x="38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08"/>
          <p:cNvSpPr/>
          <p:nvPr/>
        </p:nvSpPr>
        <p:spPr>
          <a:xfrm flipH="1">
            <a:off x="6914438" y="76891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08"/>
          <p:cNvSpPr/>
          <p:nvPr/>
        </p:nvSpPr>
        <p:spPr>
          <a:xfrm flipH="1">
            <a:off x="2262548" y="77408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08"/>
          <p:cNvSpPr/>
          <p:nvPr/>
        </p:nvSpPr>
        <p:spPr>
          <a:xfrm rot="5735881">
            <a:off x="5729296" y="1632727"/>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7" name="Google Shape;3777;p108"/>
          <p:cNvGrpSpPr/>
          <p:nvPr/>
        </p:nvGrpSpPr>
        <p:grpSpPr>
          <a:xfrm>
            <a:off x="3183140" y="1624999"/>
            <a:ext cx="150927" cy="143533"/>
            <a:chOff x="3716290" y="4256524"/>
            <a:chExt cx="150927" cy="143533"/>
          </a:xfrm>
        </p:grpSpPr>
        <p:sp>
          <p:nvSpPr>
            <p:cNvPr id="3778" name="Google Shape;3778;p108"/>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08"/>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08"/>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44"/>
                                        </p:tgtEl>
                                        <p:attrNameLst>
                                          <p:attrName>style.visibility</p:attrName>
                                        </p:attrNameLst>
                                      </p:cBhvr>
                                      <p:to>
                                        <p:strVal val="visible"/>
                                      </p:to>
                                    </p:set>
                                    <p:animEffect transition="in" filter="fade">
                                      <p:cBhvr>
                                        <p:cTn id="7" dur="1000"/>
                                        <p:tgtEl>
                                          <p:spTgt spid="3744"/>
                                        </p:tgtEl>
                                      </p:cBhvr>
                                    </p:animEffect>
                                  </p:childTnLst>
                                </p:cTn>
                              </p:par>
                              <p:par>
                                <p:cTn id="8" presetID="10" presetClass="entr" presetSubtype="0" fill="hold" nodeType="withEffect">
                                  <p:stCondLst>
                                    <p:cond delay="0"/>
                                  </p:stCondLst>
                                  <p:childTnLst>
                                    <p:set>
                                      <p:cBhvr>
                                        <p:cTn id="9" dur="1" fill="hold">
                                          <p:stCondLst>
                                            <p:cond delay="0"/>
                                          </p:stCondLst>
                                        </p:cTn>
                                        <p:tgtEl>
                                          <p:spTgt spid="3750"/>
                                        </p:tgtEl>
                                        <p:attrNameLst>
                                          <p:attrName>style.visibility</p:attrName>
                                        </p:attrNameLst>
                                      </p:cBhvr>
                                      <p:to>
                                        <p:strVal val="visible"/>
                                      </p:to>
                                    </p:set>
                                    <p:animEffect transition="in" filter="fade">
                                      <p:cBhvr>
                                        <p:cTn id="10" dur="1000"/>
                                        <p:tgtEl>
                                          <p:spTgt spid="3750"/>
                                        </p:tgtEl>
                                      </p:cBhvr>
                                    </p:animEffect>
                                  </p:childTnLst>
                                </p:cTn>
                              </p:par>
                              <p:par>
                                <p:cTn id="11" presetID="10" presetClass="entr" presetSubtype="0" fill="hold" nodeType="withEffect">
                                  <p:stCondLst>
                                    <p:cond delay="0"/>
                                  </p:stCondLst>
                                  <p:childTnLst>
                                    <p:set>
                                      <p:cBhvr>
                                        <p:cTn id="12" dur="1" fill="hold">
                                          <p:stCondLst>
                                            <p:cond delay="0"/>
                                          </p:stCondLst>
                                        </p:cTn>
                                        <p:tgtEl>
                                          <p:spTgt spid="3741"/>
                                        </p:tgtEl>
                                        <p:attrNameLst>
                                          <p:attrName>style.visibility</p:attrName>
                                        </p:attrNameLst>
                                      </p:cBhvr>
                                      <p:to>
                                        <p:strVal val="visible"/>
                                      </p:to>
                                    </p:set>
                                    <p:animEffect transition="in" filter="fade">
                                      <p:cBhvr>
                                        <p:cTn id="13" dur="1000"/>
                                        <p:tgtEl>
                                          <p:spTgt spid="3741"/>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745"/>
                                        </p:tgtEl>
                                        <p:attrNameLst>
                                          <p:attrName>style.visibility</p:attrName>
                                        </p:attrNameLst>
                                      </p:cBhvr>
                                      <p:to>
                                        <p:strVal val="visible"/>
                                      </p:to>
                                    </p:set>
                                    <p:animEffect transition="in" filter="fade">
                                      <p:cBhvr>
                                        <p:cTn id="17" dur="1000"/>
                                        <p:tgtEl>
                                          <p:spTgt spid="3745"/>
                                        </p:tgtEl>
                                      </p:cBhvr>
                                    </p:animEffect>
                                  </p:childTnLst>
                                </p:cTn>
                              </p:par>
                              <p:par>
                                <p:cTn id="18" presetID="10" presetClass="entr" presetSubtype="0" fill="hold" nodeType="withEffect">
                                  <p:stCondLst>
                                    <p:cond delay="0"/>
                                  </p:stCondLst>
                                  <p:childTnLst>
                                    <p:set>
                                      <p:cBhvr>
                                        <p:cTn id="19" dur="1" fill="hold">
                                          <p:stCondLst>
                                            <p:cond delay="0"/>
                                          </p:stCondLst>
                                        </p:cTn>
                                        <p:tgtEl>
                                          <p:spTgt spid="3751"/>
                                        </p:tgtEl>
                                        <p:attrNameLst>
                                          <p:attrName>style.visibility</p:attrName>
                                        </p:attrNameLst>
                                      </p:cBhvr>
                                      <p:to>
                                        <p:strVal val="visible"/>
                                      </p:to>
                                    </p:set>
                                    <p:animEffect transition="in" filter="fade">
                                      <p:cBhvr>
                                        <p:cTn id="20" dur="1000"/>
                                        <p:tgtEl>
                                          <p:spTgt spid="3751"/>
                                        </p:tgtEl>
                                      </p:cBhvr>
                                    </p:animEffect>
                                  </p:childTnLst>
                                </p:cTn>
                              </p:par>
                              <p:par>
                                <p:cTn id="21" presetID="10" presetClass="entr" presetSubtype="0" fill="hold" nodeType="withEffect">
                                  <p:stCondLst>
                                    <p:cond delay="0"/>
                                  </p:stCondLst>
                                  <p:childTnLst>
                                    <p:set>
                                      <p:cBhvr>
                                        <p:cTn id="22" dur="1" fill="hold">
                                          <p:stCondLst>
                                            <p:cond delay="0"/>
                                          </p:stCondLst>
                                        </p:cTn>
                                        <p:tgtEl>
                                          <p:spTgt spid="3742"/>
                                        </p:tgtEl>
                                        <p:attrNameLst>
                                          <p:attrName>style.visibility</p:attrName>
                                        </p:attrNameLst>
                                      </p:cBhvr>
                                      <p:to>
                                        <p:strVal val="visible"/>
                                      </p:to>
                                    </p:set>
                                    <p:animEffect transition="in" filter="fade">
                                      <p:cBhvr>
                                        <p:cTn id="23" dur="1000"/>
                                        <p:tgtEl>
                                          <p:spTgt spid="3742"/>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3746"/>
                                        </p:tgtEl>
                                        <p:attrNameLst>
                                          <p:attrName>style.visibility</p:attrName>
                                        </p:attrNameLst>
                                      </p:cBhvr>
                                      <p:to>
                                        <p:strVal val="visible"/>
                                      </p:to>
                                    </p:set>
                                    <p:animEffect transition="in" filter="fade">
                                      <p:cBhvr>
                                        <p:cTn id="27" dur="1000"/>
                                        <p:tgtEl>
                                          <p:spTgt spid="3746"/>
                                        </p:tgtEl>
                                      </p:cBhvr>
                                    </p:animEffect>
                                  </p:childTnLst>
                                </p:cTn>
                              </p:par>
                              <p:par>
                                <p:cTn id="28" presetID="10" presetClass="entr" presetSubtype="0" fill="hold" nodeType="withEffect">
                                  <p:stCondLst>
                                    <p:cond delay="0"/>
                                  </p:stCondLst>
                                  <p:childTnLst>
                                    <p:set>
                                      <p:cBhvr>
                                        <p:cTn id="29" dur="1" fill="hold">
                                          <p:stCondLst>
                                            <p:cond delay="0"/>
                                          </p:stCondLst>
                                        </p:cTn>
                                        <p:tgtEl>
                                          <p:spTgt spid="3752"/>
                                        </p:tgtEl>
                                        <p:attrNameLst>
                                          <p:attrName>style.visibility</p:attrName>
                                        </p:attrNameLst>
                                      </p:cBhvr>
                                      <p:to>
                                        <p:strVal val="visible"/>
                                      </p:to>
                                    </p:set>
                                    <p:animEffect transition="in" filter="fade">
                                      <p:cBhvr>
                                        <p:cTn id="30" dur="1000"/>
                                        <p:tgtEl>
                                          <p:spTgt spid="3752"/>
                                        </p:tgtEl>
                                      </p:cBhvr>
                                    </p:animEffect>
                                  </p:childTnLst>
                                </p:cTn>
                              </p:par>
                              <p:par>
                                <p:cTn id="31" presetID="10" presetClass="entr" presetSubtype="0" fill="hold" nodeType="withEffect">
                                  <p:stCondLst>
                                    <p:cond delay="0"/>
                                  </p:stCondLst>
                                  <p:childTnLst>
                                    <p:set>
                                      <p:cBhvr>
                                        <p:cTn id="32" dur="1" fill="hold">
                                          <p:stCondLst>
                                            <p:cond delay="0"/>
                                          </p:stCondLst>
                                        </p:cTn>
                                        <p:tgtEl>
                                          <p:spTgt spid="3743"/>
                                        </p:tgtEl>
                                        <p:attrNameLst>
                                          <p:attrName>style.visibility</p:attrName>
                                        </p:attrNameLst>
                                      </p:cBhvr>
                                      <p:to>
                                        <p:strVal val="visible"/>
                                      </p:to>
                                    </p:set>
                                    <p:animEffect transition="in" filter="fade">
                                      <p:cBhvr>
                                        <p:cTn id="33" dur="1000"/>
                                        <p:tgtEl>
                                          <p:spTgt spid="3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84"/>
        <p:cNvGrpSpPr/>
        <p:nvPr/>
      </p:nvGrpSpPr>
      <p:grpSpPr>
        <a:xfrm>
          <a:off x="0" y="0"/>
          <a:ext cx="0" cy="0"/>
          <a:chOff x="0" y="0"/>
          <a:chExt cx="0" cy="0"/>
        </a:xfrm>
      </p:grpSpPr>
      <p:sp>
        <p:nvSpPr>
          <p:cNvPr id="3785" name="Google Shape;3785;p109"/>
          <p:cNvSpPr txBox="1">
            <a:spLocks noGrp="1"/>
          </p:cNvSpPr>
          <p:nvPr>
            <p:ph type="subTitle" idx="1"/>
          </p:nvPr>
        </p:nvSpPr>
        <p:spPr>
          <a:xfrm>
            <a:off x="1024800" y="3394200"/>
            <a:ext cx="23364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SUSAN BONES</a:t>
            </a:r>
            <a:endParaRPr/>
          </a:p>
        </p:txBody>
      </p:sp>
      <p:sp>
        <p:nvSpPr>
          <p:cNvPr id="3786" name="Google Shape;3786;p109"/>
          <p:cNvSpPr txBox="1">
            <a:spLocks noGrp="1"/>
          </p:cNvSpPr>
          <p:nvPr>
            <p:ph type="subTitle" idx="2"/>
          </p:nvPr>
        </p:nvSpPr>
        <p:spPr>
          <a:xfrm>
            <a:off x="1024800" y="3818888"/>
            <a:ext cx="2336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3787" name="Google Shape;3787;p109"/>
          <p:cNvSpPr txBox="1">
            <a:spLocks noGrp="1"/>
          </p:cNvSpPr>
          <p:nvPr>
            <p:ph type="subTitle" idx="3"/>
          </p:nvPr>
        </p:nvSpPr>
        <p:spPr>
          <a:xfrm>
            <a:off x="3403800" y="3818888"/>
            <a:ext cx="2336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3788" name="Google Shape;3788;p109"/>
          <p:cNvSpPr txBox="1">
            <a:spLocks noGrp="1"/>
          </p:cNvSpPr>
          <p:nvPr>
            <p:ph type="subTitle" idx="6"/>
          </p:nvPr>
        </p:nvSpPr>
        <p:spPr>
          <a:xfrm>
            <a:off x="5782800" y="3394200"/>
            <a:ext cx="23364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JENNA DOE</a:t>
            </a:r>
            <a:endParaRPr/>
          </a:p>
        </p:txBody>
      </p:sp>
      <p:sp>
        <p:nvSpPr>
          <p:cNvPr id="3789" name="Google Shape;3789;p109"/>
          <p:cNvSpPr txBox="1">
            <a:spLocks noGrp="1"/>
          </p:cNvSpPr>
          <p:nvPr>
            <p:ph type="subTitle" idx="5"/>
          </p:nvPr>
        </p:nvSpPr>
        <p:spPr>
          <a:xfrm>
            <a:off x="3403800" y="3394200"/>
            <a:ext cx="23364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TIMMY JIMMY</a:t>
            </a:r>
            <a:endParaRPr/>
          </a:p>
        </p:txBody>
      </p:sp>
      <p:sp>
        <p:nvSpPr>
          <p:cNvPr id="3790" name="Google Shape;3790;p10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sp>
        <p:nvSpPr>
          <p:cNvPr id="3791" name="Google Shape;3791;p109"/>
          <p:cNvSpPr txBox="1">
            <a:spLocks noGrp="1"/>
          </p:cNvSpPr>
          <p:nvPr>
            <p:ph type="subTitle" idx="4"/>
          </p:nvPr>
        </p:nvSpPr>
        <p:spPr>
          <a:xfrm>
            <a:off x="5782800" y="3818888"/>
            <a:ext cx="2336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3792" name="Google Shape;3792;p109"/>
          <p:cNvSpPr/>
          <p:nvPr/>
        </p:nvSpPr>
        <p:spPr>
          <a:xfrm>
            <a:off x="5970226" y="1329539"/>
            <a:ext cx="1974998" cy="1897825"/>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pic>
        <p:nvPicPr>
          <p:cNvPr id="3793" name="Google Shape;3793;p109"/>
          <p:cNvPicPr preferRelativeResize="0"/>
          <p:nvPr/>
        </p:nvPicPr>
        <p:blipFill rotWithShape="1">
          <a:blip r:embed="rId3">
            <a:alphaModFix/>
          </a:blip>
          <a:srcRect b="33328"/>
          <a:stretch/>
        </p:blipFill>
        <p:spPr>
          <a:xfrm flipH="1">
            <a:off x="6142700" y="1555130"/>
            <a:ext cx="1629000" cy="1629600"/>
          </a:xfrm>
          <a:prstGeom prst="ellipse">
            <a:avLst/>
          </a:prstGeom>
          <a:noFill/>
          <a:ln>
            <a:noFill/>
          </a:ln>
        </p:spPr>
      </p:pic>
      <p:sp>
        <p:nvSpPr>
          <p:cNvPr id="3794" name="Google Shape;3794;p109"/>
          <p:cNvSpPr/>
          <p:nvPr/>
        </p:nvSpPr>
        <p:spPr>
          <a:xfrm rot="10800000">
            <a:off x="3567477" y="1328524"/>
            <a:ext cx="1974998" cy="1897825"/>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pic>
        <p:nvPicPr>
          <p:cNvPr id="3795" name="Google Shape;3795;p109"/>
          <p:cNvPicPr preferRelativeResize="0"/>
          <p:nvPr/>
        </p:nvPicPr>
        <p:blipFill rotWithShape="1">
          <a:blip r:embed="rId4">
            <a:alphaModFix/>
          </a:blip>
          <a:srcRect l="19515" t="7987" r="19344" b="51219"/>
          <a:stretch/>
        </p:blipFill>
        <p:spPr>
          <a:xfrm>
            <a:off x="3756224" y="1555026"/>
            <a:ext cx="1629000" cy="1629600"/>
          </a:xfrm>
          <a:prstGeom prst="ellipse">
            <a:avLst/>
          </a:prstGeom>
          <a:noFill/>
          <a:ln>
            <a:noFill/>
          </a:ln>
        </p:spPr>
      </p:pic>
      <p:sp>
        <p:nvSpPr>
          <p:cNvPr id="3796" name="Google Shape;3796;p109"/>
          <p:cNvSpPr/>
          <p:nvPr/>
        </p:nvSpPr>
        <p:spPr>
          <a:xfrm>
            <a:off x="1196224" y="1329500"/>
            <a:ext cx="1974998" cy="1897825"/>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pic>
        <p:nvPicPr>
          <p:cNvPr id="3797" name="Google Shape;3797;p109"/>
          <p:cNvPicPr preferRelativeResize="0"/>
          <p:nvPr/>
        </p:nvPicPr>
        <p:blipFill rotWithShape="1">
          <a:blip r:embed="rId5">
            <a:alphaModFix/>
          </a:blip>
          <a:srcRect l="34755" t="7939" r="33178" b="43969"/>
          <a:stretch/>
        </p:blipFill>
        <p:spPr>
          <a:xfrm>
            <a:off x="1369232" y="1563170"/>
            <a:ext cx="1629000" cy="1629600"/>
          </a:xfrm>
          <a:prstGeom prst="ellipse">
            <a:avLst/>
          </a:prstGeom>
          <a:noFill/>
          <a:ln>
            <a:noFill/>
          </a:ln>
        </p:spPr>
      </p:pic>
      <p:sp>
        <p:nvSpPr>
          <p:cNvPr id="3798" name="Google Shape;3798;p109"/>
          <p:cNvSpPr/>
          <p:nvPr/>
        </p:nvSpPr>
        <p:spPr>
          <a:xfrm flipH="1">
            <a:off x="8168000" y="9479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9" name="Google Shape;3799;p109"/>
          <p:cNvGrpSpPr/>
          <p:nvPr/>
        </p:nvGrpSpPr>
        <p:grpSpPr>
          <a:xfrm>
            <a:off x="7751790" y="423449"/>
            <a:ext cx="150927" cy="143533"/>
            <a:chOff x="5140365" y="4180324"/>
            <a:chExt cx="150927" cy="143533"/>
          </a:xfrm>
        </p:grpSpPr>
        <p:sp>
          <p:nvSpPr>
            <p:cNvPr id="3800" name="Google Shape;3800;p109"/>
            <p:cNvSpPr/>
            <p:nvPr/>
          </p:nvSpPr>
          <p:spPr>
            <a:xfrm flipH="1">
              <a:off x="5140365" y="41803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09"/>
            <p:cNvSpPr/>
            <p:nvPr/>
          </p:nvSpPr>
          <p:spPr>
            <a:xfrm flipH="1">
              <a:off x="5172369" y="42036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09"/>
            <p:cNvSpPr/>
            <p:nvPr/>
          </p:nvSpPr>
          <p:spPr>
            <a:xfrm flipH="1">
              <a:off x="5153290" y="42148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3" name="Google Shape;3803;p109"/>
          <p:cNvGrpSpPr/>
          <p:nvPr/>
        </p:nvGrpSpPr>
        <p:grpSpPr>
          <a:xfrm flipH="1">
            <a:off x="1600966" y="397864"/>
            <a:ext cx="444119" cy="550116"/>
            <a:chOff x="7443422" y="3653739"/>
            <a:chExt cx="444119" cy="550116"/>
          </a:xfrm>
        </p:grpSpPr>
        <p:sp>
          <p:nvSpPr>
            <p:cNvPr id="3804" name="Google Shape;3804;p109"/>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09"/>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09"/>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09"/>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8" name="Google Shape;3808;p109"/>
          <p:cNvSpPr/>
          <p:nvPr/>
        </p:nvSpPr>
        <p:spPr>
          <a:xfrm>
            <a:off x="6300924" y="11061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09"/>
          <p:cNvSpPr/>
          <p:nvPr/>
        </p:nvSpPr>
        <p:spPr>
          <a:xfrm>
            <a:off x="821229" y="31844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09"/>
          <p:cNvSpPr/>
          <p:nvPr/>
        </p:nvSpPr>
        <p:spPr>
          <a:xfrm>
            <a:off x="5826079" y="31278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1" name="Google Shape;3811;p109"/>
          <p:cNvGrpSpPr/>
          <p:nvPr/>
        </p:nvGrpSpPr>
        <p:grpSpPr>
          <a:xfrm rot="5197916" flipH="1">
            <a:off x="7154086" y="453262"/>
            <a:ext cx="488144" cy="457799"/>
            <a:chOff x="3089978" y="4184399"/>
            <a:chExt cx="388071" cy="363947"/>
          </a:xfrm>
        </p:grpSpPr>
        <p:sp>
          <p:nvSpPr>
            <p:cNvPr id="3812" name="Google Shape;3812;p109"/>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09"/>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09"/>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5" name="Google Shape;3815;p109"/>
          <p:cNvSpPr/>
          <p:nvPr/>
        </p:nvSpPr>
        <p:spPr>
          <a:xfrm flipH="1">
            <a:off x="3194310" y="300331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09"/>
          <p:cNvSpPr/>
          <p:nvPr/>
        </p:nvSpPr>
        <p:spPr>
          <a:xfrm flipH="1">
            <a:off x="5740206" y="46623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1" name="Google Shape;3821;p110"/>
          <p:cNvSpPr/>
          <p:nvPr/>
        </p:nvSpPr>
        <p:spPr>
          <a:xfrm rot="-1826464" flipH="1">
            <a:off x="4593272" y="713108"/>
            <a:ext cx="4190697" cy="3407392"/>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10"/>
          <p:cNvSpPr txBox="1">
            <a:spLocks noGrp="1"/>
          </p:cNvSpPr>
          <p:nvPr>
            <p:ph type="title"/>
          </p:nvPr>
        </p:nvSpPr>
        <p:spPr>
          <a:xfrm>
            <a:off x="955250" y="1558816"/>
            <a:ext cx="3046800" cy="92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VISIT OUR WEBSITE</a:t>
            </a:r>
            <a:endParaRPr/>
          </a:p>
        </p:txBody>
      </p:sp>
      <p:sp>
        <p:nvSpPr>
          <p:cNvPr id="3823" name="Google Shape;3823;p110"/>
          <p:cNvSpPr txBox="1">
            <a:spLocks noGrp="1"/>
          </p:cNvSpPr>
          <p:nvPr>
            <p:ph type="subTitle" idx="1"/>
          </p:nvPr>
        </p:nvSpPr>
        <p:spPr>
          <a:xfrm>
            <a:off x="955350" y="2617479"/>
            <a:ext cx="3046800" cy="96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cxnSp>
        <p:nvCxnSpPr>
          <p:cNvPr id="3824" name="Google Shape;3824;p110"/>
          <p:cNvCxnSpPr/>
          <p:nvPr/>
        </p:nvCxnSpPr>
        <p:spPr>
          <a:xfrm>
            <a:off x="955350" y="2544900"/>
            <a:ext cx="2341800" cy="0"/>
          </a:xfrm>
          <a:prstGeom prst="straightConnector1">
            <a:avLst/>
          </a:prstGeom>
          <a:noFill/>
          <a:ln w="9525" cap="flat" cmpd="sng">
            <a:solidFill>
              <a:schemeClr val="dk1"/>
            </a:solidFill>
            <a:prstDash val="solid"/>
            <a:round/>
            <a:headEnd type="none" w="med" len="med"/>
            <a:tailEnd type="none" w="med" len="med"/>
          </a:ln>
        </p:spPr>
      </p:cxnSp>
      <p:grpSp>
        <p:nvGrpSpPr>
          <p:cNvPr id="3825" name="Google Shape;3825;p110"/>
          <p:cNvGrpSpPr/>
          <p:nvPr/>
        </p:nvGrpSpPr>
        <p:grpSpPr>
          <a:xfrm rot="-7937554">
            <a:off x="4894938" y="2771637"/>
            <a:ext cx="413257" cy="807788"/>
            <a:chOff x="2887743" y="2397645"/>
            <a:chExt cx="413267" cy="807808"/>
          </a:xfrm>
        </p:grpSpPr>
        <p:sp>
          <p:nvSpPr>
            <p:cNvPr id="3826" name="Google Shape;3826;p110"/>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10"/>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8" name="Google Shape;3828;p110"/>
          <p:cNvGrpSpPr/>
          <p:nvPr/>
        </p:nvGrpSpPr>
        <p:grpSpPr>
          <a:xfrm rot="-6993903">
            <a:off x="4446234" y="2191353"/>
            <a:ext cx="1168865" cy="1311697"/>
            <a:chOff x="2899562" y="2309713"/>
            <a:chExt cx="1168901" cy="1311737"/>
          </a:xfrm>
        </p:grpSpPr>
        <p:sp>
          <p:nvSpPr>
            <p:cNvPr id="3829" name="Google Shape;3829;p110"/>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10"/>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1" name="Google Shape;3831;p110"/>
          <p:cNvGrpSpPr/>
          <p:nvPr/>
        </p:nvGrpSpPr>
        <p:grpSpPr>
          <a:xfrm>
            <a:off x="5452632" y="4136818"/>
            <a:ext cx="355216" cy="305683"/>
            <a:chOff x="2581492" y="1663973"/>
            <a:chExt cx="447094" cy="384748"/>
          </a:xfrm>
        </p:grpSpPr>
        <p:sp>
          <p:nvSpPr>
            <p:cNvPr id="3832" name="Google Shape;3832;p110"/>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10"/>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10"/>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0"/>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6" name="Google Shape;3836;p110"/>
          <p:cNvGrpSpPr/>
          <p:nvPr/>
        </p:nvGrpSpPr>
        <p:grpSpPr>
          <a:xfrm rot="-1442112" flipH="1">
            <a:off x="4593407" y="1360958"/>
            <a:ext cx="874534" cy="1481079"/>
            <a:chOff x="-117729" y="1733810"/>
            <a:chExt cx="874530" cy="1481072"/>
          </a:xfrm>
        </p:grpSpPr>
        <p:sp>
          <p:nvSpPr>
            <p:cNvPr id="3837" name="Google Shape;3837;p11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1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0" name="Google Shape;3840;p110"/>
          <p:cNvSpPr/>
          <p:nvPr/>
        </p:nvSpPr>
        <p:spPr>
          <a:xfrm flipH="1">
            <a:off x="5090631"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1" name="Google Shape;3841;p110"/>
          <p:cNvGrpSpPr/>
          <p:nvPr/>
        </p:nvGrpSpPr>
        <p:grpSpPr>
          <a:xfrm rot="2519054" flipH="1">
            <a:off x="8167234" y="442363"/>
            <a:ext cx="406843" cy="401382"/>
            <a:chOff x="8167224" y="612742"/>
            <a:chExt cx="406859" cy="401398"/>
          </a:xfrm>
        </p:grpSpPr>
        <p:sp>
          <p:nvSpPr>
            <p:cNvPr id="3842" name="Google Shape;3842;p11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1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5" name="Google Shape;3845;p110"/>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6" name="Google Shape;3846;p110"/>
          <p:cNvGrpSpPr/>
          <p:nvPr/>
        </p:nvGrpSpPr>
        <p:grpSpPr>
          <a:xfrm rot="10145385" flipH="1">
            <a:off x="7640890" y="4188905"/>
            <a:ext cx="1140331" cy="595198"/>
            <a:chOff x="1362021" y="1108808"/>
            <a:chExt cx="986885" cy="515106"/>
          </a:xfrm>
        </p:grpSpPr>
        <p:sp>
          <p:nvSpPr>
            <p:cNvPr id="3847" name="Google Shape;3847;p11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1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1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3" name="Google Shape;3853;p110"/>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10"/>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5" name="Google Shape;3855;p110"/>
          <p:cNvGrpSpPr/>
          <p:nvPr/>
        </p:nvGrpSpPr>
        <p:grpSpPr>
          <a:xfrm>
            <a:off x="4095115" y="822549"/>
            <a:ext cx="150927" cy="143533"/>
            <a:chOff x="3716290" y="4256524"/>
            <a:chExt cx="150927" cy="143533"/>
          </a:xfrm>
        </p:grpSpPr>
        <p:sp>
          <p:nvSpPr>
            <p:cNvPr id="3856" name="Google Shape;3856;p11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1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110"/>
          <p:cNvGrpSpPr/>
          <p:nvPr/>
        </p:nvGrpSpPr>
        <p:grpSpPr>
          <a:xfrm>
            <a:off x="5338569" y="1480239"/>
            <a:ext cx="2926378" cy="2183017"/>
            <a:chOff x="5052375" y="1482675"/>
            <a:chExt cx="2540700" cy="1895309"/>
          </a:xfrm>
        </p:grpSpPr>
        <p:sp>
          <p:nvSpPr>
            <p:cNvPr id="3860" name="Google Shape;3860;p110"/>
            <p:cNvSpPr/>
            <p:nvPr/>
          </p:nvSpPr>
          <p:spPr>
            <a:xfrm>
              <a:off x="5052375" y="1482675"/>
              <a:ext cx="2540700" cy="1532700"/>
            </a:xfrm>
            <a:prstGeom prst="roundRect">
              <a:avLst>
                <a:gd name="adj" fmla="val 400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0"/>
            <p:cNvSpPr/>
            <p:nvPr/>
          </p:nvSpPr>
          <p:spPr>
            <a:xfrm>
              <a:off x="5998156" y="3018751"/>
              <a:ext cx="649200" cy="296400"/>
            </a:xfrm>
            <a:prstGeom prst="trapezoid">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0"/>
            <p:cNvSpPr/>
            <p:nvPr/>
          </p:nvSpPr>
          <p:spPr>
            <a:xfrm>
              <a:off x="5833175" y="3315584"/>
              <a:ext cx="967800" cy="62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63" name="Google Shape;3863;p110"/>
          <p:cNvPicPr preferRelativeResize="0"/>
          <p:nvPr/>
        </p:nvPicPr>
        <p:blipFill rotWithShape="1">
          <a:blip r:embed="rId3">
            <a:alphaModFix/>
          </a:blip>
          <a:srcRect/>
          <a:stretch/>
        </p:blipFill>
        <p:spPr>
          <a:xfrm>
            <a:off x="5481280" y="1621463"/>
            <a:ext cx="2640324" cy="1485240"/>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863"/>
                                        </p:tgtEl>
                                        <p:attrNameLst>
                                          <p:attrName>style.visibility</p:attrName>
                                        </p:attrNameLst>
                                      </p:cBhvr>
                                      <p:to>
                                        <p:strVal val="visible"/>
                                      </p:to>
                                    </p:set>
                                    <p:anim calcmode="lin" valueType="num">
                                      <p:cBhvr additive="base">
                                        <p:cTn id="7" dur="1200"/>
                                        <p:tgtEl>
                                          <p:spTgt spid="386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859"/>
                                        </p:tgtEl>
                                        <p:attrNameLst>
                                          <p:attrName>style.visibility</p:attrName>
                                        </p:attrNameLst>
                                      </p:cBhvr>
                                      <p:to>
                                        <p:strVal val="visible"/>
                                      </p:to>
                                    </p:set>
                                    <p:anim calcmode="lin" valueType="num">
                                      <p:cBhvr additive="base">
                                        <p:cTn id="10" dur="1200"/>
                                        <p:tgtEl>
                                          <p:spTgt spid="38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67"/>
        <p:cNvGrpSpPr/>
        <p:nvPr/>
      </p:nvGrpSpPr>
      <p:grpSpPr>
        <a:xfrm>
          <a:off x="0" y="0"/>
          <a:ext cx="0" cy="0"/>
          <a:chOff x="0" y="0"/>
          <a:chExt cx="0" cy="0"/>
        </a:xfrm>
      </p:grpSpPr>
      <p:grpSp>
        <p:nvGrpSpPr>
          <p:cNvPr id="3868" name="Google Shape;3868;p111"/>
          <p:cNvGrpSpPr/>
          <p:nvPr/>
        </p:nvGrpSpPr>
        <p:grpSpPr>
          <a:xfrm flipH="1">
            <a:off x="-728308" y="-217257"/>
            <a:ext cx="5684772" cy="5598262"/>
            <a:chOff x="352211" y="568246"/>
            <a:chExt cx="3853038" cy="3794403"/>
          </a:xfrm>
        </p:grpSpPr>
        <p:sp>
          <p:nvSpPr>
            <p:cNvPr id="3869" name="Google Shape;3869;p111"/>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1"/>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1"/>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2" name="Google Shape;3872;p111"/>
          <p:cNvSpPr/>
          <p:nvPr/>
        </p:nvSpPr>
        <p:spPr>
          <a:xfrm rot="-1577096">
            <a:off x="665799" y="3009088"/>
            <a:ext cx="904220" cy="133970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3" name="Google Shape;3873;p111"/>
          <p:cNvGrpSpPr/>
          <p:nvPr/>
        </p:nvGrpSpPr>
        <p:grpSpPr>
          <a:xfrm rot="-878279" flipH="1">
            <a:off x="706833" y="2043556"/>
            <a:ext cx="874492" cy="1481008"/>
            <a:chOff x="-117729" y="1733810"/>
            <a:chExt cx="874530" cy="1481072"/>
          </a:xfrm>
        </p:grpSpPr>
        <p:sp>
          <p:nvSpPr>
            <p:cNvPr id="3874" name="Google Shape;3874;p111"/>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1"/>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1"/>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111"/>
          <p:cNvSpPr txBox="1">
            <a:spLocks noGrp="1"/>
          </p:cNvSpPr>
          <p:nvPr>
            <p:ph type="subTitle" idx="1"/>
          </p:nvPr>
        </p:nvSpPr>
        <p:spPr>
          <a:xfrm>
            <a:off x="4572127" y="2617481"/>
            <a:ext cx="3858600" cy="96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sp>
        <p:nvSpPr>
          <p:cNvPr id="3878" name="Google Shape;3878;p111"/>
          <p:cNvSpPr txBox="1">
            <a:spLocks noGrp="1"/>
          </p:cNvSpPr>
          <p:nvPr>
            <p:ph type="title"/>
          </p:nvPr>
        </p:nvSpPr>
        <p:spPr>
          <a:xfrm>
            <a:off x="4572000" y="1558825"/>
            <a:ext cx="3858600" cy="92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 YOU CAN USE OUR APP</a:t>
            </a:r>
            <a:endParaRPr/>
          </a:p>
        </p:txBody>
      </p:sp>
      <p:sp>
        <p:nvSpPr>
          <p:cNvPr id="3879" name="Google Shape;3879;p111"/>
          <p:cNvSpPr/>
          <p:nvPr/>
        </p:nvSpPr>
        <p:spPr>
          <a:xfrm>
            <a:off x="1344688" y="862998"/>
            <a:ext cx="2518954" cy="3417504"/>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0" name="Google Shape;3880;p111"/>
          <p:cNvPicPr preferRelativeResize="0"/>
          <p:nvPr/>
        </p:nvPicPr>
        <p:blipFill rotWithShape="1">
          <a:blip r:embed="rId3">
            <a:alphaModFix/>
          </a:blip>
          <a:srcRect l="68505" t="25782" r="166"/>
          <a:stretch/>
        </p:blipFill>
        <p:spPr>
          <a:xfrm>
            <a:off x="1533596" y="1155159"/>
            <a:ext cx="2141234" cy="2853288"/>
          </a:xfrm>
          <a:prstGeom prst="rect">
            <a:avLst/>
          </a:prstGeom>
          <a:noFill/>
          <a:ln w="9525" cap="flat" cmpd="sng">
            <a:solidFill>
              <a:schemeClr val="dk1"/>
            </a:solidFill>
            <a:prstDash val="solid"/>
            <a:round/>
            <a:headEnd type="none" w="sm" len="sm"/>
            <a:tailEnd type="none" w="sm" len="sm"/>
          </a:ln>
        </p:spPr>
      </p:pic>
      <p:sp>
        <p:nvSpPr>
          <p:cNvPr id="3881" name="Google Shape;3881;p111"/>
          <p:cNvSpPr/>
          <p:nvPr/>
        </p:nvSpPr>
        <p:spPr>
          <a:xfrm>
            <a:off x="6470924" y="39161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1"/>
          <p:cNvSpPr/>
          <p:nvPr/>
        </p:nvSpPr>
        <p:spPr>
          <a:xfrm rot="2912381">
            <a:off x="4088286" y="1279499"/>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3" name="Google Shape;3883;p111"/>
          <p:cNvGrpSpPr/>
          <p:nvPr/>
        </p:nvGrpSpPr>
        <p:grpSpPr>
          <a:xfrm flipH="1">
            <a:off x="7688877" y="4029519"/>
            <a:ext cx="355216" cy="305683"/>
            <a:chOff x="2581492" y="1663973"/>
            <a:chExt cx="447094" cy="384748"/>
          </a:xfrm>
        </p:grpSpPr>
        <p:sp>
          <p:nvSpPr>
            <p:cNvPr id="3884" name="Google Shape;3884;p111"/>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1"/>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1"/>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1"/>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8" name="Google Shape;3888;p111"/>
          <p:cNvGrpSpPr/>
          <p:nvPr/>
        </p:nvGrpSpPr>
        <p:grpSpPr>
          <a:xfrm rot="-1185413">
            <a:off x="3722842" y="3869141"/>
            <a:ext cx="721237" cy="626436"/>
            <a:chOff x="3338300" y="3103725"/>
            <a:chExt cx="374500" cy="325275"/>
          </a:xfrm>
        </p:grpSpPr>
        <p:sp>
          <p:nvSpPr>
            <p:cNvPr id="3889" name="Google Shape;3889;p111"/>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11"/>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1"/>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2" name="Google Shape;3892;p111"/>
          <p:cNvSpPr/>
          <p:nvPr/>
        </p:nvSpPr>
        <p:spPr>
          <a:xfrm flipH="1">
            <a:off x="6783763" y="1034340"/>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880"/>
                                        </p:tgtEl>
                                        <p:attrNameLst>
                                          <p:attrName>style.visibility</p:attrName>
                                        </p:attrNameLst>
                                      </p:cBhvr>
                                      <p:to>
                                        <p:strVal val="visible"/>
                                      </p:to>
                                    </p:set>
                                    <p:anim calcmode="lin" valueType="num">
                                      <p:cBhvr additive="base">
                                        <p:cTn id="7" dur="1000"/>
                                        <p:tgtEl>
                                          <p:spTgt spid="388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879"/>
                                        </p:tgtEl>
                                        <p:attrNameLst>
                                          <p:attrName>style.visibility</p:attrName>
                                        </p:attrNameLst>
                                      </p:cBhvr>
                                      <p:to>
                                        <p:strVal val="visible"/>
                                      </p:to>
                                    </p:set>
                                    <p:anim calcmode="lin" valueType="num">
                                      <p:cBhvr additive="base">
                                        <p:cTn id="10" dur="1000"/>
                                        <p:tgtEl>
                                          <p:spTgt spid="38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112"/>
          <p:cNvSpPr/>
          <p:nvPr/>
        </p:nvSpPr>
        <p:spPr>
          <a:xfrm rot="10449130" flipH="1">
            <a:off x="827801" y="94780"/>
            <a:ext cx="3660162" cy="426942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12"/>
          <p:cNvSpPr/>
          <p:nvPr/>
        </p:nvSpPr>
        <p:spPr>
          <a:xfrm rot="-813669">
            <a:off x="1333513" y="1406840"/>
            <a:ext cx="904459" cy="1874458"/>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12"/>
          <p:cNvSpPr/>
          <p:nvPr/>
        </p:nvSpPr>
        <p:spPr>
          <a:xfrm flipH="1">
            <a:off x="1126348" y="2460575"/>
            <a:ext cx="1206047" cy="993661"/>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0" name="Google Shape;3900;p112"/>
          <p:cNvGrpSpPr/>
          <p:nvPr/>
        </p:nvGrpSpPr>
        <p:grpSpPr>
          <a:xfrm rot="-1822637">
            <a:off x="1770293" y="527417"/>
            <a:ext cx="958114" cy="1955040"/>
            <a:chOff x="8154826" y="3096390"/>
            <a:chExt cx="1299652" cy="2651951"/>
          </a:xfrm>
        </p:grpSpPr>
        <p:sp>
          <p:nvSpPr>
            <p:cNvPr id="3901" name="Google Shape;3901;p112"/>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12"/>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3" name="Google Shape;3903;p112"/>
          <p:cNvSpPr txBox="1">
            <a:spLocks noGrp="1"/>
          </p:cNvSpPr>
          <p:nvPr>
            <p:ph type="subTitle" idx="1"/>
          </p:nvPr>
        </p:nvSpPr>
        <p:spPr>
          <a:xfrm>
            <a:off x="3998654" y="3632226"/>
            <a:ext cx="3189000" cy="9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3904" name="Google Shape;3904;p112"/>
          <p:cNvSpPr txBox="1">
            <a:spLocks noGrp="1"/>
          </p:cNvSpPr>
          <p:nvPr>
            <p:ph type="title"/>
          </p:nvPr>
        </p:nvSpPr>
        <p:spPr>
          <a:xfrm>
            <a:off x="3998549" y="2725975"/>
            <a:ext cx="3189000" cy="92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JUST ONE CALL AWAY</a:t>
            </a:r>
            <a:endParaRPr/>
          </a:p>
        </p:txBody>
      </p:sp>
      <p:sp>
        <p:nvSpPr>
          <p:cNvPr id="3905" name="Google Shape;3905;p112"/>
          <p:cNvSpPr/>
          <p:nvPr/>
        </p:nvSpPr>
        <p:spPr>
          <a:xfrm rot="845140">
            <a:off x="2320030" y="636190"/>
            <a:ext cx="1611550" cy="3186620"/>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06" name="Google Shape;3906;p112"/>
          <p:cNvPicPr preferRelativeResize="0"/>
          <p:nvPr/>
        </p:nvPicPr>
        <p:blipFill rotWithShape="1">
          <a:blip r:embed="rId3">
            <a:alphaModFix/>
          </a:blip>
          <a:srcRect l="61446" t="659" r="6201" b="-660"/>
          <a:stretch/>
        </p:blipFill>
        <p:spPr>
          <a:xfrm rot="845149">
            <a:off x="2380695" y="889464"/>
            <a:ext cx="1504207" cy="2615377"/>
          </a:xfrm>
          <a:prstGeom prst="rect">
            <a:avLst/>
          </a:prstGeom>
          <a:noFill/>
          <a:ln w="9525" cap="flat" cmpd="sng">
            <a:solidFill>
              <a:schemeClr val="dk1"/>
            </a:solidFill>
            <a:prstDash val="solid"/>
            <a:round/>
            <a:headEnd type="none" w="sm" len="sm"/>
            <a:tailEnd type="none" w="sm" len="sm"/>
          </a:ln>
        </p:spPr>
      </p:pic>
      <p:sp>
        <p:nvSpPr>
          <p:cNvPr id="3907" name="Google Shape;3907;p112"/>
          <p:cNvSpPr/>
          <p:nvPr/>
        </p:nvSpPr>
        <p:spPr>
          <a:xfrm rot="5735881">
            <a:off x="1819259" y="4056964"/>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12"/>
          <p:cNvSpPr/>
          <p:nvPr/>
        </p:nvSpPr>
        <p:spPr>
          <a:xfrm rot="-2700000">
            <a:off x="7566425" y="1640008"/>
            <a:ext cx="174651" cy="113423"/>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12"/>
          <p:cNvSpPr/>
          <p:nvPr/>
        </p:nvSpPr>
        <p:spPr>
          <a:xfrm flipH="1">
            <a:off x="5935788" y="199081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0" name="Google Shape;3910;p112"/>
          <p:cNvGrpSpPr/>
          <p:nvPr/>
        </p:nvGrpSpPr>
        <p:grpSpPr>
          <a:xfrm>
            <a:off x="5500251" y="811216"/>
            <a:ext cx="195707" cy="186105"/>
            <a:chOff x="3716290" y="4256524"/>
            <a:chExt cx="150927" cy="143533"/>
          </a:xfrm>
        </p:grpSpPr>
        <p:sp>
          <p:nvSpPr>
            <p:cNvPr id="3911" name="Google Shape;3911;p112"/>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12"/>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12"/>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4" name="Google Shape;3914;p112"/>
          <p:cNvGrpSpPr/>
          <p:nvPr/>
        </p:nvGrpSpPr>
        <p:grpSpPr>
          <a:xfrm flipH="1">
            <a:off x="4780463" y="1423030"/>
            <a:ext cx="436105" cy="547391"/>
            <a:chOff x="3474326" y="3626268"/>
            <a:chExt cx="436105" cy="547391"/>
          </a:xfrm>
        </p:grpSpPr>
        <p:sp>
          <p:nvSpPr>
            <p:cNvPr id="3915" name="Google Shape;3915;p112"/>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12"/>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12"/>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8" name="Google Shape;3918;p112"/>
          <p:cNvGrpSpPr/>
          <p:nvPr/>
        </p:nvGrpSpPr>
        <p:grpSpPr>
          <a:xfrm flipH="1">
            <a:off x="6544770" y="1099324"/>
            <a:ext cx="488155" cy="457809"/>
            <a:chOff x="3089978" y="4184399"/>
            <a:chExt cx="388071" cy="363947"/>
          </a:xfrm>
        </p:grpSpPr>
        <p:sp>
          <p:nvSpPr>
            <p:cNvPr id="3919" name="Google Shape;3919;p112"/>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12"/>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12"/>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06"/>
                                        </p:tgtEl>
                                        <p:attrNameLst>
                                          <p:attrName>style.visibility</p:attrName>
                                        </p:attrNameLst>
                                      </p:cBhvr>
                                      <p:to>
                                        <p:strVal val="visible"/>
                                      </p:to>
                                    </p:set>
                                    <p:anim calcmode="lin" valueType="num">
                                      <p:cBhvr additive="base">
                                        <p:cTn id="7" dur="1000"/>
                                        <p:tgtEl>
                                          <p:spTgt spid="390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905"/>
                                        </p:tgtEl>
                                        <p:attrNameLst>
                                          <p:attrName>style.visibility</p:attrName>
                                        </p:attrNameLst>
                                      </p:cBhvr>
                                      <p:to>
                                        <p:strVal val="visible"/>
                                      </p:to>
                                    </p:set>
                                    <p:anim calcmode="lin" valueType="num">
                                      <p:cBhvr additive="base">
                                        <p:cTn id="10" dur="1000"/>
                                        <p:tgtEl>
                                          <p:spTgt spid="39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9"/>
          <p:cNvSpPr/>
          <p:nvPr/>
        </p:nvSpPr>
        <p:spPr>
          <a:xfrm>
            <a:off x="1407513" y="749486"/>
            <a:ext cx="1331703" cy="127968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97" name="Google Shape;1297;p59"/>
          <p:cNvSpPr txBox="1">
            <a:spLocks noGrp="1"/>
          </p:cNvSpPr>
          <p:nvPr>
            <p:ph type="title"/>
          </p:nvPr>
        </p:nvSpPr>
        <p:spPr>
          <a:xfrm>
            <a:off x="3056400" y="927775"/>
            <a:ext cx="5049000" cy="53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CENTER</a:t>
            </a:r>
            <a:endParaRPr/>
          </a:p>
        </p:txBody>
      </p:sp>
      <p:sp>
        <p:nvSpPr>
          <p:cNvPr id="1298" name="Google Shape;1298;p59"/>
          <p:cNvSpPr txBox="1">
            <a:spLocks noGrp="1"/>
          </p:cNvSpPr>
          <p:nvPr>
            <p:ph type="subTitle" idx="1"/>
          </p:nvPr>
        </p:nvSpPr>
        <p:spPr>
          <a:xfrm>
            <a:off x="3056400" y="1556377"/>
            <a:ext cx="4680000" cy="6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sp>
        <p:nvSpPr>
          <p:cNvPr id="1299" name="Google Shape;1299;p59"/>
          <p:cNvSpPr txBox="1">
            <a:spLocks noGrp="1"/>
          </p:cNvSpPr>
          <p:nvPr>
            <p:ph type="title" idx="2"/>
          </p:nvPr>
        </p:nvSpPr>
        <p:spPr>
          <a:xfrm>
            <a:off x="1407525" y="976275"/>
            <a:ext cx="1331700" cy="8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300" name="Google Shape;1300;p59"/>
          <p:cNvGrpSpPr/>
          <p:nvPr/>
        </p:nvGrpSpPr>
        <p:grpSpPr>
          <a:xfrm>
            <a:off x="5961462" y="3657294"/>
            <a:ext cx="186655" cy="149254"/>
            <a:chOff x="2858987" y="3108507"/>
            <a:chExt cx="186655" cy="149254"/>
          </a:xfrm>
        </p:grpSpPr>
        <p:sp>
          <p:nvSpPr>
            <p:cNvPr id="1301" name="Google Shape;1301;p59"/>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9"/>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9"/>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59"/>
          <p:cNvGrpSpPr/>
          <p:nvPr/>
        </p:nvGrpSpPr>
        <p:grpSpPr>
          <a:xfrm flipH="1">
            <a:off x="7316051" y="3215255"/>
            <a:ext cx="436105" cy="547391"/>
            <a:chOff x="3474326" y="3626268"/>
            <a:chExt cx="436105" cy="547391"/>
          </a:xfrm>
        </p:grpSpPr>
        <p:sp>
          <p:nvSpPr>
            <p:cNvPr id="1305" name="Google Shape;1305;p59"/>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9"/>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9"/>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59"/>
          <p:cNvGrpSpPr/>
          <p:nvPr/>
        </p:nvGrpSpPr>
        <p:grpSpPr>
          <a:xfrm>
            <a:off x="3716290" y="4256524"/>
            <a:ext cx="150927" cy="143533"/>
            <a:chOff x="3716290" y="4256524"/>
            <a:chExt cx="150927" cy="143533"/>
          </a:xfrm>
        </p:grpSpPr>
        <p:sp>
          <p:nvSpPr>
            <p:cNvPr id="1309" name="Google Shape;1309;p5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59"/>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59"/>
          <p:cNvGrpSpPr/>
          <p:nvPr/>
        </p:nvGrpSpPr>
        <p:grpSpPr>
          <a:xfrm>
            <a:off x="4017428" y="2426261"/>
            <a:ext cx="1109326" cy="2740462"/>
            <a:chOff x="1985590" y="3490398"/>
            <a:chExt cx="1109326" cy="2740462"/>
          </a:xfrm>
        </p:grpSpPr>
        <p:sp>
          <p:nvSpPr>
            <p:cNvPr id="1314" name="Google Shape;1314;p59"/>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9"/>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6" name="Google Shape;1316;p59"/>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9"/>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59"/>
          <p:cNvGrpSpPr/>
          <p:nvPr/>
        </p:nvGrpSpPr>
        <p:grpSpPr>
          <a:xfrm rot="2700000" flipH="1">
            <a:off x="4317482" y="3867977"/>
            <a:ext cx="874521" cy="1481058"/>
            <a:chOff x="-117729" y="1733810"/>
            <a:chExt cx="874530" cy="1481072"/>
          </a:xfrm>
        </p:grpSpPr>
        <p:sp>
          <p:nvSpPr>
            <p:cNvPr id="1319" name="Google Shape;1319;p5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22" name="Google Shape;1322;p59"/>
          <p:cNvCxnSpPr/>
          <p:nvPr/>
        </p:nvCxnSpPr>
        <p:spPr>
          <a:xfrm>
            <a:off x="3148050" y="1505100"/>
            <a:ext cx="4624500" cy="0"/>
          </a:xfrm>
          <a:prstGeom prst="straightConnector1">
            <a:avLst/>
          </a:prstGeom>
          <a:noFill/>
          <a:ln w="9525" cap="flat" cmpd="sng">
            <a:solidFill>
              <a:schemeClr val="dk1"/>
            </a:solidFill>
            <a:prstDash val="solid"/>
            <a:round/>
            <a:headEnd type="none" w="med" len="med"/>
            <a:tailEnd type="none" w="med" len="med"/>
          </a:ln>
        </p:spPr>
      </p:cxnSp>
      <p:grpSp>
        <p:nvGrpSpPr>
          <p:cNvPr id="1323" name="Google Shape;1323;p59"/>
          <p:cNvGrpSpPr/>
          <p:nvPr/>
        </p:nvGrpSpPr>
        <p:grpSpPr>
          <a:xfrm flipH="1">
            <a:off x="897511" y="2613788"/>
            <a:ext cx="2884252" cy="2655138"/>
            <a:chOff x="-2942989" y="3410888"/>
            <a:chExt cx="2884252" cy="2655138"/>
          </a:xfrm>
        </p:grpSpPr>
        <p:sp>
          <p:nvSpPr>
            <p:cNvPr id="1324" name="Google Shape;1324;p59"/>
            <p:cNvSpPr/>
            <p:nvPr/>
          </p:nvSpPr>
          <p:spPr>
            <a:xfrm>
              <a:off x="-2489557" y="4397904"/>
              <a:ext cx="1774699" cy="1668122"/>
            </a:xfrm>
            <a:custGeom>
              <a:avLst/>
              <a:gdLst/>
              <a:ahLst/>
              <a:cxnLst/>
              <a:rect l="l" t="t" r="r" b="b"/>
              <a:pathLst>
                <a:path w="72069" h="67741" extrusionOk="0">
                  <a:moveTo>
                    <a:pt x="8143" y="0"/>
                  </a:moveTo>
                  <a:cubicBezTo>
                    <a:pt x="5254" y="6362"/>
                    <a:pt x="2540" y="12782"/>
                    <a:pt x="1" y="19290"/>
                  </a:cubicBezTo>
                  <a:cubicBezTo>
                    <a:pt x="3080" y="20837"/>
                    <a:pt x="6275" y="22209"/>
                    <a:pt x="9485" y="23537"/>
                  </a:cubicBezTo>
                  <a:cubicBezTo>
                    <a:pt x="4597" y="36246"/>
                    <a:pt x="1431" y="49612"/>
                    <a:pt x="74" y="63153"/>
                  </a:cubicBezTo>
                  <a:lnTo>
                    <a:pt x="45" y="63269"/>
                  </a:lnTo>
                  <a:cubicBezTo>
                    <a:pt x="1737" y="63766"/>
                    <a:pt x="3415" y="64408"/>
                    <a:pt x="5108" y="64933"/>
                  </a:cubicBezTo>
                  <a:cubicBezTo>
                    <a:pt x="12248" y="67204"/>
                    <a:pt x="19802" y="67740"/>
                    <a:pt x="27319" y="67740"/>
                  </a:cubicBezTo>
                  <a:cubicBezTo>
                    <a:pt x="28496" y="67740"/>
                    <a:pt x="29673" y="67727"/>
                    <a:pt x="30847" y="67705"/>
                  </a:cubicBezTo>
                  <a:cubicBezTo>
                    <a:pt x="43673" y="67486"/>
                    <a:pt x="56572" y="66290"/>
                    <a:pt x="68902" y="62788"/>
                  </a:cubicBezTo>
                  <a:cubicBezTo>
                    <a:pt x="68654" y="52297"/>
                    <a:pt x="67968" y="41805"/>
                    <a:pt x="66830" y="31372"/>
                  </a:cubicBezTo>
                  <a:cubicBezTo>
                    <a:pt x="68552" y="31358"/>
                    <a:pt x="70288" y="31285"/>
                    <a:pt x="71995" y="31153"/>
                  </a:cubicBezTo>
                  <a:cubicBezTo>
                    <a:pt x="70434" y="24003"/>
                    <a:pt x="71135" y="16518"/>
                    <a:pt x="72068" y="9164"/>
                  </a:cubicBezTo>
                  <a:cubicBezTo>
                    <a:pt x="65386" y="8682"/>
                    <a:pt x="58732" y="7602"/>
                    <a:pt x="52370" y="5501"/>
                  </a:cubicBezTo>
                  <a:cubicBezTo>
                    <a:pt x="51845" y="5297"/>
                    <a:pt x="51363" y="4991"/>
                    <a:pt x="50925" y="4597"/>
                  </a:cubicBezTo>
                  <a:cubicBezTo>
                    <a:pt x="47467" y="7340"/>
                    <a:pt x="43790" y="9791"/>
                    <a:pt x="39938" y="11922"/>
                  </a:cubicBezTo>
                  <a:cubicBezTo>
                    <a:pt x="39788" y="12003"/>
                    <a:pt x="39625" y="12098"/>
                    <a:pt x="39461" y="12098"/>
                  </a:cubicBezTo>
                  <a:cubicBezTo>
                    <a:pt x="39450" y="12098"/>
                    <a:pt x="39439" y="12098"/>
                    <a:pt x="39427" y="12097"/>
                  </a:cubicBezTo>
                  <a:cubicBezTo>
                    <a:pt x="39179" y="12097"/>
                    <a:pt x="38975" y="11922"/>
                    <a:pt x="38800" y="11746"/>
                  </a:cubicBezTo>
                  <a:cubicBezTo>
                    <a:pt x="36275" y="9339"/>
                    <a:pt x="34116" y="6537"/>
                    <a:pt x="32409" y="3488"/>
                  </a:cubicBezTo>
                  <a:cubicBezTo>
                    <a:pt x="32304" y="3500"/>
                    <a:pt x="32196" y="3504"/>
                    <a:pt x="32089" y="3504"/>
                  </a:cubicBezTo>
                  <a:cubicBezTo>
                    <a:pt x="31941" y="3504"/>
                    <a:pt x="31793" y="3496"/>
                    <a:pt x="31650" y="3488"/>
                  </a:cubicBezTo>
                  <a:cubicBezTo>
                    <a:pt x="23741" y="2904"/>
                    <a:pt x="15906" y="1620"/>
                    <a:pt x="8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9"/>
            <p:cNvSpPr/>
            <p:nvPr/>
          </p:nvSpPr>
          <p:spPr>
            <a:xfrm>
              <a:off x="-2019922" y="4395737"/>
              <a:ext cx="980937" cy="868130"/>
            </a:xfrm>
            <a:custGeom>
              <a:avLst/>
              <a:gdLst/>
              <a:ahLst/>
              <a:cxnLst/>
              <a:rect l="l" t="t" r="r" b="b"/>
              <a:pathLst>
                <a:path w="39835" h="35254" extrusionOk="0">
                  <a:moveTo>
                    <a:pt x="29387" y="1"/>
                  </a:moveTo>
                  <a:cubicBezTo>
                    <a:pt x="29460" y="395"/>
                    <a:pt x="29548" y="774"/>
                    <a:pt x="29665" y="1139"/>
                  </a:cubicBezTo>
                  <a:cubicBezTo>
                    <a:pt x="31240" y="1941"/>
                    <a:pt x="32889" y="2875"/>
                    <a:pt x="34027" y="4261"/>
                  </a:cubicBezTo>
                  <a:cubicBezTo>
                    <a:pt x="35341" y="5852"/>
                    <a:pt x="35910" y="7968"/>
                    <a:pt x="36231" y="9427"/>
                  </a:cubicBezTo>
                  <a:cubicBezTo>
                    <a:pt x="36844" y="12243"/>
                    <a:pt x="37033" y="15118"/>
                    <a:pt x="36800" y="17978"/>
                  </a:cubicBezTo>
                  <a:cubicBezTo>
                    <a:pt x="36785" y="18226"/>
                    <a:pt x="36960" y="18444"/>
                    <a:pt x="37208" y="18459"/>
                  </a:cubicBezTo>
                  <a:cubicBezTo>
                    <a:pt x="37223" y="18459"/>
                    <a:pt x="37238" y="18474"/>
                    <a:pt x="37252" y="18474"/>
                  </a:cubicBezTo>
                  <a:cubicBezTo>
                    <a:pt x="37486" y="18474"/>
                    <a:pt x="37675" y="18284"/>
                    <a:pt x="37690" y="18051"/>
                  </a:cubicBezTo>
                  <a:cubicBezTo>
                    <a:pt x="37923" y="15103"/>
                    <a:pt x="37734" y="12141"/>
                    <a:pt x="37106" y="9237"/>
                  </a:cubicBezTo>
                  <a:cubicBezTo>
                    <a:pt x="36771" y="7690"/>
                    <a:pt x="36158" y="5429"/>
                    <a:pt x="34713" y="3692"/>
                  </a:cubicBezTo>
                  <a:cubicBezTo>
                    <a:pt x="33283" y="1956"/>
                    <a:pt x="31226" y="920"/>
                    <a:pt x="29387" y="1"/>
                  </a:cubicBezTo>
                  <a:close/>
                  <a:moveTo>
                    <a:pt x="14913" y="468"/>
                  </a:moveTo>
                  <a:lnTo>
                    <a:pt x="14913" y="468"/>
                  </a:lnTo>
                  <a:cubicBezTo>
                    <a:pt x="12855" y="1139"/>
                    <a:pt x="10885" y="2437"/>
                    <a:pt x="9193" y="4247"/>
                  </a:cubicBezTo>
                  <a:cubicBezTo>
                    <a:pt x="7763" y="5779"/>
                    <a:pt x="6522" y="7632"/>
                    <a:pt x="5282" y="10098"/>
                  </a:cubicBezTo>
                  <a:cubicBezTo>
                    <a:pt x="3779" y="13075"/>
                    <a:pt x="2991" y="15614"/>
                    <a:pt x="2802" y="18007"/>
                  </a:cubicBezTo>
                  <a:cubicBezTo>
                    <a:pt x="1211" y="18269"/>
                    <a:pt x="0" y="19641"/>
                    <a:pt x="0" y="21304"/>
                  </a:cubicBezTo>
                  <a:cubicBezTo>
                    <a:pt x="0" y="23143"/>
                    <a:pt x="1503" y="24646"/>
                    <a:pt x="3356" y="24646"/>
                  </a:cubicBezTo>
                  <a:cubicBezTo>
                    <a:pt x="5195" y="24646"/>
                    <a:pt x="6698" y="23143"/>
                    <a:pt x="6698" y="21304"/>
                  </a:cubicBezTo>
                  <a:cubicBezTo>
                    <a:pt x="6698" y="19568"/>
                    <a:pt x="5384" y="18153"/>
                    <a:pt x="3706" y="17978"/>
                  </a:cubicBezTo>
                  <a:cubicBezTo>
                    <a:pt x="3896" y="15730"/>
                    <a:pt x="4655" y="13323"/>
                    <a:pt x="6085" y="10492"/>
                  </a:cubicBezTo>
                  <a:cubicBezTo>
                    <a:pt x="7281" y="8114"/>
                    <a:pt x="8478" y="6319"/>
                    <a:pt x="9849" y="4860"/>
                  </a:cubicBezTo>
                  <a:cubicBezTo>
                    <a:pt x="11323" y="3284"/>
                    <a:pt x="13001" y="2131"/>
                    <a:pt x="14752" y="1474"/>
                  </a:cubicBezTo>
                  <a:cubicBezTo>
                    <a:pt x="14810" y="1139"/>
                    <a:pt x="14869" y="803"/>
                    <a:pt x="14913" y="468"/>
                  </a:cubicBezTo>
                  <a:close/>
                  <a:moveTo>
                    <a:pt x="32119" y="22752"/>
                  </a:moveTo>
                  <a:cubicBezTo>
                    <a:pt x="32058" y="22752"/>
                    <a:pt x="32000" y="22791"/>
                    <a:pt x="31970" y="22851"/>
                  </a:cubicBezTo>
                  <a:cubicBezTo>
                    <a:pt x="30744" y="25142"/>
                    <a:pt x="29840" y="27608"/>
                    <a:pt x="29285" y="30162"/>
                  </a:cubicBezTo>
                  <a:cubicBezTo>
                    <a:pt x="29125" y="30906"/>
                    <a:pt x="28964" y="31752"/>
                    <a:pt x="29212" y="32569"/>
                  </a:cubicBezTo>
                  <a:cubicBezTo>
                    <a:pt x="29446" y="33386"/>
                    <a:pt x="30088" y="34145"/>
                    <a:pt x="31080" y="34743"/>
                  </a:cubicBezTo>
                  <a:cubicBezTo>
                    <a:pt x="31109" y="34758"/>
                    <a:pt x="31138" y="34772"/>
                    <a:pt x="31168" y="34772"/>
                  </a:cubicBezTo>
                  <a:cubicBezTo>
                    <a:pt x="31226" y="34772"/>
                    <a:pt x="31284" y="34743"/>
                    <a:pt x="31328" y="34685"/>
                  </a:cubicBezTo>
                  <a:cubicBezTo>
                    <a:pt x="31372" y="34597"/>
                    <a:pt x="31343" y="34495"/>
                    <a:pt x="31270" y="34437"/>
                  </a:cubicBezTo>
                  <a:cubicBezTo>
                    <a:pt x="30628" y="34057"/>
                    <a:pt x="29825" y="33401"/>
                    <a:pt x="29548" y="32467"/>
                  </a:cubicBezTo>
                  <a:cubicBezTo>
                    <a:pt x="29329" y="31737"/>
                    <a:pt x="29475" y="30935"/>
                    <a:pt x="29635" y="30234"/>
                  </a:cubicBezTo>
                  <a:cubicBezTo>
                    <a:pt x="30190" y="27710"/>
                    <a:pt x="31080" y="25288"/>
                    <a:pt x="32276" y="23012"/>
                  </a:cubicBezTo>
                  <a:cubicBezTo>
                    <a:pt x="32335" y="22924"/>
                    <a:pt x="32291" y="22822"/>
                    <a:pt x="32204" y="22778"/>
                  </a:cubicBezTo>
                  <a:cubicBezTo>
                    <a:pt x="32176" y="22760"/>
                    <a:pt x="32147" y="22752"/>
                    <a:pt x="32119" y="22752"/>
                  </a:cubicBezTo>
                  <a:close/>
                  <a:moveTo>
                    <a:pt x="39660" y="23581"/>
                  </a:moveTo>
                  <a:cubicBezTo>
                    <a:pt x="39572" y="23581"/>
                    <a:pt x="39485" y="23654"/>
                    <a:pt x="39485" y="23756"/>
                  </a:cubicBezTo>
                  <a:cubicBezTo>
                    <a:pt x="39441" y="26353"/>
                    <a:pt x="39164" y="28965"/>
                    <a:pt x="38668" y="31504"/>
                  </a:cubicBezTo>
                  <a:cubicBezTo>
                    <a:pt x="38492" y="32423"/>
                    <a:pt x="38274" y="33357"/>
                    <a:pt x="37632" y="33999"/>
                  </a:cubicBezTo>
                  <a:cubicBezTo>
                    <a:pt x="36862" y="34756"/>
                    <a:pt x="35684" y="34894"/>
                    <a:pt x="34651" y="34894"/>
                  </a:cubicBezTo>
                  <a:cubicBezTo>
                    <a:pt x="34528" y="34894"/>
                    <a:pt x="34408" y="34892"/>
                    <a:pt x="34290" y="34889"/>
                  </a:cubicBezTo>
                  <a:cubicBezTo>
                    <a:pt x="34203" y="34889"/>
                    <a:pt x="34115" y="34962"/>
                    <a:pt x="34115" y="35064"/>
                  </a:cubicBezTo>
                  <a:cubicBezTo>
                    <a:pt x="34115" y="35166"/>
                    <a:pt x="34188" y="35239"/>
                    <a:pt x="34290" y="35239"/>
                  </a:cubicBezTo>
                  <a:cubicBezTo>
                    <a:pt x="34421" y="35254"/>
                    <a:pt x="34553" y="35254"/>
                    <a:pt x="34684" y="35254"/>
                  </a:cubicBezTo>
                  <a:cubicBezTo>
                    <a:pt x="35778" y="35254"/>
                    <a:pt x="37033" y="35094"/>
                    <a:pt x="37880" y="34247"/>
                  </a:cubicBezTo>
                  <a:cubicBezTo>
                    <a:pt x="38595" y="33547"/>
                    <a:pt x="38843" y="32496"/>
                    <a:pt x="39018" y="31577"/>
                  </a:cubicBezTo>
                  <a:cubicBezTo>
                    <a:pt x="39528" y="29009"/>
                    <a:pt x="39806" y="26382"/>
                    <a:pt x="39835" y="23756"/>
                  </a:cubicBezTo>
                  <a:cubicBezTo>
                    <a:pt x="39835" y="23668"/>
                    <a:pt x="39762" y="23581"/>
                    <a:pt x="39660" y="235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9"/>
            <p:cNvSpPr/>
            <p:nvPr/>
          </p:nvSpPr>
          <p:spPr>
            <a:xfrm>
              <a:off x="-2942989" y="3442333"/>
              <a:ext cx="2884252" cy="1722765"/>
            </a:xfrm>
            <a:custGeom>
              <a:avLst/>
              <a:gdLst/>
              <a:ahLst/>
              <a:cxnLst/>
              <a:rect l="l" t="t" r="r" b="b"/>
              <a:pathLst>
                <a:path w="117127" h="69960" extrusionOk="0">
                  <a:moveTo>
                    <a:pt x="55915" y="9015"/>
                  </a:moveTo>
                  <a:cubicBezTo>
                    <a:pt x="54578" y="9015"/>
                    <a:pt x="53249" y="9236"/>
                    <a:pt x="52005" y="9725"/>
                  </a:cubicBezTo>
                  <a:cubicBezTo>
                    <a:pt x="49801" y="10571"/>
                    <a:pt x="47904" y="12279"/>
                    <a:pt x="47073" y="14482"/>
                  </a:cubicBezTo>
                  <a:cubicBezTo>
                    <a:pt x="46577" y="15781"/>
                    <a:pt x="46460" y="17196"/>
                    <a:pt x="46241" y="18568"/>
                  </a:cubicBezTo>
                  <a:cubicBezTo>
                    <a:pt x="45891" y="20815"/>
                    <a:pt x="45263" y="23018"/>
                    <a:pt x="44899" y="25265"/>
                  </a:cubicBezTo>
                  <a:cubicBezTo>
                    <a:pt x="44826" y="25674"/>
                    <a:pt x="44767" y="26097"/>
                    <a:pt x="44723" y="26506"/>
                  </a:cubicBezTo>
                  <a:cubicBezTo>
                    <a:pt x="44432" y="29190"/>
                    <a:pt x="44723" y="32065"/>
                    <a:pt x="46285" y="34268"/>
                  </a:cubicBezTo>
                  <a:cubicBezTo>
                    <a:pt x="47394" y="35815"/>
                    <a:pt x="49072" y="36909"/>
                    <a:pt x="50866" y="37537"/>
                  </a:cubicBezTo>
                  <a:cubicBezTo>
                    <a:pt x="51406" y="37726"/>
                    <a:pt x="51961" y="37887"/>
                    <a:pt x="52501" y="37989"/>
                  </a:cubicBezTo>
                  <a:cubicBezTo>
                    <a:pt x="52442" y="38996"/>
                    <a:pt x="52296" y="39988"/>
                    <a:pt x="52063" y="40966"/>
                  </a:cubicBezTo>
                  <a:cubicBezTo>
                    <a:pt x="51975" y="41345"/>
                    <a:pt x="51859" y="41739"/>
                    <a:pt x="51567" y="42002"/>
                  </a:cubicBezTo>
                  <a:cubicBezTo>
                    <a:pt x="51363" y="42177"/>
                    <a:pt x="51100" y="42264"/>
                    <a:pt x="50823" y="42294"/>
                  </a:cubicBezTo>
                  <a:cubicBezTo>
                    <a:pt x="52530" y="45343"/>
                    <a:pt x="54689" y="48145"/>
                    <a:pt x="57214" y="50552"/>
                  </a:cubicBezTo>
                  <a:cubicBezTo>
                    <a:pt x="57389" y="50728"/>
                    <a:pt x="57593" y="50903"/>
                    <a:pt x="57841" y="50903"/>
                  </a:cubicBezTo>
                  <a:cubicBezTo>
                    <a:pt x="57853" y="50904"/>
                    <a:pt x="57864" y="50904"/>
                    <a:pt x="57875" y="50904"/>
                  </a:cubicBezTo>
                  <a:cubicBezTo>
                    <a:pt x="58039" y="50904"/>
                    <a:pt x="58202" y="50809"/>
                    <a:pt x="58352" y="50728"/>
                  </a:cubicBezTo>
                  <a:cubicBezTo>
                    <a:pt x="62204" y="48597"/>
                    <a:pt x="65881" y="46146"/>
                    <a:pt x="69339" y="43403"/>
                  </a:cubicBezTo>
                  <a:cubicBezTo>
                    <a:pt x="68449" y="42615"/>
                    <a:pt x="67749" y="41520"/>
                    <a:pt x="67326" y="40353"/>
                  </a:cubicBezTo>
                  <a:cubicBezTo>
                    <a:pt x="66684" y="38617"/>
                    <a:pt x="66582" y="36720"/>
                    <a:pt x="66611" y="34867"/>
                  </a:cubicBezTo>
                  <a:cubicBezTo>
                    <a:pt x="66611" y="34662"/>
                    <a:pt x="66611" y="34473"/>
                    <a:pt x="66625" y="34268"/>
                  </a:cubicBezTo>
                  <a:cubicBezTo>
                    <a:pt x="66771" y="28242"/>
                    <a:pt x="67968" y="22099"/>
                    <a:pt x="66246" y="16335"/>
                  </a:cubicBezTo>
                  <a:cubicBezTo>
                    <a:pt x="65779" y="14774"/>
                    <a:pt x="65079" y="13242"/>
                    <a:pt x="63955" y="12060"/>
                  </a:cubicBezTo>
                  <a:cubicBezTo>
                    <a:pt x="62642" y="10659"/>
                    <a:pt x="60818" y="9813"/>
                    <a:pt x="58936" y="9375"/>
                  </a:cubicBezTo>
                  <a:cubicBezTo>
                    <a:pt x="57947" y="9142"/>
                    <a:pt x="56929" y="9015"/>
                    <a:pt x="55915" y="9015"/>
                  </a:cubicBezTo>
                  <a:close/>
                  <a:moveTo>
                    <a:pt x="26833" y="0"/>
                  </a:moveTo>
                  <a:cubicBezTo>
                    <a:pt x="26766" y="0"/>
                    <a:pt x="26698" y="3"/>
                    <a:pt x="26630" y="7"/>
                  </a:cubicBezTo>
                  <a:cubicBezTo>
                    <a:pt x="25973" y="51"/>
                    <a:pt x="25331" y="124"/>
                    <a:pt x="24675" y="211"/>
                  </a:cubicBezTo>
                  <a:lnTo>
                    <a:pt x="24675" y="314"/>
                  </a:lnTo>
                  <a:cubicBezTo>
                    <a:pt x="23361" y="328"/>
                    <a:pt x="22063" y="1496"/>
                    <a:pt x="20968" y="2429"/>
                  </a:cubicBezTo>
                  <a:cubicBezTo>
                    <a:pt x="19553" y="3655"/>
                    <a:pt x="17919" y="4618"/>
                    <a:pt x="16460" y="5800"/>
                  </a:cubicBezTo>
                  <a:cubicBezTo>
                    <a:pt x="13950" y="7814"/>
                    <a:pt x="11995" y="10426"/>
                    <a:pt x="10200" y="13096"/>
                  </a:cubicBezTo>
                  <a:cubicBezTo>
                    <a:pt x="7427" y="17254"/>
                    <a:pt x="5020" y="21647"/>
                    <a:pt x="3065" y="26257"/>
                  </a:cubicBezTo>
                  <a:cubicBezTo>
                    <a:pt x="1810" y="29234"/>
                    <a:pt x="745" y="32313"/>
                    <a:pt x="380" y="35523"/>
                  </a:cubicBezTo>
                  <a:cubicBezTo>
                    <a:pt x="0" y="38733"/>
                    <a:pt x="365" y="42089"/>
                    <a:pt x="1839" y="44964"/>
                  </a:cubicBezTo>
                  <a:cubicBezTo>
                    <a:pt x="3240" y="47693"/>
                    <a:pt x="5545" y="49838"/>
                    <a:pt x="7982" y="51705"/>
                  </a:cubicBezTo>
                  <a:cubicBezTo>
                    <a:pt x="11236" y="54200"/>
                    <a:pt x="14752" y="56258"/>
                    <a:pt x="18415" y="58096"/>
                  </a:cubicBezTo>
                  <a:cubicBezTo>
                    <a:pt x="20954" y="51588"/>
                    <a:pt x="23668" y="45168"/>
                    <a:pt x="26557" y="38806"/>
                  </a:cubicBezTo>
                  <a:cubicBezTo>
                    <a:pt x="25565" y="38602"/>
                    <a:pt x="24572" y="38398"/>
                    <a:pt x="23580" y="38179"/>
                  </a:cubicBezTo>
                  <a:cubicBezTo>
                    <a:pt x="22136" y="37858"/>
                    <a:pt x="20662" y="37522"/>
                    <a:pt x="19363" y="36822"/>
                  </a:cubicBezTo>
                  <a:cubicBezTo>
                    <a:pt x="18065" y="36107"/>
                    <a:pt x="16927" y="34969"/>
                    <a:pt x="16547" y="33539"/>
                  </a:cubicBezTo>
                  <a:cubicBezTo>
                    <a:pt x="16168" y="32080"/>
                    <a:pt x="16606" y="30562"/>
                    <a:pt x="17029" y="29117"/>
                  </a:cubicBezTo>
                  <a:cubicBezTo>
                    <a:pt x="18780" y="23222"/>
                    <a:pt x="20414" y="17284"/>
                    <a:pt x="21931" y="11330"/>
                  </a:cubicBezTo>
                  <a:cubicBezTo>
                    <a:pt x="22559" y="11243"/>
                    <a:pt x="23172" y="11038"/>
                    <a:pt x="23712" y="10688"/>
                  </a:cubicBezTo>
                  <a:cubicBezTo>
                    <a:pt x="24033" y="10469"/>
                    <a:pt x="24354" y="10207"/>
                    <a:pt x="24485" y="9842"/>
                  </a:cubicBezTo>
                  <a:cubicBezTo>
                    <a:pt x="24602" y="9565"/>
                    <a:pt x="24616" y="9273"/>
                    <a:pt x="24689" y="8981"/>
                  </a:cubicBezTo>
                  <a:cubicBezTo>
                    <a:pt x="25092" y="9411"/>
                    <a:pt x="25693" y="9643"/>
                    <a:pt x="26298" y="9643"/>
                  </a:cubicBezTo>
                  <a:cubicBezTo>
                    <a:pt x="26350" y="9643"/>
                    <a:pt x="26403" y="9641"/>
                    <a:pt x="26455" y="9638"/>
                  </a:cubicBezTo>
                  <a:cubicBezTo>
                    <a:pt x="26455" y="10119"/>
                    <a:pt x="26820" y="10601"/>
                    <a:pt x="27301" y="10688"/>
                  </a:cubicBezTo>
                  <a:cubicBezTo>
                    <a:pt x="27368" y="10700"/>
                    <a:pt x="27434" y="10706"/>
                    <a:pt x="27500" y="10706"/>
                  </a:cubicBezTo>
                  <a:cubicBezTo>
                    <a:pt x="28080" y="10706"/>
                    <a:pt x="28617" y="10276"/>
                    <a:pt x="29154" y="9988"/>
                  </a:cubicBezTo>
                  <a:cubicBezTo>
                    <a:pt x="29607" y="9740"/>
                    <a:pt x="30103" y="9579"/>
                    <a:pt x="30570" y="9346"/>
                  </a:cubicBezTo>
                  <a:cubicBezTo>
                    <a:pt x="30920" y="9156"/>
                    <a:pt x="31270" y="8879"/>
                    <a:pt x="31343" y="8485"/>
                  </a:cubicBezTo>
                  <a:cubicBezTo>
                    <a:pt x="31401" y="8149"/>
                    <a:pt x="31241" y="7799"/>
                    <a:pt x="30949" y="7639"/>
                  </a:cubicBezTo>
                  <a:cubicBezTo>
                    <a:pt x="31124" y="7522"/>
                    <a:pt x="31285" y="7391"/>
                    <a:pt x="31416" y="7245"/>
                  </a:cubicBezTo>
                  <a:cubicBezTo>
                    <a:pt x="31722" y="7142"/>
                    <a:pt x="32014" y="6982"/>
                    <a:pt x="32218" y="6748"/>
                  </a:cubicBezTo>
                  <a:cubicBezTo>
                    <a:pt x="32700" y="6194"/>
                    <a:pt x="32627" y="5348"/>
                    <a:pt x="32408" y="4647"/>
                  </a:cubicBezTo>
                  <a:cubicBezTo>
                    <a:pt x="32058" y="3480"/>
                    <a:pt x="31387" y="2429"/>
                    <a:pt x="31095" y="1247"/>
                  </a:cubicBezTo>
                  <a:cubicBezTo>
                    <a:pt x="31051" y="1087"/>
                    <a:pt x="30993" y="897"/>
                    <a:pt x="30847" y="824"/>
                  </a:cubicBezTo>
                  <a:cubicBezTo>
                    <a:pt x="30803" y="798"/>
                    <a:pt x="30749" y="793"/>
                    <a:pt x="30693" y="793"/>
                  </a:cubicBezTo>
                  <a:cubicBezTo>
                    <a:pt x="30657" y="793"/>
                    <a:pt x="30619" y="795"/>
                    <a:pt x="30584" y="795"/>
                  </a:cubicBezTo>
                  <a:cubicBezTo>
                    <a:pt x="30278" y="824"/>
                    <a:pt x="29986" y="883"/>
                    <a:pt x="29694" y="970"/>
                  </a:cubicBezTo>
                  <a:cubicBezTo>
                    <a:pt x="29475" y="620"/>
                    <a:pt x="29213" y="299"/>
                    <a:pt x="28819" y="226"/>
                  </a:cubicBezTo>
                  <a:cubicBezTo>
                    <a:pt x="28755" y="213"/>
                    <a:pt x="28692" y="207"/>
                    <a:pt x="28629" y="207"/>
                  </a:cubicBezTo>
                  <a:cubicBezTo>
                    <a:pt x="28343" y="207"/>
                    <a:pt x="28060" y="331"/>
                    <a:pt x="27797" y="474"/>
                  </a:cubicBezTo>
                  <a:cubicBezTo>
                    <a:pt x="27666" y="314"/>
                    <a:pt x="27520" y="168"/>
                    <a:pt x="27345" y="95"/>
                  </a:cubicBezTo>
                  <a:cubicBezTo>
                    <a:pt x="27186" y="21"/>
                    <a:pt x="27012" y="0"/>
                    <a:pt x="26833" y="0"/>
                  </a:cubicBezTo>
                  <a:close/>
                  <a:moveTo>
                    <a:pt x="97737" y="5197"/>
                  </a:moveTo>
                  <a:cubicBezTo>
                    <a:pt x="97621" y="5197"/>
                    <a:pt x="97503" y="5207"/>
                    <a:pt x="97384" y="5231"/>
                  </a:cubicBezTo>
                  <a:cubicBezTo>
                    <a:pt x="96844" y="5333"/>
                    <a:pt x="96377" y="5698"/>
                    <a:pt x="95969" y="6077"/>
                  </a:cubicBezTo>
                  <a:cubicBezTo>
                    <a:pt x="94510" y="7434"/>
                    <a:pt x="93401" y="9185"/>
                    <a:pt x="92788" y="11082"/>
                  </a:cubicBezTo>
                  <a:cubicBezTo>
                    <a:pt x="92715" y="11316"/>
                    <a:pt x="92642" y="11549"/>
                    <a:pt x="92671" y="11783"/>
                  </a:cubicBezTo>
                  <a:cubicBezTo>
                    <a:pt x="92715" y="12045"/>
                    <a:pt x="92846" y="12264"/>
                    <a:pt x="93036" y="12454"/>
                  </a:cubicBezTo>
                  <a:lnTo>
                    <a:pt x="93021" y="12468"/>
                  </a:lnTo>
                  <a:cubicBezTo>
                    <a:pt x="92671" y="12950"/>
                    <a:pt x="92598" y="13607"/>
                    <a:pt x="92744" y="14190"/>
                  </a:cubicBezTo>
                  <a:cubicBezTo>
                    <a:pt x="92890" y="14774"/>
                    <a:pt x="93240" y="15299"/>
                    <a:pt x="93693" y="15708"/>
                  </a:cubicBezTo>
                  <a:cubicBezTo>
                    <a:pt x="94130" y="16102"/>
                    <a:pt x="94670" y="16408"/>
                    <a:pt x="95079" y="16831"/>
                  </a:cubicBezTo>
                  <a:cubicBezTo>
                    <a:pt x="95341" y="17094"/>
                    <a:pt x="95546" y="17400"/>
                    <a:pt x="95823" y="17634"/>
                  </a:cubicBezTo>
                  <a:cubicBezTo>
                    <a:pt x="96053" y="17851"/>
                    <a:pt x="96362" y="18024"/>
                    <a:pt x="96680" y="18024"/>
                  </a:cubicBezTo>
                  <a:cubicBezTo>
                    <a:pt x="96725" y="18024"/>
                    <a:pt x="96770" y="18020"/>
                    <a:pt x="96815" y="18013"/>
                  </a:cubicBezTo>
                  <a:cubicBezTo>
                    <a:pt x="97180" y="17969"/>
                    <a:pt x="97501" y="17605"/>
                    <a:pt x="97399" y="17240"/>
                  </a:cubicBezTo>
                  <a:lnTo>
                    <a:pt x="97530" y="17181"/>
                  </a:lnTo>
                  <a:cubicBezTo>
                    <a:pt x="97632" y="17371"/>
                    <a:pt x="97764" y="17546"/>
                    <a:pt x="97924" y="17692"/>
                  </a:cubicBezTo>
                  <a:cubicBezTo>
                    <a:pt x="98137" y="17877"/>
                    <a:pt x="98419" y="17991"/>
                    <a:pt x="98690" y="17991"/>
                  </a:cubicBezTo>
                  <a:cubicBezTo>
                    <a:pt x="98848" y="17991"/>
                    <a:pt x="99001" y="17953"/>
                    <a:pt x="99135" y="17867"/>
                  </a:cubicBezTo>
                  <a:cubicBezTo>
                    <a:pt x="99281" y="17780"/>
                    <a:pt x="99383" y="17663"/>
                    <a:pt x="99456" y="17517"/>
                  </a:cubicBezTo>
                  <a:lnTo>
                    <a:pt x="99515" y="17561"/>
                  </a:lnTo>
                  <a:cubicBezTo>
                    <a:pt x="99675" y="18145"/>
                    <a:pt x="99894" y="18714"/>
                    <a:pt x="100273" y="19181"/>
                  </a:cubicBezTo>
                  <a:cubicBezTo>
                    <a:pt x="100434" y="19385"/>
                    <a:pt x="100624" y="19560"/>
                    <a:pt x="100857" y="19706"/>
                  </a:cubicBezTo>
                  <a:cubicBezTo>
                    <a:pt x="100959" y="27775"/>
                    <a:pt x="100769" y="35859"/>
                    <a:pt x="100273" y="43928"/>
                  </a:cubicBezTo>
                  <a:cubicBezTo>
                    <a:pt x="100186" y="45358"/>
                    <a:pt x="99982" y="47021"/>
                    <a:pt x="98756" y="47795"/>
                  </a:cubicBezTo>
                  <a:cubicBezTo>
                    <a:pt x="98145" y="48194"/>
                    <a:pt x="97383" y="48272"/>
                    <a:pt x="96638" y="48272"/>
                  </a:cubicBezTo>
                  <a:cubicBezTo>
                    <a:pt x="96457" y="48272"/>
                    <a:pt x="96277" y="48267"/>
                    <a:pt x="96100" y="48262"/>
                  </a:cubicBezTo>
                  <a:cubicBezTo>
                    <a:pt x="94232" y="48203"/>
                    <a:pt x="92350" y="48116"/>
                    <a:pt x="90482" y="47970"/>
                  </a:cubicBezTo>
                  <a:cubicBezTo>
                    <a:pt x="89549" y="55324"/>
                    <a:pt x="88848" y="62809"/>
                    <a:pt x="90409" y="69959"/>
                  </a:cubicBezTo>
                  <a:cubicBezTo>
                    <a:pt x="94918" y="69624"/>
                    <a:pt x="99383" y="68923"/>
                    <a:pt x="103775" y="67858"/>
                  </a:cubicBezTo>
                  <a:cubicBezTo>
                    <a:pt x="107905" y="66851"/>
                    <a:pt x="112253" y="65319"/>
                    <a:pt x="114719" y="61846"/>
                  </a:cubicBezTo>
                  <a:cubicBezTo>
                    <a:pt x="116762" y="58957"/>
                    <a:pt x="117127" y="55207"/>
                    <a:pt x="117068" y="51676"/>
                  </a:cubicBezTo>
                  <a:cubicBezTo>
                    <a:pt x="116966" y="45402"/>
                    <a:pt x="115711" y="39215"/>
                    <a:pt x="114471" y="33072"/>
                  </a:cubicBezTo>
                  <a:cubicBezTo>
                    <a:pt x="113654" y="28986"/>
                    <a:pt x="112807" y="24857"/>
                    <a:pt x="111129" y="21048"/>
                  </a:cubicBezTo>
                  <a:cubicBezTo>
                    <a:pt x="109904" y="18305"/>
                    <a:pt x="108240" y="15722"/>
                    <a:pt x="107496" y="12819"/>
                  </a:cubicBezTo>
                  <a:cubicBezTo>
                    <a:pt x="107277" y="11943"/>
                    <a:pt x="107131" y="11038"/>
                    <a:pt x="106650" y="10280"/>
                  </a:cubicBezTo>
                  <a:cubicBezTo>
                    <a:pt x="106139" y="9448"/>
                    <a:pt x="105293" y="8879"/>
                    <a:pt x="104476" y="8368"/>
                  </a:cubicBezTo>
                  <a:cubicBezTo>
                    <a:pt x="103513" y="7784"/>
                    <a:pt x="102550" y="7215"/>
                    <a:pt x="101557" y="6690"/>
                  </a:cubicBezTo>
                  <a:cubicBezTo>
                    <a:pt x="100697" y="6223"/>
                    <a:pt x="99806" y="5698"/>
                    <a:pt x="98858" y="5421"/>
                  </a:cubicBezTo>
                  <a:cubicBezTo>
                    <a:pt x="98489" y="5309"/>
                    <a:pt x="98119" y="5197"/>
                    <a:pt x="97737" y="5197"/>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9"/>
            <p:cNvSpPr/>
            <p:nvPr/>
          </p:nvSpPr>
          <p:spPr>
            <a:xfrm>
              <a:off x="-2492068" y="3440166"/>
              <a:ext cx="2058552" cy="1732837"/>
            </a:xfrm>
            <a:custGeom>
              <a:avLst/>
              <a:gdLst/>
              <a:ahLst/>
              <a:cxnLst/>
              <a:rect l="l" t="t" r="r" b="b"/>
              <a:pathLst>
                <a:path w="83596" h="70369" extrusionOk="0">
                  <a:moveTo>
                    <a:pt x="10321" y="385"/>
                  </a:moveTo>
                  <a:cubicBezTo>
                    <a:pt x="10378" y="385"/>
                    <a:pt x="10435" y="390"/>
                    <a:pt x="10492" y="402"/>
                  </a:cubicBezTo>
                  <a:cubicBezTo>
                    <a:pt x="10798" y="460"/>
                    <a:pt x="11047" y="679"/>
                    <a:pt x="11295" y="1102"/>
                  </a:cubicBezTo>
                  <a:cubicBezTo>
                    <a:pt x="11382" y="1233"/>
                    <a:pt x="11455" y="1365"/>
                    <a:pt x="11528" y="1540"/>
                  </a:cubicBezTo>
                  <a:cubicBezTo>
                    <a:pt x="11922" y="2313"/>
                    <a:pt x="12345" y="3057"/>
                    <a:pt x="12797" y="3772"/>
                  </a:cubicBezTo>
                  <a:lnTo>
                    <a:pt x="12870" y="3889"/>
                  </a:lnTo>
                  <a:cubicBezTo>
                    <a:pt x="13148" y="4327"/>
                    <a:pt x="13440" y="4764"/>
                    <a:pt x="13556" y="5261"/>
                  </a:cubicBezTo>
                  <a:cubicBezTo>
                    <a:pt x="13702" y="5888"/>
                    <a:pt x="13571" y="6559"/>
                    <a:pt x="13191" y="7070"/>
                  </a:cubicBezTo>
                  <a:cubicBezTo>
                    <a:pt x="13148" y="7143"/>
                    <a:pt x="13104" y="7201"/>
                    <a:pt x="13046" y="7274"/>
                  </a:cubicBezTo>
                  <a:cubicBezTo>
                    <a:pt x="12914" y="7420"/>
                    <a:pt x="12754" y="7537"/>
                    <a:pt x="12593" y="7654"/>
                  </a:cubicBezTo>
                  <a:cubicBezTo>
                    <a:pt x="12404" y="7770"/>
                    <a:pt x="12199" y="7858"/>
                    <a:pt x="11995" y="7916"/>
                  </a:cubicBezTo>
                  <a:cubicBezTo>
                    <a:pt x="12083" y="7814"/>
                    <a:pt x="12155" y="7712"/>
                    <a:pt x="12228" y="7610"/>
                  </a:cubicBezTo>
                  <a:cubicBezTo>
                    <a:pt x="12652" y="7070"/>
                    <a:pt x="13060" y="6399"/>
                    <a:pt x="12900" y="5713"/>
                  </a:cubicBezTo>
                  <a:cubicBezTo>
                    <a:pt x="12827" y="5363"/>
                    <a:pt x="12608" y="5086"/>
                    <a:pt x="12418" y="4808"/>
                  </a:cubicBezTo>
                  <a:lnTo>
                    <a:pt x="12360" y="4735"/>
                  </a:lnTo>
                  <a:cubicBezTo>
                    <a:pt x="11922" y="4137"/>
                    <a:pt x="11528" y="3495"/>
                    <a:pt x="11163" y="2882"/>
                  </a:cubicBezTo>
                  <a:cubicBezTo>
                    <a:pt x="10696" y="2109"/>
                    <a:pt x="10200" y="1306"/>
                    <a:pt x="9617" y="591"/>
                  </a:cubicBezTo>
                  <a:cubicBezTo>
                    <a:pt x="9851" y="474"/>
                    <a:pt x="10086" y="385"/>
                    <a:pt x="10321" y="385"/>
                  </a:cubicBezTo>
                  <a:close/>
                  <a:moveTo>
                    <a:pt x="8533" y="1"/>
                  </a:moveTo>
                  <a:cubicBezTo>
                    <a:pt x="8462" y="1"/>
                    <a:pt x="8390" y="4"/>
                    <a:pt x="8318" y="8"/>
                  </a:cubicBezTo>
                  <a:cubicBezTo>
                    <a:pt x="7676" y="51"/>
                    <a:pt x="7019" y="110"/>
                    <a:pt x="6348" y="212"/>
                  </a:cubicBezTo>
                  <a:cubicBezTo>
                    <a:pt x="6304" y="212"/>
                    <a:pt x="6275" y="256"/>
                    <a:pt x="6275" y="314"/>
                  </a:cubicBezTo>
                  <a:cubicBezTo>
                    <a:pt x="6288" y="352"/>
                    <a:pt x="6322" y="390"/>
                    <a:pt x="6360" y="390"/>
                  </a:cubicBezTo>
                  <a:cubicBezTo>
                    <a:pt x="6365" y="390"/>
                    <a:pt x="6371" y="389"/>
                    <a:pt x="6377" y="387"/>
                  </a:cubicBezTo>
                  <a:cubicBezTo>
                    <a:pt x="7048" y="299"/>
                    <a:pt x="7690" y="226"/>
                    <a:pt x="8318" y="197"/>
                  </a:cubicBezTo>
                  <a:cubicBezTo>
                    <a:pt x="8417" y="192"/>
                    <a:pt x="8510" y="186"/>
                    <a:pt x="8599" y="186"/>
                  </a:cubicBezTo>
                  <a:cubicBezTo>
                    <a:pt x="8744" y="186"/>
                    <a:pt x="8877" y="201"/>
                    <a:pt x="9004" y="256"/>
                  </a:cubicBezTo>
                  <a:cubicBezTo>
                    <a:pt x="9164" y="343"/>
                    <a:pt x="9296" y="489"/>
                    <a:pt x="9412" y="620"/>
                  </a:cubicBezTo>
                  <a:cubicBezTo>
                    <a:pt x="9412" y="620"/>
                    <a:pt x="9427" y="635"/>
                    <a:pt x="9441" y="635"/>
                  </a:cubicBezTo>
                  <a:lnTo>
                    <a:pt x="9441" y="650"/>
                  </a:lnTo>
                  <a:cubicBezTo>
                    <a:pt x="10025" y="1365"/>
                    <a:pt x="10521" y="2182"/>
                    <a:pt x="11003" y="2970"/>
                  </a:cubicBezTo>
                  <a:cubicBezTo>
                    <a:pt x="11382" y="3597"/>
                    <a:pt x="11776" y="4239"/>
                    <a:pt x="12214" y="4837"/>
                  </a:cubicBezTo>
                  <a:lnTo>
                    <a:pt x="12272" y="4910"/>
                  </a:lnTo>
                  <a:cubicBezTo>
                    <a:pt x="12462" y="5173"/>
                    <a:pt x="12652" y="5450"/>
                    <a:pt x="12725" y="5757"/>
                  </a:cubicBezTo>
                  <a:cubicBezTo>
                    <a:pt x="12870" y="6370"/>
                    <a:pt x="12476" y="6982"/>
                    <a:pt x="12083" y="7508"/>
                  </a:cubicBezTo>
                  <a:cubicBezTo>
                    <a:pt x="11966" y="7654"/>
                    <a:pt x="11834" y="7829"/>
                    <a:pt x="11674" y="8004"/>
                  </a:cubicBezTo>
                  <a:cubicBezTo>
                    <a:pt x="11513" y="8179"/>
                    <a:pt x="11338" y="8325"/>
                    <a:pt x="11163" y="8427"/>
                  </a:cubicBezTo>
                  <a:cubicBezTo>
                    <a:pt x="10913" y="8580"/>
                    <a:pt x="10638" y="8659"/>
                    <a:pt x="10387" y="8659"/>
                  </a:cubicBezTo>
                  <a:cubicBezTo>
                    <a:pt x="10302" y="8659"/>
                    <a:pt x="10219" y="8650"/>
                    <a:pt x="10142" y="8631"/>
                  </a:cubicBezTo>
                  <a:cubicBezTo>
                    <a:pt x="10609" y="8150"/>
                    <a:pt x="11047" y="7683"/>
                    <a:pt x="11382" y="7128"/>
                  </a:cubicBezTo>
                  <a:cubicBezTo>
                    <a:pt x="11484" y="6968"/>
                    <a:pt x="11572" y="6778"/>
                    <a:pt x="11572" y="6559"/>
                  </a:cubicBezTo>
                  <a:cubicBezTo>
                    <a:pt x="11557" y="6238"/>
                    <a:pt x="11324" y="5990"/>
                    <a:pt x="11061" y="5771"/>
                  </a:cubicBezTo>
                  <a:cubicBezTo>
                    <a:pt x="10944" y="5684"/>
                    <a:pt x="10828" y="5582"/>
                    <a:pt x="10711" y="5479"/>
                  </a:cubicBezTo>
                  <a:cubicBezTo>
                    <a:pt x="10025" y="4896"/>
                    <a:pt x="9310" y="4298"/>
                    <a:pt x="8858" y="3539"/>
                  </a:cubicBezTo>
                  <a:cubicBezTo>
                    <a:pt x="8814" y="3466"/>
                    <a:pt x="8785" y="3393"/>
                    <a:pt x="8741" y="3320"/>
                  </a:cubicBezTo>
                  <a:cubicBezTo>
                    <a:pt x="8639" y="3145"/>
                    <a:pt x="8537" y="2955"/>
                    <a:pt x="8405" y="2795"/>
                  </a:cubicBezTo>
                  <a:cubicBezTo>
                    <a:pt x="8183" y="2544"/>
                    <a:pt x="7907" y="2400"/>
                    <a:pt x="7641" y="2400"/>
                  </a:cubicBezTo>
                  <a:cubicBezTo>
                    <a:pt x="7628" y="2400"/>
                    <a:pt x="7616" y="2400"/>
                    <a:pt x="7603" y="2401"/>
                  </a:cubicBezTo>
                  <a:cubicBezTo>
                    <a:pt x="7545" y="2401"/>
                    <a:pt x="7515" y="2444"/>
                    <a:pt x="7515" y="2488"/>
                  </a:cubicBezTo>
                  <a:cubicBezTo>
                    <a:pt x="7515" y="2547"/>
                    <a:pt x="7559" y="2576"/>
                    <a:pt x="7603" y="2576"/>
                  </a:cubicBezTo>
                  <a:cubicBezTo>
                    <a:pt x="7615" y="2575"/>
                    <a:pt x="7626" y="2575"/>
                    <a:pt x="7638" y="2575"/>
                  </a:cubicBezTo>
                  <a:cubicBezTo>
                    <a:pt x="7860" y="2575"/>
                    <a:pt x="8079" y="2704"/>
                    <a:pt x="8260" y="2911"/>
                  </a:cubicBezTo>
                  <a:cubicBezTo>
                    <a:pt x="8391" y="3072"/>
                    <a:pt x="8478" y="3232"/>
                    <a:pt x="8581" y="3407"/>
                  </a:cubicBezTo>
                  <a:cubicBezTo>
                    <a:pt x="8624" y="3480"/>
                    <a:pt x="8668" y="3553"/>
                    <a:pt x="8697" y="3626"/>
                  </a:cubicBezTo>
                  <a:cubicBezTo>
                    <a:pt x="9179" y="4429"/>
                    <a:pt x="9894" y="5027"/>
                    <a:pt x="10594" y="5611"/>
                  </a:cubicBezTo>
                  <a:cubicBezTo>
                    <a:pt x="10711" y="5713"/>
                    <a:pt x="10828" y="5815"/>
                    <a:pt x="10944" y="5917"/>
                  </a:cubicBezTo>
                  <a:cubicBezTo>
                    <a:pt x="11178" y="6107"/>
                    <a:pt x="11382" y="6311"/>
                    <a:pt x="11382" y="6574"/>
                  </a:cubicBezTo>
                  <a:cubicBezTo>
                    <a:pt x="11397" y="6734"/>
                    <a:pt x="11309" y="6895"/>
                    <a:pt x="11222" y="7026"/>
                  </a:cubicBezTo>
                  <a:cubicBezTo>
                    <a:pt x="10886" y="7610"/>
                    <a:pt x="10404" y="8106"/>
                    <a:pt x="9908" y="8602"/>
                  </a:cubicBezTo>
                  <a:lnTo>
                    <a:pt x="9792" y="8719"/>
                  </a:lnTo>
                  <a:cubicBezTo>
                    <a:pt x="9573" y="8938"/>
                    <a:pt x="9339" y="9171"/>
                    <a:pt x="9077" y="9332"/>
                  </a:cubicBezTo>
                  <a:cubicBezTo>
                    <a:pt x="8799" y="9507"/>
                    <a:pt x="8478" y="9609"/>
                    <a:pt x="8128" y="9638"/>
                  </a:cubicBezTo>
                  <a:cubicBezTo>
                    <a:pt x="8091" y="9640"/>
                    <a:pt x="8054" y="9641"/>
                    <a:pt x="8017" y="9641"/>
                  </a:cubicBezTo>
                  <a:cubicBezTo>
                    <a:pt x="7429" y="9641"/>
                    <a:pt x="6864" y="9424"/>
                    <a:pt x="6479" y="9040"/>
                  </a:cubicBezTo>
                  <a:cubicBezTo>
                    <a:pt x="6479" y="9025"/>
                    <a:pt x="6479" y="9025"/>
                    <a:pt x="6479" y="9011"/>
                  </a:cubicBezTo>
                  <a:cubicBezTo>
                    <a:pt x="6611" y="8617"/>
                    <a:pt x="6888" y="8296"/>
                    <a:pt x="7151" y="8018"/>
                  </a:cubicBezTo>
                  <a:cubicBezTo>
                    <a:pt x="7632" y="8325"/>
                    <a:pt x="8187" y="8500"/>
                    <a:pt x="8756" y="8544"/>
                  </a:cubicBezTo>
                  <a:cubicBezTo>
                    <a:pt x="8799" y="8544"/>
                    <a:pt x="8843" y="8515"/>
                    <a:pt x="8843" y="8456"/>
                  </a:cubicBezTo>
                  <a:cubicBezTo>
                    <a:pt x="8858" y="8412"/>
                    <a:pt x="8814" y="8369"/>
                    <a:pt x="8756" y="8354"/>
                  </a:cubicBezTo>
                  <a:cubicBezTo>
                    <a:pt x="8201" y="8325"/>
                    <a:pt x="7647" y="8135"/>
                    <a:pt x="7180" y="7814"/>
                  </a:cubicBezTo>
                  <a:cubicBezTo>
                    <a:pt x="7162" y="7808"/>
                    <a:pt x="7143" y="7805"/>
                    <a:pt x="7126" y="7805"/>
                  </a:cubicBezTo>
                  <a:cubicBezTo>
                    <a:pt x="7102" y="7805"/>
                    <a:pt x="7080" y="7812"/>
                    <a:pt x="7063" y="7829"/>
                  </a:cubicBezTo>
                  <a:cubicBezTo>
                    <a:pt x="6786" y="8135"/>
                    <a:pt x="6450" y="8500"/>
                    <a:pt x="6304" y="8967"/>
                  </a:cubicBezTo>
                  <a:cubicBezTo>
                    <a:pt x="6304" y="8996"/>
                    <a:pt x="6290" y="9025"/>
                    <a:pt x="6290" y="9054"/>
                  </a:cubicBezTo>
                  <a:cubicBezTo>
                    <a:pt x="6260" y="9157"/>
                    <a:pt x="6231" y="9288"/>
                    <a:pt x="6217" y="9390"/>
                  </a:cubicBezTo>
                  <a:cubicBezTo>
                    <a:pt x="6188" y="9565"/>
                    <a:pt x="6158" y="9740"/>
                    <a:pt x="6100" y="9901"/>
                  </a:cubicBezTo>
                  <a:cubicBezTo>
                    <a:pt x="5983" y="10178"/>
                    <a:pt x="5735" y="10441"/>
                    <a:pt x="5356" y="10689"/>
                  </a:cubicBezTo>
                  <a:cubicBezTo>
                    <a:pt x="4845" y="11024"/>
                    <a:pt x="4232" y="11243"/>
                    <a:pt x="3605" y="11316"/>
                  </a:cubicBezTo>
                  <a:cubicBezTo>
                    <a:pt x="3419" y="11342"/>
                    <a:pt x="3233" y="11355"/>
                    <a:pt x="3049" y="11355"/>
                  </a:cubicBezTo>
                  <a:cubicBezTo>
                    <a:pt x="2508" y="11355"/>
                    <a:pt x="1978" y="11246"/>
                    <a:pt x="1489" y="11039"/>
                  </a:cubicBezTo>
                  <a:cubicBezTo>
                    <a:pt x="1475" y="11035"/>
                    <a:pt x="1462" y="11034"/>
                    <a:pt x="1450" y="11034"/>
                  </a:cubicBezTo>
                  <a:cubicBezTo>
                    <a:pt x="1412" y="11034"/>
                    <a:pt x="1383" y="11053"/>
                    <a:pt x="1372" y="11097"/>
                  </a:cubicBezTo>
                  <a:cubicBezTo>
                    <a:pt x="1343" y="11141"/>
                    <a:pt x="1372" y="11185"/>
                    <a:pt x="1416" y="11214"/>
                  </a:cubicBezTo>
                  <a:cubicBezTo>
                    <a:pt x="1927" y="11433"/>
                    <a:pt x="2496" y="11535"/>
                    <a:pt x="3080" y="11535"/>
                  </a:cubicBezTo>
                  <a:cubicBezTo>
                    <a:pt x="3255" y="11535"/>
                    <a:pt x="3444" y="11520"/>
                    <a:pt x="3619" y="11506"/>
                  </a:cubicBezTo>
                  <a:cubicBezTo>
                    <a:pt x="4276" y="11418"/>
                    <a:pt x="4918" y="11199"/>
                    <a:pt x="5458" y="10849"/>
                  </a:cubicBezTo>
                  <a:cubicBezTo>
                    <a:pt x="5867" y="10572"/>
                    <a:pt x="6129" y="10280"/>
                    <a:pt x="6260" y="9959"/>
                  </a:cubicBezTo>
                  <a:cubicBezTo>
                    <a:pt x="6333" y="9784"/>
                    <a:pt x="6363" y="9609"/>
                    <a:pt x="6392" y="9419"/>
                  </a:cubicBezTo>
                  <a:cubicBezTo>
                    <a:pt x="6406" y="9361"/>
                    <a:pt x="6421" y="9302"/>
                    <a:pt x="6421" y="9244"/>
                  </a:cubicBezTo>
                  <a:cubicBezTo>
                    <a:pt x="6844" y="9609"/>
                    <a:pt x="7399" y="9813"/>
                    <a:pt x="7982" y="9813"/>
                  </a:cubicBezTo>
                  <a:lnTo>
                    <a:pt x="8143" y="9813"/>
                  </a:lnTo>
                  <a:cubicBezTo>
                    <a:pt x="8522" y="9784"/>
                    <a:pt x="8872" y="9682"/>
                    <a:pt x="9164" y="9492"/>
                  </a:cubicBezTo>
                  <a:cubicBezTo>
                    <a:pt x="9456" y="9302"/>
                    <a:pt x="9704" y="9069"/>
                    <a:pt x="9923" y="8850"/>
                  </a:cubicBezTo>
                  <a:lnTo>
                    <a:pt x="9996" y="8777"/>
                  </a:lnTo>
                  <a:cubicBezTo>
                    <a:pt x="10127" y="8821"/>
                    <a:pt x="10259" y="8836"/>
                    <a:pt x="10404" y="8836"/>
                  </a:cubicBezTo>
                  <a:cubicBezTo>
                    <a:pt x="10682" y="8836"/>
                    <a:pt x="10988" y="8748"/>
                    <a:pt x="11265" y="8587"/>
                  </a:cubicBezTo>
                  <a:cubicBezTo>
                    <a:pt x="11440" y="8471"/>
                    <a:pt x="11616" y="8325"/>
                    <a:pt x="11791" y="8150"/>
                  </a:cubicBezTo>
                  <a:cubicBezTo>
                    <a:pt x="12097" y="8091"/>
                    <a:pt x="12418" y="7975"/>
                    <a:pt x="12681" y="7800"/>
                  </a:cubicBezTo>
                  <a:cubicBezTo>
                    <a:pt x="12870" y="7683"/>
                    <a:pt x="13031" y="7551"/>
                    <a:pt x="13177" y="7391"/>
                  </a:cubicBezTo>
                  <a:cubicBezTo>
                    <a:pt x="13235" y="7318"/>
                    <a:pt x="13294" y="7260"/>
                    <a:pt x="13337" y="7187"/>
                  </a:cubicBezTo>
                  <a:cubicBezTo>
                    <a:pt x="13746" y="6618"/>
                    <a:pt x="13892" y="5888"/>
                    <a:pt x="13731" y="5217"/>
                  </a:cubicBezTo>
                  <a:cubicBezTo>
                    <a:pt x="13600" y="4692"/>
                    <a:pt x="13308" y="4239"/>
                    <a:pt x="13031" y="3787"/>
                  </a:cubicBezTo>
                  <a:lnTo>
                    <a:pt x="12943" y="3670"/>
                  </a:lnTo>
                  <a:cubicBezTo>
                    <a:pt x="12491" y="2970"/>
                    <a:pt x="12083" y="2226"/>
                    <a:pt x="11689" y="1452"/>
                  </a:cubicBezTo>
                  <a:cubicBezTo>
                    <a:pt x="11616" y="1292"/>
                    <a:pt x="11543" y="1146"/>
                    <a:pt x="11455" y="1014"/>
                  </a:cubicBezTo>
                  <a:cubicBezTo>
                    <a:pt x="11280" y="723"/>
                    <a:pt x="11003" y="314"/>
                    <a:pt x="10521" y="226"/>
                  </a:cubicBezTo>
                  <a:cubicBezTo>
                    <a:pt x="10453" y="212"/>
                    <a:pt x="10385" y="206"/>
                    <a:pt x="10317" y="206"/>
                  </a:cubicBezTo>
                  <a:cubicBezTo>
                    <a:pt x="10036" y="206"/>
                    <a:pt x="9758" y="316"/>
                    <a:pt x="9500" y="445"/>
                  </a:cubicBezTo>
                  <a:cubicBezTo>
                    <a:pt x="9383" y="314"/>
                    <a:pt x="9252" y="183"/>
                    <a:pt x="9077" y="95"/>
                  </a:cubicBezTo>
                  <a:cubicBezTo>
                    <a:pt x="8907" y="21"/>
                    <a:pt x="8722" y="1"/>
                    <a:pt x="8533" y="1"/>
                  </a:cubicBezTo>
                  <a:close/>
                  <a:moveTo>
                    <a:pt x="79357" y="6585"/>
                  </a:moveTo>
                  <a:cubicBezTo>
                    <a:pt x="79350" y="6585"/>
                    <a:pt x="79342" y="6586"/>
                    <a:pt x="79335" y="6588"/>
                  </a:cubicBezTo>
                  <a:cubicBezTo>
                    <a:pt x="78722" y="6691"/>
                    <a:pt x="77963" y="6822"/>
                    <a:pt x="77453" y="7318"/>
                  </a:cubicBezTo>
                  <a:cubicBezTo>
                    <a:pt x="77117" y="7639"/>
                    <a:pt x="76927" y="8062"/>
                    <a:pt x="76752" y="8442"/>
                  </a:cubicBezTo>
                  <a:cubicBezTo>
                    <a:pt x="76387" y="9259"/>
                    <a:pt x="76008" y="10090"/>
                    <a:pt x="75629" y="10908"/>
                  </a:cubicBezTo>
                  <a:lnTo>
                    <a:pt x="75541" y="11112"/>
                  </a:lnTo>
                  <a:cubicBezTo>
                    <a:pt x="75381" y="11447"/>
                    <a:pt x="75220" y="11812"/>
                    <a:pt x="75176" y="12206"/>
                  </a:cubicBezTo>
                  <a:cubicBezTo>
                    <a:pt x="75162" y="12469"/>
                    <a:pt x="75205" y="12746"/>
                    <a:pt x="75322" y="13023"/>
                  </a:cubicBezTo>
                  <a:cubicBezTo>
                    <a:pt x="75541" y="13534"/>
                    <a:pt x="75993" y="13928"/>
                    <a:pt x="76490" y="14059"/>
                  </a:cubicBezTo>
                  <a:cubicBezTo>
                    <a:pt x="76548" y="14264"/>
                    <a:pt x="76650" y="14439"/>
                    <a:pt x="76767" y="14599"/>
                  </a:cubicBezTo>
                  <a:cubicBezTo>
                    <a:pt x="77394" y="15504"/>
                    <a:pt x="78080" y="15985"/>
                    <a:pt x="78780" y="16015"/>
                  </a:cubicBezTo>
                  <a:cubicBezTo>
                    <a:pt x="78810" y="16248"/>
                    <a:pt x="78853" y="16467"/>
                    <a:pt x="78912" y="16671"/>
                  </a:cubicBezTo>
                  <a:cubicBezTo>
                    <a:pt x="78970" y="16919"/>
                    <a:pt x="79043" y="17124"/>
                    <a:pt x="79145" y="17299"/>
                  </a:cubicBezTo>
                  <a:cubicBezTo>
                    <a:pt x="79247" y="17518"/>
                    <a:pt x="79393" y="17707"/>
                    <a:pt x="79554" y="17853"/>
                  </a:cubicBezTo>
                  <a:cubicBezTo>
                    <a:pt x="79773" y="18043"/>
                    <a:pt x="80079" y="18174"/>
                    <a:pt x="80385" y="18174"/>
                  </a:cubicBezTo>
                  <a:cubicBezTo>
                    <a:pt x="80546" y="18174"/>
                    <a:pt x="80721" y="18130"/>
                    <a:pt x="80882" y="18028"/>
                  </a:cubicBezTo>
                  <a:cubicBezTo>
                    <a:pt x="80984" y="17970"/>
                    <a:pt x="81071" y="17882"/>
                    <a:pt x="81144" y="17780"/>
                  </a:cubicBezTo>
                  <a:cubicBezTo>
                    <a:pt x="81305" y="18320"/>
                    <a:pt x="81509" y="18875"/>
                    <a:pt x="81888" y="19327"/>
                  </a:cubicBezTo>
                  <a:cubicBezTo>
                    <a:pt x="82064" y="19546"/>
                    <a:pt x="82268" y="19735"/>
                    <a:pt x="82487" y="19867"/>
                  </a:cubicBezTo>
                  <a:cubicBezTo>
                    <a:pt x="82793" y="20056"/>
                    <a:pt x="83114" y="20144"/>
                    <a:pt x="83421" y="20144"/>
                  </a:cubicBezTo>
                  <a:lnTo>
                    <a:pt x="83508" y="20144"/>
                  </a:lnTo>
                  <a:cubicBezTo>
                    <a:pt x="83552" y="20144"/>
                    <a:pt x="83596" y="20100"/>
                    <a:pt x="83596" y="20056"/>
                  </a:cubicBezTo>
                  <a:cubicBezTo>
                    <a:pt x="83596" y="20006"/>
                    <a:pt x="83563" y="19966"/>
                    <a:pt x="83516" y="19966"/>
                  </a:cubicBezTo>
                  <a:cubicBezTo>
                    <a:pt x="83509" y="19966"/>
                    <a:pt x="83501" y="19967"/>
                    <a:pt x="83493" y="19969"/>
                  </a:cubicBezTo>
                  <a:cubicBezTo>
                    <a:pt x="83473" y="19970"/>
                    <a:pt x="83452" y="19971"/>
                    <a:pt x="83431" y="19971"/>
                  </a:cubicBezTo>
                  <a:cubicBezTo>
                    <a:pt x="83156" y="19971"/>
                    <a:pt x="82860" y="19882"/>
                    <a:pt x="82589" y="19706"/>
                  </a:cubicBezTo>
                  <a:cubicBezTo>
                    <a:pt x="82385" y="19590"/>
                    <a:pt x="82180" y="19414"/>
                    <a:pt x="82020" y="19210"/>
                  </a:cubicBezTo>
                  <a:cubicBezTo>
                    <a:pt x="81655" y="18758"/>
                    <a:pt x="81451" y="18174"/>
                    <a:pt x="81290" y="17620"/>
                  </a:cubicBezTo>
                  <a:cubicBezTo>
                    <a:pt x="81276" y="17605"/>
                    <a:pt x="81276" y="17591"/>
                    <a:pt x="81261" y="17591"/>
                  </a:cubicBezTo>
                  <a:cubicBezTo>
                    <a:pt x="81378" y="17313"/>
                    <a:pt x="81421" y="17021"/>
                    <a:pt x="81421" y="16817"/>
                  </a:cubicBezTo>
                  <a:cubicBezTo>
                    <a:pt x="81421" y="16671"/>
                    <a:pt x="81421" y="16525"/>
                    <a:pt x="81421" y="16394"/>
                  </a:cubicBezTo>
                  <a:cubicBezTo>
                    <a:pt x="81407" y="16088"/>
                    <a:pt x="81392" y="15810"/>
                    <a:pt x="81451" y="15533"/>
                  </a:cubicBezTo>
                  <a:cubicBezTo>
                    <a:pt x="81567" y="15081"/>
                    <a:pt x="81874" y="14716"/>
                    <a:pt x="82195" y="14322"/>
                  </a:cubicBezTo>
                  <a:cubicBezTo>
                    <a:pt x="82472" y="13972"/>
                    <a:pt x="82778" y="13607"/>
                    <a:pt x="82924" y="13169"/>
                  </a:cubicBezTo>
                  <a:cubicBezTo>
                    <a:pt x="82939" y="13125"/>
                    <a:pt x="82910" y="13067"/>
                    <a:pt x="82866" y="13053"/>
                  </a:cubicBezTo>
                  <a:cubicBezTo>
                    <a:pt x="82856" y="13050"/>
                    <a:pt x="82846" y="13049"/>
                    <a:pt x="82836" y="13049"/>
                  </a:cubicBezTo>
                  <a:cubicBezTo>
                    <a:pt x="82793" y="13049"/>
                    <a:pt x="82761" y="13075"/>
                    <a:pt x="82749" y="13111"/>
                  </a:cubicBezTo>
                  <a:cubicBezTo>
                    <a:pt x="82618" y="13519"/>
                    <a:pt x="82326" y="13870"/>
                    <a:pt x="82049" y="14205"/>
                  </a:cubicBezTo>
                  <a:cubicBezTo>
                    <a:pt x="81728" y="14599"/>
                    <a:pt x="81392" y="14993"/>
                    <a:pt x="81276" y="15504"/>
                  </a:cubicBezTo>
                  <a:cubicBezTo>
                    <a:pt x="81203" y="15796"/>
                    <a:pt x="81217" y="16102"/>
                    <a:pt x="81232" y="16394"/>
                  </a:cubicBezTo>
                  <a:cubicBezTo>
                    <a:pt x="81232" y="16540"/>
                    <a:pt x="81246" y="16671"/>
                    <a:pt x="81246" y="16817"/>
                  </a:cubicBezTo>
                  <a:cubicBezTo>
                    <a:pt x="81232" y="17021"/>
                    <a:pt x="81203" y="17313"/>
                    <a:pt x="81071" y="17561"/>
                  </a:cubicBezTo>
                  <a:cubicBezTo>
                    <a:pt x="80998" y="17707"/>
                    <a:pt x="80896" y="17809"/>
                    <a:pt x="80779" y="17882"/>
                  </a:cubicBezTo>
                  <a:cubicBezTo>
                    <a:pt x="80660" y="17957"/>
                    <a:pt x="80524" y="17989"/>
                    <a:pt x="80387" y="17989"/>
                  </a:cubicBezTo>
                  <a:cubicBezTo>
                    <a:pt x="80124" y="17989"/>
                    <a:pt x="79853" y="17870"/>
                    <a:pt x="79670" y="17707"/>
                  </a:cubicBezTo>
                  <a:cubicBezTo>
                    <a:pt x="79525" y="17591"/>
                    <a:pt x="79408" y="17415"/>
                    <a:pt x="79306" y="17226"/>
                  </a:cubicBezTo>
                  <a:cubicBezTo>
                    <a:pt x="79218" y="17051"/>
                    <a:pt x="79145" y="16861"/>
                    <a:pt x="79087" y="16613"/>
                  </a:cubicBezTo>
                  <a:cubicBezTo>
                    <a:pt x="79028" y="16409"/>
                    <a:pt x="78985" y="16175"/>
                    <a:pt x="78956" y="15942"/>
                  </a:cubicBezTo>
                  <a:cubicBezTo>
                    <a:pt x="78956" y="15942"/>
                    <a:pt x="78956" y="15942"/>
                    <a:pt x="78956" y="15927"/>
                  </a:cubicBezTo>
                  <a:cubicBezTo>
                    <a:pt x="78956" y="15927"/>
                    <a:pt x="78941" y="15912"/>
                    <a:pt x="78941" y="15912"/>
                  </a:cubicBezTo>
                  <a:cubicBezTo>
                    <a:pt x="78824" y="14920"/>
                    <a:pt x="78956" y="13826"/>
                    <a:pt x="79335" y="12761"/>
                  </a:cubicBezTo>
                  <a:cubicBezTo>
                    <a:pt x="79729" y="11666"/>
                    <a:pt x="80385" y="10557"/>
                    <a:pt x="81349" y="9375"/>
                  </a:cubicBezTo>
                  <a:cubicBezTo>
                    <a:pt x="81378" y="9332"/>
                    <a:pt x="81378" y="9273"/>
                    <a:pt x="81334" y="9244"/>
                  </a:cubicBezTo>
                  <a:cubicBezTo>
                    <a:pt x="81314" y="9231"/>
                    <a:pt x="81292" y="9224"/>
                    <a:pt x="81270" y="9224"/>
                  </a:cubicBezTo>
                  <a:cubicBezTo>
                    <a:pt x="81244" y="9224"/>
                    <a:pt x="81219" y="9235"/>
                    <a:pt x="81203" y="9259"/>
                  </a:cubicBezTo>
                  <a:cubicBezTo>
                    <a:pt x="80240" y="10470"/>
                    <a:pt x="79568" y="11593"/>
                    <a:pt x="79174" y="12702"/>
                  </a:cubicBezTo>
                  <a:cubicBezTo>
                    <a:pt x="78780" y="13753"/>
                    <a:pt x="78649" y="14833"/>
                    <a:pt x="78751" y="15840"/>
                  </a:cubicBezTo>
                  <a:cubicBezTo>
                    <a:pt x="78124" y="15796"/>
                    <a:pt x="77511" y="15343"/>
                    <a:pt x="76913" y="14497"/>
                  </a:cubicBezTo>
                  <a:cubicBezTo>
                    <a:pt x="76811" y="14337"/>
                    <a:pt x="76694" y="14147"/>
                    <a:pt x="76665" y="13972"/>
                  </a:cubicBezTo>
                  <a:cubicBezTo>
                    <a:pt x="76650" y="13943"/>
                    <a:pt x="76650" y="13913"/>
                    <a:pt x="76650" y="13884"/>
                  </a:cubicBezTo>
                  <a:cubicBezTo>
                    <a:pt x="76650" y="13695"/>
                    <a:pt x="76723" y="13519"/>
                    <a:pt x="76781" y="13359"/>
                  </a:cubicBezTo>
                  <a:cubicBezTo>
                    <a:pt x="77453" y="11725"/>
                    <a:pt x="78153" y="10032"/>
                    <a:pt x="79101" y="8500"/>
                  </a:cubicBezTo>
                  <a:cubicBezTo>
                    <a:pt x="79247" y="8237"/>
                    <a:pt x="79437" y="7960"/>
                    <a:pt x="79700" y="7800"/>
                  </a:cubicBezTo>
                  <a:cubicBezTo>
                    <a:pt x="79824" y="7722"/>
                    <a:pt x="79981" y="7673"/>
                    <a:pt x="80136" y="7673"/>
                  </a:cubicBezTo>
                  <a:cubicBezTo>
                    <a:pt x="80273" y="7673"/>
                    <a:pt x="80408" y="7711"/>
                    <a:pt x="80517" y="7800"/>
                  </a:cubicBezTo>
                  <a:cubicBezTo>
                    <a:pt x="80530" y="7813"/>
                    <a:pt x="80549" y="7820"/>
                    <a:pt x="80569" y="7820"/>
                  </a:cubicBezTo>
                  <a:cubicBezTo>
                    <a:pt x="80593" y="7820"/>
                    <a:pt x="80617" y="7809"/>
                    <a:pt x="80634" y="7785"/>
                  </a:cubicBezTo>
                  <a:cubicBezTo>
                    <a:pt x="80677" y="7741"/>
                    <a:pt x="80663" y="7683"/>
                    <a:pt x="80634" y="7654"/>
                  </a:cubicBezTo>
                  <a:cubicBezTo>
                    <a:pt x="80488" y="7536"/>
                    <a:pt x="80313" y="7487"/>
                    <a:pt x="80140" y="7487"/>
                  </a:cubicBezTo>
                  <a:cubicBezTo>
                    <a:pt x="79948" y="7487"/>
                    <a:pt x="79758" y="7547"/>
                    <a:pt x="79612" y="7639"/>
                  </a:cubicBezTo>
                  <a:cubicBezTo>
                    <a:pt x="79306" y="7829"/>
                    <a:pt x="79116" y="8135"/>
                    <a:pt x="78941" y="8398"/>
                  </a:cubicBezTo>
                  <a:cubicBezTo>
                    <a:pt x="77978" y="9945"/>
                    <a:pt x="77292" y="11637"/>
                    <a:pt x="76621" y="13286"/>
                  </a:cubicBezTo>
                  <a:cubicBezTo>
                    <a:pt x="76548" y="13446"/>
                    <a:pt x="76475" y="13651"/>
                    <a:pt x="76475" y="13855"/>
                  </a:cubicBezTo>
                  <a:cubicBezTo>
                    <a:pt x="76052" y="13724"/>
                    <a:pt x="75672" y="13388"/>
                    <a:pt x="75483" y="12950"/>
                  </a:cubicBezTo>
                  <a:cubicBezTo>
                    <a:pt x="75381" y="12702"/>
                    <a:pt x="75337" y="12454"/>
                    <a:pt x="75366" y="12221"/>
                  </a:cubicBezTo>
                  <a:cubicBezTo>
                    <a:pt x="75395" y="11856"/>
                    <a:pt x="75556" y="11506"/>
                    <a:pt x="75702" y="11185"/>
                  </a:cubicBezTo>
                  <a:lnTo>
                    <a:pt x="75789" y="10981"/>
                  </a:lnTo>
                  <a:cubicBezTo>
                    <a:pt x="76169" y="10163"/>
                    <a:pt x="76548" y="9332"/>
                    <a:pt x="76927" y="8515"/>
                  </a:cubicBezTo>
                  <a:cubicBezTo>
                    <a:pt x="77088" y="8150"/>
                    <a:pt x="77277" y="7741"/>
                    <a:pt x="77584" y="7449"/>
                  </a:cubicBezTo>
                  <a:cubicBezTo>
                    <a:pt x="78051" y="6997"/>
                    <a:pt x="78780" y="6866"/>
                    <a:pt x="79364" y="6764"/>
                  </a:cubicBezTo>
                  <a:cubicBezTo>
                    <a:pt x="79408" y="6749"/>
                    <a:pt x="79452" y="6705"/>
                    <a:pt x="79437" y="6661"/>
                  </a:cubicBezTo>
                  <a:cubicBezTo>
                    <a:pt x="79425" y="6613"/>
                    <a:pt x="79393" y="6585"/>
                    <a:pt x="79357" y="6585"/>
                  </a:cubicBezTo>
                  <a:close/>
                  <a:moveTo>
                    <a:pt x="30672" y="17342"/>
                  </a:moveTo>
                  <a:cubicBezTo>
                    <a:pt x="32160" y="17445"/>
                    <a:pt x="33561" y="18481"/>
                    <a:pt x="34072" y="19852"/>
                  </a:cubicBezTo>
                  <a:cubicBezTo>
                    <a:pt x="34553" y="21180"/>
                    <a:pt x="34335" y="23077"/>
                    <a:pt x="33124" y="23967"/>
                  </a:cubicBezTo>
                  <a:cubicBezTo>
                    <a:pt x="32250" y="24615"/>
                    <a:pt x="31196" y="24949"/>
                    <a:pt x="30177" y="24949"/>
                  </a:cubicBezTo>
                  <a:cubicBezTo>
                    <a:pt x="29614" y="24949"/>
                    <a:pt x="29061" y="24846"/>
                    <a:pt x="28556" y="24638"/>
                  </a:cubicBezTo>
                  <a:cubicBezTo>
                    <a:pt x="27024" y="23982"/>
                    <a:pt x="26032" y="22347"/>
                    <a:pt x="26265" y="20801"/>
                  </a:cubicBezTo>
                  <a:cubicBezTo>
                    <a:pt x="26338" y="20290"/>
                    <a:pt x="26543" y="19750"/>
                    <a:pt x="26864" y="19269"/>
                  </a:cubicBezTo>
                  <a:cubicBezTo>
                    <a:pt x="27652" y="18087"/>
                    <a:pt x="29023" y="17342"/>
                    <a:pt x="30409" y="17342"/>
                  </a:cubicBezTo>
                  <a:close/>
                  <a:moveTo>
                    <a:pt x="40521" y="17955"/>
                  </a:moveTo>
                  <a:cubicBezTo>
                    <a:pt x="40901" y="17955"/>
                    <a:pt x="41266" y="18014"/>
                    <a:pt x="41616" y="18116"/>
                  </a:cubicBezTo>
                  <a:cubicBezTo>
                    <a:pt x="42375" y="18364"/>
                    <a:pt x="43002" y="18904"/>
                    <a:pt x="43294" y="19560"/>
                  </a:cubicBezTo>
                  <a:cubicBezTo>
                    <a:pt x="43586" y="20217"/>
                    <a:pt x="43556" y="20976"/>
                    <a:pt x="43513" y="21486"/>
                  </a:cubicBezTo>
                  <a:cubicBezTo>
                    <a:pt x="43425" y="22333"/>
                    <a:pt x="43090" y="23865"/>
                    <a:pt x="41791" y="24653"/>
                  </a:cubicBezTo>
                  <a:cubicBezTo>
                    <a:pt x="41241" y="24983"/>
                    <a:pt x="40598" y="25148"/>
                    <a:pt x="39955" y="25148"/>
                  </a:cubicBezTo>
                  <a:cubicBezTo>
                    <a:pt x="39404" y="25148"/>
                    <a:pt x="38853" y="25027"/>
                    <a:pt x="38362" y="24784"/>
                  </a:cubicBezTo>
                  <a:cubicBezTo>
                    <a:pt x="37297" y="24244"/>
                    <a:pt x="36538" y="23150"/>
                    <a:pt x="36407" y="21968"/>
                  </a:cubicBezTo>
                  <a:cubicBezTo>
                    <a:pt x="36334" y="21282"/>
                    <a:pt x="36480" y="20596"/>
                    <a:pt x="36786" y="20013"/>
                  </a:cubicBezTo>
                  <a:cubicBezTo>
                    <a:pt x="37268" y="19108"/>
                    <a:pt x="38187" y="18422"/>
                    <a:pt x="39339" y="18116"/>
                  </a:cubicBezTo>
                  <a:cubicBezTo>
                    <a:pt x="39733" y="18014"/>
                    <a:pt x="40127" y="17955"/>
                    <a:pt x="40521" y="17955"/>
                  </a:cubicBezTo>
                  <a:close/>
                  <a:moveTo>
                    <a:pt x="30417" y="17158"/>
                  </a:moveTo>
                  <a:cubicBezTo>
                    <a:pt x="28963" y="17158"/>
                    <a:pt x="27542" y="17929"/>
                    <a:pt x="26718" y="19166"/>
                  </a:cubicBezTo>
                  <a:cubicBezTo>
                    <a:pt x="26382" y="19677"/>
                    <a:pt x="26163" y="20232"/>
                    <a:pt x="26090" y="20771"/>
                  </a:cubicBezTo>
                  <a:cubicBezTo>
                    <a:pt x="25842" y="22391"/>
                    <a:pt x="26878" y="24128"/>
                    <a:pt x="28483" y="24799"/>
                  </a:cubicBezTo>
                  <a:cubicBezTo>
                    <a:pt x="29009" y="25018"/>
                    <a:pt x="29592" y="25134"/>
                    <a:pt x="30191" y="25134"/>
                  </a:cubicBezTo>
                  <a:cubicBezTo>
                    <a:pt x="31241" y="25134"/>
                    <a:pt x="32336" y="24784"/>
                    <a:pt x="33240" y="24113"/>
                  </a:cubicBezTo>
                  <a:cubicBezTo>
                    <a:pt x="34232" y="23383"/>
                    <a:pt x="34597" y="21997"/>
                    <a:pt x="34466" y="20771"/>
                  </a:cubicBezTo>
                  <a:cubicBezTo>
                    <a:pt x="34704" y="20708"/>
                    <a:pt x="34950" y="20676"/>
                    <a:pt x="35196" y="20676"/>
                  </a:cubicBezTo>
                  <a:cubicBezTo>
                    <a:pt x="35567" y="20676"/>
                    <a:pt x="35939" y="20748"/>
                    <a:pt x="36290" y="20888"/>
                  </a:cubicBezTo>
                  <a:cubicBezTo>
                    <a:pt x="36217" y="21238"/>
                    <a:pt x="36188" y="21618"/>
                    <a:pt x="36232" y="21983"/>
                  </a:cubicBezTo>
                  <a:cubicBezTo>
                    <a:pt x="36363" y="23223"/>
                    <a:pt x="37165" y="24390"/>
                    <a:pt x="38274" y="24945"/>
                  </a:cubicBezTo>
                  <a:cubicBezTo>
                    <a:pt x="38800" y="25193"/>
                    <a:pt x="39369" y="25324"/>
                    <a:pt x="39952" y="25324"/>
                  </a:cubicBezTo>
                  <a:cubicBezTo>
                    <a:pt x="40624" y="25324"/>
                    <a:pt x="41295" y="25149"/>
                    <a:pt x="41878" y="24799"/>
                  </a:cubicBezTo>
                  <a:cubicBezTo>
                    <a:pt x="43104" y="24069"/>
                    <a:pt x="43513" y="22741"/>
                    <a:pt x="43644" y="21837"/>
                  </a:cubicBezTo>
                  <a:lnTo>
                    <a:pt x="48824" y="22450"/>
                  </a:lnTo>
                  <a:lnTo>
                    <a:pt x="48839" y="22450"/>
                  </a:lnTo>
                  <a:cubicBezTo>
                    <a:pt x="48882" y="22450"/>
                    <a:pt x="48912" y="22420"/>
                    <a:pt x="48926" y="22377"/>
                  </a:cubicBezTo>
                  <a:cubicBezTo>
                    <a:pt x="48926" y="22318"/>
                    <a:pt x="48897" y="22274"/>
                    <a:pt x="48839" y="22274"/>
                  </a:cubicBezTo>
                  <a:lnTo>
                    <a:pt x="43673" y="21647"/>
                  </a:lnTo>
                  <a:cubicBezTo>
                    <a:pt x="43688" y="21603"/>
                    <a:pt x="43688" y="21545"/>
                    <a:pt x="43688" y="21501"/>
                  </a:cubicBezTo>
                  <a:cubicBezTo>
                    <a:pt x="43746" y="20976"/>
                    <a:pt x="43775" y="20188"/>
                    <a:pt x="43469" y="19487"/>
                  </a:cubicBezTo>
                  <a:cubicBezTo>
                    <a:pt x="43148" y="18787"/>
                    <a:pt x="42477" y="18203"/>
                    <a:pt x="41674" y="17941"/>
                  </a:cubicBezTo>
                  <a:cubicBezTo>
                    <a:pt x="41303" y="17830"/>
                    <a:pt x="40910" y="17771"/>
                    <a:pt x="40502" y="17771"/>
                  </a:cubicBezTo>
                  <a:cubicBezTo>
                    <a:pt x="40107" y="17771"/>
                    <a:pt x="39697" y="17826"/>
                    <a:pt x="39281" y="17941"/>
                  </a:cubicBezTo>
                  <a:cubicBezTo>
                    <a:pt x="38099" y="18262"/>
                    <a:pt x="37122" y="18977"/>
                    <a:pt x="36625" y="19925"/>
                  </a:cubicBezTo>
                  <a:cubicBezTo>
                    <a:pt x="36494" y="20159"/>
                    <a:pt x="36392" y="20436"/>
                    <a:pt x="36319" y="20699"/>
                  </a:cubicBezTo>
                  <a:cubicBezTo>
                    <a:pt x="35962" y="20559"/>
                    <a:pt x="35584" y="20493"/>
                    <a:pt x="35204" y="20493"/>
                  </a:cubicBezTo>
                  <a:cubicBezTo>
                    <a:pt x="34947" y="20493"/>
                    <a:pt x="34690" y="20523"/>
                    <a:pt x="34437" y="20582"/>
                  </a:cubicBezTo>
                  <a:cubicBezTo>
                    <a:pt x="34393" y="20305"/>
                    <a:pt x="34335" y="20042"/>
                    <a:pt x="34232" y="19779"/>
                  </a:cubicBezTo>
                  <a:cubicBezTo>
                    <a:pt x="33707" y="18349"/>
                    <a:pt x="32248" y="17269"/>
                    <a:pt x="30687" y="17167"/>
                  </a:cubicBezTo>
                  <a:cubicBezTo>
                    <a:pt x="30597" y="17161"/>
                    <a:pt x="30507" y="17158"/>
                    <a:pt x="30417" y="17158"/>
                  </a:cubicBezTo>
                  <a:close/>
                  <a:moveTo>
                    <a:pt x="34684" y="22548"/>
                  </a:moveTo>
                  <a:cubicBezTo>
                    <a:pt x="34641" y="22548"/>
                    <a:pt x="34607" y="22574"/>
                    <a:pt x="34583" y="22610"/>
                  </a:cubicBezTo>
                  <a:cubicBezTo>
                    <a:pt x="34145" y="23704"/>
                    <a:pt x="33372" y="24682"/>
                    <a:pt x="32394" y="25368"/>
                  </a:cubicBezTo>
                  <a:cubicBezTo>
                    <a:pt x="32379" y="25382"/>
                    <a:pt x="32365" y="25397"/>
                    <a:pt x="32365" y="25426"/>
                  </a:cubicBezTo>
                  <a:cubicBezTo>
                    <a:pt x="32365" y="25455"/>
                    <a:pt x="32365" y="25470"/>
                    <a:pt x="32379" y="25499"/>
                  </a:cubicBezTo>
                  <a:cubicBezTo>
                    <a:pt x="32773" y="25951"/>
                    <a:pt x="33196" y="26375"/>
                    <a:pt x="33649" y="26754"/>
                  </a:cubicBezTo>
                  <a:cubicBezTo>
                    <a:pt x="33663" y="26769"/>
                    <a:pt x="33693" y="26783"/>
                    <a:pt x="33707" y="26783"/>
                  </a:cubicBezTo>
                  <a:cubicBezTo>
                    <a:pt x="33736" y="26783"/>
                    <a:pt x="33766" y="26769"/>
                    <a:pt x="33780" y="26754"/>
                  </a:cubicBezTo>
                  <a:cubicBezTo>
                    <a:pt x="33809" y="26710"/>
                    <a:pt x="33809" y="26652"/>
                    <a:pt x="33766" y="26623"/>
                  </a:cubicBezTo>
                  <a:cubicBezTo>
                    <a:pt x="33342" y="26258"/>
                    <a:pt x="32948" y="25864"/>
                    <a:pt x="32584" y="25455"/>
                  </a:cubicBezTo>
                  <a:cubicBezTo>
                    <a:pt x="33547" y="24755"/>
                    <a:pt x="34305" y="23777"/>
                    <a:pt x="34758" y="22668"/>
                  </a:cubicBezTo>
                  <a:cubicBezTo>
                    <a:pt x="34772" y="22625"/>
                    <a:pt x="34758" y="22581"/>
                    <a:pt x="34714" y="22552"/>
                  </a:cubicBezTo>
                  <a:cubicBezTo>
                    <a:pt x="34704" y="22549"/>
                    <a:pt x="34694" y="22548"/>
                    <a:pt x="34684" y="22548"/>
                  </a:cubicBezTo>
                  <a:close/>
                  <a:moveTo>
                    <a:pt x="37438" y="27526"/>
                  </a:moveTo>
                  <a:cubicBezTo>
                    <a:pt x="37420" y="27526"/>
                    <a:pt x="37401" y="27531"/>
                    <a:pt x="37384" y="27542"/>
                  </a:cubicBezTo>
                  <a:cubicBezTo>
                    <a:pt x="36298" y="28334"/>
                    <a:pt x="34944" y="28748"/>
                    <a:pt x="33599" y="28748"/>
                  </a:cubicBezTo>
                  <a:cubicBezTo>
                    <a:pt x="32811" y="28748"/>
                    <a:pt x="32027" y="28606"/>
                    <a:pt x="31300" y="28315"/>
                  </a:cubicBezTo>
                  <a:cubicBezTo>
                    <a:pt x="31292" y="28313"/>
                    <a:pt x="31284" y="28312"/>
                    <a:pt x="31275" y="28312"/>
                  </a:cubicBezTo>
                  <a:cubicBezTo>
                    <a:pt x="31236" y="28312"/>
                    <a:pt x="31195" y="28338"/>
                    <a:pt x="31183" y="28374"/>
                  </a:cubicBezTo>
                  <a:cubicBezTo>
                    <a:pt x="31154" y="28417"/>
                    <a:pt x="31183" y="28476"/>
                    <a:pt x="31227" y="28490"/>
                  </a:cubicBezTo>
                  <a:cubicBezTo>
                    <a:pt x="31985" y="28797"/>
                    <a:pt x="32788" y="28943"/>
                    <a:pt x="33605" y="28943"/>
                  </a:cubicBezTo>
                  <a:cubicBezTo>
                    <a:pt x="34991" y="28943"/>
                    <a:pt x="36377" y="28505"/>
                    <a:pt x="37486" y="27688"/>
                  </a:cubicBezTo>
                  <a:cubicBezTo>
                    <a:pt x="37530" y="27659"/>
                    <a:pt x="37545" y="27600"/>
                    <a:pt x="37516" y="27557"/>
                  </a:cubicBezTo>
                  <a:cubicBezTo>
                    <a:pt x="37498" y="27539"/>
                    <a:pt x="37468" y="27526"/>
                    <a:pt x="37438" y="27526"/>
                  </a:cubicBezTo>
                  <a:close/>
                  <a:moveTo>
                    <a:pt x="8228" y="38807"/>
                  </a:moveTo>
                  <a:cubicBezTo>
                    <a:pt x="8196" y="38807"/>
                    <a:pt x="8167" y="38826"/>
                    <a:pt x="8157" y="38865"/>
                  </a:cubicBezTo>
                  <a:cubicBezTo>
                    <a:pt x="5283" y="45198"/>
                    <a:pt x="2540" y="51691"/>
                    <a:pt x="15" y="58141"/>
                  </a:cubicBezTo>
                  <a:cubicBezTo>
                    <a:pt x="15" y="58155"/>
                    <a:pt x="15" y="58155"/>
                    <a:pt x="15" y="58155"/>
                  </a:cubicBezTo>
                  <a:cubicBezTo>
                    <a:pt x="15" y="58170"/>
                    <a:pt x="1" y="58170"/>
                    <a:pt x="1" y="58184"/>
                  </a:cubicBezTo>
                  <a:cubicBezTo>
                    <a:pt x="1" y="58184"/>
                    <a:pt x="15" y="58184"/>
                    <a:pt x="15" y="58199"/>
                  </a:cubicBezTo>
                  <a:cubicBezTo>
                    <a:pt x="15" y="58199"/>
                    <a:pt x="15" y="58214"/>
                    <a:pt x="15" y="58214"/>
                  </a:cubicBezTo>
                  <a:cubicBezTo>
                    <a:pt x="15" y="58214"/>
                    <a:pt x="15" y="58228"/>
                    <a:pt x="15" y="58228"/>
                  </a:cubicBezTo>
                  <a:cubicBezTo>
                    <a:pt x="30" y="58228"/>
                    <a:pt x="30" y="58243"/>
                    <a:pt x="30" y="58243"/>
                  </a:cubicBezTo>
                  <a:cubicBezTo>
                    <a:pt x="30" y="58243"/>
                    <a:pt x="44" y="58243"/>
                    <a:pt x="44" y="58257"/>
                  </a:cubicBezTo>
                  <a:lnTo>
                    <a:pt x="59" y="58257"/>
                  </a:lnTo>
                  <a:cubicBezTo>
                    <a:pt x="2729" y="59600"/>
                    <a:pt x="5662" y="60913"/>
                    <a:pt x="9558" y="62503"/>
                  </a:cubicBezTo>
                  <a:cubicBezTo>
                    <a:pt x="10857" y="63043"/>
                    <a:pt x="12141" y="63554"/>
                    <a:pt x="13221" y="63992"/>
                  </a:cubicBezTo>
                  <a:lnTo>
                    <a:pt x="13250" y="63992"/>
                  </a:lnTo>
                  <a:cubicBezTo>
                    <a:pt x="13279" y="63992"/>
                    <a:pt x="13323" y="63977"/>
                    <a:pt x="13337" y="63933"/>
                  </a:cubicBezTo>
                  <a:cubicBezTo>
                    <a:pt x="13352" y="63890"/>
                    <a:pt x="13323" y="63831"/>
                    <a:pt x="13279" y="63817"/>
                  </a:cubicBezTo>
                  <a:cubicBezTo>
                    <a:pt x="12199" y="63379"/>
                    <a:pt x="10930" y="62868"/>
                    <a:pt x="9617" y="62343"/>
                  </a:cubicBezTo>
                  <a:cubicBezTo>
                    <a:pt x="5779" y="60767"/>
                    <a:pt x="2875" y="59468"/>
                    <a:pt x="220" y="58141"/>
                  </a:cubicBezTo>
                  <a:cubicBezTo>
                    <a:pt x="2729" y="51706"/>
                    <a:pt x="5458" y="45242"/>
                    <a:pt x="8318" y="38938"/>
                  </a:cubicBezTo>
                  <a:cubicBezTo>
                    <a:pt x="8347" y="38894"/>
                    <a:pt x="8318" y="38836"/>
                    <a:pt x="8274" y="38821"/>
                  </a:cubicBezTo>
                  <a:cubicBezTo>
                    <a:pt x="8260" y="38812"/>
                    <a:pt x="8243" y="38807"/>
                    <a:pt x="8228" y="38807"/>
                  </a:cubicBezTo>
                  <a:close/>
                  <a:moveTo>
                    <a:pt x="72185" y="47970"/>
                  </a:moveTo>
                  <a:cubicBezTo>
                    <a:pt x="72127" y="47970"/>
                    <a:pt x="72083" y="47999"/>
                    <a:pt x="72083" y="48058"/>
                  </a:cubicBezTo>
                  <a:cubicBezTo>
                    <a:pt x="71207" y="54828"/>
                    <a:pt x="70419" y="62649"/>
                    <a:pt x="71995" y="69960"/>
                  </a:cubicBezTo>
                  <a:cubicBezTo>
                    <a:pt x="70332" y="70077"/>
                    <a:pt x="68639" y="70164"/>
                    <a:pt x="66932" y="70179"/>
                  </a:cubicBezTo>
                  <a:cubicBezTo>
                    <a:pt x="66648" y="70181"/>
                    <a:pt x="66364" y="70182"/>
                    <a:pt x="66080" y="70182"/>
                  </a:cubicBezTo>
                  <a:cubicBezTo>
                    <a:pt x="64570" y="70182"/>
                    <a:pt x="63065" y="70148"/>
                    <a:pt x="61592" y="70062"/>
                  </a:cubicBezTo>
                  <a:cubicBezTo>
                    <a:pt x="61548" y="70062"/>
                    <a:pt x="61504" y="70106"/>
                    <a:pt x="61489" y="70149"/>
                  </a:cubicBezTo>
                  <a:cubicBezTo>
                    <a:pt x="61489" y="70208"/>
                    <a:pt x="61533" y="70252"/>
                    <a:pt x="61577" y="70252"/>
                  </a:cubicBezTo>
                  <a:cubicBezTo>
                    <a:pt x="63036" y="70325"/>
                    <a:pt x="64510" y="70368"/>
                    <a:pt x="65998" y="70368"/>
                  </a:cubicBezTo>
                  <a:cubicBezTo>
                    <a:pt x="66319" y="70368"/>
                    <a:pt x="66626" y="70368"/>
                    <a:pt x="66932" y="70354"/>
                  </a:cubicBezTo>
                  <a:cubicBezTo>
                    <a:pt x="68683" y="70339"/>
                    <a:pt x="70419" y="70266"/>
                    <a:pt x="72112" y="70135"/>
                  </a:cubicBezTo>
                  <a:lnTo>
                    <a:pt x="72127" y="70135"/>
                  </a:lnTo>
                  <a:cubicBezTo>
                    <a:pt x="72141" y="70135"/>
                    <a:pt x="72141" y="70120"/>
                    <a:pt x="72156" y="70120"/>
                  </a:cubicBezTo>
                  <a:cubicBezTo>
                    <a:pt x="72156" y="70120"/>
                    <a:pt x="72156" y="70120"/>
                    <a:pt x="72156" y="70106"/>
                  </a:cubicBezTo>
                  <a:lnTo>
                    <a:pt x="72170" y="70106"/>
                  </a:lnTo>
                  <a:cubicBezTo>
                    <a:pt x="72185" y="70091"/>
                    <a:pt x="72185" y="70091"/>
                    <a:pt x="72185" y="70091"/>
                  </a:cubicBezTo>
                  <a:cubicBezTo>
                    <a:pt x="72185" y="70077"/>
                    <a:pt x="72185" y="70077"/>
                    <a:pt x="72185" y="70062"/>
                  </a:cubicBezTo>
                  <a:cubicBezTo>
                    <a:pt x="72185" y="70062"/>
                    <a:pt x="72185" y="70062"/>
                    <a:pt x="72185" y="70047"/>
                  </a:cubicBezTo>
                  <a:cubicBezTo>
                    <a:pt x="72200" y="70047"/>
                    <a:pt x="72200" y="70047"/>
                    <a:pt x="72200" y="70033"/>
                  </a:cubicBezTo>
                  <a:lnTo>
                    <a:pt x="72185" y="70033"/>
                  </a:lnTo>
                  <a:cubicBezTo>
                    <a:pt x="70595" y="62722"/>
                    <a:pt x="71397" y="54857"/>
                    <a:pt x="72258" y="48072"/>
                  </a:cubicBezTo>
                  <a:cubicBezTo>
                    <a:pt x="72273" y="48029"/>
                    <a:pt x="72229" y="47985"/>
                    <a:pt x="72185" y="47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9"/>
            <p:cNvSpPr/>
            <p:nvPr/>
          </p:nvSpPr>
          <p:spPr>
            <a:xfrm>
              <a:off x="-1753339" y="3925167"/>
              <a:ext cx="263044" cy="67867"/>
            </a:xfrm>
            <a:custGeom>
              <a:avLst/>
              <a:gdLst/>
              <a:ahLst/>
              <a:cxnLst/>
              <a:rect l="l" t="t" r="r" b="b"/>
              <a:pathLst>
                <a:path w="10682" h="2756" extrusionOk="0">
                  <a:moveTo>
                    <a:pt x="942" y="0"/>
                  </a:moveTo>
                  <a:cubicBezTo>
                    <a:pt x="706" y="0"/>
                    <a:pt x="471" y="197"/>
                    <a:pt x="337" y="404"/>
                  </a:cubicBezTo>
                  <a:cubicBezTo>
                    <a:pt x="103" y="754"/>
                    <a:pt x="1" y="1192"/>
                    <a:pt x="16" y="1615"/>
                  </a:cubicBezTo>
                  <a:cubicBezTo>
                    <a:pt x="30" y="1834"/>
                    <a:pt x="88" y="2068"/>
                    <a:pt x="264" y="2214"/>
                  </a:cubicBezTo>
                  <a:cubicBezTo>
                    <a:pt x="354" y="2291"/>
                    <a:pt x="470" y="2329"/>
                    <a:pt x="587" y="2329"/>
                  </a:cubicBezTo>
                  <a:cubicBezTo>
                    <a:pt x="733" y="2329"/>
                    <a:pt x="881" y="2269"/>
                    <a:pt x="979" y="2155"/>
                  </a:cubicBezTo>
                  <a:cubicBezTo>
                    <a:pt x="1300" y="1790"/>
                    <a:pt x="1431" y="1251"/>
                    <a:pt x="1431" y="725"/>
                  </a:cubicBezTo>
                  <a:cubicBezTo>
                    <a:pt x="1431" y="448"/>
                    <a:pt x="1343" y="127"/>
                    <a:pt x="1081" y="25"/>
                  </a:cubicBezTo>
                  <a:cubicBezTo>
                    <a:pt x="1035" y="8"/>
                    <a:pt x="988" y="0"/>
                    <a:pt x="942" y="0"/>
                  </a:cubicBezTo>
                  <a:close/>
                  <a:moveTo>
                    <a:pt x="10188" y="423"/>
                  </a:moveTo>
                  <a:cubicBezTo>
                    <a:pt x="9947" y="423"/>
                    <a:pt x="9722" y="620"/>
                    <a:pt x="9588" y="827"/>
                  </a:cubicBezTo>
                  <a:cubicBezTo>
                    <a:pt x="9354" y="1192"/>
                    <a:pt x="9237" y="1615"/>
                    <a:pt x="9267" y="2039"/>
                  </a:cubicBezTo>
                  <a:cubicBezTo>
                    <a:pt x="9281" y="2257"/>
                    <a:pt x="9339" y="2505"/>
                    <a:pt x="9500" y="2651"/>
                  </a:cubicBezTo>
                  <a:cubicBezTo>
                    <a:pt x="9589" y="2722"/>
                    <a:pt x="9704" y="2756"/>
                    <a:pt x="9819" y="2756"/>
                  </a:cubicBezTo>
                  <a:cubicBezTo>
                    <a:pt x="9967" y="2756"/>
                    <a:pt x="10117" y="2700"/>
                    <a:pt x="10215" y="2593"/>
                  </a:cubicBezTo>
                  <a:cubicBezTo>
                    <a:pt x="10536" y="2228"/>
                    <a:pt x="10682" y="1674"/>
                    <a:pt x="10667" y="1148"/>
                  </a:cubicBezTo>
                  <a:cubicBezTo>
                    <a:pt x="10667" y="871"/>
                    <a:pt x="10580" y="550"/>
                    <a:pt x="10332" y="448"/>
                  </a:cubicBezTo>
                  <a:cubicBezTo>
                    <a:pt x="10284" y="431"/>
                    <a:pt x="10235" y="423"/>
                    <a:pt x="10188" y="4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9"/>
            <p:cNvSpPr/>
            <p:nvPr/>
          </p:nvSpPr>
          <p:spPr>
            <a:xfrm>
              <a:off x="-1773802" y="3818100"/>
              <a:ext cx="340638" cy="50900"/>
            </a:xfrm>
            <a:custGeom>
              <a:avLst/>
              <a:gdLst/>
              <a:ahLst/>
              <a:cxnLst/>
              <a:rect l="l" t="t" r="r" b="b"/>
              <a:pathLst>
                <a:path w="13833" h="2067" extrusionOk="0">
                  <a:moveTo>
                    <a:pt x="2072" y="0"/>
                  </a:moveTo>
                  <a:cubicBezTo>
                    <a:pt x="1543" y="0"/>
                    <a:pt x="1017" y="148"/>
                    <a:pt x="584" y="448"/>
                  </a:cubicBezTo>
                  <a:cubicBezTo>
                    <a:pt x="277" y="652"/>
                    <a:pt x="0" y="1017"/>
                    <a:pt x="132" y="1352"/>
                  </a:cubicBezTo>
                  <a:cubicBezTo>
                    <a:pt x="146" y="1411"/>
                    <a:pt x="190" y="1469"/>
                    <a:pt x="234" y="1484"/>
                  </a:cubicBezTo>
                  <a:cubicBezTo>
                    <a:pt x="262" y="1495"/>
                    <a:pt x="289" y="1500"/>
                    <a:pt x="317" y="1500"/>
                  </a:cubicBezTo>
                  <a:cubicBezTo>
                    <a:pt x="362" y="1500"/>
                    <a:pt x="407" y="1487"/>
                    <a:pt x="453" y="1469"/>
                  </a:cubicBezTo>
                  <a:cubicBezTo>
                    <a:pt x="959" y="1281"/>
                    <a:pt x="1513" y="1165"/>
                    <a:pt x="2056" y="1165"/>
                  </a:cubicBezTo>
                  <a:cubicBezTo>
                    <a:pt x="2607" y="1165"/>
                    <a:pt x="3148" y="1285"/>
                    <a:pt x="3619" y="1571"/>
                  </a:cubicBezTo>
                  <a:cubicBezTo>
                    <a:pt x="3667" y="1595"/>
                    <a:pt x="3731" y="1610"/>
                    <a:pt x="3797" y="1610"/>
                  </a:cubicBezTo>
                  <a:cubicBezTo>
                    <a:pt x="3890" y="1610"/>
                    <a:pt x="3988" y="1581"/>
                    <a:pt x="4057" y="1513"/>
                  </a:cubicBezTo>
                  <a:cubicBezTo>
                    <a:pt x="4173" y="1382"/>
                    <a:pt x="4188" y="1177"/>
                    <a:pt x="4130" y="1017"/>
                  </a:cubicBezTo>
                  <a:cubicBezTo>
                    <a:pt x="4057" y="856"/>
                    <a:pt x="3940" y="725"/>
                    <a:pt x="3809" y="623"/>
                  </a:cubicBezTo>
                  <a:cubicBezTo>
                    <a:pt x="3333" y="210"/>
                    <a:pt x="2701" y="0"/>
                    <a:pt x="2072" y="0"/>
                  </a:cubicBezTo>
                  <a:close/>
                  <a:moveTo>
                    <a:pt x="11570" y="343"/>
                  </a:moveTo>
                  <a:cubicBezTo>
                    <a:pt x="10781" y="343"/>
                    <a:pt x="9989" y="564"/>
                    <a:pt x="9324" y="988"/>
                  </a:cubicBezTo>
                  <a:cubicBezTo>
                    <a:pt x="9120" y="1119"/>
                    <a:pt x="8916" y="1279"/>
                    <a:pt x="8828" y="1498"/>
                  </a:cubicBezTo>
                  <a:cubicBezTo>
                    <a:pt x="8784" y="1586"/>
                    <a:pt x="8770" y="1688"/>
                    <a:pt x="8799" y="1776"/>
                  </a:cubicBezTo>
                  <a:cubicBezTo>
                    <a:pt x="8843" y="1921"/>
                    <a:pt x="9003" y="1994"/>
                    <a:pt x="9164" y="2009"/>
                  </a:cubicBezTo>
                  <a:cubicBezTo>
                    <a:pt x="9310" y="2009"/>
                    <a:pt x="9456" y="1965"/>
                    <a:pt x="9601" y="1921"/>
                  </a:cubicBezTo>
                  <a:cubicBezTo>
                    <a:pt x="10014" y="1801"/>
                    <a:pt x="10458" y="1762"/>
                    <a:pt x="10899" y="1762"/>
                  </a:cubicBezTo>
                  <a:cubicBezTo>
                    <a:pt x="11206" y="1762"/>
                    <a:pt x="11511" y="1781"/>
                    <a:pt x="11805" y="1805"/>
                  </a:cubicBezTo>
                  <a:cubicBezTo>
                    <a:pt x="11863" y="1819"/>
                    <a:pt x="11921" y="1819"/>
                    <a:pt x="11980" y="1834"/>
                  </a:cubicBezTo>
                  <a:cubicBezTo>
                    <a:pt x="12272" y="1863"/>
                    <a:pt x="12534" y="1907"/>
                    <a:pt x="12826" y="1994"/>
                  </a:cubicBezTo>
                  <a:cubicBezTo>
                    <a:pt x="12945" y="2038"/>
                    <a:pt x="13080" y="2066"/>
                    <a:pt x="13215" y="2066"/>
                  </a:cubicBezTo>
                  <a:cubicBezTo>
                    <a:pt x="13393" y="2066"/>
                    <a:pt x="13568" y="2017"/>
                    <a:pt x="13702" y="1892"/>
                  </a:cubicBezTo>
                  <a:cubicBezTo>
                    <a:pt x="13804" y="1761"/>
                    <a:pt x="13833" y="1571"/>
                    <a:pt x="13789" y="1396"/>
                  </a:cubicBezTo>
                  <a:cubicBezTo>
                    <a:pt x="13672" y="944"/>
                    <a:pt x="13206" y="667"/>
                    <a:pt x="12768" y="521"/>
                  </a:cubicBezTo>
                  <a:cubicBezTo>
                    <a:pt x="12381" y="402"/>
                    <a:pt x="11976" y="343"/>
                    <a:pt x="11570" y="3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9"/>
            <p:cNvSpPr/>
            <p:nvPr/>
          </p:nvSpPr>
          <p:spPr>
            <a:xfrm>
              <a:off x="-1977174" y="4839344"/>
              <a:ext cx="941438" cy="432218"/>
            </a:xfrm>
            <a:custGeom>
              <a:avLst/>
              <a:gdLst/>
              <a:ahLst/>
              <a:cxnLst/>
              <a:rect l="l" t="t" r="r" b="b"/>
              <a:pathLst>
                <a:path w="38231" h="17552" extrusionOk="0">
                  <a:moveTo>
                    <a:pt x="1620" y="1670"/>
                  </a:moveTo>
                  <a:cubicBezTo>
                    <a:pt x="730" y="1670"/>
                    <a:pt x="0" y="2399"/>
                    <a:pt x="0" y="3289"/>
                  </a:cubicBezTo>
                  <a:cubicBezTo>
                    <a:pt x="0" y="4180"/>
                    <a:pt x="730" y="4895"/>
                    <a:pt x="1620" y="4895"/>
                  </a:cubicBezTo>
                  <a:cubicBezTo>
                    <a:pt x="2496" y="4895"/>
                    <a:pt x="3225" y="4180"/>
                    <a:pt x="3225" y="3289"/>
                  </a:cubicBezTo>
                  <a:cubicBezTo>
                    <a:pt x="3225" y="2399"/>
                    <a:pt x="2496" y="1670"/>
                    <a:pt x="1620" y="1670"/>
                  </a:cubicBezTo>
                  <a:close/>
                  <a:moveTo>
                    <a:pt x="35193" y="1"/>
                  </a:moveTo>
                  <a:cubicBezTo>
                    <a:pt x="34792" y="1"/>
                    <a:pt x="34388" y="81"/>
                    <a:pt x="34013" y="225"/>
                  </a:cubicBezTo>
                  <a:cubicBezTo>
                    <a:pt x="33269" y="517"/>
                    <a:pt x="32612" y="1042"/>
                    <a:pt x="32043" y="1597"/>
                  </a:cubicBezTo>
                  <a:cubicBezTo>
                    <a:pt x="31037" y="2589"/>
                    <a:pt x="30176" y="3844"/>
                    <a:pt x="30117" y="5245"/>
                  </a:cubicBezTo>
                  <a:cubicBezTo>
                    <a:pt x="30103" y="5420"/>
                    <a:pt x="30147" y="5624"/>
                    <a:pt x="30307" y="5668"/>
                  </a:cubicBezTo>
                  <a:cubicBezTo>
                    <a:pt x="30329" y="5675"/>
                    <a:pt x="30351" y="5679"/>
                    <a:pt x="30371" y="5679"/>
                  </a:cubicBezTo>
                  <a:cubicBezTo>
                    <a:pt x="30515" y="5679"/>
                    <a:pt x="30625" y="5516"/>
                    <a:pt x="30701" y="5376"/>
                  </a:cubicBezTo>
                  <a:cubicBezTo>
                    <a:pt x="31095" y="4603"/>
                    <a:pt x="31460" y="3800"/>
                    <a:pt x="31956" y="3100"/>
                  </a:cubicBezTo>
                  <a:cubicBezTo>
                    <a:pt x="32452" y="2385"/>
                    <a:pt x="33109" y="1743"/>
                    <a:pt x="33911" y="1436"/>
                  </a:cubicBezTo>
                  <a:cubicBezTo>
                    <a:pt x="34229" y="1317"/>
                    <a:pt x="34574" y="1253"/>
                    <a:pt x="34916" y="1253"/>
                  </a:cubicBezTo>
                  <a:cubicBezTo>
                    <a:pt x="35451" y="1253"/>
                    <a:pt x="35976" y="1410"/>
                    <a:pt x="36377" y="1757"/>
                  </a:cubicBezTo>
                  <a:cubicBezTo>
                    <a:pt x="37136" y="2399"/>
                    <a:pt x="37311" y="3479"/>
                    <a:pt x="37428" y="4471"/>
                  </a:cubicBezTo>
                  <a:cubicBezTo>
                    <a:pt x="37515" y="5084"/>
                    <a:pt x="37588" y="5682"/>
                    <a:pt x="37661" y="6295"/>
                  </a:cubicBezTo>
                  <a:cubicBezTo>
                    <a:pt x="37695" y="6314"/>
                    <a:pt x="37728" y="6323"/>
                    <a:pt x="37759" y="6323"/>
                  </a:cubicBezTo>
                  <a:cubicBezTo>
                    <a:pt x="37946" y="6323"/>
                    <a:pt x="38086" y="6022"/>
                    <a:pt x="38099" y="5785"/>
                  </a:cubicBezTo>
                  <a:cubicBezTo>
                    <a:pt x="38230" y="3844"/>
                    <a:pt x="38157" y="1217"/>
                    <a:pt x="36377" y="269"/>
                  </a:cubicBezTo>
                  <a:cubicBezTo>
                    <a:pt x="36008" y="85"/>
                    <a:pt x="35602" y="1"/>
                    <a:pt x="35193" y="1"/>
                  </a:cubicBezTo>
                  <a:close/>
                  <a:moveTo>
                    <a:pt x="29571" y="16242"/>
                  </a:moveTo>
                  <a:cubicBezTo>
                    <a:pt x="29488" y="16242"/>
                    <a:pt x="29405" y="16268"/>
                    <a:pt x="29359" y="16349"/>
                  </a:cubicBezTo>
                  <a:cubicBezTo>
                    <a:pt x="29315" y="16436"/>
                    <a:pt x="29286" y="16553"/>
                    <a:pt x="29242" y="16641"/>
                  </a:cubicBezTo>
                  <a:cubicBezTo>
                    <a:pt x="29227" y="16670"/>
                    <a:pt x="29198" y="16714"/>
                    <a:pt x="29227" y="16743"/>
                  </a:cubicBezTo>
                  <a:cubicBezTo>
                    <a:pt x="29227" y="16772"/>
                    <a:pt x="29242" y="16772"/>
                    <a:pt x="29271" y="16787"/>
                  </a:cubicBezTo>
                  <a:cubicBezTo>
                    <a:pt x="29490" y="16947"/>
                    <a:pt x="29723" y="17079"/>
                    <a:pt x="29957" y="17210"/>
                  </a:cubicBezTo>
                  <a:cubicBezTo>
                    <a:pt x="30015" y="17239"/>
                    <a:pt x="30059" y="17268"/>
                    <a:pt x="30117" y="17268"/>
                  </a:cubicBezTo>
                  <a:cubicBezTo>
                    <a:pt x="30133" y="17272"/>
                    <a:pt x="30149" y="17274"/>
                    <a:pt x="30164" y="17274"/>
                  </a:cubicBezTo>
                  <a:cubicBezTo>
                    <a:pt x="30206" y="17274"/>
                    <a:pt x="30246" y="17260"/>
                    <a:pt x="30278" y="17239"/>
                  </a:cubicBezTo>
                  <a:cubicBezTo>
                    <a:pt x="30292" y="17210"/>
                    <a:pt x="30322" y="17181"/>
                    <a:pt x="30336" y="17151"/>
                  </a:cubicBezTo>
                  <a:cubicBezTo>
                    <a:pt x="30424" y="16962"/>
                    <a:pt x="30482" y="16757"/>
                    <a:pt x="30526" y="16553"/>
                  </a:cubicBezTo>
                  <a:cubicBezTo>
                    <a:pt x="30540" y="16466"/>
                    <a:pt x="30555" y="16378"/>
                    <a:pt x="30511" y="16334"/>
                  </a:cubicBezTo>
                  <a:cubicBezTo>
                    <a:pt x="30468" y="16276"/>
                    <a:pt x="30395" y="16276"/>
                    <a:pt x="30336" y="16276"/>
                  </a:cubicBezTo>
                  <a:lnTo>
                    <a:pt x="29636" y="16247"/>
                  </a:lnTo>
                  <a:cubicBezTo>
                    <a:pt x="29615" y="16244"/>
                    <a:pt x="29593" y="16242"/>
                    <a:pt x="29571" y="16242"/>
                  </a:cubicBezTo>
                  <a:close/>
                  <a:moveTo>
                    <a:pt x="31652" y="16508"/>
                  </a:moveTo>
                  <a:cubicBezTo>
                    <a:pt x="31629" y="16508"/>
                    <a:pt x="31608" y="16513"/>
                    <a:pt x="31591" y="16524"/>
                  </a:cubicBezTo>
                  <a:cubicBezTo>
                    <a:pt x="31518" y="16568"/>
                    <a:pt x="31504" y="16655"/>
                    <a:pt x="31489" y="16728"/>
                  </a:cubicBezTo>
                  <a:cubicBezTo>
                    <a:pt x="31474" y="16947"/>
                    <a:pt x="31445" y="17151"/>
                    <a:pt x="31474" y="17370"/>
                  </a:cubicBezTo>
                  <a:cubicBezTo>
                    <a:pt x="31474" y="17400"/>
                    <a:pt x="31489" y="17429"/>
                    <a:pt x="31504" y="17458"/>
                  </a:cubicBezTo>
                  <a:cubicBezTo>
                    <a:pt x="31518" y="17516"/>
                    <a:pt x="31576" y="17545"/>
                    <a:pt x="31635" y="17545"/>
                  </a:cubicBezTo>
                  <a:cubicBezTo>
                    <a:pt x="31654" y="17550"/>
                    <a:pt x="31674" y="17552"/>
                    <a:pt x="31693" y="17552"/>
                  </a:cubicBezTo>
                  <a:cubicBezTo>
                    <a:pt x="31732" y="17552"/>
                    <a:pt x="31771" y="17545"/>
                    <a:pt x="31810" y="17545"/>
                  </a:cubicBezTo>
                  <a:cubicBezTo>
                    <a:pt x="32073" y="17502"/>
                    <a:pt x="32335" y="17458"/>
                    <a:pt x="32598" y="17385"/>
                  </a:cubicBezTo>
                  <a:cubicBezTo>
                    <a:pt x="32612" y="17385"/>
                    <a:pt x="32642" y="17370"/>
                    <a:pt x="32656" y="17356"/>
                  </a:cubicBezTo>
                  <a:cubicBezTo>
                    <a:pt x="32685" y="17341"/>
                    <a:pt x="32685" y="17297"/>
                    <a:pt x="32685" y="17254"/>
                  </a:cubicBezTo>
                  <a:cubicBezTo>
                    <a:pt x="32671" y="17151"/>
                    <a:pt x="32685" y="17035"/>
                    <a:pt x="32671" y="16933"/>
                  </a:cubicBezTo>
                  <a:cubicBezTo>
                    <a:pt x="32642" y="16830"/>
                    <a:pt x="32540" y="16772"/>
                    <a:pt x="32437" y="16743"/>
                  </a:cubicBezTo>
                  <a:cubicBezTo>
                    <a:pt x="32218" y="16670"/>
                    <a:pt x="32000" y="16612"/>
                    <a:pt x="31781" y="16539"/>
                  </a:cubicBezTo>
                  <a:cubicBezTo>
                    <a:pt x="31736" y="16521"/>
                    <a:pt x="31691" y="16508"/>
                    <a:pt x="31652" y="165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9"/>
            <p:cNvSpPr/>
            <p:nvPr/>
          </p:nvSpPr>
          <p:spPr>
            <a:xfrm>
              <a:off x="-1660998" y="4323883"/>
              <a:ext cx="255509" cy="127213"/>
            </a:xfrm>
            <a:custGeom>
              <a:avLst/>
              <a:gdLst/>
              <a:ahLst/>
              <a:cxnLst/>
              <a:rect l="l" t="t" r="r" b="b"/>
              <a:pathLst>
                <a:path w="10376" h="5166" extrusionOk="0">
                  <a:moveTo>
                    <a:pt x="10376" y="0"/>
                  </a:moveTo>
                  <a:lnTo>
                    <a:pt x="10376" y="0"/>
                  </a:lnTo>
                  <a:cubicBezTo>
                    <a:pt x="8235" y="1595"/>
                    <a:pt x="5567" y="2431"/>
                    <a:pt x="2897" y="2431"/>
                  </a:cubicBezTo>
                  <a:cubicBezTo>
                    <a:pt x="2072" y="2431"/>
                    <a:pt x="1248" y="2351"/>
                    <a:pt x="439" y="2189"/>
                  </a:cubicBezTo>
                  <a:cubicBezTo>
                    <a:pt x="380" y="3196"/>
                    <a:pt x="234" y="4188"/>
                    <a:pt x="1" y="5166"/>
                  </a:cubicBezTo>
                  <a:cubicBezTo>
                    <a:pt x="8332" y="5078"/>
                    <a:pt x="10375" y="1"/>
                    <a:pt x="10376"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9"/>
            <p:cNvSpPr/>
            <p:nvPr/>
          </p:nvSpPr>
          <p:spPr>
            <a:xfrm>
              <a:off x="-1843883" y="3990790"/>
              <a:ext cx="509196" cy="164963"/>
            </a:xfrm>
            <a:custGeom>
              <a:avLst/>
              <a:gdLst/>
              <a:ahLst/>
              <a:cxnLst/>
              <a:rect l="l" t="t" r="r" b="b"/>
              <a:pathLst>
                <a:path w="20678" h="6699" extrusionOk="0">
                  <a:moveTo>
                    <a:pt x="1183" y="1"/>
                  </a:moveTo>
                  <a:cubicBezTo>
                    <a:pt x="1081" y="1"/>
                    <a:pt x="964" y="1"/>
                    <a:pt x="862" y="16"/>
                  </a:cubicBezTo>
                  <a:cubicBezTo>
                    <a:pt x="643" y="1008"/>
                    <a:pt x="424" y="2000"/>
                    <a:pt x="264" y="2992"/>
                  </a:cubicBezTo>
                  <a:cubicBezTo>
                    <a:pt x="191" y="3401"/>
                    <a:pt x="132" y="3824"/>
                    <a:pt x="88" y="4233"/>
                  </a:cubicBezTo>
                  <a:cubicBezTo>
                    <a:pt x="45" y="4656"/>
                    <a:pt x="15" y="5079"/>
                    <a:pt x="1" y="5502"/>
                  </a:cubicBezTo>
                  <a:cubicBezTo>
                    <a:pt x="366" y="5663"/>
                    <a:pt x="760" y="5750"/>
                    <a:pt x="1183" y="5750"/>
                  </a:cubicBezTo>
                  <a:cubicBezTo>
                    <a:pt x="2773" y="5750"/>
                    <a:pt x="4072" y="4466"/>
                    <a:pt x="4072" y="2876"/>
                  </a:cubicBezTo>
                  <a:cubicBezTo>
                    <a:pt x="4072" y="1285"/>
                    <a:pt x="2773" y="1"/>
                    <a:pt x="1183" y="1"/>
                  </a:cubicBezTo>
                  <a:close/>
                  <a:moveTo>
                    <a:pt x="17803" y="935"/>
                  </a:moveTo>
                  <a:cubicBezTo>
                    <a:pt x="16212" y="935"/>
                    <a:pt x="14928" y="2219"/>
                    <a:pt x="14928" y="3824"/>
                  </a:cubicBezTo>
                  <a:cubicBezTo>
                    <a:pt x="14928" y="5414"/>
                    <a:pt x="16212" y="6699"/>
                    <a:pt x="17803" y="6699"/>
                  </a:cubicBezTo>
                  <a:cubicBezTo>
                    <a:pt x="19393" y="6699"/>
                    <a:pt x="20677" y="5414"/>
                    <a:pt x="20677" y="3824"/>
                  </a:cubicBezTo>
                  <a:cubicBezTo>
                    <a:pt x="20677" y="2219"/>
                    <a:pt x="19393" y="935"/>
                    <a:pt x="17803" y="9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9"/>
            <p:cNvSpPr/>
            <p:nvPr/>
          </p:nvSpPr>
          <p:spPr>
            <a:xfrm>
              <a:off x="-1838121" y="4040384"/>
              <a:ext cx="473957" cy="60036"/>
            </a:xfrm>
            <a:custGeom>
              <a:avLst/>
              <a:gdLst/>
              <a:ahLst/>
              <a:cxnLst/>
              <a:rect l="l" t="t" r="r" b="b"/>
              <a:pathLst>
                <a:path w="19247" h="2438" extrusionOk="0">
                  <a:moveTo>
                    <a:pt x="1680" y="0"/>
                  </a:moveTo>
                  <a:cubicBezTo>
                    <a:pt x="1666" y="0"/>
                    <a:pt x="1650" y="5"/>
                    <a:pt x="1635" y="15"/>
                  </a:cubicBezTo>
                  <a:cubicBezTo>
                    <a:pt x="1022" y="409"/>
                    <a:pt x="496" y="891"/>
                    <a:pt x="30" y="1445"/>
                  </a:cubicBezTo>
                  <a:cubicBezTo>
                    <a:pt x="0" y="1474"/>
                    <a:pt x="0" y="1533"/>
                    <a:pt x="44" y="1562"/>
                  </a:cubicBezTo>
                  <a:cubicBezTo>
                    <a:pt x="59" y="1576"/>
                    <a:pt x="73" y="1591"/>
                    <a:pt x="102" y="1591"/>
                  </a:cubicBezTo>
                  <a:cubicBezTo>
                    <a:pt x="132" y="1591"/>
                    <a:pt x="146" y="1576"/>
                    <a:pt x="175" y="1562"/>
                  </a:cubicBezTo>
                  <a:cubicBezTo>
                    <a:pt x="613" y="1022"/>
                    <a:pt x="1138" y="555"/>
                    <a:pt x="1722" y="176"/>
                  </a:cubicBezTo>
                  <a:cubicBezTo>
                    <a:pt x="1766" y="147"/>
                    <a:pt x="1780" y="88"/>
                    <a:pt x="1751" y="44"/>
                  </a:cubicBezTo>
                  <a:cubicBezTo>
                    <a:pt x="1732" y="16"/>
                    <a:pt x="1708" y="0"/>
                    <a:pt x="1680" y="0"/>
                  </a:cubicBezTo>
                  <a:close/>
                  <a:moveTo>
                    <a:pt x="2331" y="525"/>
                  </a:moveTo>
                  <a:cubicBezTo>
                    <a:pt x="2312" y="525"/>
                    <a:pt x="2293" y="529"/>
                    <a:pt x="2277" y="540"/>
                  </a:cubicBezTo>
                  <a:cubicBezTo>
                    <a:pt x="1897" y="862"/>
                    <a:pt x="1518" y="1197"/>
                    <a:pt x="1153" y="1547"/>
                  </a:cubicBezTo>
                  <a:cubicBezTo>
                    <a:pt x="1124" y="1576"/>
                    <a:pt x="1124" y="1635"/>
                    <a:pt x="1153" y="1664"/>
                  </a:cubicBezTo>
                  <a:cubicBezTo>
                    <a:pt x="1168" y="1679"/>
                    <a:pt x="1197" y="1693"/>
                    <a:pt x="1211" y="1693"/>
                  </a:cubicBezTo>
                  <a:cubicBezTo>
                    <a:pt x="1241" y="1693"/>
                    <a:pt x="1270" y="1693"/>
                    <a:pt x="1284" y="1664"/>
                  </a:cubicBezTo>
                  <a:cubicBezTo>
                    <a:pt x="1635" y="1328"/>
                    <a:pt x="2014" y="993"/>
                    <a:pt x="2393" y="686"/>
                  </a:cubicBezTo>
                  <a:cubicBezTo>
                    <a:pt x="2437" y="657"/>
                    <a:pt x="2437" y="599"/>
                    <a:pt x="2408" y="555"/>
                  </a:cubicBezTo>
                  <a:cubicBezTo>
                    <a:pt x="2390" y="537"/>
                    <a:pt x="2361" y="525"/>
                    <a:pt x="2331" y="525"/>
                  </a:cubicBezTo>
                  <a:close/>
                  <a:moveTo>
                    <a:pt x="18158" y="798"/>
                  </a:moveTo>
                  <a:cubicBezTo>
                    <a:pt x="18146" y="798"/>
                    <a:pt x="18134" y="799"/>
                    <a:pt x="18123" y="803"/>
                  </a:cubicBezTo>
                  <a:cubicBezTo>
                    <a:pt x="17379" y="1080"/>
                    <a:pt x="16737" y="1635"/>
                    <a:pt x="16168" y="2116"/>
                  </a:cubicBezTo>
                  <a:cubicBezTo>
                    <a:pt x="16124" y="2146"/>
                    <a:pt x="16124" y="2204"/>
                    <a:pt x="16153" y="2248"/>
                  </a:cubicBezTo>
                  <a:cubicBezTo>
                    <a:pt x="16168" y="2262"/>
                    <a:pt x="16197" y="2277"/>
                    <a:pt x="16226" y="2277"/>
                  </a:cubicBezTo>
                  <a:cubicBezTo>
                    <a:pt x="16241" y="2277"/>
                    <a:pt x="16270" y="2262"/>
                    <a:pt x="16284" y="2248"/>
                  </a:cubicBezTo>
                  <a:cubicBezTo>
                    <a:pt x="16868" y="1752"/>
                    <a:pt x="17466" y="1241"/>
                    <a:pt x="18196" y="964"/>
                  </a:cubicBezTo>
                  <a:cubicBezTo>
                    <a:pt x="18240" y="949"/>
                    <a:pt x="18254" y="905"/>
                    <a:pt x="18240" y="847"/>
                  </a:cubicBezTo>
                  <a:cubicBezTo>
                    <a:pt x="18229" y="814"/>
                    <a:pt x="18193" y="798"/>
                    <a:pt x="18158" y="798"/>
                  </a:cubicBezTo>
                  <a:close/>
                  <a:moveTo>
                    <a:pt x="19135" y="1265"/>
                  </a:moveTo>
                  <a:cubicBezTo>
                    <a:pt x="19123" y="1265"/>
                    <a:pt x="19112" y="1266"/>
                    <a:pt x="19101" y="1270"/>
                  </a:cubicBezTo>
                  <a:cubicBezTo>
                    <a:pt x="18473" y="1562"/>
                    <a:pt x="17875" y="1898"/>
                    <a:pt x="17291" y="2277"/>
                  </a:cubicBezTo>
                  <a:cubicBezTo>
                    <a:pt x="17248" y="2306"/>
                    <a:pt x="17233" y="2350"/>
                    <a:pt x="17262" y="2394"/>
                  </a:cubicBezTo>
                  <a:cubicBezTo>
                    <a:pt x="17291" y="2423"/>
                    <a:pt x="17306" y="2437"/>
                    <a:pt x="17335" y="2437"/>
                  </a:cubicBezTo>
                  <a:cubicBezTo>
                    <a:pt x="17364" y="2437"/>
                    <a:pt x="17379" y="2437"/>
                    <a:pt x="17393" y="2423"/>
                  </a:cubicBezTo>
                  <a:cubicBezTo>
                    <a:pt x="17962" y="2043"/>
                    <a:pt x="18561" y="1722"/>
                    <a:pt x="19174" y="1431"/>
                  </a:cubicBezTo>
                  <a:cubicBezTo>
                    <a:pt x="19232" y="1416"/>
                    <a:pt x="19247" y="1358"/>
                    <a:pt x="19217" y="1314"/>
                  </a:cubicBezTo>
                  <a:cubicBezTo>
                    <a:pt x="19206" y="1281"/>
                    <a:pt x="19171" y="1265"/>
                    <a:pt x="19135" y="12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9"/>
            <p:cNvSpPr/>
            <p:nvPr/>
          </p:nvSpPr>
          <p:spPr>
            <a:xfrm>
              <a:off x="-1931176" y="3410888"/>
              <a:ext cx="964783" cy="875320"/>
            </a:xfrm>
            <a:custGeom>
              <a:avLst/>
              <a:gdLst/>
              <a:ahLst/>
              <a:cxnLst/>
              <a:rect l="l" t="t" r="r" b="b"/>
              <a:pathLst>
                <a:path w="39179" h="35546" extrusionOk="0">
                  <a:moveTo>
                    <a:pt x="20704" y="0"/>
                  </a:moveTo>
                  <a:cubicBezTo>
                    <a:pt x="17362" y="0"/>
                    <a:pt x="14014" y="463"/>
                    <a:pt x="10915" y="1693"/>
                  </a:cubicBezTo>
                  <a:cubicBezTo>
                    <a:pt x="7165" y="3181"/>
                    <a:pt x="3823" y="5895"/>
                    <a:pt x="2058" y="9514"/>
                  </a:cubicBezTo>
                  <a:cubicBezTo>
                    <a:pt x="0" y="13745"/>
                    <a:pt x="277" y="18838"/>
                    <a:pt x="1897" y="23259"/>
                  </a:cubicBezTo>
                  <a:cubicBezTo>
                    <a:pt x="2335" y="24456"/>
                    <a:pt x="2904" y="25652"/>
                    <a:pt x="3809" y="26542"/>
                  </a:cubicBezTo>
                  <a:cubicBezTo>
                    <a:pt x="4173" y="24295"/>
                    <a:pt x="4801" y="22092"/>
                    <a:pt x="5151" y="19845"/>
                  </a:cubicBezTo>
                  <a:cubicBezTo>
                    <a:pt x="5370" y="18473"/>
                    <a:pt x="5487" y="17058"/>
                    <a:pt x="5983" y="15759"/>
                  </a:cubicBezTo>
                  <a:cubicBezTo>
                    <a:pt x="6814" y="13556"/>
                    <a:pt x="8711" y="11848"/>
                    <a:pt x="10915" y="11002"/>
                  </a:cubicBezTo>
                  <a:cubicBezTo>
                    <a:pt x="12159" y="10513"/>
                    <a:pt x="13488" y="10292"/>
                    <a:pt x="14825" y="10292"/>
                  </a:cubicBezTo>
                  <a:cubicBezTo>
                    <a:pt x="15839" y="10292"/>
                    <a:pt x="16857" y="10419"/>
                    <a:pt x="17846" y="10652"/>
                  </a:cubicBezTo>
                  <a:cubicBezTo>
                    <a:pt x="19728" y="11090"/>
                    <a:pt x="21552" y="11936"/>
                    <a:pt x="22865" y="13337"/>
                  </a:cubicBezTo>
                  <a:cubicBezTo>
                    <a:pt x="23989" y="14519"/>
                    <a:pt x="24689" y="16051"/>
                    <a:pt x="25156" y="17612"/>
                  </a:cubicBezTo>
                  <a:cubicBezTo>
                    <a:pt x="26878" y="23376"/>
                    <a:pt x="25681" y="29519"/>
                    <a:pt x="25535" y="35545"/>
                  </a:cubicBezTo>
                  <a:cubicBezTo>
                    <a:pt x="28351" y="35385"/>
                    <a:pt x="31080" y="34057"/>
                    <a:pt x="33123" y="32087"/>
                  </a:cubicBezTo>
                  <a:cubicBezTo>
                    <a:pt x="35458" y="29855"/>
                    <a:pt x="36960" y="26819"/>
                    <a:pt x="37705" y="23668"/>
                  </a:cubicBezTo>
                  <a:cubicBezTo>
                    <a:pt x="39178" y="17525"/>
                    <a:pt x="37807" y="10769"/>
                    <a:pt x="34086" y="5676"/>
                  </a:cubicBezTo>
                  <a:cubicBezTo>
                    <a:pt x="32992" y="4188"/>
                    <a:pt x="31693" y="2831"/>
                    <a:pt x="30102" y="1897"/>
                  </a:cubicBezTo>
                  <a:cubicBezTo>
                    <a:pt x="27928" y="613"/>
                    <a:pt x="25331" y="204"/>
                    <a:pt x="22807" y="58"/>
                  </a:cubicBezTo>
                  <a:cubicBezTo>
                    <a:pt x="22108" y="20"/>
                    <a:pt x="21406" y="0"/>
                    <a:pt x="20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59"/>
          <p:cNvGrpSpPr/>
          <p:nvPr/>
        </p:nvGrpSpPr>
        <p:grpSpPr>
          <a:xfrm flipH="1">
            <a:off x="6405420" y="2638599"/>
            <a:ext cx="488155" cy="457809"/>
            <a:chOff x="3089978" y="4184399"/>
            <a:chExt cx="388071" cy="363947"/>
          </a:xfrm>
        </p:grpSpPr>
        <p:sp>
          <p:nvSpPr>
            <p:cNvPr id="1336" name="Google Shape;1336;p59"/>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9"/>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9"/>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99"/>
                                        </p:tgtEl>
                                        <p:attrNameLst>
                                          <p:attrName>style.visibility</p:attrName>
                                        </p:attrNameLst>
                                      </p:cBhvr>
                                      <p:to>
                                        <p:strVal val="visible"/>
                                      </p:to>
                                    </p:set>
                                    <p:anim calcmode="lin" valueType="num">
                                      <p:cBhvr additive="base">
                                        <p:cTn id="7" dur="1000"/>
                                        <p:tgtEl>
                                          <p:spTgt spid="129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96"/>
                                        </p:tgtEl>
                                        <p:attrNameLst>
                                          <p:attrName>style.visibility</p:attrName>
                                        </p:attrNameLst>
                                      </p:cBhvr>
                                      <p:to>
                                        <p:strVal val="visible"/>
                                      </p:to>
                                    </p:set>
                                    <p:anim calcmode="lin" valueType="num">
                                      <p:cBhvr additive="base">
                                        <p:cTn id="10" dur="1000"/>
                                        <p:tgtEl>
                                          <p:spTgt spid="1296"/>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1297"/>
                                        </p:tgtEl>
                                        <p:attrNameLst>
                                          <p:attrName>style.visibility</p:attrName>
                                        </p:attrNameLst>
                                      </p:cBhvr>
                                      <p:to>
                                        <p:strVal val="visible"/>
                                      </p:to>
                                    </p:set>
                                    <p:anim calcmode="lin" valueType="num">
                                      <p:cBhvr additive="base">
                                        <p:cTn id="14" dur="1000"/>
                                        <p:tgtEl>
                                          <p:spTgt spid="1297"/>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2" fill="hold" nodeType="afterEffect">
                                  <p:stCondLst>
                                    <p:cond delay="0"/>
                                  </p:stCondLst>
                                  <p:childTnLst>
                                    <p:set>
                                      <p:cBhvr>
                                        <p:cTn id="17" dur="1" fill="hold">
                                          <p:stCondLst>
                                            <p:cond delay="0"/>
                                          </p:stCondLst>
                                        </p:cTn>
                                        <p:tgtEl>
                                          <p:spTgt spid="1322"/>
                                        </p:tgtEl>
                                        <p:attrNameLst>
                                          <p:attrName>style.visibility</p:attrName>
                                        </p:attrNameLst>
                                      </p:cBhvr>
                                      <p:to>
                                        <p:strVal val="visible"/>
                                      </p:to>
                                    </p:set>
                                    <p:anim calcmode="lin" valueType="num">
                                      <p:cBhvr additive="base">
                                        <p:cTn id="18" dur="1000"/>
                                        <p:tgtEl>
                                          <p:spTgt spid="1322"/>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1298"/>
                                        </p:tgtEl>
                                        <p:attrNameLst>
                                          <p:attrName>style.visibility</p:attrName>
                                        </p:attrNameLst>
                                      </p:cBhvr>
                                      <p:to>
                                        <p:strVal val="visible"/>
                                      </p:to>
                                    </p:set>
                                    <p:anim calcmode="lin" valueType="num">
                                      <p:cBhvr additive="base">
                                        <p:cTn id="21" dur="1000"/>
                                        <p:tgtEl>
                                          <p:spTgt spid="1298"/>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3" presetClass="entr" presetSubtype="16" fill="hold" nodeType="afterEffect">
                                  <p:stCondLst>
                                    <p:cond delay="0"/>
                                  </p:stCondLst>
                                  <p:childTnLst>
                                    <p:set>
                                      <p:cBhvr>
                                        <p:cTn id="24" dur="1" fill="hold">
                                          <p:stCondLst>
                                            <p:cond delay="0"/>
                                          </p:stCondLst>
                                        </p:cTn>
                                        <p:tgtEl>
                                          <p:spTgt spid="1300"/>
                                        </p:tgtEl>
                                        <p:attrNameLst>
                                          <p:attrName>style.visibility</p:attrName>
                                        </p:attrNameLst>
                                      </p:cBhvr>
                                      <p:to>
                                        <p:strVal val="visible"/>
                                      </p:to>
                                    </p:set>
                                    <p:anim calcmode="lin" valueType="num">
                                      <p:cBhvr additive="base">
                                        <p:cTn id="25" dur="500"/>
                                        <p:tgtEl>
                                          <p:spTgt spid="1300"/>
                                        </p:tgtEl>
                                        <p:attrNameLst>
                                          <p:attrName>ppt_w</p:attrName>
                                        </p:attrNameLst>
                                      </p:cBhvr>
                                      <p:tavLst>
                                        <p:tav tm="0">
                                          <p:val>
                                            <p:strVal val="0"/>
                                          </p:val>
                                        </p:tav>
                                        <p:tav tm="100000">
                                          <p:val>
                                            <p:strVal val="#ppt_w"/>
                                          </p:val>
                                        </p:tav>
                                      </p:tavLst>
                                    </p:anim>
                                    <p:anim calcmode="lin" valueType="num">
                                      <p:cBhvr additive="base">
                                        <p:cTn id="26" dur="500"/>
                                        <p:tgtEl>
                                          <p:spTgt spid="1300"/>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304"/>
                                        </p:tgtEl>
                                        <p:attrNameLst>
                                          <p:attrName>style.visibility</p:attrName>
                                        </p:attrNameLst>
                                      </p:cBhvr>
                                      <p:to>
                                        <p:strVal val="visible"/>
                                      </p:to>
                                    </p:set>
                                    <p:anim calcmode="lin" valueType="num">
                                      <p:cBhvr additive="base">
                                        <p:cTn id="29" dur="500"/>
                                        <p:tgtEl>
                                          <p:spTgt spid="1304"/>
                                        </p:tgtEl>
                                        <p:attrNameLst>
                                          <p:attrName>ppt_w</p:attrName>
                                        </p:attrNameLst>
                                      </p:cBhvr>
                                      <p:tavLst>
                                        <p:tav tm="0">
                                          <p:val>
                                            <p:strVal val="0"/>
                                          </p:val>
                                        </p:tav>
                                        <p:tav tm="100000">
                                          <p:val>
                                            <p:strVal val="#ppt_w"/>
                                          </p:val>
                                        </p:tav>
                                      </p:tavLst>
                                    </p:anim>
                                    <p:anim calcmode="lin" valueType="num">
                                      <p:cBhvr additive="base">
                                        <p:cTn id="30" dur="500"/>
                                        <p:tgtEl>
                                          <p:spTgt spid="1304"/>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1335"/>
                                        </p:tgtEl>
                                        <p:attrNameLst>
                                          <p:attrName>style.visibility</p:attrName>
                                        </p:attrNameLst>
                                      </p:cBhvr>
                                      <p:to>
                                        <p:strVal val="visible"/>
                                      </p:to>
                                    </p:set>
                                    <p:anim calcmode="lin" valueType="num">
                                      <p:cBhvr additive="base">
                                        <p:cTn id="33" dur="500"/>
                                        <p:tgtEl>
                                          <p:spTgt spid="1335"/>
                                        </p:tgtEl>
                                        <p:attrNameLst>
                                          <p:attrName>ppt_w</p:attrName>
                                        </p:attrNameLst>
                                      </p:cBhvr>
                                      <p:tavLst>
                                        <p:tav tm="0">
                                          <p:val>
                                            <p:strVal val="0"/>
                                          </p:val>
                                        </p:tav>
                                        <p:tav tm="100000">
                                          <p:val>
                                            <p:strVal val="#ppt_w"/>
                                          </p:val>
                                        </p:tav>
                                      </p:tavLst>
                                    </p:anim>
                                    <p:anim calcmode="lin" valueType="num">
                                      <p:cBhvr additive="base">
                                        <p:cTn id="34" dur="500"/>
                                        <p:tgtEl>
                                          <p:spTgt spid="1335"/>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308"/>
                                        </p:tgtEl>
                                        <p:attrNameLst>
                                          <p:attrName>style.visibility</p:attrName>
                                        </p:attrNameLst>
                                      </p:cBhvr>
                                      <p:to>
                                        <p:strVal val="visible"/>
                                      </p:to>
                                    </p:set>
                                    <p:anim calcmode="lin" valueType="num">
                                      <p:cBhvr additive="base">
                                        <p:cTn id="37" dur="500"/>
                                        <p:tgtEl>
                                          <p:spTgt spid="1308"/>
                                        </p:tgtEl>
                                        <p:attrNameLst>
                                          <p:attrName>ppt_w</p:attrName>
                                        </p:attrNameLst>
                                      </p:cBhvr>
                                      <p:tavLst>
                                        <p:tav tm="0">
                                          <p:val>
                                            <p:strVal val="0"/>
                                          </p:val>
                                        </p:tav>
                                        <p:tav tm="100000">
                                          <p:val>
                                            <p:strVal val="#ppt_w"/>
                                          </p:val>
                                        </p:tav>
                                      </p:tavLst>
                                    </p:anim>
                                    <p:anim calcmode="lin" valueType="num">
                                      <p:cBhvr additive="base">
                                        <p:cTn id="38" dur="500"/>
                                        <p:tgtEl>
                                          <p:spTgt spid="1308"/>
                                        </p:tgtEl>
                                        <p:attrNameLst>
                                          <p:attrName>ppt_h</p:attrName>
                                        </p:attrNameLst>
                                      </p:cBhvr>
                                      <p:tavLst>
                                        <p:tav tm="0">
                                          <p:val>
                                            <p:strVal val="0"/>
                                          </p:val>
                                        </p:tav>
                                        <p:tav tm="100000">
                                          <p:val>
                                            <p:strVal val="#ppt_h"/>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313"/>
                                        </p:tgtEl>
                                        <p:attrNameLst>
                                          <p:attrName>style.visibility</p:attrName>
                                        </p:attrNameLst>
                                      </p:cBhvr>
                                      <p:to>
                                        <p:strVal val="visible"/>
                                      </p:to>
                                    </p:set>
                                    <p:anim calcmode="lin" valueType="num">
                                      <p:cBhvr additive="base">
                                        <p:cTn id="42" dur="1000"/>
                                        <p:tgtEl>
                                          <p:spTgt spid="1313"/>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18"/>
                                        </p:tgtEl>
                                        <p:attrNameLst>
                                          <p:attrName>style.visibility</p:attrName>
                                        </p:attrNameLst>
                                      </p:cBhvr>
                                      <p:to>
                                        <p:strVal val="visible"/>
                                      </p:to>
                                    </p:set>
                                    <p:anim calcmode="lin" valueType="num">
                                      <p:cBhvr additive="base">
                                        <p:cTn id="45" dur="1000"/>
                                        <p:tgtEl>
                                          <p:spTgt spid="1318"/>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 presetClass="entr" presetSubtype="4" fill="hold" nodeType="afterEffect">
                                  <p:stCondLst>
                                    <p:cond delay="0"/>
                                  </p:stCondLst>
                                  <p:childTnLst>
                                    <p:set>
                                      <p:cBhvr>
                                        <p:cTn id="48" dur="1" fill="hold">
                                          <p:stCondLst>
                                            <p:cond delay="0"/>
                                          </p:stCondLst>
                                        </p:cTn>
                                        <p:tgtEl>
                                          <p:spTgt spid="1323"/>
                                        </p:tgtEl>
                                        <p:attrNameLst>
                                          <p:attrName>style.visibility</p:attrName>
                                        </p:attrNameLst>
                                      </p:cBhvr>
                                      <p:to>
                                        <p:strVal val="visible"/>
                                      </p:to>
                                    </p:set>
                                    <p:anim calcmode="lin" valueType="num">
                                      <p:cBhvr additive="base">
                                        <p:cTn id="49" dur="1000"/>
                                        <p:tgtEl>
                                          <p:spTgt spid="13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925"/>
        <p:cNvGrpSpPr/>
        <p:nvPr/>
      </p:nvGrpSpPr>
      <p:grpSpPr>
        <a:xfrm>
          <a:off x="0" y="0"/>
          <a:ext cx="0" cy="0"/>
          <a:chOff x="0" y="0"/>
          <a:chExt cx="0" cy="0"/>
        </a:xfrm>
      </p:grpSpPr>
      <p:grpSp>
        <p:nvGrpSpPr>
          <p:cNvPr id="3926" name="Google Shape;3926;p113"/>
          <p:cNvGrpSpPr/>
          <p:nvPr/>
        </p:nvGrpSpPr>
        <p:grpSpPr>
          <a:xfrm flipH="1">
            <a:off x="4898500" y="633046"/>
            <a:ext cx="3598856" cy="3570598"/>
            <a:chOff x="393041" y="568246"/>
            <a:chExt cx="3598856" cy="3570598"/>
          </a:xfrm>
        </p:grpSpPr>
        <p:sp>
          <p:nvSpPr>
            <p:cNvPr id="3927" name="Google Shape;3927;p113"/>
            <p:cNvSpPr/>
            <p:nvPr/>
          </p:nvSpPr>
          <p:spPr>
            <a:xfrm rot="795539" flipH="1">
              <a:off x="641007" y="1293697"/>
              <a:ext cx="3102925" cy="2522941"/>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13"/>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13"/>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0" name="Google Shape;3930;p113"/>
          <p:cNvGrpSpPr/>
          <p:nvPr/>
        </p:nvGrpSpPr>
        <p:grpSpPr>
          <a:xfrm rot="1624651">
            <a:off x="6993452" y="2293028"/>
            <a:ext cx="1168912" cy="1311749"/>
            <a:chOff x="2899562" y="2309713"/>
            <a:chExt cx="1168901" cy="1311737"/>
          </a:xfrm>
        </p:grpSpPr>
        <p:sp>
          <p:nvSpPr>
            <p:cNvPr id="3931" name="Google Shape;3931;p113"/>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13"/>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113"/>
          <p:cNvGrpSpPr/>
          <p:nvPr/>
        </p:nvGrpSpPr>
        <p:grpSpPr>
          <a:xfrm rot="2151281">
            <a:off x="7465460" y="2123775"/>
            <a:ext cx="413316" cy="807903"/>
            <a:chOff x="2887743" y="2397645"/>
            <a:chExt cx="413267" cy="807808"/>
          </a:xfrm>
        </p:grpSpPr>
        <p:sp>
          <p:nvSpPr>
            <p:cNvPr id="3934" name="Google Shape;3934;p113"/>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13"/>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6" name="Google Shape;3936;p113"/>
          <p:cNvSpPr txBox="1"/>
          <p:nvPr/>
        </p:nvSpPr>
        <p:spPr>
          <a:xfrm flipH="1">
            <a:off x="1560838" y="3567150"/>
            <a:ext cx="3030600" cy="2688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a:solidFill>
                  <a:schemeClr val="dk1"/>
                </a:solidFill>
                <a:latin typeface="Comfortaa"/>
                <a:ea typeface="Comfortaa"/>
                <a:cs typeface="Comfortaa"/>
                <a:sym typeface="Comfortaa"/>
              </a:rPr>
              <a:t>Please keep this slide for attribution</a:t>
            </a:r>
            <a:endParaRPr sz="1100">
              <a:solidFill>
                <a:schemeClr val="dk1"/>
              </a:solidFill>
              <a:latin typeface="Comfortaa"/>
              <a:ea typeface="Comfortaa"/>
              <a:cs typeface="Comfortaa"/>
              <a:sym typeface="Comfortaa"/>
            </a:endParaRPr>
          </a:p>
        </p:txBody>
      </p:sp>
      <p:sp>
        <p:nvSpPr>
          <p:cNvPr id="3937" name="Google Shape;3937;p113"/>
          <p:cNvSpPr txBox="1">
            <a:spLocks noGrp="1"/>
          </p:cNvSpPr>
          <p:nvPr>
            <p:ph type="ctrTitle"/>
          </p:nvPr>
        </p:nvSpPr>
        <p:spPr>
          <a:xfrm>
            <a:off x="1187488" y="585288"/>
            <a:ext cx="3777300" cy="9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3938" name="Google Shape;3938;p113"/>
          <p:cNvSpPr txBox="1">
            <a:spLocks noGrp="1"/>
          </p:cNvSpPr>
          <p:nvPr>
            <p:ph type="subTitle" idx="1"/>
          </p:nvPr>
        </p:nvSpPr>
        <p:spPr>
          <a:xfrm>
            <a:off x="1187498" y="1990075"/>
            <a:ext cx="3777300" cy="14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sz="2000">
                <a:solidFill>
                  <a:schemeClr val="accent2"/>
                </a:solidFill>
                <a:latin typeface="Archivo Black"/>
                <a:ea typeface="Archivo Black"/>
                <a:cs typeface="Archivo Black"/>
                <a:sym typeface="Archivo Black"/>
              </a:rPr>
              <a:t>DO YOU HAVE ANY QUESTIONS?</a:t>
            </a:r>
            <a:endParaRPr sz="2000">
              <a:solidFill>
                <a:schemeClr val="accent2"/>
              </a:solidFill>
              <a:latin typeface="Archivo Black"/>
              <a:ea typeface="Archivo Black"/>
              <a:cs typeface="Archivo Black"/>
              <a:sym typeface="Archivo Black"/>
            </a:endParaRPr>
          </a:p>
          <a:p>
            <a:pPr marL="0" lvl="0" indent="0" algn="ctr" rtl="0">
              <a:spcBef>
                <a:spcPts val="1000"/>
              </a:spcBef>
              <a:spcAft>
                <a:spcPts val="0"/>
              </a:spcAft>
              <a:buClr>
                <a:schemeClr val="lt1"/>
              </a:buClr>
              <a:buSzPts val="1100"/>
              <a:buFont typeface="Arial"/>
              <a:buNone/>
            </a:pPr>
            <a:r>
              <a:rPr lang="en"/>
              <a:t>youremail@freepik.com </a:t>
            </a:r>
            <a:endParaRPr/>
          </a:p>
          <a:p>
            <a:pPr marL="0" lvl="0" indent="0" algn="ctr" rtl="0">
              <a:spcBef>
                <a:spcPts val="0"/>
              </a:spcBef>
              <a:spcAft>
                <a:spcPts val="0"/>
              </a:spcAft>
              <a:buClr>
                <a:schemeClr val="lt1"/>
              </a:buClr>
              <a:buSzPts val="1100"/>
              <a:buFont typeface="Arial"/>
              <a:buNone/>
            </a:pPr>
            <a:r>
              <a:rPr lang="en"/>
              <a:t>+91  620 421 838 </a:t>
            </a:r>
            <a:endParaRPr/>
          </a:p>
          <a:p>
            <a:pPr marL="0" lvl="0" indent="0" algn="ctr" rtl="0">
              <a:spcBef>
                <a:spcPts val="0"/>
              </a:spcBef>
              <a:spcAft>
                <a:spcPts val="0"/>
              </a:spcAft>
              <a:buNone/>
            </a:pPr>
            <a:r>
              <a:rPr lang="en"/>
              <a:t>yourwebsite.com</a:t>
            </a:r>
            <a:endParaRPr/>
          </a:p>
          <a:p>
            <a:pPr marL="0" lvl="0" indent="0" algn="l" rtl="0">
              <a:spcBef>
                <a:spcPts val="0"/>
              </a:spcBef>
              <a:spcAft>
                <a:spcPts val="0"/>
              </a:spcAft>
              <a:buNone/>
            </a:pPr>
            <a:endParaRPr/>
          </a:p>
        </p:txBody>
      </p:sp>
      <p:sp>
        <p:nvSpPr>
          <p:cNvPr id="3939" name="Google Shape;3939;p113"/>
          <p:cNvSpPr/>
          <p:nvPr/>
        </p:nvSpPr>
        <p:spPr>
          <a:xfrm>
            <a:off x="1868125" y="1479834"/>
            <a:ext cx="541865" cy="520676"/>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940" name="Google Shape;3940;p113"/>
          <p:cNvSpPr/>
          <p:nvPr/>
        </p:nvSpPr>
        <p:spPr>
          <a:xfrm>
            <a:off x="2805213" y="1479834"/>
            <a:ext cx="541865" cy="520676"/>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941" name="Google Shape;3941;p113"/>
          <p:cNvSpPr/>
          <p:nvPr/>
        </p:nvSpPr>
        <p:spPr>
          <a:xfrm>
            <a:off x="3742288" y="1479834"/>
            <a:ext cx="541865" cy="520676"/>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nvGrpSpPr>
          <p:cNvPr id="3942" name="Google Shape;3942;p113"/>
          <p:cNvGrpSpPr/>
          <p:nvPr/>
        </p:nvGrpSpPr>
        <p:grpSpPr>
          <a:xfrm flipH="1">
            <a:off x="4542377" y="3445669"/>
            <a:ext cx="186655" cy="149254"/>
            <a:chOff x="2858987" y="3108507"/>
            <a:chExt cx="186655" cy="149254"/>
          </a:xfrm>
        </p:grpSpPr>
        <p:sp>
          <p:nvSpPr>
            <p:cNvPr id="3943" name="Google Shape;3943;p113"/>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13"/>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13"/>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6" name="Google Shape;3946;p113"/>
          <p:cNvSpPr/>
          <p:nvPr/>
        </p:nvSpPr>
        <p:spPr>
          <a:xfrm flipH="1">
            <a:off x="2097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13"/>
          <p:cNvSpPr/>
          <p:nvPr/>
        </p:nvSpPr>
        <p:spPr>
          <a:xfrm flipH="1">
            <a:off x="8192325" y="6484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13"/>
          <p:cNvSpPr/>
          <p:nvPr/>
        </p:nvSpPr>
        <p:spPr>
          <a:xfrm flipH="1">
            <a:off x="-218296"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13"/>
          <p:cNvSpPr/>
          <p:nvPr/>
        </p:nvSpPr>
        <p:spPr>
          <a:xfrm flipH="1">
            <a:off x="-105580"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0" name="Google Shape;3950;p113"/>
          <p:cNvGrpSpPr/>
          <p:nvPr/>
        </p:nvGrpSpPr>
        <p:grpSpPr>
          <a:xfrm flipH="1">
            <a:off x="7199965" y="4230086"/>
            <a:ext cx="1109326" cy="2740462"/>
            <a:chOff x="1985590" y="3490398"/>
            <a:chExt cx="1109326" cy="2740462"/>
          </a:xfrm>
        </p:grpSpPr>
        <p:sp>
          <p:nvSpPr>
            <p:cNvPr id="3951" name="Google Shape;3951;p113"/>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13"/>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3" name="Google Shape;3953;p113"/>
          <p:cNvSpPr/>
          <p:nvPr/>
        </p:nvSpPr>
        <p:spPr>
          <a:xfrm>
            <a:off x="6081877" y="4230063"/>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4" name="Google Shape;3954;p113"/>
          <p:cNvGrpSpPr/>
          <p:nvPr/>
        </p:nvGrpSpPr>
        <p:grpSpPr>
          <a:xfrm flipH="1">
            <a:off x="1052441" y="3213889"/>
            <a:ext cx="444119" cy="550116"/>
            <a:chOff x="7443422" y="3653739"/>
            <a:chExt cx="444119" cy="550116"/>
          </a:xfrm>
        </p:grpSpPr>
        <p:sp>
          <p:nvSpPr>
            <p:cNvPr id="3955" name="Google Shape;3955;p113"/>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13"/>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13"/>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13"/>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9" name="Google Shape;3959;p113"/>
          <p:cNvSpPr/>
          <p:nvPr/>
        </p:nvSpPr>
        <p:spPr>
          <a:xfrm rot="2032192" flipH="1">
            <a:off x="8525165" y="4323016"/>
            <a:ext cx="286801" cy="1075216"/>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0" name="Google Shape;3960;p113"/>
          <p:cNvGrpSpPr/>
          <p:nvPr/>
        </p:nvGrpSpPr>
        <p:grpSpPr>
          <a:xfrm flipH="1">
            <a:off x="8479381" y="1733810"/>
            <a:ext cx="874530" cy="1481072"/>
            <a:chOff x="-117729" y="1733810"/>
            <a:chExt cx="874530" cy="1481072"/>
          </a:xfrm>
        </p:grpSpPr>
        <p:sp>
          <p:nvSpPr>
            <p:cNvPr id="3961" name="Google Shape;3961;p113"/>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13"/>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13"/>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4" name="Google Shape;3964;p113"/>
          <p:cNvSpPr/>
          <p:nvPr/>
        </p:nvSpPr>
        <p:spPr>
          <a:xfrm>
            <a:off x="7299674" y="5350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13"/>
          <p:cNvSpPr/>
          <p:nvPr/>
        </p:nvSpPr>
        <p:spPr>
          <a:xfrm>
            <a:off x="3157135"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6" name="Google Shape;3966;p113"/>
          <p:cNvGrpSpPr/>
          <p:nvPr/>
        </p:nvGrpSpPr>
        <p:grpSpPr>
          <a:xfrm rot="-649132" flipH="1">
            <a:off x="5296705" y="1964060"/>
            <a:ext cx="874507" cy="1481033"/>
            <a:chOff x="-117729" y="1733810"/>
            <a:chExt cx="874530" cy="1481072"/>
          </a:xfrm>
        </p:grpSpPr>
        <p:sp>
          <p:nvSpPr>
            <p:cNvPr id="3967" name="Google Shape;3967;p113"/>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13"/>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13"/>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0" name="Google Shape;3970;p113"/>
          <p:cNvSpPr/>
          <p:nvPr/>
        </p:nvSpPr>
        <p:spPr>
          <a:xfrm>
            <a:off x="1013254"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13"/>
          <p:cNvSpPr/>
          <p:nvPr/>
        </p:nvSpPr>
        <p:spPr>
          <a:xfrm>
            <a:off x="4806604" y="31544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13"/>
          <p:cNvSpPr/>
          <p:nvPr/>
        </p:nvSpPr>
        <p:spPr>
          <a:xfrm rot="2700000" flipH="1">
            <a:off x="648355"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13"/>
          <p:cNvSpPr/>
          <p:nvPr/>
        </p:nvSpPr>
        <p:spPr>
          <a:xfrm>
            <a:off x="5521960"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13"/>
          <p:cNvSpPr/>
          <p:nvPr/>
        </p:nvSpPr>
        <p:spPr>
          <a:xfrm flipH="1">
            <a:off x="3210186"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5" name="Google Shape;3975;p113"/>
          <p:cNvGrpSpPr/>
          <p:nvPr/>
        </p:nvGrpSpPr>
        <p:grpSpPr>
          <a:xfrm rot="-5712340">
            <a:off x="818425" y="1685595"/>
            <a:ext cx="199303" cy="251690"/>
            <a:chOff x="3311031" y="3025663"/>
            <a:chExt cx="308584" cy="389695"/>
          </a:xfrm>
        </p:grpSpPr>
        <p:sp>
          <p:nvSpPr>
            <p:cNvPr id="3976" name="Google Shape;3976;p113"/>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13"/>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13"/>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13"/>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0" name="Google Shape;3980;p113"/>
          <p:cNvSpPr/>
          <p:nvPr/>
        </p:nvSpPr>
        <p:spPr>
          <a:xfrm rot="2700000" flipH="1">
            <a:off x="8647475" y="4532950"/>
            <a:ext cx="286820" cy="1075285"/>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1" name="Google Shape;3981;p113"/>
          <p:cNvGrpSpPr/>
          <p:nvPr/>
        </p:nvGrpSpPr>
        <p:grpSpPr>
          <a:xfrm>
            <a:off x="2004688" y="1599230"/>
            <a:ext cx="268707" cy="268733"/>
            <a:chOff x="266768" y="1721375"/>
            <a:chExt cx="397907" cy="397887"/>
          </a:xfrm>
        </p:grpSpPr>
        <p:sp>
          <p:nvSpPr>
            <p:cNvPr id="3982" name="Google Shape;3982;p11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1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4" name="Google Shape;3984;p113"/>
          <p:cNvGrpSpPr/>
          <p:nvPr/>
        </p:nvGrpSpPr>
        <p:grpSpPr>
          <a:xfrm>
            <a:off x="3878840" y="1599210"/>
            <a:ext cx="268733" cy="268772"/>
            <a:chOff x="1379798" y="1723250"/>
            <a:chExt cx="397887" cy="397887"/>
          </a:xfrm>
        </p:grpSpPr>
        <p:sp>
          <p:nvSpPr>
            <p:cNvPr id="3985" name="Google Shape;3985;p11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1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1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1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9" name="Google Shape;3989;p113"/>
          <p:cNvGrpSpPr/>
          <p:nvPr/>
        </p:nvGrpSpPr>
        <p:grpSpPr>
          <a:xfrm>
            <a:off x="2941773" y="1599230"/>
            <a:ext cx="268718" cy="268733"/>
            <a:chOff x="864491" y="1723250"/>
            <a:chExt cx="397866" cy="397887"/>
          </a:xfrm>
        </p:grpSpPr>
        <p:sp>
          <p:nvSpPr>
            <p:cNvPr id="3990" name="Google Shape;3990;p11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1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1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3" name="Google Shape;3993;p113"/>
          <p:cNvSpPr/>
          <p:nvPr/>
        </p:nvSpPr>
        <p:spPr>
          <a:xfrm>
            <a:off x="4787676" y="2193908"/>
            <a:ext cx="112101" cy="106156"/>
          </a:xfrm>
          <a:custGeom>
            <a:avLst/>
            <a:gdLst/>
            <a:ahLst/>
            <a:cxnLst/>
            <a:rect l="l" t="t" r="r" b="b"/>
            <a:pathLst>
              <a:path w="4743" h="4491" extrusionOk="0">
                <a:moveTo>
                  <a:pt x="2365" y="167"/>
                </a:moveTo>
                <a:cubicBezTo>
                  <a:pt x="2743" y="167"/>
                  <a:pt x="3135" y="271"/>
                  <a:pt x="3462" y="467"/>
                </a:cubicBezTo>
                <a:cubicBezTo>
                  <a:pt x="2547" y="1551"/>
                  <a:pt x="1764" y="2753"/>
                  <a:pt x="1124" y="4046"/>
                </a:cubicBezTo>
                <a:cubicBezTo>
                  <a:pt x="653" y="3720"/>
                  <a:pt x="314" y="3158"/>
                  <a:pt x="261" y="2544"/>
                </a:cubicBezTo>
                <a:cubicBezTo>
                  <a:pt x="170" y="1564"/>
                  <a:pt x="836" y="545"/>
                  <a:pt x="1764" y="258"/>
                </a:cubicBezTo>
                <a:cubicBezTo>
                  <a:pt x="1960" y="193"/>
                  <a:pt x="2156" y="167"/>
                  <a:pt x="2365" y="167"/>
                </a:cubicBezTo>
                <a:close/>
                <a:moveTo>
                  <a:pt x="3606" y="545"/>
                </a:moveTo>
                <a:cubicBezTo>
                  <a:pt x="3880" y="741"/>
                  <a:pt x="4128" y="990"/>
                  <a:pt x="4272" y="1290"/>
                </a:cubicBezTo>
                <a:cubicBezTo>
                  <a:pt x="4533" y="1813"/>
                  <a:pt x="4572" y="2518"/>
                  <a:pt x="4363" y="3080"/>
                </a:cubicBezTo>
                <a:cubicBezTo>
                  <a:pt x="4246" y="3367"/>
                  <a:pt x="4011" y="3759"/>
                  <a:pt x="3553" y="3942"/>
                </a:cubicBezTo>
                <a:cubicBezTo>
                  <a:pt x="3049" y="4152"/>
                  <a:pt x="2562" y="4328"/>
                  <a:pt x="2078" y="4328"/>
                </a:cubicBezTo>
                <a:cubicBezTo>
                  <a:pt x="1960" y="4328"/>
                  <a:pt x="1842" y="4318"/>
                  <a:pt x="1724" y="4295"/>
                </a:cubicBezTo>
                <a:cubicBezTo>
                  <a:pt x="1568" y="4268"/>
                  <a:pt x="1411" y="4203"/>
                  <a:pt x="1267" y="4125"/>
                </a:cubicBezTo>
                <a:cubicBezTo>
                  <a:pt x="1894" y="2845"/>
                  <a:pt x="2678" y="1643"/>
                  <a:pt x="3606" y="545"/>
                </a:cubicBezTo>
                <a:close/>
                <a:moveTo>
                  <a:pt x="2354" y="1"/>
                </a:moveTo>
                <a:cubicBezTo>
                  <a:pt x="2137" y="1"/>
                  <a:pt x="1920" y="33"/>
                  <a:pt x="1711" y="101"/>
                </a:cubicBezTo>
                <a:cubicBezTo>
                  <a:pt x="706" y="415"/>
                  <a:pt x="0" y="1499"/>
                  <a:pt x="92" y="2557"/>
                </a:cubicBezTo>
                <a:cubicBezTo>
                  <a:pt x="157" y="3249"/>
                  <a:pt x="562" y="3890"/>
                  <a:pt x="1110" y="4229"/>
                </a:cubicBezTo>
                <a:lnTo>
                  <a:pt x="1124" y="4229"/>
                </a:lnTo>
                <a:cubicBezTo>
                  <a:pt x="1306" y="4347"/>
                  <a:pt x="1502" y="4412"/>
                  <a:pt x="1698" y="4451"/>
                </a:cubicBezTo>
                <a:cubicBezTo>
                  <a:pt x="1816" y="4477"/>
                  <a:pt x="1947" y="4491"/>
                  <a:pt x="2064" y="4491"/>
                </a:cubicBezTo>
                <a:cubicBezTo>
                  <a:pt x="2587" y="4491"/>
                  <a:pt x="3096" y="4308"/>
                  <a:pt x="3619" y="4099"/>
                </a:cubicBezTo>
                <a:cubicBezTo>
                  <a:pt x="4024" y="3942"/>
                  <a:pt x="4337" y="3602"/>
                  <a:pt x="4507" y="3132"/>
                </a:cubicBezTo>
                <a:cubicBezTo>
                  <a:pt x="4742" y="2531"/>
                  <a:pt x="4703" y="1773"/>
                  <a:pt x="4416" y="1225"/>
                </a:cubicBezTo>
                <a:cubicBezTo>
                  <a:pt x="4246" y="872"/>
                  <a:pt x="3971" y="585"/>
                  <a:pt x="3645" y="376"/>
                </a:cubicBezTo>
                <a:lnTo>
                  <a:pt x="3632" y="376"/>
                </a:lnTo>
                <a:cubicBezTo>
                  <a:pt x="3253" y="138"/>
                  <a:pt x="2803" y="1"/>
                  <a:pt x="2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4" name="Google Shape;3994;p113"/>
          <p:cNvGrpSpPr/>
          <p:nvPr/>
        </p:nvGrpSpPr>
        <p:grpSpPr>
          <a:xfrm>
            <a:off x="5663333" y="1179887"/>
            <a:ext cx="1881736" cy="2783728"/>
            <a:chOff x="3613685" y="725941"/>
            <a:chExt cx="1550924" cy="2294345"/>
          </a:xfrm>
        </p:grpSpPr>
        <p:sp>
          <p:nvSpPr>
            <p:cNvPr id="3995" name="Google Shape;3995;p113"/>
            <p:cNvSpPr/>
            <p:nvPr/>
          </p:nvSpPr>
          <p:spPr>
            <a:xfrm>
              <a:off x="4050474" y="725941"/>
              <a:ext cx="988419" cy="892950"/>
            </a:xfrm>
            <a:custGeom>
              <a:avLst/>
              <a:gdLst/>
              <a:ahLst/>
              <a:cxnLst/>
              <a:rect l="l" t="t" r="r" b="b"/>
              <a:pathLst>
                <a:path w="54541" h="49273" extrusionOk="0">
                  <a:moveTo>
                    <a:pt x="29095" y="0"/>
                  </a:moveTo>
                  <a:cubicBezTo>
                    <a:pt x="28332" y="0"/>
                    <a:pt x="27564" y="58"/>
                    <a:pt x="26807" y="141"/>
                  </a:cubicBezTo>
                  <a:cubicBezTo>
                    <a:pt x="23880" y="467"/>
                    <a:pt x="20523" y="1552"/>
                    <a:pt x="19583" y="4347"/>
                  </a:cubicBezTo>
                  <a:cubicBezTo>
                    <a:pt x="19400" y="4909"/>
                    <a:pt x="19282" y="5562"/>
                    <a:pt x="18812" y="5915"/>
                  </a:cubicBezTo>
                  <a:cubicBezTo>
                    <a:pt x="18451" y="6191"/>
                    <a:pt x="17980" y="6202"/>
                    <a:pt x="17510" y="6202"/>
                  </a:cubicBezTo>
                  <a:cubicBezTo>
                    <a:pt x="17469" y="6202"/>
                    <a:pt x="17429" y="6202"/>
                    <a:pt x="17388" y="6202"/>
                  </a:cubicBezTo>
                  <a:lnTo>
                    <a:pt x="17061" y="6202"/>
                  </a:lnTo>
                  <a:cubicBezTo>
                    <a:pt x="14631" y="6241"/>
                    <a:pt x="12476" y="8501"/>
                    <a:pt x="12528" y="10931"/>
                  </a:cubicBezTo>
                  <a:cubicBezTo>
                    <a:pt x="12541" y="11310"/>
                    <a:pt x="12581" y="11741"/>
                    <a:pt x="12345" y="12042"/>
                  </a:cubicBezTo>
                  <a:cubicBezTo>
                    <a:pt x="12189" y="12238"/>
                    <a:pt x="11940" y="12329"/>
                    <a:pt x="11731" y="12460"/>
                  </a:cubicBezTo>
                  <a:cubicBezTo>
                    <a:pt x="10791" y="12982"/>
                    <a:pt x="10281" y="14184"/>
                    <a:pt x="10556" y="15216"/>
                  </a:cubicBezTo>
                  <a:cubicBezTo>
                    <a:pt x="10634" y="15516"/>
                    <a:pt x="10765" y="15817"/>
                    <a:pt x="10726" y="16117"/>
                  </a:cubicBezTo>
                  <a:cubicBezTo>
                    <a:pt x="10621" y="16927"/>
                    <a:pt x="9563" y="17071"/>
                    <a:pt x="8792" y="17332"/>
                  </a:cubicBezTo>
                  <a:cubicBezTo>
                    <a:pt x="6872" y="17999"/>
                    <a:pt x="6232" y="20899"/>
                    <a:pt x="7708" y="22309"/>
                  </a:cubicBezTo>
                  <a:cubicBezTo>
                    <a:pt x="5696" y="23054"/>
                    <a:pt x="4690" y="25732"/>
                    <a:pt x="5722" y="27613"/>
                  </a:cubicBezTo>
                  <a:cubicBezTo>
                    <a:pt x="4821" y="27692"/>
                    <a:pt x="4168" y="28789"/>
                    <a:pt x="4533" y="29625"/>
                  </a:cubicBezTo>
                  <a:cubicBezTo>
                    <a:pt x="4421" y="29567"/>
                    <a:pt x="4305" y="29540"/>
                    <a:pt x="4191" y="29540"/>
                  </a:cubicBezTo>
                  <a:cubicBezTo>
                    <a:pt x="3589" y="29540"/>
                    <a:pt x="3022" y="30273"/>
                    <a:pt x="3110" y="30931"/>
                  </a:cubicBezTo>
                  <a:cubicBezTo>
                    <a:pt x="3227" y="31715"/>
                    <a:pt x="3893" y="32290"/>
                    <a:pt x="4533" y="32760"/>
                  </a:cubicBezTo>
                  <a:cubicBezTo>
                    <a:pt x="3110" y="33087"/>
                    <a:pt x="1633" y="33675"/>
                    <a:pt x="823" y="34903"/>
                  </a:cubicBezTo>
                  <a:cubicBezTo>
                    <a:pt x="0" y="36117"/>
                    <a:pt x="183" y="38064"/>
                    <a:pt x="1490" y="38730"/>
                  </a:cubicBezTo>
                  <a:cubicBezTo>
                    <a:pt x="562" y="39488"/>
                    <a:pt x="1098" y="41304"/>
                    <a:pt x="2300" y="41434"/>
                  </a:cubicBezTo>
                  <a:cubicBezTo>
                    <a:pt x="1960" y="42114"/>
                    <a:pt x="2287" y="42950"/>
                    <a:pt x="2874" y="43420"/>
                  </a:cubicBezTo>
                  <a:cubicBezTo>
                    <a:pt x="3018" y="43355"/>
                    <a:pt x="3175" y="43302"/>
                    <a:pt x="3319" y="43250"/>
                  </a:cubicBezTo>
                  <a:cubicBezTo>
                    <a:pt x="5876" y="42320"/>
                    <a:pt x="8574" y="42197"/>
                    <a:pt x="11310" y="42197"/>
                  </a:cubicBezTo>
                  <a:cubicBezTo>
                    <a:pt x="11802" y="42197"/>
                    <a:pt x="12295" y="42201"/>
                    <a:pt x="12790" y="42205"/>
                  </a:cubicBezTo>
                  <a:cubicBezTo>
                    <a:pt x="13302" y="42210"/>
                    <a:pt x="13815" y="42214"/>
                    <a:pt x="14326" y="42214"/>
                  </a:cubicBezTo>
                  <a:cubicBezTo>
                    <a:pt x="15262" y="42214"/>
                    <a:pt x="16193" y="42199"/>
                    <a:pt x="17114" y="42140"/>
                  </a:cubicBezTo>
                  <a:cubicBezTo>
                    <a:pt x="17140" y="42140"/>
                    <a:pt x="17179" y="42140"/>
                    <a:pt x="17205" y="42127"/>
                  </a:cubicBezTo>
                  <a:cubicBezTo>
                    <a:pt x="17362" y="42127"/>
                    <a:pt x="17518" y="42114"/>
                    <a:pt x="17675" y="42087"/>
                  </a:cubicBezTo>
                  <a:cubicBezTo>
                    <a:pt x="18250" y="42035"/>
                    <a:pt x="18838" y="41905"/>
                    <a:pt x="19321" y="41591"/>
                  </a:cubicBezTo>
                  <a:cubicBezTo>
                    <a:pt x="19896" y="41212"/>
                    <a:pt x="20288" y="40598"/>
                    <a:pt x="20601" y="39984"/>
                  </a:cubicBezTo>
                  <a:cubicBezTo>
                    <a:pt x="21072" y="39109"/>
                    <a:pt x="21438" y="38181"/>
                    <a:pt x="21712" y="37215"/>
                  </a:cubicBezTo>
                  <a:cubicBezTo>
                    <a:pt x="18328" y="36575"/>
                    <a:pt x="15232" y="34328"/>
                    <a:pt x="14135" y="31088"/>
                  </a:cubicBezTo>
                  <a:cubicBezTo>
                    <a:pt x="13469" y="29076"/>
                    <a:pt x="13573" y="26895"/>
                    <a:pt x="13835" y="24791"/>
                  </a:cubicBezTo>
                  <a:cubicBezTo>
                    <a:pt x="14305" y="20781"/>
                    <a:pt x="15259" y="16836"/>
                    <a:pt x="16656" y="13047"/>
                  </a:cubicBezTo>
                  <a:cubicBezTo>
                    <a:pt x="16974" y="13180"/>
                    <a:pt x="17321" y="13246"/>
                    <a:pt x="17668" y="13246"/>
                  </a:cubicBezTo>
                  <a:cubicBezTo>
                    <a:pt x="18176" y="13246"/>
                    <a:pt x="18685" y="13105"/>
                    <a:pt x="19112" y="12825"/>
                  </a:cubicBezTo>
                  <a:cubicBezTo>
                    <a:pt x="19797" y="12369"/>
                    <a:pt x="20443" y="11543"/>
                    <a:pt x="21196" y="11543"/>
                  </a:cubicBezTo>
                  <a:cubicBezTo>
                    <a:pt x="21305" y="11543"/>
                    <a:pt x="21416" y="11560"/>
                    <a:pt x="21529" y="11597"/>
                  </a:cubicBezTo>
                  <a:cubicBezTo>
                    <a:pt x="22234" y="11833"/>
                    <a:pt x="22535" y="12838"/>
                    <a:pt x="23279" y="12943"/>
                  </a:cubicBezTo>
                  <a:cubicBezTo>
                    <a:pt x="23326" y="12950"/>
                    <a:pt x="23371" y="12953"/>
                    <a:pt x="23416" y="12953"/>
                  </a:cubicBezTo>
                  <a:cubicBezTo>
                    <a:pt x="24127" y="12953"/>
                    <a:pt x="24644" y="12121"/>
                    <a:pt x="25357" y="11924"/>
                  </a:cubicBezTo>
                  <a:cubicBezTo>
                    <a:pt x="25474" y="11891"/>
                    <a:pt x="25590" y="11875"/>
                    <a:pt x="25706" y="11875"/>
                  </a:cubicBezTo>
                  <a:cubicBezTo>
                    <a:pt x="26221" y="11875"/>
                    <a:pt x="26723" y="12176"/>
                    <a:pt x="27225" y="12486"/>
                  </a:cubicBezTo>
                  <a:cubicBezTo>
                    <a:pt x="27727" y="12781"/>
                    <a:pt x="28230" y="13085"/>
                    <a:pt x="28755" y="13085"/>
                  </a:cubicBezTo>
                  <a:cubicBezTo>
                    <a:pt x="28858" y="13085"/>
                    <a:pt x="28962" y="13073"/>
                    <a:pt x="29067" y="13047"/>
                  </a:cubicBezTo>
                  <a:cubicBezTo>
                    <a:pt x="29798" y="12865"/>
                    <a:pt x="30190" y="12094"/>
                    <a:pt x="30686" y="11506"/>
                  </a:cubicBezTo>
                  <a:cubicBezTo>
                    <a:pt x="30995" y="11139"/>
                    <a:pt x="31517" y="10846"/>
                    <a:pt x="31970" y="10846"/>
                  </a:cubicBezTo>
                  <a:cubicBezTo>
                    <a:pt x="32226" y="10846"/>
                    <a:pt x="32459" y="10940"/>
                    <a:pt x="32620" y="11166"/>
                  </a:cubicBezTo>
                  <a:cubicBezTo>
                    <a:pt x="32803" y="11415"/>
                    <a:pt x="32803" y="11741"/>
                    <a:pt x="32868" y="12042"/>
                  </a:cubicBezTo>
                  <a:cubicBezTo>
                    <a:pt x="33086" y="13100"/>
                    <a:pt x="34153" y="13862"/>
                    <a:pt x="35211" y="13862"/>
                  </a:cubicBezTo>
                  <a:cubicBezTo>
                    <a:pt x="35485" y="13862"/>
                    <a:pt x="35758" y="13811"/>
                    <a:pt x="36016" y="13701"/>
                  </a:cubicBezTo>
                  <a:lnTo>
                    <a:pt x="36016" y="13701"/>
                  </a:lnTo>
                  <a:cubicBezTo>
                    <a:pt x="35585" y="14563"/>
                    <a:pt x="35233" y="15477"/>
                    <a:pt x="35272" y="16431"/>
                  </a:cubicBezTo>
                  <a:cubicBezTo>
                    <a:pt x="35298" y="17385"/>
                    <a:pt x="35781" y="18377"/>
                    <a:pt x="36656" y="18756"/>
                  </a:cubicBezTo>
                  <a:cubicBezTo>
                    <a:pt x="37074" y="18939"/>
                    <a:pt x="37649" y="19109"/>
                    <a:pt x="37662" y="19566"/>
                  </a:cubicBezTo>
                  <a:cubicBezTo>
                    <a:pt x="37662" y="19867"/>
                    <a:pt x="37375" y="20076"/>
                    <a:pt x="37166" y="20298"/>
                  </a:cubicBezTo>
                  <a:cubicBezTo>
                    <a:pt x="36421" y="21108"/>
                    <a:pt x="36565" y="22584"/>
                    <a:pt x="37479" y="23211"/>
                  </a:cubicBezTo>
                  <a:lnTo>
                    <a:pt x="37571" y="23420"/>
                  </a:lnTo>
                  <a:cubicBezTo>
                    <a:pt x="38301" y="23076"/>
                    <a:pt x="39075" y="22858"/>
                    <a:pt x="39821" y="22858"/>
                  </a:cubicBezTo>
                  <a:cubicBezTo>
                    <a:pt x="40435" y="22858"/>
                    <a:pt x="41031" y="23006"/>
                    <a:pt x="41568" y="23355"/>
                  </a:cubicBezTo>
                  <a:cubicBezTo>
                    <a:pt x="43188" y="24426"/>
                    <a:pt x="43280" y="26986"/>
                    <a:pt x="42065" y="28515"/>
                  </a:cubicBezTo>
                  <a:cubicBezTo>
                    <a:pt x="40963" y="29903"/>
                    <a:pt x="39105" y="30502"/>
                    <a:pt x="37314" y="30502"/>
                  </a:cubicBezTo>
                  <a:cubicBezTo>
                    <a:pt x="37151" y="30502"/>
                    <a:pt x="36988" y="30497"/>
                    <a:pt x="36826" y="30487"/>
                  </a:cubicBezTo>
                  <a:cubicBezTo>
                    <a:pt x="35507" y="34315"/>
                    <a:pt x="35050" y="38443"/>
                    <a:pt x="35533" y="42466"/>
                  </a:cubicBezTo>
                  <a:cubicBezTo>
                    <a:pt x="35611" y="43159"/>
                    <a:pt x="35729" y="43890"/>
                    <a:pt x="36121" y="44478"/>
                  </a:cubicBezTo>
                  <a:cubicBezTo>
                    <a:pt x="36238" y="44648"/>
                    <a:pt x="36369" y="44792"/>
                    <a:pt x="36513" y="44935"/>
                  </a:cubicBezTo>
                  <a:cubicBezTo>
                    <a:pt x="36892" y="45301"/>
                    <a:pt x="37362" y="45575"/>
                    <a:pt x="37832" y="45811"/>
                  </a:cubicBezTo>
                  <a:cubicBezTo>
                    <a:pt x="37871" y="45837"/>
                    <a:pt x="37911" y="45850"/>
                    <a:pt x="37950" y="45876"/>
                  </a:cubicBezTo>
                  <a:cubicBezTo>
                    <a:pt x="40641" y="47208"/>
                    <a:pt x="43619" y="48018"/>
                    <a:pt x="46336" y="49272"/>
                  </a:cubicBezTo>
                  <a:cubicBezTo>
                    <a:pt x="47669" y="48972"/>
                    <a:pt x="48962" y="48502"/>
                    <a:pt x="50177" y="47875"/>
                  </a:cubicBezTo>
                  <a:cubicBezTo>
                    <a:pt x="51261" y="47300"/>
                    <a:pt x="52346" y="46542"/>
                    <a:pt x="52816" y="45419"/>
                  </a:cubicBezTo>
                  <a:cubicBezTo>
                    <a:pt x="53286" y="44282"/>
                    <a:pt x="52881" y="42728"/>
                    <a:pt x="51732" y="42323"/>
                  </a:cubicBezTo>
                  <a:cubicBezTo>
                    <a:pt x="53286" y="41278"/>
                    <a:pt x="54305" y="39488"/>
                    <a:pt x="54423" y="37620"/>
                  </a:cubicBezTo>
                  <a:cubicBezTo>
                    <a:pt x="54540" y="35765"/>
                    <a:pt x="53743" y="33858"/>
                    <a:pt x="52333" y="32643"/>
                  </a:cubicBezTo>
                  <a:cubicBezTo>
                    <a:pt x="53338" y="32029"/>
                    <a:pt x="53730" y="30566"/>
                    <a:pt x="53156" y="29534"/>
                  </a:cubicBezTo>
                  <a:cubicBezTo>
                    <a:pt x="54018" y="29037"/>
                    <a:pt x="54031" y="27679"/>
                    <a:pt x="53417" y="26882"/>
                  </a:cubicBezTo>
                  <a:cubicBezTo>
                    <a:pt x="52816" y="26085"/>
                    <a:pt x="51810" y="25693"/>
                    <a:pt x="50869" y="25353"/>
                  </a:cubicBezTo>
                  <a:cubicBezTo>
                    <a:pt x="53051" y="22806"/>
                    <a:pt x="54292" y="18939"/>
                    <a:pt x="52502" y="16117"/>
                  </a:cubicBezTo>
                  <a:cubicBezTo>
                    <a:pt x="51209" y="14066"/>
                    <a:pt x="48649" y="13126"/>
                    <a:pt x="46232" y="13087"/>
                  </a:cubicBezTo>
                  <a:cubicBezTo>
                    <a:pt x="46010" y="13074"/>
                    <a:pt x="45788" y="13074"/>
                    <a:pt x="45618" y="12943"/>
                  </a:cubicBezTo>
                  <a:cubicBezTo>
                    <a:pt x="45291" y="12695"/>
                    <a:pt x="45435" y="12172"/>
                    <a:pt x="45540" y="11767"/>
                  </a:cubicBezTo>
                  <a:cubicBezTo>
                    <a:pt x="45853" y="10696"/>
                    <a:pt x="45683" y="9481"/>
                    <a:pt x="44978" y="8632"/>
                  </a:cubicBezTo>
                  <a:cubicBezTo>
                    <a:pt x="44482" y="8035"/>
                    <a:pt x="43701" y="7670"/>
                    <a:pt x="42931" y="7670"/>
                  </a:cubicBezTo>
                  <a:cubicBezTo>
                    <a:pt x="42607" y="7670"/>
                    <a:pt x="42285" y="7735"/>
                    <a:pt x="41986" y="7874"/>
                  </a:cubicBezTo>
                  <a:cubicBezTo>
                    <a:pt x="42117" y="7247"/>
                    <a:pt x="42221" y="6516"/>
                    <a:pt x="41803" y="6006"/>
                  </a:cubicBezTo>
                  <a:cubicBezTo>
                    <a:pt x="41621" y="5784"/>
                    <a:pt x="41359" y="5641"/>
                    <a:pt x="41098" y="5510"/>
                  </a:cubicBezTo>
                  <a:cubicBezTo>
                    <a:pt x="40693" y="5301"/>
                    <a:pt x="40301" y="5079"/>
                    <a:pt x="39896" y="4870"/>
                  </a:cubicBezTo>
                  <a:cubicBezTo>
                    <a:pt x="39175" y="4492"/>
                    <a:pt x="38319" y="4126"/>
                    <a:pt x="37540" y="4126"/>
                  </a:cubicBezTo>
                  <a:cubicBezTo>
                    <a:pt x="37105" y="4126"/>
                    <a:pt x="36694" y="4240"/>
                    <a:pt x="36343" y="4530"/>
                  </a:cubicBezTo>
                  <a:cubicBezTo>
                    <a:pt x="35964" y="2636"/>
                    <a:pt x="34344" y="1173"/>
                    <a:pt x="32528" y="533"/>
                  </a:cubicBezTo>
                  <a:cubicBezTo>
                    <a:pt x="31429" y="137"/>
                    <a:pt x="30267" y="0"/>
                    <a:pt x="29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13"/>
            <p:cNvSpPr/>
            <p:nvPr/>
          </p:nvSpPr>
          <p:spPr>
            <a:xfrm>
              <a:off x="3613685" y="1321754"/>
              <a:ext cx="1550924" cy="1698531"/>
            </a:xfrm>
            <a:custGeom>
              <a:avLst/>
              <a:gdLst/>
              <a:ahLst/>
              <a:cxnLst/>
              <a:rect l="l" t="t" r="r" b="b"/>
              <a:pathLst>
                <a:path w="85580" h="93725" extrusionOk="0">
                  <a:moveTo>
                    <a:pt x="12698" y="1"/>
                  </a:moveTo>
                  <a:cubicBezTo>
                    <a:pt x="12228" y="954"/>
                    <a:pt x="11771" y="1921"/>
                    <a:pt x="11326" y="2875"/>
                  </a:cubicBezTo>
                  <a:cubicBezTo>
                    <a:pt x="8387" y="9132"/>
                    <a:pt x="5657" y="15494"/>
                    <a:pt x="3109" y="21921"/>
                  </a:cubicBezTo>
                  <a:cubicBezTo>
                    <a:pt x="1568" y="25840"/>
                    <a:pt x="66" y="29903"/>
                    <a:pt x="26" y="34122"/>
                  </a:cubicBezTo>
                  <a:cubicBezTo>
                    <a:pt x="0" y="38342"/>
                    <a:pt x="1686" y="42823"/>
                    <a:pt x="5278" y="45043"/>
                  </a:cubicBezTo>
                  <a:cubicBezTo>
                    <a:pt x="6868" y="46031"/>
                    <a:pt x="8725" y="46493"/>
                    <a:pt x="10601" y="46493"/>
                  </a:cubicBezTo>
                  <a:cubicBezTo>
                    <a:pt x="12346" y="46493"/>
                    <a:pt x="14109" y="46093"/>
                    <a:pt x="15690" y="45344"/>
                  </a:cubicBezTo>
                  <a:cubicBezTo>
                    <a:pt x="17087" y="44678"/>
                    <a:pt x="18354" y="43776"/>
                    <a:pt x="19465" y="42705"/>
                  </a:cubicBezTo>
                  <a:lnTo>
                    <a:pt x="19465" y="42705"/>
                  </a:lnTo>
                  <a:cubicBezTo>
                    <a:pt x="16186" y="58055"/>
                    <a:pt x="14161" y="73665"/>
                    <a:pt x="13403" y="89328"/>
                  </a:cubicBezTo>
                  <a:cubicBezTo>
                    <a:pt x="14772" y="90253"/>
                    <a:pt x="16925" y="91233"/>
                    <a:pt x="19963" y="91233"/>
                  </a:cubicBezTo>
                  <a:cubicBezTo>
                    <a:pt x="20230" y="91233"/>
                    <a:pt x="20504" y="91225"/>
                    <a:pt x="20784" y="91210"/>
                  </a:cubicBezTo>
                  <a:cubicBezTo>
                    <a:pt x="25126" y="90951"/>
                    <a:pt x="26618" y="89772"/>
                    <a:pt x="29495" y="89772"/>
                  </a:cubicBezTo>
                  <a:cubicBezTo>
                    <a:pt x="29526" y="89772"/>
                    <a:pt x="29557" y="89772"/>
                    <a:pt x="29589" y="89773"/>
                  </a:cubicBezTo>
                  <a:cubicBezTo>
                    <a:pt x="29576" y="83737"/>
                    <a:pt x="29733" y="77702"/>
                    <a:pt x="30072" y="71680"/>
                  </a:cubicBezTo>
                  <a:cubicBezTo>
                    <a:pt x="30765" y="59217"/>
                    <a:pt x="32228" y="46794"/>
                    <a:pt x="34436" y="34501"/>
                  </a:cubicBezTo>
                  <a:cubicBezTo>
                    <a:pt x="35990" y="25906"/>
                    <a:pt x="37910" y="17336"/>
                    <a:pt x="41216" y="9263"/>
                  </a:cubicBezTo>
                  <a:lnTo>
                    <a:pt x="41216" y="9263"/>
                  </a:lnTo>
                  <a:cubicBezTo>
                    <a:pt x="40295" y="9322"/>
                    <a:pt x="39364" y="9337"/>
                    <a:pt x="38428" y="9337"/>
                  </a:cubicBezTo>
                  <a:cubicBezTo>
                    <a:pt x="37917" y="9337"/>
                    <a:pt x="37404" y="9333"/>
                    <a:pt x="36892" y="9328"/>
                  </a:cubicBezTo>
                  <a:cubicBezTo>
                    <a:pt x="36397" y="9324"/>
                    <a:pt x="35904" y="9320"/>
                    <a:pt x="35412" y="9320"/>
                  </a:cubicBezTo>
                  <a:cubicBezTo>
                    <a:pt x="32676" y="9320"/>
                    <a:pt x="29978" y="9443"/>
                    <a:pt x="27421" y="10373"/>
                  </a:cubicBezTo>
                  <a:cubicBezTo>
                    <a:pt x="27277" y="10425"/>
                    <a:pt x="27120" y="10478"/>
                    <a:pt x="26976" y="10543"/>
                  </a:cubicBezTo>
                  <a:cubicBezTo>
                    <a:pt x="24168" y="11666"/>
                    <a:pt x="21829" y="13652"/>
                    <a:pt x="19700" y="15847"/>
                  </a:cubicBezTo>
                  <a:cubicBezTo>
                    <a:pt x="20301" y="12280"/>
                    <a:pt x="20823" y="8688"/>
                    <a:pt x="21281" y="5095"/>
                  </a:cubicBezTo>
                  <a:cubicBezTo>
                    <a:pt x="21411" y="4024"/>
                    <a:pt x="21542" y="2966"/>
                    <a:pt x="21660" y="1895"/>
                  </a:cubicBezTo>
                  <a:lnTo>
                    <a:pt x="21660" y="1895"/>
                  </a:lnTo>
                  <a:cubicBezTo>
                    <a:pt x="21466" y="1904"/>
                    <a:pt x="21272" y="1913"/>
                    <a:pt x="21073" y="1913"/>
                  </a:cubicBezTo>
                  <a:cubicBezTo>
                    <a:pt x="20991" y="1913"/>
                    <a:pt x="20908" y="1912"/>
                    <a:pt x="20823" y="1908"/>
                  </a:cubicBezTo>
                  <a:cubicBezTo>
                    <a:pt x="18433" y="1895"/>
                    <a:pt x="16003" y="1385"/>
                    <a:pt x="13704" y="445"/>
                  </a:cubicBezTo>
                  <a:cubicBezTo>
                    <a:pt x="13364" y="301"/>
                    <a:pt x="13025" y="158"/>
                    <a:pt x="12698" y="1"/>
                  </a:cubicBezTo>
                  <a:close/>
                  <a:moveTo>
                    <a:pt x="61934" y="12934"/>
                  </a:moveTo>
                  <a:cubicBezTo>
                    <a:pt x="60994" y="32986"/>
                    <a:pt x="60040" y="53025"/>
                    <a:pt x="59099" y="73077"/>
                  </a:cubicBezTo>
                  <a:cubicBezTo>
                    <a:pt x="58773" y="79949"/>
                    <a:pt x="58459" y="86820"/>
                    <a:pt x="58133" y="93705"/>
                  </a:cubicBezTo>
                  <a:cubicBezTo>
                    <a:pt x="58845" y="93718"/>
                    <a:pt x="59524" y="93724"/>
                    <a:pt x="60166" y="93724"/>
                  </a:cubicBezTo>
                  <a:cubicBezTo>
                    <a:pt x="60807" y="93724"/>
                    <a:pt x="61412" y="93718"/>
                    <a:pt x="61973" y="93705"/>
                  </a:cubicBezTo>
                  <a:cubicBezTo>
                    <a:pt x="67342" y="93535"/>
                    <a:pt x="76461" y="92464"/>
                    <a:pt x="80040" y="92019"/>
                  </a:cubicBezTo>
                  <a:cubicBezTo>
                    <a:pt x="79113" y="84469"/>
                    <a:pt x="78068" y="76944"/>
                    <a:pt x="76879" y="69433"/>
                  </a:cubicBezTo>
                  <a:cubicBezTo>
                    <a:pt x="79426" y="64861"/>
                    <a:pt x="82052" y="60066"/>
                    <a:pt x="83737" y="55194"/>
                  </a:cubicBezTo>
                  <a:cubicBezTo>
                    <a:pt x="84808" y="52058"/>
                    <a:pt x="85579" y="48753"/>
                    <a:pt x="85396" y="45448"/>
                  </a:cubicBezTo>
                  <a:cubicBezTo>
                    <a:pt x="85252" y="42862"/>
                    <a:pt x="84534" y="40341"/>
                    <a:pt x="83750" y="37872"/>
                  </a:cubicBezTo>
                  <a:cubicBezTo>
                    <a:pt x="82797" y="34841"/>
                    <a:pt x="81738" y="31849"/>
                    <a:pt x="80576" y="28897"/>
                  </a:cubicBezTo>
                  <a:cubicBezTo>
                    <a:pt x="79073" y="25083"/>
                    <a:pt x="77297" y="21177"/>
                    <a:pt x="74109" y="18603"/>
                  </a:cubicBezTo>
                  <a:cubicBezTo>
                    <a:pt x="72986" y="17689"/>
                    <a:pt x="71745" y="16996"/>
                    <a:pt x="70438" y="16395"/>
                  </a:cubicBezTo>
                  <a:cubicBezTo>
                    <a:pt x="67721" y="15141"/>
                    <a:pt x="64743" y="14331"/>
                    <a:pt x="62052" y="12999"/>
                  </a:cubicBezTo>
                  <a:cubicBezTo>
                    <a:pt x="62013" y="12973"/>
                    <a:pt x="61973" y="12960"/>
                    <a:pt x="61934" y="129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13"/>
            <p:cNvSpPr/>
            <p:nvPr/>
          </p:nvSpPr>
          <p:spPr>
            <a:xfrm>
              <a:off x="4158665" y="1488663"/>
              <a:ext cx="577437" cy="1164878"/>
            </a:xfrm>
            <a:custGeom>
              <a:avLst/>
              <a:gdLst/>
              <a:ahLst/>
              <a:cxnLst/>
              <a:rect l="l" t="t" r="r" b="b"/>
              <a:pathLst>
                <a:path w="31863" h="64278" extrusionOk="0">
                  <a:moveTo>
                    <a:pt x="11705" y="0"/>
                  </a:moveTo>
                  <a:cubicBezTo>
                    <a:pt x="11548" y="27"/>
                    <a:pt x="11392" y="40"/>
                    <a:pt x="11235" y="40"/>
                  </a:cubicBezTo>
                  <a:cubicBezTo>
                    <a:pt x="11209" y="53"/>
                    <a:pt x="11170" y="53"/>
                    <a:pt x="11144" y="53"/>
                  </a:cubicBezTo>
                  <a:cubicBezTo>
                    <a:pt x="7838" y="8126"/>
                    <a:pt x="5918" y="16696"/>
                    <a:pt x="4364" y="25291"/>
                  </a:cubicBezTo>
                  <a:cubicBezTo>
                    <a:pt x="2156" y="37584"/>
                    <a:pt x="693" y="50007"/>
                    <a:pt x="0" y="62470"/>
                  </a:cubicBezTo>
                  <a:cubicBezTo>
                    <a:pt x="6472" y="63674"/>
                    <a:pt x="13058" y="64278"/>
                    <a:pt x="19644" y="64278"/>
                  </a:cubicBezTo>
                  <a:cubicBezTo>
                    <a:pt x="22776" y="64278"/>
                    <a:pt x="25908" y="64141"/>
                    <a:pt x="29027" y="63867"/>
                  </a:cubicBezTo>
                  <a:cubicBezTo>
                    <a:pt x="29968" y="43815"/>
                    <a:pt x="30922" y="23776"/>
                    <a:pt x="31862" y="3724"/>
                  </a:cubicBezTo>
                  <a:cubicBezTo>
                    <a:pt x="31392" y="3488"/>
                    <a:pt x="30922" y="3214"/>
                    <a:pt x="30543" y="2848"/>
                  </a:cubicBezTo>
                  <a:cubicBezTo>
                    <a:pt x="29628" y="4129"/>
                    <a:pt x="28244" y="5069"/>
                    <a:pt x="26741" y="5592"/>
                  </a:cubicBezTo>
                  <a:cubicBezTo>
                    <a:pt x="25467" y="6040"/>
                    <a:pt x="24116" y="6204"/>
                    <a:pt x="22760" y="6204"/>
                  </a:cubicBezTo>
                  <a:cubicBezTo>
                    <a:pt x="22100" y="6204"/>
                    <a:pt x="21439" y="6165"/>
                    <a:pt x="20784" y="6101"/>
                  </a:cubicBezTo>
                  <a:cubicBezTo>
                    <a:pt x="18707" y="5905"/>
                    <a:pt x="16630" y="5435"/>
                    <a:pt x="14867" y="4324"/>
                  </a:cubicBezTo>
                  <a:cubicBezTo>
                    <a:pt x="13325" y="3345"/>
                    <a:pt x="12071" y="1777"/>
                    <a:pt x="11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13"/>
            <p:cNvSpPr/>
            <p:nvPr/>
          </p:nvSpPr>
          <p:spPr>
            <a:xfrm>
              <a:off x="3822257" y="922497"/>
              <a:ext cx="1012558" cy="678615"/>
            </a:xfrm>
            <a:custGeom>
              <a:avLst/>
              <a:gdLst/>
              <a:ahLst/>
              <a:cxnLst/>
              <a:rect l="l" t="t" r="r" b="b"/>
              <a:pathLst>
                <a:path w="55873" h="37446" extrusionOk="0">
                  <a:moveTo>
                    <a:pt x="10357" y="2896"/>
                  </a:moveTo>
                  <a:cubicBezTo>
                    <a:pt x="10336" y="2896"/>
                    <a:pt x="10315" y="2899"/>
                    <a:pt x="10294" y="2907"/>
                  </a:cubicBezTo>
                  <a:cubicBezTo>
                    <a:pt x="10203" y="2946"/>
                    <a:pt x="10151" y="3038"/>
                    <a:pt x="10111" y="3116"/>
                  </a:cubicBezTo>
                  <a:cubicBezTo>
                    <a:pt x="9811" y="3756"/>
                    <a:pt x="9680" y="4475"/>
                    <a:pt x="9576" y="5180"/>
                  </a:cubicBezTo>
                  <a:cubicBezTo>
                    <a:pt x="9419" y="6277"/>
                    <a:pt x="9328" y="7375"/>
                    <a:pt x="9249" y="8472"/>
                  </a:cubicBezTo>
                  <a:cubicBezTo>
                    <a:pt x="9158" y="9622"/>
                    <a:pt x="9092" y="10771"/>
                    <a:pt x="9027" y="11921"/>
                  </a:cubicBezTo>
                  <a:cubicBezTo>
                    <a:pt x="8857" y="11372"/>
                    <a:pt x="8583" y="10797"/>
                    <a:pt x="8047" y="10575"/>
                  </a:cubicBezTo>
                  <a:cubicBezTo>
                    <a:pt x="7873" y="10505"/>
                    <a:pt x="7676" y="10482"/>
                    <a:pt x="7478" y="10482"/>
                  </a:cubicBezTo>
                  <a:cubicBezTo>
                    <a:pt x="7380" y="10482"/>
                    <a:pt x="7281" y="10488"/>
                    <a:pt x="7185" y="10497"/>
                  </a:cubicBezTo>
                  <a:cubicBezTo>
                    <a:pt x="6676" y="10549"/>
                    <a:pt x="6179" y="10680"/>
                    <a:pt x="5709" y="10889"/>
                  </a:cubicBezTo>
                  <a:cubicBezTo>
                    <a:pt x="5348" y="10855"/>
                    <a:pt x="4976" y="10827"/>
                    <a:pt x="4608" y="10827"/>
                  </a:cubicBezTo>
                  <a:cubicBezTo>
                    <a:pt x="3819" y="10827"/>
                    <a:pt x="3049" y="10956"/>
                    <a:pt x="2443" y="11437"/>
                  </a:cubicBezTo>
                  <a:cubicBezTo>
                    <a:pt x="2143" y="11686"/>
                    <a:pt x="1907" y="11999"/>
                    <a:pt x="1607" y="12234"/>
                  </a:cubicBezTo>
                  <a:cubicBezTo>
                    <a:pt x="1359" y="12417"/>
                    <a:pt x="1071" y="12548"/>
                    <a:pt x="849" y="12770"/>
                  </a:cubicBezTo>
                  <a:cubicBezTo>
                    <a:pt x="523" y="13083"/>
                    <a:pt x="405" y="13554"/>
                    <a:pt x="340" y="14011"/>
                  </a:cubicBezTo>
                  <a:cubicBezTo>
                    <a:pt x="0" y="16898"/>
                    <a:pt x="2143" y="19615"/>
                    <a:pt x="2195" y="22476"/>
                  </a:cubicBezTo>
                  <a:cubicBezTo>
                    <a:pt x="4494" y="23416"/>
                    <a:pt x="6924" y="23926"/>
                    <a:pt x="9314" y="23939"/>
                  </a:cubicBezTo>
                  <a:cubicBezTo>
                    <a:pt x="10660" y="21797"/>
                    <a:pt x="11614" y="19432"/>
                    <a:pt x="13038" y="17342"/>
                  </a:cubicBezTo>
                  <a:cubicBezTo>
                    <a:pt x="13769" y="16258"/>
                    <a:pt x="14631" y="15252"/>
                    <a:pt x="15206" y="14076"/>
                  </a:cubicBezTo>
                  <a:cubicBezTo>
                    <a:pt x="15441" y="13606"/>
                    <a:pt x="15637" y="13109"/>
                    <a:pt x="15768" y="12600"/>
                  </a:cubicBezTo>
                  <a:cubicBezTo>
                    <a:pt x="15781" y="12548"/>
                    <a:pt x="15794" y="12495"/>
                    <a:pt x="15781" y="12443"/>
                  </a:cubicBezTo>
                  <a:cubicBezTo>
                    <a:pt x="15750" y="12369"/>
                    <a:pt x="15684" y="12342"/>
                    <a:pt x="15609" y="12342"/>
                  </a:cubicBezTo>
                  <a:cubicBezTo>
                    <a:pt x="15526" y="12342"/>
                    <a:pt x="15432" y="12376"/>
                    <a:pt x="15363" y="12417"/>
                  </a:cubicBezTo>
                  <a:cubicBezTo>
                    <a:pt x="14344" y="13018"/>
                    <a:pt x="13325" y="13619"/>
                    <a:pt x="12437" y="14390"/>
                  </a:cubicBezTo>
                  <a:cubicBezTo>
                    <a:pt x="12123" y="14664"/>
                    <a:pt x="11823" y="14964"/>
                    <a:pt x="11561" y="15304"/>
                  </a:cubicBezTo>
                  <a:cubicBezTo>
                    <a:pt x="11992" y="11646"/>
                    <a:pt x="11823" y="7923"/>
                    <a:pt x="11065" y="4318"/>
                  </a:cubicBezTo>
                  <a:cubicBezTo>
                    <a:pt x="10987" y="3913"/>
                    <a:pt x="10895" y="3495"/>
                    <a:pt x="10673" y="3142"/>
                  </a:cubicBezTo>
                  <a:cubicBezTo>
                    <a:pt x="10606" y="3019"/>
                    <a:pt x="10481" y="2896"/>
                    <a:pt x="10357" y="2896"/>
                  </a:cubicBezTo>
                  <a:close/>
                  <a:moveTo>
                    <a:pt x="44563" y="0"/>
                  </a:moveTo>
                  <a:cubicBezTo>
                    <a:pt x="44110" y="0"/>
                    <a:pt x="43588" y="293"/>
                    <a:pt x="43279" y="660"/>
                  </a:cubicBezTo>
                  <a:cubicBezTo>
                    <a:pt x="42783" y="1248"/>
                    <a:pt x="42391" y="2019"/>
                    <a:pt x="41660" y="2201"/>
                  </a:cubicBezTo>
                  <a:cubicBezTo>
                    <a:pt x="41555" y="2227"/>
                    <a:pt x="41451" y="2239"/>
                    <a:pt x="41348" y="2239"/>
                  </a:cubicBezTo>
                  <a:cubicBezTo>
                    <a:pt x="40823" y="2239"/>
                    <a:pt x="40320" y="1935"/>
                    <a:pt x="39818" y="1640"/>
                  </a:cubicBezTo>
                  <a:cubicBezTo>
                    <a:pt x="39316" y="1330"/>
                    <a:pt x="38814" y="1029"/>
                    <a:pt x="38299" y="1029"/>
                  </a:cubicBezTo>
                  <a:cubicBezTo>
                    <a:pt x="38183" y="1029"/>
                    <a:pt x="38067" y="1045"/>
                    <a:pt x="37950" y="1078"/>
                  </a:cubicBezTo>
                  <a:cubicBezTo>
                    <a:pt x="37237" y="1275"/>
                    <a:pt x="36720" y="2107"/>
                    <a:pt x="36009" y="2107"/>
                  </a:cubicBezTo>
                  <a:cubicBezTo>
                    <a:pt x="35964" y="2107"/>
                    <a:pt x="35919" y="2104"/>
                    <a:pt x="35872" y="2097"/>
                  </a:cubicBezTo>
                  <a:cubicBezTo>
                    <a:pt x="35128" y="1992"/>
                    <a:pt x="34827" y="987"/>
                    <a:pt x="34122" y="751"/>
                  </a:cubicBezTo>
                  <a:cubicBezTo>
                    <a:pt x="34009" y="714"/>
                    <a:pt x="33898" y="697"/>
                    <a:pt x="33789" y="697"/>
                  </a:cubicBezTo>
                  <a:cubicBezTo>
                    <a:pt x="33036" y="697"/>
                    <a:pt x="32390" y="1523"/>
                    <a:pt x="31705" y="1979"/>
                  </a:cubicBezTo>
                  <a:cubicBezTo>
                    <a:pt x="31278" y="2259"/>
                    <a:pt x="30769" y="2400"/>
                    <a:pt x="30261" y="2400"/>
                  </a:cubicBezTo>
                  <a:cubicBezTo>
                    <a:pt x="29914" y="2400"/>
                    <a:pt x="29567" y="2334"/>
                    <a:pt x="29249" y="2201"/>
                  </a:cubicBezTo>
                  <a:cubicBezTo>
                    <a:pt x="27852" y="5990"/>
                    <a:pt x="26898" y="9935"/>
                    <a:pt x="26428" y="13945"/>
                  </a:cubicBezTo>
                  <a:cubicBezTo>
                    <a:pt x="26166" y="16049"/>
                    <a:pt x="26062" y="18230"/>
                    <a:pt x="26728" y="20242"/>
                  </a:cubicBezTo>
                  <a:cubicBezTo>
                    <a:pt x="27825" y="23482"/>
                    <a:pt x="30921" y="25729"/>
                    <a:pt x="34305" y="26369"/>
                  </a:cubicBezTo>
                  <a:cubicBezTo>
                    <a:pt x="34031" y="27335"/>
                    <a:pt x="33665" y="28263"/>
                    <a:pt x="33194" y="29138"/>
                  </a:cubicBezTo>
                  <a:cubicBezTo>
                    <a:pt x="32881" y="29752"/>
                    <a:pt x="32489" y="30366"/>
                    <a:pt x="31914" y="30745"/>
                  </a:cubicBezTo>
                  <a:cubicBezTo>
                    <a:pt x="31431" y="31059"/>
                    <a:pt x="30843" y="31189"/>
                    <a:pt x="30268" y="31241"/>
                  </a:cubicBezTo>
                  <a:cubicBezTo>
                    <a:pt x="30634" y="33018"/>
                    <a:pt x="31888" y="34586"/>
                    <a:pt x="33430" y="35565"/>
                  </a:cubicBezTo>
                  <a:cubicBezTo>
                    <a:pt x="35193" y="36676"/>
                    <a:pt x="37270" y="37146"/>
                    <a:pt x="39347" y="37342"/>
                  </a:cubicBezTo>
                  <a:cubicBezTo>
                    <a:pt x="40002" y="37406"/>
                    <a:pt x="40663" y="37445"/>
                    <a:pt x="41323" y="37445"/>
                  </a:cubicBezTo>
                  <a:cubicBezTo>
                    <a:pt x="42679" y="37445"/>
                    <a:pt x="44030" y="37281"/>
                    <a:pt x="45304" y="36833"/>
                  </a:cubicBezTo>
                  <a:cubicBezTo>
                    <a:pt x="46807" y="36310"/>
                    <a:pt x="48191" y="35370"/>
                    <a:pt x="49106" y="34089"/>
                  </a:cubicBezTo>
                  <a:cubicBezTo>
                    <a:pt x="48962" y="33946"/>
                    <a:pt x="48831" y="33802"/>
                    <a:pt x="48714" y="33632"/>
                  </a:cubicBezTo>
                  <a:cubicBezTo>
                    <a:pt x="48322" y="33044"/>
                    <a:pt x="48204" y="32313"/>
                    <a:pt x="48126" y="31620"/>
                  </a:cubicBezTo>
                  <a:cubicBezTo>
                    <a:pt x="47643" y="27597"/>
                    <a:pt x="48100" y="23469"/>
                    <a:pt x="49419" y="19641"/>
                  </a:cubicBezTo>
                  <a:cubicBezTo>
                    <a:pt x="49581" y="19651"/>
                    <a:pt x="49744" y="19656"/>
                    <a:pt x="49907" y="19656"/>
                  </a:cubicBezTo>
                  <a:cubicBezTo>
                    <a:pt x="51698" y="19656"/>
                    <a:pt x="53556" y="19057"/>
                    <a:pt x="54658" y="17669"/>
                  </a:cubicBezTo>
                  <a:cubicBezTo>
                    <a:pt x="55873" y="16140"/>
                    <a:pt x="55781" y="13580"/>
                    <a:pt x="54161" y="12509"/>
                  </a:cubicBezTo>
                  <a:cubicBezTo>
                    <a:pt x="53624" y="12160"/>
                    <a:pt x="53028" y="12012"/>
                    <a:pt x="52414" y="12012"/>
                  </a:cubicBezTo>
                  <a:cubicBezTo>
                    <a:pt x="51668" y="12012"/>
                    <a:pt x="50894" y="12230"/>
                    <a:pt x="50164" y="12574"/>
                  </a:cubicBezTo>
                  <a:lnTo>
                    <a:pt x="50072" y="12365"/>
                  </a:lnTo>
                  <a:cubicBezTo>
                    <a:pt x="49158" y="11738"/>
                    <a:pt x="49014" y="10262"/>
                    <a:pt x="49759" y="9452"/>
                  </a:cubicBezTo>
                  <a:cubicBezTo>
                    <a:pt x="49968" y="9230"/>
                    <a:pt x="50255" y="9021"/>
                    <a:pt x="50255" y="8720"/>
                  </a:cubicBezTo>
                  <a:cubicBezTo>
                    <a:pt x="50242" y="8263"/>
                    <a:pt x="49667" y="8093"/>
                    <a:pt x="49249" y="7910"/>
                  </a:cubicBezTo>
                  <a:cubicBezTo>
                    <a:pt x="48374" y="7531"/>
                    <a:pt x="47891" y="6539"/>
                    <a:pt x="47865" y="5585"/>
                  </a:cubicBezTo>
                  <a:cubicBezTo>
                    <a:pt x="47826" y="4631"/>
                    <a:pt x="48178" y="3717"/>
                    <a:pt x="48609" y="2855"/>
                  </a:cubicBezTo>
                  <a:lnTo>
                    <a:pt x="48609" y="2855"/>
                  </a:lnTo>
                  <a:cubicBezTo>
                    <a:pt x="48351" y="2965"/>
                    <a:pt x="48078" y="3016"/>
                    <a:pt x="47804" y="3016"/>
                  </a:cubicBezTo>
                  <a:cubicBezTo>
                    <a:pt x="46746" y="3016"/>
                    <a:pt x="45679" y="2254"/>
                    <a:pt x="45461" y="1196"/>
                  </a:cubicBezTo>
                  <a:cubicBezTo>
                    <a:pt x="45396" y="895"/>
                    <a:pt x="45396" y="569"/>
                    <a:pt x="45213" y="320"/>
                  </a:cubicBezTo>
                  <a:cubicBezTo>
                    <a:pt x="45052" y="94"/>
                    <a:pt x="44819" y="0"/>
                    <a:pt x="44563"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13"/>
            <p:cNvSpPr/>
            <p:nvPr/>
          </p:nvSpPr>
          <p:spPr>
            <a:xfrm>
              <a:off x="4439908" y="1222099"/>
              <a:ext cx="113429" cy="60801"/>
            </a:xfrm>
            <a:custGeom>
              <a:avLst/>
              <a:gdLst/>
              <a:ahLst/>
              <a:cxnLst/>
              <a:rect l="l" t="t" r="r" b="b"/>
              <a:pathLst>
                <a:path w="6259" h="3355" extrusionOk="0">
                  <a:moveTo>
                    <a:pt x="6258" y="0"/>
                  </a:moveTo>
                  <a:lnTo>
                    <a:pt x="6258" y="0"/>
                  </a:lnTo>
                  <a:cubicBezTo>
                    <a:pt x="4919" y="602"/>
                    <a:pt x="3450" y="908"/>
                    <a:pt x="1983" y="908"/>
                  </a:cubicBezTo>
                  <a:cubicBezTo>
                    <a:pt x="1318" y="908"/>
                    <a:pt x="653" y="845"/>
                    <a:pt x="1" y="719"/>
                  </a:cubicBezTo>
                  <a:lnTo>
                    <a:pt x="1" y="719"/>
                  </a:lnTo>
                  <a:cubicBezTo>
                    <a:pt x="1" y="1855"/>
                    <a:pt x="772" y="2809"/>
                    <a:pt x="1764" y="3174"/>
                  </a:cubicBezTo>
                  <a:cubicBezTo>
                    <a:pt x="2095" y="3296"/>
                    <a:pt x="2445" y="3354"/>
                    <a:pt x="2796" y="3354"/>
                  </a:cubicBezTo>
                  <a:cubicBezTo>
                    <a:pt x="3497" y="3354"/>
                    <a:pt x="4203" y="3122"/>
                    <a:pt x="4769" y="2704"/>
                  </a:cubicBezTo>
                  <a:cubicBezTo>
                    <a:pt x="5618" y="2064"/>
                    <a:pt x="6154" y="1058"/>
                    <a:pt x="6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13"/>
            <p:cNvSpPr/>
            <p:nvPr/>
          </p:nvSpPr>
          <p:spPr>
            <a:xfrm>
              <a:off x="3816802" y="1136560"/>
              <a:ext cx="1076259" cy="1344780"/>
            </a:xfrm>
            <a:custGeom>
              <a:avLst/>
              <a:gdLst/>
              <a:ahLst/>
              <a:cxnLst/>
              <a:rect l="l" t="t" r="r" b="b"/>
              <a:pathLst>
                <a:path w="59388" h="74205" extrusionOk="0">
                  <a:moveTo>
                    <a:pt x="35893" y="174"/>
                  </a:moveTo>
                  <a:cubicBezTo>
                    <a:pt x="35853" y="174"/>
                    <a:pt x="35812" y="191"/>
                    <a:pt x="35795" y="226"/>
                  </a:cubicBezTo>
                  <a:cubicBezTo>
                    <a:pt x="35259" y="1101"/>
                    <a:pt x="34527" y="1872"/>
                    <a:pt x="33678" y="2460"/>
                  </a:cubicBezTo>
                  <a:cubicBezTo>
                    <a:pt x="33626" y="2499"/>
                    <a:pt x="33613" y="2565"/>
                    <a:pt x="33652" y="2604"/>
                  </a:cubicBezTo>
                  <a:cubicBezTo>
                    <a:pt x="33874" y="2970"/>
                    <a:pt x="34136" y="3322"/>
                    <a:pt x="34436" y="3623"/>
                  </a:cubicBezTo>
                  <a:cubicBezTo>
                    <a:pt x="34449" y="3649"/>
                    <a:pt x="34475" y="3662"/>
                    <a:pt x="34514" y="3662"/>
                  </a:cubicBezTo>
                  <a:cubicBezTo>
                    <a:pt x="34541" y="3662"/>
                    <a:pt x="34567" y="3649"/>
                    <a:pt x="34580" y="3636"/>
                  </a:cubicBezTo>
                  <a:cubicBezTo>
                    <a:pt x="34632" y="3597"/>
                    <a:pt x="34632" y="3518"/>
                    <a:pt x="34593" y="3479"/>
                  </a:cubicBezTo>
                  <a:cubicBezTo>
                    <a:pt x="34332" y="3205"/>
                    <a:pt x="34096" y="2904"/>
                    <a:pt x="33887" y="2578"/>
                  </a:cubicBezTo>
                  <a:cubicBezTo>
                    <a:pt x="34723" y="1990"/>
                    <a:pt x="35442" y="1219"/>
                    <a:pt x="35978" y="344"/>
                  </a:cubicBezTo>
                  <a:cubicBezTo>
                    <a:pt x="36017" y="292"/>
                    <a:pt x="35991" y="226"/>
                    <a:pt x="35951" y="187"/>
                  </a:cubicBezTo>
                  <a:cubicBezTo>
                    <a:pt x="35934" y="178"/>
                    <a:pt x="35914" y="174"/>
                    <a:pt x="35893" y="174"/>
                  </a:cubicBezTo>
                  <a:close/>
                  <a:moveTo>
                    <a:pt x="9321" y="1"/>
                  </a:moveTo>
                  <a:cubicBezTo>
                    <a:pt x="9311" y="1"/>
                    <a:pt x="9300" y="2"/>
                    <a:pt x="9289" y="4"/>
                  </a:cubicBezTo>
                  <a:cubicBezTo>
                    <a:pt x="9237" y="30"/>
                    <a:pt x="9211" y="83"/>
                    <a:pt x="9224" y="148"/>
                  </a:cubicBezTo>
                  <a:lnTo>
                    <a:pt x="9263" y="265"/>
                  </a:lnTo>
                  <a:cubicBezTo>
                    <a:pt x="9759" y="2003"/>
                    <a:pt x="9824" y="3858"/>
                    <a:pt x="9485" y="5621"/>
                  </a:cubicBezTo>
                  <a:cubicBezTo>
                    <a:pt x="9446" y="5830"/>
                    <a:pt x="9393" y="6013"/>
                    <a:pt x="9289" y="6170"/>
                  </a:cubicBezTo>
                  <a:cubicBezTo>
                    <a:pt x="9210" y="6272"/>
                    <a:pt x="9072" y="6374"/>
                    <a:pt x="8926" y="6374"/>
                  </a:cubicBezTo>
                  <a:cubicBezTo>
                    <a:pt x="8903" y="6374"/>
                    <a:pt x="8881" y="6371"/>
                    <a:pt x="8858" y="6366"/>
                  </a:cubicBezTo>
                  <a:cubicBezTo>
                    <a:pt x="8662" y="6327"/>
                    <a:pt x="8544" y="6092"/>
                    <a:pt x="8479" y="5674"/>
                  </a:cubicBezTo>
                  <a:lnTo>
                    <a:pt x="8126" y="3113"/>
                  </a:lnTo>
                  <a:lnTo>
                    <a:pt x="8126" y="2839"/>
                  </a:lnTo>
                  <a:cubicBezTo>
                    <a:pt x="8126" y="2800"/>
                    <a:pt x="8100" y="2774"/>
                    <a:pt x="8087" y="2761"/>
                  </a:cubicBezTo>
                  <a:lnTo>
                    <a:pt x="7852" y="1075"/>
                  </a:lnTo>
                  <a:cubicBezTo>
                    <a:pt x="7841" y="1018"/>
                    <a:pt x="7799" y="981"/>
                    <a:pt x="7746" y="981"/>
                  </a:cubicBezTo>
                  <a:cubicBezTo>
                    <a:pt x="7738" y="981"/>
                    <a:pt x="7730" y="982"/>
                    <a:pt x="7721" y="984"/>
                  </a:cubicBezTo>
                  <a:cubicBezTo>
                    <a:pt x="7669" y="984"/>
                    <a:pt x="7630" y="1036"/>
                    <a:pt x="7630" y="1101"/>
                  </a:cubicBezTo>
                  <a:lnTo>
                    <a:pt x="7917" y="3139"/>
                  </a:lnTo>
                  <a:cubicBezTo>
                    <a:pt x="7930" y="3923"/>
                    <a:pt x="7943" y="4759"/>
                    <a:pt x="7708" y="5530"/>
                  </a:cubicBezTo>
                  <a:cubicBezTo>
                    <a:pt x="7591" y="5935"/>
                    <a:pt x="7421" y="6209"/>
                    <a:pt x="7212" y="6392"/>
                  </a:cubicBezTo>
                  <a:cubicBezTo>
                    <a:pt x="7134" y="6452"/>
                    <a:pt x="7034" y="6496"/>
                    <a:pt x="6952" y="6496"/>
                  </a:cubicBezTo>
                  <a:cubicBezTo>
                    <a:pt x="6910" y="6496"/>
                    <a:pt x="6873" y="6484"/>
                    <a:pt x="6846" y="6457"/>
                  </a:cubicBezTo>
                  <a:cubicBezTo>
                    <a:pt x="6807" y="6418"/>
                    <a:pt x="6794" y="6366"/>
                    <a:pt x="6768" y="6301"/>
                  </a:cubicBezTo>
                  <a:lnTo>
                    <a:pt x="5252" y="1859"/>
                  </a:lnTo>
                  <a:cubicBezTo>
                    <a:pt x="5232" y="1818"/>
                    <a:pt x="5196" y="1786"/>
                    <a:pt x="5150" y="1786"/>
                  </a:cubicBezTo>
                  <a:cubicBezTo>
                    <a:pt x="5137" y="1786"/>
                    <a:pt x="5123" y="1788"/>
                    <a:pt x="5109" y="1794"/>
                  </a:cubicBezTo>
                  <a:cubicBezTo>
                    <a:pt x="5056" y="1807"/>
                    <a:pt x="5030" y="1872"/>
                    <a:pt x="5043" y="1924"/>
                  </a:cubicBezTo>
                  <a:lnTo>
                    <a:pt x="5318" y="2721"/>
                  </a:lnTo>
                  <a:cubicBezTo>
                    <a:pt x="5291" y="2747"/>
                    <a:pt x="5291" y="2774"/>
                    <a:pt x="5291" y="2813"/>
                  </a:cubicBezTo>
                  <a:cubicBezTo>
                    <a:pt x="5540" y="3636"/>
                    <a:pt x="5657" y="4511"/>
                    <a:pt x="5644" y="5386"/>
                  </a:cubicBezTo>
                  <a:cubicBezTo>
                    <a:pt x="5644" y="5817"/>
                    <a:pt x="5605" y="6353"/>
                    <a:pt x="5357" y="6797"/>
                  </a:cubicBezTo>
                  <a:cubicBezTo>
                    <a:pt x="5311" y="6866"/>
                    <a:pt x="5276" y="6904"/>
                    <a:pt x="5250" y="6904"/>
                  </a:cubicBezTo>
                  <a:cubicBezTo>
                    <a:pt x="5246" y="6904"/>
                    <a:pt x="5243" y="6903"/>
                    <a:pt x="5239" y="6902"/>
                  </a:cubicBezTo>
                  <a:cubicBezTo>
                    <a:pt x="5226" y="6902"/>
                    <a:pt x="5213" y="6876"/>
                    <a:pt x="5200" y="6849"/>
                  </a:cubicBezTo>
                  <a:cubicBezTo>
                    <a:pt x="4259" y="5608"/>
                    <a:pt x="3567" y="4145"/>
                    <a:pt x="3201" y="2617"/>
                  </a:cubicBezTo>
                  <a:cubicBezTo>
                    <a:pt x="3190" y="2562"/>
                    <a:pt x="3143" y="2535"/>
                    <a:pt x="3098" y="2535"/>
                  </a:cubicBezTo>
                  <a:cubicBezTo>
                    <a:pt x="3088" y="2535"/>
                    <a:pt x="3079" y="2536"/>
                    <a:pt x="3071" y="2538"/>
                  </a:cubicBezTo>
                  <a:cubicBezTo>
                    <a:pt x="3005" y="2552"/>
                    <a:pt x="2966" y="2604"/>
                    <a:pt x="2979" y="2669"/>
                  </a:cubicBezTo>
                  <a:cubicBezTo>
                    <a:pt x="3358" y="4224"/>
                    <a:pt x="4064" y="5713"/>
                    <a:pt x="5030" y="6993"/>
                  </a:cubicBezTo>
                  <a:cubicBezTo>
                    <a:pt x="5056" y="7032"/>
                    <a:pt x="5096" y="7085"/>
                    <a:pt x="5161" y="7111"/>
                  </a:cubicBezTo>
                  <a:cubicBezTo>
                    <a:pt x="5187" y="7111"/>
                    <a:pt x="5213" y="7124"/>
                    <a:pt x="5252" y="7124"/>
                  </a:cubicBezTo>
                  <a:cubicBezTo>
                    <a:pt x="5357" y="7124"/>
                    <a:pt x="5461" y="7045"/>
                    <a:pt x="5540" y="6902"/>
                  </a:cubicBezTo>
                  <a:cubicBezTo>
                    <a:pt x="5814" y="6418"/>
                    <a:pt x="5853" y="5844"/>
                    <a:pt x="5866" y="5399"/>
                  </a:cubicBezTo>
                  <a:cubicBezTo>
                    <a:pt x="5866" y="4955"/>
                    <a:pt x="5840" y="4524"/>
                    <a:pt x="5788" y="4093"/>
                  </a:cubicBezTo>
                  <a:lnTo>
                    <a:pt x="5788" y="4093"/>
                  </a:lnTo>
                  <a:lnTo>
                    <a:pt x="6559" y="6366"/>
                  </a:lnTo>
                  <a:cubicBezTo>
                    <a:pt x="6585" y="6444"/>
                    <a:pt x="6624" y="6536"/>
                    <a:pt x="6689" y="6614"/>
                  </a:cubicBezTo>
                  <a:cubicBezTo>
                    <a:pt x="6768" y="6680"/>
                    <a:pt x="6859" y="6706"/>
                    <a:pt x="6951" y="6706"/>
                  </a:cubicBezTo>
                  <a:cubicBezTo>
                    <a:pt x="7081" y="6706"/>
                    <a:pt x="7238" y="6640"/>
                    <a:pt x="7342" y="6562"/>
                  </a:cubicBezTo>
                  <a:cubicBezTo>
                    <a:pt x="7591" y="6353"/>
                    <a:pt x="7787" y="6039"/>
                    <a:pt x="7917" y="5595"/>
                  </a:cubicBezTo>
                  <a:cubicBezTo>
                    <a:pt x="8022" y="5256"/>
                    <a:pt x="8074" y="4890"/>
                    <a:pt x="8113" y="4537"/>
                  </a:cubicBezTo>
                  <a:lnTo>
                    <a:pt x="8270" y="5713"/>
                  </a:lnTo>
                  <a:cubicBezTo>
                    <a:pt x="8296" y="5896"/>
                    <a:pt x="8374" y="6471"/>
                    <a:pt x="8806" y="6575"/>
                  </a:cubicBezTo>
                  <a:cubicBezTo>
                    <a:pt x="8858" y="6588"/>
                    <a:pt x="8897" y="6601"/>
                    <a:pt x="8936" y="6601"/>
                  </a:cubicBezTo>
                  <a:cubicBezTo>
                    <a:pt x="9158" y="6601"/>
                    <a:pt x="9354" y="6457"/>
                    <a:pt x="9472" y="6301"/>
                  </a:cubicBezTo>
                  <a:cubicBezTo>
                    <a:pt x="9602" y="6105"/>
                    <a:pt x="9655" y="5896"/>
                    <a:pt x="9694" y="5661"/>
                  </a:cubicBezTo>
                  <a:cubicBezTo>
                    <a:pt x="10047" y="3858"/>
                    <a:pt x="9968" y="1977"/>
                    <a:pt x="9472" y="213"/>
                  </a:cubicBezTo>
                  <a:lnTo>
                    <a:pt x="9433" y="83"/>
                  </a:lnTo>
                  <a:cubicBezTo>
                    <a:pt x="9422" y="28"/>
                    <a:pt x="9375" y="1"/>
                    <a:pt x="9321" y="1"/>
                  </a:cubicBezTo>
                  <a:close/>
                  <a:moveTo>
                    <a:pt x="114" y="12992"/>
                  </a:moveTo>
                  <a:cubicBezTo>
                    <a:pt x="73" y="12992"/>
                    <a:pt x="33" y="13016"/>
                    <a:pt x="14" y="13055"/>
                  </a:cubicBezTo>
                  <a:cubicBezTo>
                    <a:pt x="1" y="13107"/>
                    <a:pt x="14" y="13172"/>
                    <a:pt x="79" y="13198"/>
                  </a:cubicBezTo>
                  <a:cubicBezTo>
                    <a:pt x="3188" y="14583"/>
                    <a:pt x="6650" y="15354"/>
                    <a:pt x="10073" y="15419"/>
                  </a:cubicBezTo>
                  <a:cubicBezTo>
                    <a:pt x="10125" y="15419"/>
                    <a:pt x="10177" y="15367"/>
                    <a:pt x="10177" y="15314"/>
                  </a:cubicBezTo>
                  <a:cubicBezTo>
                    <a:pt x="10177" y="15249"/>
                    <a:pt x="10138" y="15197"/>
                    <a:pt x="10073" y="15197"/>
                  </a:cubicBezTo>
                  <a:cubicBezTo>
                    <a:pt x="6676" y="15132"/>
                    <a:pt x="3254" y="14374"/>
                    <a:pt x="158" y="13002"/>
                  </a:cubicBezTo>
                  <a:cubicBezTo>
                    <a:pt x="144" y="12995"/>
                    <a:pt x="129" y="12992"/>
                    <a:pt x="114" y="12992"/>
                  </a:cubicBezTo>
                  <a:close/>
                  <a:moveTo>
                    <a:pt x="8484" y="25959"/>
                  </a:moveTo>
                  <a:cubicBezTo>
                    <a:pt x="8437" y="25959"/>
                    <a:pt x="8386" y="25996"/>
                    <a:pt x="8374" y="26053"/>
                  </a:cubicBezTo>
                  <a:cubicBezTo>
                    <a:pt x="7721" y="29985"/>
                    <a:pt x="6951" y="33943"/>
                    <a:pt x="6128" y="37810"/>
                  </a:cubicBezTo>
                  <a:cubicBezTo>
                    <a:pt x="6114" y="37875"/>
                    <a:pt x="6154" y="37927"/>
                    <a:pt x="6206" y="37940"/>
                  </a:cubicBezTo>
                  <a:lnTo>
                    <a:pt x="6232" y="37940"/>
                  </a:lnTo>
                  <a:cubicBezTo>
                    <a:pt x="6284" y="37940"/>
                    <a:pt x="6323" y="37914"/>
                    <a:pt x="6337" y="37862"/>
                  </a:cubicBezTo>
                  <a:cubicBezTo>
                    <a:pt x="7173" y="33995"/>
                    <a:pt x="7930" y="30024"/>
                    <a:pt x="8597" y="26092"/>
                  </a:cubicBezTo>
                  <a:cubicBezTo>
                    <a:pt x="8610" y="26026"/>
                    <a:pt x="8557" y="25974"/>
                    <a:pt x="8505" y="25961"/>
                  </a:cubicBezTo>
                  <a:cubicBezTo>
                    <a:pt x="8498" y="25959"/>
                    <a:pt x="8491" y="25959"/>
                    <a:pt x="8484" y="25959"/>
                  </a:cubicBezTo>
                  <a:close/>
                  <a:moveTo>
                    <a:pt x="11864" y="47777"/>
                  </a:moveTo>
                  <a:cubicBezTo>
                    <a:pt x="11823" y="47777"/>
                    <a:pt x="11788" y="47794"/>
                    <a:pt x="11771" y="47829"/>
                  </a:cubicBezTo>
                  <a:cubicBezTo>
                    <a:pt x="10817" y="49776"/>
                    <a:pt x="9602" y="51461"/>
                    <a:pt x="8178" y="52846"/>
                  </a:cubicBezTo>
                  <a:cubicBezTo>
                    <a:pt x="8126" y="52885"/>
                    <a:pt x="8126" y="52950"/>
                    <a:pt x="8178" y="53002"/>
                  </a:cubicBezTo>
                  <a:cubicBezTo>
                    <a:pt x="8192" y="53015"/>
                    <a:pt x="8218" y="53029"/>
                    <a:pt x="8257" y="53029"/>
                  </a:cubicBezTo>
                  <a:cubicBezTo>
                    <a:pt x="8283" y="53029"/>
                    <a:pt x="8309" y="53029"/>
                    <a:pt x="8322" y="53002"/>
                  </a:cubicBezTo>
                  <a:cubicBezTo>
                    <a:pt x="9772" y="51605"/>
                    <a:pt x="11000" y="49893"/>
                    <a:pt x="11967" y="47934"/>
                  </a:cubicBezTo>
                  <a:cubicBezTo>
                    <a:pt x="11993" y="47882"/>
                    <a:pt x="11980" y="47816"/>
                    <a:pt x="11928" y="47790"/>
                  </a:cubicBezTo>
                  <a:cubicBezTo>
                    <a:pt x="11906" y="47781"/>
                    <a:pt x="11884" y="47777"/>
                    <a:pt x="11864" y="47777"/>
                  </a:cubicBezTo>
                  <a:close/>
                  <a:moveTo>
                    <a:pt x="53550" y="45971"/>
                  </a:moveTo>
                  <a:cubicBezTo>
                    <a:pt x="53540" y="45971"/>
                    <a:pt x="53531" y="45972"/>
                    <a:pt x="53522" y="45974"/>
                  </a:cubicBezTo>
                  <a:cubicBezTo>
                    <a:pt x="53469" y="46000"/>
                    <a:pt x="53430" y="46066"/>
                    <a:pt x="53456" y="46118"/>
                  </a:cubicBezTo>
                  <a:cubicBezTo>
                    <a:pt x="55129" y="50599"/>
                    <a:pt x="56801" y="55066"/>
                    <a:pt x="58473" y="59547"/>
                  </a:cubicBezTo>
                  <a:lnTo>
                    <a:pt x="58669" y="60057"/>
                  </a:lnTo>
                  <a:cubicBezTo>
                    <a:pt x="58852" y="60566"/>
                    <a:pt x="59048" y="61102"/>
                    <a:pt x="59100" y="61637"/>
                  </a:cubicBezTo>
                  <a:cubicBezTo>
                    <a:pt x="59165" y="62343"/>
                    <a:pt x="58995" y="63061"/>
                    <a:pt x="58812" y="63767"/>
                  </a:cubicBezTo>
                  <a:cubicBezTo>
                    <a:pt x="57833" y="67633"/>
                    <a:pt x="56814" y="71644"/>
                    <a:pt x="54449" y="74021"/>
                  </a:cubicBezTo>
                  <a:cubicBezTo>
                    <a:pt x="54397" y="74061"/>
                    <a:pt x="54397" y="74126"/>
                    <a:pt x="54449" y="74178"/>
                  </a:cubicBezTo>
                  <a:cubicBezTo>
                    <a:pt x="54462" y="74191"/>
                    <a:pt x="54488" y="74204"/>
                    <a:pt x="54528" y="74204"/>
                  </a:cubicBezTo>
                  <a:cubicBezTo>
                    <a:pt x="54554" y="74204"/>
                    <a:pt x="54580" y="74191"/>
                    <a:pt x="54593" y="74178"/>
                  </a:cubicBezTo>
                  <a:cubicBezTo>
                    <a:pt x="57010" y="71748"/>
                    <a:pt x="58029" y="67725"/>
                    <a:pt x="59021" y="63806"/>
                  </a:cubicBezTo>
                  <a:cubicBezTo>
                    <a:pt x="59204" y="63100"/>
                    <a:pt x="59387" y="62369"/>
                    <a:pt x="59322" y="61624"/>
                  </a:cubicBezTo>
                  <a:cubicBezTo>
                    <a:pt x="59270" y="61049"/>
                    <a:pt x="59061" y="60514"/>
                    <a:pt x="58865" y="59978"/>
                  </a:cubicBezTo>
                  <a:lnTo>
                    <a:pt x="58682" y="59469"/>
                  </a:lnTo>
                  <a:cubicBezTo>
                    <a:pt x="57010" y="55001"/>
                    <a:pt x="55338" y="50520"/>
                    <a:pt x="53665" y="46040"/>
                  </a:cubicBezTo>
                  <a:cubicBezTo>
                    <a:pt x="53644" y="45996"/>
                    <a:pt x="53595" y="45971"/>
                    <a:pt x="53550" y="459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13"/>
            <p:cNvSpPr/>
            <p:nvPr/>
          </p:nvSpPr>
          <p:spPr>
            <a:xfrm>
              <a:off x="4373870" y="990040"/>
              <a:ext cx="277474" cy="57231"/>
            </a:xfrm>
            <a:custGeom>
              <a:avLst/>
              <a:gdLst/>
              <a:ahLst/>
              <a:cxnLst/>
              <a:rect l="l" t="t" r="r" b="b"/>
              <a:pathLst>
                <a:path w="15311" h="3158" extrusionOk="0">
                  <a:moveTo>
                    <a:pt x="2821" y="0"/>
                  </a:moveTo>
                  <a:cubicBezTo>
                    <a:pt x="2778" y="0"/>
                    <a:pt x="2734" y="1"/>
                    <a:pt x="2691" y="3"/>
                  </a:cubicBezTo>
                  <a:cubicBezTo>
                    <a:pt x="1816" y="55"/>
                    <a:pt x="954" y="499"/>
                    <a:pt x="418" y="1192"/>
                  </a:cubicBezTo>
                  <a:cubicBezTo>
                    <a:pt x="183" y="1505"/>
                    <a:pt x="0" y="1897"/>
                    <a:pt x="92" y="2263"/>
                  </a:cubicBezTo>
                  <a:cubicBezTo>
                    <a:pt x="118" y="2367"/>
                    <a:pt x="157" y="2459"/>
                    <a:pt x="248" y="2511"/>
                  </a:cubicBezTo>
                  <a:cubicBezTo>
                    <a:pt x="299" y="2546"/>
                    <a:pt x="357" y="2560"/>
                    <a:pt x="418" y="2560"/>
                  </a:cubicBezTo>
                  <a:cubicBezTo>
                    <a:pt x="514" y="2560"/>
                    <a:pt x="617" y="2525"/>
                    <a:pt x="706" y="2485"/>
                  </a:cubicBezTo>
                  <a:cubicBezTo>
                    <a:pt x="1333" y="2211"/>
                    <a:pt x="1894" y="1740"/>
                    <a:pt x="2574" y="1714"/>
                  </a:cubicBezTo>
                  <a:cubicBezTo>
                    <a:pt x="2607" y="1712"/>
                    <a:pt x="2640" y="1711"/>
                    <a:pt x="2673" y="1711"/>
                  </a:cubicBezTo>
                  <a:cubicBezTo>
                    <a:pt x="3236" y="1711"/>
                    <a:pt x="3764" y="2018"/>
                    <a:pt x="4246" y="2302"/>
                  </a:cubicBezTo>
                  <a:cubicBezTo>
                    <a:pt x="4432" y="2414"/>
                    <a:pt x="4619" y="2657"/>
                    <a:pt x="4885" y="2657"/>
                  </a:cubicBezTo>
                  <a:cubicBezTo>
                    <a:pt x="4898" y="2657"/>
                    <a:pt x="4911" y="2656"/>
                    <a:pt x="4925" y="2655"/>
                  </a:cubicBezTo>
                  <a:cubicBezTo>
                    <a:pt x="5278" y="2616"/>
                    <a:pt x="5513" y="2250"/>
                    <a:pt x="5513" y="1910"/>
                  </a:cubicBezTo>
                  <a:cubicBezTo>
                    <a:pt x="5500" y="1557"/>
                    <a:pt x="5304" y="1244"/>
                    <a:pt x="5069" y="983"/>
                  </a:cubicBezTo>
                  <a:cubicBezTo>
                    <a:pt x="4497" y="361"/>
                    <a:pt x="3665" y="0"/>
                    <a:pt x="2821" y="0"/>
                  </a:cubicBezTo>
                  <a:close/>
                  <a:moveTo>
                    <a:pt x="12548" y="915"/>
                  </a:moveTo>
                  <a:cubicBezTo>
                    <a:pt x="12098" y="915"/>
                    <a:pt x="11651" y="963"/>
                    <a:pt x="11235" y="1113"/>
                  </a:cubicBezTo>
                  <a:cubicBezTo>
                    <a:pt x="10764" y="1296"/>
                    <a:pt x="10333" y="1610"/>
                    <a:pt x="10111" y="2054"/>
                  </a:cubicBezTo>
                  <a:cubicBezTo>
                    <a:pt x="10020" y="2224"/>
                    <a:pt x="9968" y="2394"/>
                    <a:pt x="9981" y="2576"/>
                  </a:cubicBezTo>
                  <a:cubicBezTo>
                    <a:pt x="10007" y="2759"/>
                    <a:pt x="10111" y="2942"/>
                    <a:pt x="10281" y="3007"/>
                  </a:cubicBezTo>
                  <a:cubicBezTo>
                    <a:pt x="10342" y="3030"/>
                    <a:pt x="10402" y="3040"/>
                    <a:pt x="10463" y="3040"/>
                  </a:cubicBezTo>
                  <a:cubicBezTo>
                    <a:pt x="10790" y="3040"/>
                    <a:pt x="11107" y="2752"/>
                    <a:pt x="11404" y="2642"/>
                  </a:cubicBezTo>
                  <a:cubicBezTo>
                    <a:pt x="11752" y="2516"/>
                    <a:pt x="12121" y="2454"/>
                    <a:pt x="12489" y="2454"/>
                  </a:cubicBezTo>
                  <a:cubicBezTo>
                    <a:pt x="13077" y="2454"/>
                    <a:pt x="13663" y="2611"/>
                    <a:pt x="14161" y="2916"/>
                  </a:cubicBezTo>
                  <a:cubicBezTo>
                    <a:pt x="14348" y="3021"/>
                    <a:pt x="14534" y="3157"/>
                    <a:pt x="14740" y="3157"/>
                  </a:cubicBezTo>
                  <a:cubicBezTo>
                    <a:pt x="14764" y="3157"/>
                    <a:pt x="14789" y="3155"/>
                    <a:pt x="14814" y="3151"/>
                  </a:cubicBezTo>
                  <a:cubicBezTo>
                    <a:pt x="15023" y="3125"/>
                    <a:pt x="15206" y="2942"/>
                    <a:pt x="15258" y="2720"/>
                  </a:cubicBezTo>
                  <a:cubicBezTo>
                    <a:pt x="15310" y="2511"/>
                    <a:pt x="15258" y="2276"/>
                    <a:pt x="15154" y="2080"/>
                  </a:cubicBezTo>
                  <a:cubicBezTo>
                    <a:pt x="14945" y="1649"/>
                    <a:pt x="14553" y="1335"/>
                    <a:pt x="14109" y="1166"/>
                  </a:cubicBezTo>
                  <a:cubicBezTo>
                    <a:pt x="13678" y="983"/>
                    <a:pt x="13194" y="930"/>
                    <a:pt x="12724" y="917"/>
                  </a:cubicBezTo>
                  <a:cubicBezTo>
                    <a:pt x="12665" y="916"/>
                    <a:pt x="12607" y="915"/>
                    <a:pt x="12548" y="9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13"/>
            <p:cNvSpPr/>
            <p:nvPr/>
          </p:nvSpPr>
          <p:spPr>
            <a:xfrm>
              <a:off x="4389727" y="1081939"/>
              <a:ext cx="218050" cy="55183"/>
            </a:xfrm>
            <a:custGeom>
              <a:avLst/>
              <a:gdLst/>
              <a:ahLst/>
              <a:cxnLst/>
              <a:rect l="l" t="t" r="r" b="b"/>
              <a:pathLst>
                <a:path w="12032" h="3045" extrusionOk="0">
                  <a:moveTo>
                    <a:pt x="1176" y="1"/>
                  </a:moveTo>
                  <a:cubicBezTo>
                    <a:pt x="523" y="1"/>
                    <a:pt x="0" y="680"/>
                    <a:pt x="0" y="1516"/>
                  </a:cubicBezTo>
                  <a:cubicBezTo>
                    <a:pt x="0" y="2365"/>
                    <a:pt x="523" y="3044"/>
                    <a:pt x="1176" y="3044"/>
                  </a:cubicBezTo>
                  <a:cubicBezTo>
                    <a:pt x="1816" y="3044"/>
                    <a:pt x="2339" y="2365"/>
                    <a:pt x="2339" y="1516"/>
                  </a:cubicBezTo>
                  <a:cubicBezTo>
                    <a:pt x="2339" y="680"/>
                    <a:pt x="1816" y="1"/>
                    <a:pt x="1176" y="1"/>
                  </a:cubicBezTo>
                  <a:close/>
                  <a:moveTo>
                    <a:pt x="10856" y="1"/>
                  </a:moveTo>
                  <a:cubicBezTo>
                    <a:pt x="10203" y="1"/>
                    <a:pt x="9680" y="680"/>
                    <a:pt x="9680" y="1516"/>
                  </a:cubicBezTo>
                  <a:cubicBezTo>
                    <a:pt x="9680" y="2365"/>
                    <a:pt x="10203" y="3044"/>
                    <a:pt x="10856" y="3044"/>
                  </a:cubicBezTo>
                  <a:cubicBezTo>
                    <a:pt x="11509" y="3044"/>
                    <a:pt x="12032" y="2365"/>
                    <a:pt x="12032" y="1516"/>
                  </a:cubicBezTo>
                  <a:cubicBezTo>
                    <a:pt x="12032" y="680"/>
                    <a:pt x="11509" y="1"/>
                    <a:pt x="10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13"/>
            <p:cNvSpPr/>
            <p:nvPr/>
          </p:nvSpPr>
          <p:spPr>
            <a:xfrm>
              <a:off x="4579596" y="1143012"/>
              <a:ext cx="104186" cy="103951"/>
            </a:xfrm>
            <a:custGeom>
              <a:avLst/>
              <a:gdLst/>
              <a:ahLst/>
              <a:cxnLst/>
              <a:rect l="l" t="t" r="r" b="b"/>
              <a:pathLst>
                <a:path w="5749" h="5736" extrusionOk="0">
                  <a:moveTo>
                    <a:pt x="2874" y="1"/>
                  </a:moveTo>
                  <a:cubicBezTo>
                    <a:pt x="1294" y="1"/>
                    <a:pt x="0" y="1281"/>
                    <a:pt x="0" y="2875"/>
                  </a:cubicBezTo>
                  <a:cubicBezTo>
                    <a:pt x="0" y="4455"/>
                    <a:pt x="1294" y="5736"/>
                    <a:pt x="2874" y="5736"/>
                  </a:cubicBezTo>
                  <a:cubicBezTo>
                    <a:pt x="4468" y="5736"/>
                    <a:pt x="5748" y="4455"/>
                    <a:pt x="5748" y="2875"/>
                  </a:cubicBezTo>
                  <a:cubicBezTo>
                    <a:pt x="5748" y="1281"/>
                    <a:pt x="4468" y="1"/>
                    <a:pt x="2874" y="1"/>
                  </a:cubicBezTo>
                  <a:close/>
                </a:path>
              </a:pathLst>
            </a:custGeom>
            <a:solidFill>
              <a:srgbClr val="532B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13"/>
            <p:cNvSpPr/>
            <p:nvPr/>
          </p:nvSpPr>
          <p:spPr>
            <a:xfrm>
              <a:off x="4297864" y="1129529"/>
              <a:ext cx="94001" cy="103951"/>
            </a:xfrm>
            <a:custGeom>
              <a:avLst/>
              <a:gdLst/>
              <a:ahLst/>
              <a:cxnLst/>
              <a:rect l="l" t="t" r="r" b="b"/>
              <a:pathLst>
                <a:path w="5187" h="5736" extrusionOk="0">
                  <a:moveTo>
                    <a:pt x="2326" y="0"/>
                  </a:moveTo>
                  <a:cubicBezTo>
                    <a:pt x="1594" y="0"/>
                    <a:pt x="941" y="262"/>
                    <a:pt x="432" y="706"/>
                  </a:cubicBezTo>
                  <a:cubicBezTo>
                    <a:pt x="340" y="1307"/>
                    <a:pt x="249" y="1921"/>
                    <a:pt x="184" y="2521"/>
                  </a:cubicBezTo>
                  <a:cubicBezTo>
                    <a:pt x="92" y="3188"/>
                    <a:pt x="27" y="3867"/>
                    <a:pt x="1" y="4546"/>
                  </a:cubicBezTo>
                  <a:cubicBezTo>
                    <a:pt x="523" y="5265"/>
                    <a:pt x="1372" y="5735"/>
                    <a:pt x="2326" y="5735"/>
                  </a:cubicBezTo>
                  <a:cubicBezTo>
                    <a:pt x="3907" y="5735"/>
                    <a:pt x="5187" y="4455"/>
                    <a:pt x="5187" y="2861"/>
                  </a:cubicBezTo>
                  <a:cubicBezTo>
                    <a:pt x="5187" y="1280"/>
                    <a:pt x="3907" y="0"/>
                    <a:pt x="2326" y="0"/>
                  </a:cubicBezTo>
                  <a:close/>
                </a:path>
              </a:pathLst>
            </a:custGeom>
            <a:solidFill>
              <a:srgbClr val="532B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13"/>
            <p:cNvSpPr/>
            <p:nvPr/>
          </p:nvSpPr>
          <p:spPr>
            <a:xfrm>
              <a:off x="4102087" y="1536488"/>
              <a:ext cx="786951" cy="883291"/>
            </a:xfrm>
            <a:custGeom>
              <a:avLst/>
              <a:gdLst/>
              <a:ahLst/>
              <a:cxnLst/>
              <a:rect l="l" t="t" r="r" b="b"/>
              <a:pathLst>
                <a:path w="43424" h="48740" extrusionOk="0">
                  <a:moveTo>
                    <a:pt x="8648" y="0"/>
                  </a:moveTo>
                  <a:lnTo>
                    <a:pt x="8648" y="0"/>
                  </a:lnTo>
                  <a:cubicBezTo>
                    <a:pt x="6401" y="3057"/>
                    <a:pt x="4154" y="6101"/>
                    <a:pt x="1908" y="9145"/>
                  </a:cubicBezTo>
                  <a:cubicBezTo>
                    <a:pt x="3162" y="10072"/>
                    <a:pt x="4272" y="11196"/>
                    <a:pt x="5186" y="12463"/>
                  </a:cubicBezTo>
                  <a:cubicBezTo>
                    <a:pt x="3606" y="13847"/>
                    <a:pt x="2038" y="15245"/>
                    <a:pt x="457" y="16630"/>
                  </a:cubicBezTo>
                  <a:cubicBezTo>
                    <a:pt x="314" y="16761"/>
                    <a:pt x="157" y="16904"/>
                    <a:pt x="79" y="17074"/>
                  </a:cubicBezTo>
                  <a:cubicBezTo>
                    <a:pt x="0" y="17283"/>
                    <a:pt x="13" y="17518"/>
                    <a:pt x="39" y="17740"/>
                  </a:cubicBezTo>
                  <a:cubicBezTo>
                    <a:pt x="627" y="24102"/>
                    <a:pt x="1045" y="30490"/>
                    <a:pt x="1294" y="36878"/>
                  </a:cubicBezTo>
                  <a:cubicBezTo>
                    <a:pt x="1620" y="30543"/>
                    <a:pt x="1672" y="24207"/>
                    <a:pt x="1411" y="17871"/>
                  </a:cubicBezTo>
                  <a:cubicBezTo>
                    <a:pt x="1411" y="17662"/>
                    <a:pt x="1398" y="17453"/>
                    <a:pt x="1489" y="17257"/>
                  </a:cubicBezTo>
                  <a:cubicBezTo>
                    <a:pt x="1568" y="17087"/>
                    <a:pt x="1738" y="16957"/>
                    <a:pt x="1894" y="16839"/>
                  </a:cubicBezTo>
                  <a:cubicBezTo>
                    <a:pt x="3384" y="15663"/>
                    <a:pt x="4808" y="14422"/>
                    <a:pt x="6179" y="13103"/>
                  </a:cubicBezTo>
                  <a:cubicBezTo>
                    <a:pt x="6323" y="12985"/>
                    <a:pt x="6454" y="12842"/>
                    <a:pt x="6493" y="12646"/>
                  </a:cubicBezTo>
                  <a:cubicBezTo>
                    <a:pt x="6519" y="12463"/>
                    <a:pt x="6427" y="12280"/>
                    <a:pt x="6323" y="12123"/>
                  </a:cubicBezTo>
                  <a:cubicBezTo>
                    <a:pt x="5696" y="11026"/>
                    <a:pt x="4873" y="10033"/>
                    <a:pt x="3906" y="9210"/>
                  </a:cubicBezTo>
                  <a:cubicBezTo>
                    <a:pt x="3776" y="9105"/>
                    <a:pt x="3632" y="8975"/>
                    <a:pt x="3606" y="8792"/>
                  </a:cubicBezTo>
                  <a:cubicBezTo>
                    <a:pt x="3593" y="8635"/>
                    <a:pt x="3671" y="8491"/>
                    <a:pt x="3749" y="8361"/>
                  </a:cubicBezTo>
                  <a:cubicBezTo>
                    <a:pt x="5474" y="5591"/>
                    <a:pt x="7185" y="2809"/>
                    <a:pt x="8648" y="0"/>
                  </a:cubicBezTo>
                  <a:close/>
                  <a:moveTo>
                    <a:pt x="37976" y="24755"/>
                  </a:moveTo>
                  <a:cubicBezTo>
                    <a:pt x="36630" y="30151"/>
                    <a:pt x="35886" y="35676"/>
                    <a:pt x="36212" y="41215"/>
                  </a:cubicBezTo>
                  <a:cubicBezTo>
                    <a:pt x="36473" y="36303"/>
                    <a:pt x="37401" y="31470"/>
                    <a:pt x="38616" y="26702"/>
                  </a:cubicBezTo>
                  <a:cubicBezTo>
                    <a:pt x="39648" y="30503"/>
                    <a:pt x="41660" y="38302"/>
                    <a:pt x="41503" y="40915"/>
                  </a:cubicBezTo>
                  <a:cubicBezTo>
                    <a:pt x="41385" y="42966"/>
                    <a:pt x="40575" y="46323"/>
                    <a:pt x="39935" y="48740"/>
                  </a:cubicBezTo>
                  <a:cubicBezTo>
                    <a:pt x="40288" y="48635"/>
                    <a:pt x="40641" y="48531"/>
                    <a:pt x="40980" y="48413"/>
                  </a:cubicBezTo>
                  <a:cubicBezTo>
                    <a:pt x="41882" y="46375"/>
                    <a:pt x="42483" y="44011"/>
                    <a:pt x="43070" y="41699"/>
                  </a:cubicBezTo>
                  <a:cubicBezTo>
                    <a:pt x="43253" y="40993"/>
                    <a:pt x="43423" y="40275"/>
                    <a:pt x="43358" y="39569"/>
                  </a:cubicBezTo>
                  <a:cubicBezTo>
                    <a:pt x="43306" y="39034"/>
                    <a:pt x="43110" y="38498"/>
                    <a:pt x="42927" y="37989"/>
                  </a:cubicBezTo>
                  <a:lnTo>
                    <a:pt x="42731" y="37479"/>
                  </a:lnTo>
                  <a:cubicBezTo>
                    <a:pt x="41150" y="33247"/>
                    <a:pt x="39569" y="29001"/>
                    <a:pt x="37976" y="247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13"/>
            <p:cNvSpPr/>
            <p:nvPr/>
          </p:nvSpPr>
          <p:spPr>
            <a:xfrm>
              <a:off x="3614157" y="1625270"/>
              <a:ext cx="1257593" cy="539072"/>
            </a:xfrm>
            <a:custGeom>
              <a:avLst/>
              <a:gdLst/>
              <a:ahLst/>
              <a:cxnLst/>
              <a:rect l="l" t="t" r="r" b="b"/>
              <a:pathLst>
                <a:path w="69394" h="29746" extrusionOk="0">
                  <a:moveTo>
                    <a:pt x="64377" y="0"/>
                  </a:moveTo>
                  <a:cubicBezTo>
                    <a:pt x="65853" y="2208"/>
                    <a:pt x="67238" y="4494"/>
                    <a:pt x="68505" y="6845"/>
                  </a:cubicBezTo>
                  <a:cubicBezTo>
                    <a:pt x="66729" y="7969"/>
                    <a:pt x="65030" y="9184"/>
                    <a:pt x="63397" y="10503"/>
                  </a:cubicBezTo>
                  <a:cubicBezTo>
                    <a:pt x="64364" y="11339"/>
                    <a:pt x="65331" y="12162"/>
                    <a:pt x="66297" y="12998"/>
                  </a:cubicBezTo>
                  <a:cubicBezTo>
                    <a:pt x="66428" y="13103"/>
                    <a:pt x="66559" y="13220"/>
                    <a:pt x="66624" y="13390"/>
                  </a:cubicBezTo>
                  <a:cubicBezTo>
                    <a:pt x="66729" y="13625"/>
                    <a:pt x="66650" y="13886"/>
                    <a:pt x="66559" y="14135"/>
                  </a:cubicBezTo>
                  <a:cubicBezTo>
                    <a:pt x="65984" y="15898"/>
                    <a:pt x="65461" y="17688"/>
                    <a:pt x="65004" y="19491"/>
                  </a:cubicBezTo>
                  <a:cubicBezTo>
                    <a:pt x="65226" y="20092"/>
                    <a:pt x="65448" y="20692"/>
                    <a:pt x="65670" y="21293"/>
                  </a:cubicBezTo>
                  <a:cubicBezTo>
                    <a:pt x="66389" y="18537"/>
                    <a:pt x="67199" y="15807"/>
                    <a:pt x="68022" y="13090"/>
                  </a:cubicBezTo>
                  <a:cubicBezTo>
                    <a:pt x="66794" y="12410"/>
                    <a:pt x="65631" y="11626"/>
                    <a:pt x="64547" y="10738"/>
                  </a:cubicBezTo>
                  <a:cubicBezTo>
                    <a:pt x="66036" y="9811"/>
                    <a:pt x="67525" y="8883"/>
                    <a:pt x="69015" y="7956"/>
                  </a:cubicBezTo>
                  <a:cubicBezTo>
                    <a:pt x="69171" y="7851"/>
                    <a:pt x="69341" y="7734"/>
                    <a:pt x="69367" y="7551"/>
                  </a:cubicBezTo>
                  <a:cubicBezTo>
                    <a:pt x="69394" y="7394"/>
                    <a:pt x="69302" y="7250"/>
                    <a:pt x="69224" y="7120"/>
                  </a:cubicBezTo>
                  <a:cubicBezTo>
                    <a:pt x="67774" y="4912"/>
                    <a:pt x="66284" y="2743"/>
                    <a:pt x="64377" y="0"/>
                  </a:cubicBezTo>
                  <a:close/>
                  <a:moveTo>
                    <a:pt x="118" y="15493"/>
                  </a:moveTo>
                  <a:cubicBezTo>
                    <a:pt x="53" y="16120"/>
                    <a:pt x="14" y="16747"/>
                    <a:pt x="0" y="17374"/>
                  </a:cubicBezTo>
                  <a:cubicBezTo>
                    <a:pt x="0" y="17414"/>
                    <a:pt x="0" y="17453"/>
                    <a:pt x="0" y="17505"/>
                  </a:cubicBezTo>
                  <a:cubicBezTo>
                    <a:pt x="0" y="21685"/>
                    <a:pt x="1699" y="26088"/>
                    <a:pt x="5252" y="28295"/>
                  </a:cubicBezTo>
                  <a:cubicBezTo>
                    <a:pt x="6846" y="29288"/>
                    <a:pt x="8701" y="29745"/>
                    <a:pt x="10569" y="29745"/>
                  </a:cubicBezTo>
                  <a:cubicBezTo>
                    <a:pt x="12319" y="29745"/>
                    <a:pt x="14083" y="29340"/>
                    <a:pt x="15664" y="28596"/>
                  </a:cubicBezTo>
                  <a:cubicBezTo>
                    <a:pt x="17035" y="27956"/>
                    <a:pt x="18263" y="27067"/>
                    <a:pt x="19360" y="26035"/>
                  </a:cubicBezTo>
                  <a:cubicBezTo>
                    <a:pt x="19308" y="25983"/>
                    <a:pt x="19308" y="25918"/>
                    <a:pt x="19360" y="25879"/>
                  </a:cubicBezTo>
                  <a:cubicBezTo>
                    <a:pt x="20719" y="24559"/>
                    <a:pt x="21895" y="22952"/>
                    <a:pt x="22835" y="21124"/>
                  </a:cubicBezTo>
                  <a:lnTo>
                    <a:pt x="22835" y="21124"/>
                  </a:lnTo>
                  <a:cubicBezTo>
                    <a:pt x="21634" y="22195"/>
                    <a:pt x="15807" y="27133"/>
                    <a:pt x="10007" y="27133"/>
                  </a:cubicBezTo>
                  <a:lnTo>
                    <a:pt x="9772" y="27133"/>
                  </a:lnTo>
                  <a:cubicBezTo>
                    <a:pt x="3867" y="26989"/>
                    <a:pt x="719" y="22495"/>
                    <a:pt x="118" y="154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13"/>
            <p:cNvSpPr/>
            <p:nvPr/>
          </p:nvSpPr>
          <p:spPr>
            <a:xfrm>
              <a:off x="3964066" y="1978477"/>
              <a:ext cx="927093" cy="435393"/>
            </a:xfrm>
            <a:custGeom>
              <a:avLst/>
              <a:gdLst/>
              <a:ahLst/>
              <a:cxnLst/>
              <a:rect l="l" t="t" r="r" b="b"/>
              <a:pathLst>
                <a:path w="51157" h="24025" extrusionOk="0">
                  <a:moveTo>
                    <a:pt x="3749" y="1425"/>
                  </a:moveTo>
                  <a:lnTo>
                    <a:pt x="3749" y="1425"/>
                  </a:lnTo>
                  <a:cubicBezTo>
                    <a:pt x="3749" y="1425"/>
                    <a:pt x="3671" y="1503"/>
                    <a:pt x="3527" y="1634"/>
                  </a:cubicBezTo>
                  <a:cubicBezTo>
                    <a:pt x="2587" y="3462"/>
                    <a:pt x="1411" y="5069"/>
                    <a:pt x="52" y="6389"/>
                  </a:cubicBezTo>
                  <a:cubicBezTo>
                    <a:pt x="0" y="6428"/>
                    <a:pt x="0" y="6493"/>
                    <a:pt x="52" y="6545"/>
                  </a:cubicBezTo>
                  <a:cubicBezTo>
                    <a:pt x="79" y="6519"/>
                    <a:pt x="105" y="6493"/>
                    <a:pt x="131" y="6467"/>
                  </a:cubicBezTo>
                  <a:cubicBezTo>
                    <a:pt x="1607" y="5030"/>
                    <a:pt x="2835" y="3293"/>
                    <a:pt x="3749" y="1425"/>
                  </a:cubicBezTo>
                  <a:close/>
                  <a:moveTo>
                    <a:pt x="45696" y="1"/>
                  </a:moveTo>
                  <a:cubicBezTo>
                    <a:pt x="45670" y="66"/>
                    <a:pt x="45657" y="118"/>
                    <a:pt x="45644" y="184"/>
                  </a:cubicBezTo>
                  <a:lnTo>
                    <a:pt x="45592" y="366"/>
                  </a:lnTo>
                  <a:cubicBezTo>
                    <a:pt x="47185" y="4612"/>
                    <a:pt x="48766" y="8858"/>
                    <a:pt x="50347" y="13090"/>
                  </a:cubicBezTo>
                  <a:lnTo>
                    <a:pt x="50543" y="13600"/>
                  </a:lnTo>
                  <a:cubicBezTo>
                    <a:pt x="50726" y="14109"/>
                    <a:pt x="50922" y="14645"/>
                    <a:pt x="50974" y="15180"/>
                  </a:cubicBezTo>
                  <a:cubicBezTo>
                    <a:pt x="51039" y="15886"/>
                    <a:pt x="50869" y="16604"/>
                    <a:pt x="50686" y="17310"/>
                  </a:cubicBezTo>
                  <a:cubicBezTo>
                    <a:pt x="50099" y="19622"/>
                    <a:pt x="49498" y="21986"/>
                    <a:pt x="48596" y="24024"/>
                  </a:cubicBezTo>
                  <a:cubicBezTo>
                    <a:pt x="48649" y="24011"/>
                    <a:pt x="48701" y="23998"/>
                    <a:pt x="48740" y="23972"/>
                  </a:cubicBezTo>
                  <a:cubicBezTo>
                    <a:pt x="49615" y="21973"/>
                    <a:pt x="50203" y="19648"/>
                    <a:pt x="50791" y="17323"/>
                  </a:cubicBezTo>
                  <a:cubicBezTo>
                    <a:pt x="50974" y="16617"/>
                    <a:pt x="51157" y="15899"/>
                    <a:pt x="51091" y="15180"/>
                  </a:cubicBezTo>
                  <a:cubicBezTo>
                    <a:pt x="51039" y="14619"/>
                    <a:pt x="50830" y="14083"/>
                    <a:pt x="50634" y="13560"/>
                  </a:cubicBezTo>
                  <a:cubicBezTo>
                    <a:pt x="49197" y="9707"/>
                    <a:pt x="47760" y="5840"/>
                    <a:pt x="46310" y="1986"/>
                  </a:cubicBezTo>
                  <a:cubicBezTo>
                    <a:pt x="46336" y="1921"/>
                    <a:pt x="46349" y="1856"/>
                    <a:pt x="46362" y="1803"/>
                  </a:cubicBezTo>
                  <a:cubicBezTo>
                    <a:pt x="46140" y="1202"/>
                    <a:pt x="45918" y="602"/>
                    <a:pt x="45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13"/>
            <p:cNvSpPr/>
            <p:nvPr/>
          </p:nvSpPr>
          <p:spPr>
            <a:xfrm>
              <a:off x="3912217" y="2418111"/>
              <a:ext cx="1089507" cy="348858"/>
            </a:xfrm>
            <a:custGeom>
              <a:avLst/>
              <a:gdLst/>
              <a:ahLst/>
              <a:cxnLst/>
              <a:rect l="l" t="t" r="r" b="b"/>
              <a:pathLst>
                <a:path w="60119" h="19250" extrusionOk="0">
                  <a:moveTo>
                    <a:pt x="11757" y="0"/>
                  </a:moveTo>
                  <a:cubicBezTo>
                    <a:pt x="8008" y="928"/>
                    <a:pt x="4246" y="1868"/>
                    <a:pt x="497" y="2796"/>
                  </a:cubicBezTo>
                  <a:cubicBezTo>
                    <a:pt x="0" y="5304"/>
                    <a:pt x="40" y="7904"/>
                    <a:pt x="431" y="10464"/>
                  </a:cubicBezTo>
                  <a:cubicBezTo>
                    <a:pt x="471" y="10712"/>
                    <a:pt x="523" y="10987"/>
                    <a:pt x="719" y="11157"/>
                  </a:cubicBezTo>
                  <a:cubicBezTo>
                    <a:pt x="902" y="11313"/>
                    <a:pt x="1163" y="11326"/>
                    <a:pt x="1398" y="11339"/>
                  </a:cubicBezTo>
                  <a:cubicBezTo>
                    <a:pt x="1592" y="11347"/>
                    <a:pt x="1786" y="11351"/>
                    <a:pt x="1980" y="11351"/>
                  </a:cubicBezTo>
                  <a:cubicBezTo>
                    <a:pt x="4792" y="11351"/>
                    <a:pt x="7600" y="10558"/>
                    <a:pt x="10007" y="9079"/>
                  </a:cubicBezTo>
                  <a:cubicBezTo>
                    <a:pt x="10621" y="8701"/>
                    <a:pt x="11261" y="8217"/>
                    <a:pt x="11496" y="7525"/>
                  </a:cubicBezTo>
                  <a:cubicBezTo>
                    <a:pt x="11614" y="7185"/>
                    <a:pt x="11614" y="6806"/>
                    <a:pt x="11627" y="6441"/>
                  </a:cubicBezTo>
                  <a:cubicBezTo>
                    <a:pt x="11666" y="4298"/>
                    <a:pt x="11718" y="2143"/>
                    <a:pt x="11757" y="0"/>
                  </a:cubicBezTo>
                  <a:close/>
                  <a:moveTo>
                    <a:pt x="49263" y="3384"/>
                  </a:moveTo>
                  <a:cubicBezTo>
                    <a:pt x="49263" y="3384"/>
                    <a:pt x="43998" y="13430"/>
                    <a:pt x="46297" y="15624"/>
                  </a:cubicBezTo>
                  <a:cubicBezTo>
                    <a:pt x="48179" y="17442"/>
                    <a:pt x="54469" y="19250"/>
                    <a:pt x="57385" y="19250"/>
                  </a:cubicBezTo>
                  <a:cubicBezTo>
                    <a:pt x="58012" y="19250"/>
                    <a:pt x="58483" y="19166"/>
                    <a:pt x="58721" y="18982"/>
                  </a:cubicBezTo>
                  <a:cubicBezTo>
                    <a:pt x="60066" y="17923"/>
                    <a:pt x="60118" y="11274"/>
                    <a:pt x="60118" y="11274"/>
                  </a:cubicBezTo>
                  <a:cubicBezTo>
                    <a:pt x="55990" y="9471"/>
                    <a:pt x="52254" y="6754"/>
                    <a:pt x="49263" y="33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13"/>
            <p:cNvSpPr/>
            <p:nvPr/>
          </p:nvSpPr>
          <p:spPr>
            <a:xfrm>
              <a:off x="4421913" y="1451493"/>
              <a:ext cx="1450" cy="2863"/>
            </a:xfrm>
            <a:custGeom>
              <a:avLst/>
              <a:gdLst/>
              <a:ahLst/>
              <a:cxnLst/>
              <a:rect l="l" t="t" r="r" b="b"/>
              <a:pathLst>
                <a:path w="80" h="158" extrusionOk="0">
                  <a:moveTo>
                    <a:pt x="1" y="157"/>
                  </a:moveTo>
                  <a:lnTo>
                    <a:pt x="1" y="157"/>
                  </a:lnTo>
                  <a:cubicBezTo>
                    <a:pt x="27" y="105"/>
                    <a:pt x="53" y="53"/>
                    <a:pt x="79" y="1"/>
                  </a:cubicBezTo>
                  <a:cubicBezTo>
                    <a:pt x="53" y="53"/>
                    <a:pt x="27" y="105"/>
                    <a:pt x="1" y="157"/>
                  </a:cubicBezTo>
                  <a:close/>
                </a:path>
              </a:pathLst>
            </a:custGeom>
            <a:solidFill>
              <a:srgbClr val="4C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13"/>
            <p:cNvSpPr/>
            <p:nvPr/>
          </p:nvSpPr>
          <p:spPr>
            <a:xfrm>
              <a:off x="4421913" y="1451022"/>
              <a:ext cx="1685" cy="3335"/>
            </a:xfrm>
            <a:custGeom>
              <a:avLst/>
              <a:gdLst/>
              <a:ahLst/>
              <a:cxnLst/>
              <a:rect l="l" t="t" r="r" b="b"/>
              <a:pathLst>
                <a:path w="93" h="184" extrusionOk="0">
                  <a:moveTo>
                    <a:pt x="92" y="0"/>
                  </a:moveTo>
                  <a:cubicBezTo>
                    <a:pt x="89" y="8"/>
                    <a:pt x="86" y="15"/>
                    <a:pt x="83" y="23"/>
                  </a:cubicBezTo>
                  <a:lnTo>
                    <a:pt x="83" y="23"/>
                  </a:lnTo>
                  <a:cubicBezTo>
                    <a:pt x="87" y="19"/>
                    <a:pt x="92" y="13"/>
                    <a:pt x="92" y="13"/>
                  </a:cubicBezTo>
                  <a:cubicBezTo>
                    <a:pt x="92" y="13"/>
                    <a:pt x="92" y="0"/>
                    <a:pt x="92" y="0"/>
                  </a:cubicBezTo>
                  <a:close/>
                  <a:moveTo>
                    <a:pt x="83" y="23"/>
                  </a:moveTo>
                  <a:cubicBezTo>
                    <a:pt x="81" y="25"/>
                    <a:pt x="79" y="27"/>
                    <a:pt x="79" y="27"/>
                  </a:cubicBezTo>
                  <a:cubicBezTo>
                    <a:pt x="53" y="79"/>
                    <a:pt x="27" y="131"/>
                    <a:pt x="1" y="183"/>
                  </a:cubicBezTo>
                  <a:cubicBezTo>
                    <a:pt x="24" y="137"/>
                    <a:pt x="57" y="81"/>
                    <a:pt x="83" y="23"/>
                  </a:cubicBezTo>
                  <a:close/>
                </a:path>
              </a:pathLst>
            </a:custGeom>
            <a:solidFill>
              <a:srgbClr val="4517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13"/>
            <p:cNvSpPr/>
            <p:nvPr/>
          </p:nvSpPr>
          <p:spPr>
            <a:xfrm>
              <a:off x="4421913" y="1172606"/>
              <a:ext cx="382131" cy="281986"/>
            </a:xfrm>
            <a:custGeom>
              <a:avLst/>
              <a:gdLst/>
              <a:ahLst/>
              <a:cxnLst/>
              <a:rect l="l" t="t" r="r" b="b"/>
              <a:pathLst>
                <a:path w="21086" h="15560" extrusionOk="0">
                  <a:moveTo>
                    <a:pt x="19479" y="1"/>
                  </a:moveTo>
                  <a:cubicBezTo>
                    <a:pt x="18930" y="1"/>
                    <a:pt x="18381" y="158"/>
                    <a:pt x="17924" y="471"/>
                  </a:cubicBezTo>
                  <a:cubicBezTo>
                    <a:pt x="17349" y="863"/>
                    <a:pt x="16944" y="1477"/>
                    <a:pt x="16788" y="2143"/>
                  </a:cubicBezTo>
                  <a:cubicBezTo>
                    <a:pt x="16761" y="2156"/>
                    <a:pt x="16788" y="2339"/>
                    <a:pt x="16905" y="2431"/>
                  </a:cubicBezTo>
                  <a:cubicBezTo>
                    <a:pt x="16957" y="2457"/>
                    <a:pt x="17023" y="2483"/>
                    <a:pt x="17075" y="2483"/>
                  </a:cubicBezTo>
                  <a:cubicBezTo>
                    <a:pt x="17179" y="2483"/>
                    <a:pt x="17284" y="2431"/>
                    <a:pt x="17362" y="2365"/>
                  </a:cubicBezTo>
                  <a:cubicBezTo>
                    <a:pt x="17493" y="2248"/>
                    <a:pt x="17558" y="2091"/>
                    <a:pt x="17650" y="1947"/>
                  </a:cubicBezTo>
                  <a:cubicBezTo>
                    <a:pt x="17924" y="1464"/>
                    <a:pt x="18394" y="1085"/>
                    <a:pt x="18943" y="954"/>
                  </a:cubicBezTo>
                  <a:cubicBezTo>
                    <a:pt x="19074" y="915"/>
                    <a:pt x="19217" y="902"/>
                    <a:pt x="19361" y="902"/>
                  </a:cubicBezTo>
                  <a:cubicBezTo>
                    <a:pt x="19779" y="902"/>
                    <a:pt x="20197" y="1046"/>
                    <a:pt x="20498" y="1333"/>
                  </a:cubicBezTo>
                  <a:cubicBezTo>
                    <a:pt x="20576" y="1399"/>
                    <a:pt x="20641" y="1464"/>
                    <a:pt x="20733" y="1490"/>
                  </a:cubicBezTo>
                  <a:lnTo>
                    <a:pt x="20772" y="1490"/>
                  </a:lnTo>
                  <a:cubicBezTo>
                    <a:pt x="20942" y="1490"/>
                    <a:pt x="21059" y="1294"/>
                    <a:pt x="21072" y="1124"/>
                  </a:cubicBezTo>
                  <a:cubicBezTo>
                    <a:pt x="21085" y="824"/>
                    <a:pt x="20929" y="536"/>
                    <a:pt x="20693" y="354"/>
                  </a:cubicBezTo>
                  <a:cubicBezTo>
                    <a:pt x="20471" y="171"/>
                    <a:pt x="20171" y="66"/>
                    <a:pt x="19884" y="27"/>
                  </a:cubicBezTo>
                  <a:cubicBezTo>
                    <a:pt x="19753" y="1"/>
                    <a:pt x="19609" y="1"/>
                    <a:pt x="19479" y="1"/>
                  </a:cubicBezTo>
                  <a:close/>
                  <a:moveTo>
                    <a:pt x="14214" y="7329"/>
                  </a:moveTo>
                  <a:lnTo>
                    <a:pt x="14214" y="7329"/>
                  </a:lnTo>
                  <a:cubicBezTo>
                    <a:pt x="11431" y="10399"/>
                    <a:pt x="7552" y="12672"/>
                    <a:pt x="3411" y="12764"/>
                  </a:cubicBezTo>
                  <a:lnTo>
                    <a:pt x="3202" y="12764"/>
                  </a:lnTo>
                  <a:cubicBezTo>
                    <a:pt x="2535" y="12764"/>
                    <a:pt x="1869" y="12698"/>
                    <a:pt x="1216" y="12568"/>
                  </a:cubicBezTo>
                  <a:cubicBezTo>
                    <a:pt x="942" y="13534"/>
                    <a:pt x="576" y="14462"/>
                    <a:pt x="105" y="15337"/>
                  </a:cubicBezTo>
                  <a:cubicBezTo>
                    <a:pt x="105" y="15350"/>
                    <a:pt x="105" y="15350"/>
                    <a:pt x="92" y="15363"/>
                  </a:cubicBezTo>
                  <a:cubicBezTo>
                    <a:pt x="92" y="15363"/>
                    <a:pt x="92" y="15376"/>
                    <a:pt x="92" y="15376"/>
                  </a:cubicBezTo>
                  <a:cubicBezTo>
                    <a:pt x="92" y="15376"/>
                    <a:pt x="79" y="15390"/>
                    <a:pt x="79" y="15390"/>
                  </a:cubicBezTo>
                  <a:cubicBezTo>
                    <a:pt x="53" y="15442"/>
                    <a:pt x="27" y="15494"/>
                    <a:pt x="1" y="15546"/>
                  </a:cubicBezTo>
                  <a:cubicBezTo>
                    <a:pt x="132" y="15559"/>
                    <a:pt x="275" y="15559"/>
                    <a:pt x="406" y="15559"/>
                  </a:cubicBezTo>
                  <a:cubicBezTo>
                    <a:pt x="11601" y="15559"/>
                    <a:pt x="14214" y="7330"/>
                    <a:pt x="14214" y="7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13"/>
            <p:cNvSpPr/>
            <p:nvPr/>
          </p:nvSpPr>
          <p:spPr>
            <a:xfrm>
              <a:off x="4312072" y="1158217"/>
              <a:ext cx="353008" cy="48025"/>
            </a:xfrm>
            <a:custGeom>
              <a:avLst/>
              <a:gdLst/>
              <a:ahLst/>
              <a:cxnLst/>
              <a:rect l="l" t="t" r="r" b="b"/>
              <a:pathLst>
                <a:path w="19479" h="2650" extrusionOk="0">
                  <a:moveTo>
                    <a:pt x="2043" y="0"/>
                  </a:moveTo>
                  <a:cubicBezTo>
                    <a:pt x="2019" y="0"/>
                    <a:pt x="1995" y="8"/>
                    <a:pt x="1973" y="24"/>
                  </a:cubicBezTo>
                  <a:cubicBezTo>
                    <a:pt x="1294" y="560"/>
                    <a:pt x="641" y="1148"/>
                    <a:pt x="40" y="1775"/>
                  </a:cubicBezTo>
                  <a:cubicBezTo>
                    <a:pt x="1" y="1814"/>
                    <a:pt x="1" y="1879"/>
                    <a:pt x="40" y="1931"/>
                  </a:cubicBezTo>
                  <a:cubicBezTo>
                    <a:pt x="66" y="1944"/>
                    <a:pt x="92" y="1957"/>
                    <a:pt x="118" y="1957"/>
                  </a:cubicBezTo>
                  <a:cubicBezTo>
                    <a:pt x="144" y="1957"/>
                    <a:pt x="170" y="1944"/>
                    <a:pt x="196" y="1918"/>
                  </a:cubicBezTo>
                  <a:cubicBezTo>
                    <a:pt x="784" y="1304"/>
                    <a:pt x="1438" y="729"/>
                    <a:pt x="2104" y="194"/>
                  </a:cubicBezTo>
                  <a:cubicBezTo>
                    <a:pt x="2156" y="155"/>
                    <a:pt x="2169" y="89"/>
                    <a:pt x="2130" y="37"/>
                  </a:cubicBezTo>
                  <a:cubicBezTo>
                    <a:pt x="2107" y="14"/>
                    <a:pt x="2075" y="0"/>
                    <a:pt x="2043" y="0"/>
                  </a:cubicBezTo>
                  <a:close/>
                  <a:moveTo>
                    <a:pt x="2827" y="353"/>
                  </a:moveTo>
                  <a:cubicBezTo>
                    <a:pt x="2803" y="353"/>
                    <a:pt x="2779" y="360"/>
                    <a:pt x="2757" y="377"/>
                  </a:cubicBezTo>
                  <a:cubicBezTo>
                    <a:pt x="2195" y="821"/>
                    <a:pt x="1673" y="1330"/>
                    <a:pt x="1202" y="1879"/>
                  </a:cubicBezTo>
                  <a:cubicBezTo>
                    <a:pt x="1163" y="1918"/>
                    <a:pt x="1163" y="1997"/>
                    <a:pt x="1215" y="2036"/>
                  </a:cubicBezTo>
                  <a:cubicBezTo>
                    <a:pt x="1242" y="2049"/>
                    <a:pt x="1255" y="2062"/>
                    <a:pt x="1281" y="2062"/>
                  </a:cubicBezTo>
                  <a:cubicBezTo>
                    <a:pt x="1320" y="2062"/>
                    <a:pt x="1346" y="2049"/>
                    <a:pt x="1372" y="2023"/>
                  </a:cubicBezTo>
                  <a:cubicBezTo>
                    <a:pt x="1829" y="1487"/>
                    <a:pt x="2339" y="991"/>
                    <a:pt x="2901" y="547"/>
                  </a:cubicBezTo>
                  <a:cubicBezTo>
                    <a:pt x="2940" y="507"/>
                    <a:pt x="2953" y="442"/>
                    <a:pt x="2914" y="390"/>
                  </a:cubicBezTo>
                  <a:cubicBezTo>
                    <a:pt x="2891" y="367"/>
                    <a:pt x="2859" y="353"/>
                    <a:pt x="2827" y="353"/>
                  </a:cubicBezTo>
                  <a:close/>
                  <a:moveTo>
                    <a:pt x="18579" y="494"/>
                  </a:moveTo>
                  <a:cubicBezTo>
                    <a:pt x="18561" y="494"/>
                    <a:pt x="18542" y="499"/>
                    <a:pt x="18525" y="507"/>
                  </a:cubicBezTo>
                  <a:cubicBezTo>
                    <a:pt x="17702" y="1004"/>
                    <a:pt x="16944" y="1618"/>
                    <a:pt x="16291" y="2310"/>
                  </a:cubicBezTo>
                  <a:cubicBezTo>
                    <a:pt x="16238" y="2349"/>
                    <a:pt x="16251" y="2428"/>
                    <a:pt x="16291" y="2467"/>
                  </a:cubicBezTo>
                  <a:cubicBezTo>
                    <a:pt x="16317" y="2480"/>
                    <a:pt x="16343" y="2493"/>
                    <a:pt x="16369" y="2493"/>
                  </a:cubicBezTo>
                  <a:cubicBezTo>
                    <a:pt x="16395" y="2493"/>
                    <a:pt x="16421" y="2480"/>
                    <a:pt x="16447" y="2454"/>
                  </a:cubicBezTo>
                  <a:cubicBezTo>
                    <a:pt x="17088" y="1775"/>
                    <a:pt x="17832" y="1187"/>
                    <a:pt x="18642" y="690"/>
                  </a:cubicBezTo>
                  <a:cubicBezTo>
                    <a:pt x="18694" y="664"/>
                    <a:pt x="18707" y="599"/>
                    <a:pt x="18668" y="547"/>
                  </a:cubicBezTo>
                  <a:cubicBezTo>
                    <a:pt x="18651" y="512"/>
                    <a:pt x="18616" y="494"/>
                    <a:pt x="18579" y="494"/>
                  </a:cubicBezTo>
                  <a:close/>
                  <a:moveTo>
                    <a:pt x="19352" y="1006"/>
                  </a:moveTo>
                  <a:cubicBezTo>
                    <a:pt x="19328" y="1006"/>
                    <a:pt x="19304" y="1014"/>
                    <a:pt x="19282" y="1030"/>
                  </a:cubicBezTo>
                  <a:cubicBezTo>
                    <a:pt x="18694" y="1474"/>
                    <a:pt x="18106" y="1957"/>
                    <a:pt x="17545" y="2467"/>
                  </a:cubicBezTo>
                  <a:cubicBezTo>
                    <a:pt x="17506" y="2506"/>
                    <a:pt x="17506" y="2571"/>
                    <a:pt x="17545" y="2624"/>
                  </a:cubicBezTo>
                  <a:cubicBezTo>
                    <a:pt x="17558" y="2637"/>
                    <a:pt x="17597" y="2650"/>
                    <a:pt x="17623" y="2650"/>
                  </a:cubicBezTo>
                  <a:cubicBezTo>
                    <a:pt x="17649" y="2650"/>
                    <a:pt x="17675" y="2650"/>
                    <a:pt x="17688" y="2624"/>
                  </a:cubicBezTo>
                  <a:cubicBezTo>
                    <a:pt x="18250" y="2127"/>
                    <a:pt x="18825" y="1644"/>
                    <a:pt x="19413" y="1200"/>
                  </a:cubicBezTo>
                  <a:cubicBezTo>
                    <a:pt x="19465" y="1161"/>
                    <a:pt x="19478" y="1095"/>
                    <a:pt x="19439" y="1043"/>
                  </a:cubicBezTo>
                  <a:cubicBezTo>
                    <a:pt x="19416" y="1020"/>
                    <a:pt x="19385" y="1006"/>
                    <a:pt x="19352" y="10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13"/>
            <p:cNvSpPr/>
            <p:nvPr/>
          </p:nvSpPr>
          <p:spPr>
            <a:xfrm>
              <a:off x="4143515" y="1442015"/>
              <a:ext cx="715929" cy="590232"/>
            </a:xfrm>
            <a:custGeom>
              <a:avLst/>
              <a:gdLst/>
              <a:ahLst/>
              <a:cxnLst/>
              <a:rect l="l" t="t" r="r" b="b"/>
              <a:pathLst>
                <a:path w="39505" h="32569" extrusionOk="0">
                  <a:moveTo>
                    <a:pt x="30216" y="314"/>
                  </a:moveTo>
                  <a:cubicBezTo>
                    <a:pt x="30229" y="589"/>
                    <a:pt x="30229" y="863"/>
                    <a:pt x="30242" y="1137"/>
                  </a:cubicBezTo>
                  <a:cubicBezTo>
                    <a:pt x="31914" y="2379"/>
                    <a:pt x="33195" y="4403"/>
                    <a:pt x="33796" y="6872"/>
                  </a:cubicBezTo>
                  <a:cubicBezTo>
                    <a:pt x="34462" y="9563"/>
                    <a:pt x="34344" y="12385"/>
                    <a:pt x="34227" y="15115"/>
                  </a:cubicBezTo>
                  <a:cubicBezTo>
                    <a:pt x="34214" y="15298"/>
                    <a:pt x="34357" y="15455"/>
                    <a:pt x="34540" y="15455"/>
                  </a:cubicBezTo>
                  <a:lnTo>
                    <a:pt x="34553" y="15455"/>
                  </a:lnTo>
                  <a:cubicBezTo>
                    <a:pt x="34723" y="15455"/>
                    <a:pt x="34867" y="15324"/>
                    <a:pt x="34880" y="15141"/>
                  </a:cubicBezTo>
                  <a:cubicBezTo>
                    <a:pt x="34997" y="12372"/>
                    <a:pt x="35128" y="9498"/>
                    <a:pt x="34436" y="6716"/>
                  </a:cubicBezTo>
                  <a:cubicBezTo>
                    <a:pt x="33743" y="3894"/>
                    <a:pt x="32215" y="1621"/>
                    <a:pt x="30216" y="314"/>
                  </a:cubicBezTo>
                  <a:close/>
                  <a:moveTo>
                    <a:pt x="15703" y="1"/>
                  </a:moveTo>
                  <a:lnTo>
                    <a:pt x="15703" y="1"/>
                  </a:lnTo>
                  <a:cubicBezTo>
                    <a:pt x="12241" y="393"/>
                    <a:pt x="8870" y="2692"/>
                    <a:pt x="6624" y="6219"/>
                  </a:cubicBezTo>
                  <a:cubicBezTo>
                    <a:pt x="4573" y="9446"/>
                    <a:pt x="3619" y="13234"/>
                    <a:pt x="2913" y="16866"/>
                  </a:cubicBezTo>
                  <a:cubicBezTo>
                    <a:pt x="2626" y="16892"/>
                    <a:pt x="2339" y="16970"/>
                    <a:pt x="2064" y="17088"/>
                  </a:cubicBezTo>
                  <a:cubicBezTo>
                    <a:pt x="1385" y="17375"/>
                    <a:pt x="836" y="17898"/>
                    <a:pt x="405" y="18499"/>
                  </a:cubicBezTo>
                  <a:cubicBezTo>
                    <a:pt x="249" y="18734"/>
                    <a:pt x="0" y="19505"/>
                    <a:pt x="92" y="20223"/>
                  </a:cubicBezTo>
                  <a:cubicBezTo>
                    <a:pt x="170" y="20955"/>
                    <a:pt x="562" y="21621"/>
                    <a:pt x="1111" y="22104"/>
                  </a:cubicBezTo>
                  <a:cubicBezTo>
                    <a:pt x="1346" y="22313"/>
                    <a:pt x="1607" y="22483"/>
                    <a:pt x="1895" y="22561"/>
                  </a:cubicBezTo>
                  <a:cubicBezTo>
                    <a:pt x="2036" y="22597"/>
                    <a:pt x="2180" y="22611"/>
                    <a:pt x="2325" y="22611"/>
                  </a:cubicBezTo>
                  <a:cubicBezTo>
                    <a:pt x="2500" y="22611"/>
                    <a:pt x="2676" y="22590"/>
                    <a:pt x="2848" y="22561"/>
                  </a:cubicBezTo>
                  <a:cubicBezTo>
                    <a:pt x="3371" y="22457"/>
                    <a:pt x="3880" y="22287"/>
                    <a:pt x="4324" y="22000"/>
                  </a:cubicBezTo>
                  <a:cubicBezTo>
                    <a:pt x="5448" y="21255"/>
                    <a:pt x="5944" y="19688"/>
                    <a:pt x="5435" y="18433"/>
                  </a:cubicBezTo>
                  <a:cubicBezTo>
                    <a:pt x="5200" y="17846"/>
                    <a:pt x="4769" y="17336"/>
                    <a:pt x="4194" y="17075"/>
                  </a:cubicBezTo>
                  <a:cubicBezTo>
                    <a:pt x="3998" y="16983"/>
                    <a:pt x="3789" y="16918"/>
                    <a:pt x="3580" y="16892"/>
                  </a:cubicBezTo>
                  <a:cubicBezTo>
                    <a:pt x="4272" y="13339"/>
                    <a:pt x="5213" y="9668"/>
                    <a:pt x="7185" y="6572"/>
                  </a:cubicBezTo>
                  <a:cubicBezTo>
                    <a:pt x="9223" y="3358"/>
                    <a:pt x="12228" y="1216"/>
                    <a:pt x="15350" y="706"/>
                  </a:cubicBezTo>
                  <a:cubicBezTo>
                    <a:pt x="15389" y="628"/>
                    <a:pt x="15428" y="550"/>
                    <a:pt x="15467" y="471"/>
                  </a:cubicBezTo>
                  <a:cubicBezTo>
                    <a:pt x="15559" y="314"/>
                    <a:pt x="15637" y="158"/>
                    <a:pt x="15703" y="1"/>
                  </a:cubicBezTo>
                  <a:close/>
                  <a:moveTo>
                    <a:pt x="29594" y="19455"/>
                  </a:moveTo>
                  <a:cubicBezTo>
                    <a:pt x="29524" y="19455"/>
                    <a:pt x="29455" y="19487"/>
                    <a:pt x="29406" y="19544"/>
                  </a:cubicBezTo>
                  <a:cubicBezTo>
                    <a:pt x="28257" y="21307"/>
                    <a:pt x="27290" y="23202"/>
                    <a:pt x="26532" y="25161"/>
                  </a:cubicBezTo>
                  <a:cubicBezTo>
                    <a:pt x="26114" y="26271"/>
                    <a:pt x="25735" y="27447"/>
                    <a:pt x="25879" y="28662"/>
                  </a:cubicBezTo>
                  <a:cubicBezTo>
                    <a:pt x="26114" y="30778"/>
                    <a:pt x="28113" y="32568"/>
                    <a:pt x="30229" y="32568"/>
                  </a:cubicBezTo>
                  <a:cubicBezTo>
                    <a:pt x="30347" y="32568"/>
                    <a:pt x="30451" y="32477"/>
                    <a:pt x="30451" y="32359"/>
                  </a:cubicBezTo>
                  <a:cubicBezTo>
                    <a:pt x="30451" y="32228"/>
                    <a:pt x="30347" y="32137"/>
                    <a:pt x="30229" y="32137"/>
                  </a:cubicBezTo>
                  <a:cubicBezTo>
                    <a:pt x="28322" y="32124"/>
                    <a:pt x="26519" y="30517"/>
                    <a:pt x="26310" y="28610"/>
                  </a:cubicBezTo>
                  <a:cubicBezTo>
                    <a:pt x="26180" y="27499"/>
                    <a:pt x="26532" y="26376"/>
                    <a:pt x="26937" y="25318"/>
                  </a:cubicBezTo>
                  <a:cubicBezTo>
                    <a:pt x="27682" y="23384"/>
                    <a:pt x="28635" y="21529"/>
                    <a:pt x="29772" y="19792"/>
                  </a:cubicBezTo>
                  <a:cubicBezTo>
                    <a:pt x="29837" y="19688"/>
                    <a:pt x="29811" y="19557"/>
                    <a:pt x="29720" y="19492"/>
                  </a:cubicBezTo>
                  <a:cubicBezTo>
                    <a:pt x="29680" y="19467"/>
                    <a:pt x="29637" y="19455"/>
                    <a:pt x="29594" y="19455"/>
                  </a:cubicBezTo>
                  <a:close/>
                  <a:moveTo>
                    <a:pt x="38197" y="20048"/>
                  </a:moveTo>
                  <a:cubicBezTo>
                    <a:pt x="38180" y="20048"/>
                    <a:pt x="38163" y="20049"/>
                    <a:pt x="38146" y="20053"/>
                  </a:cubicBezTo>
                  <a:cubicBezTo>
                    <a:pt x="38028" y="20092"/>
                    <a:pt x="37963" y="20210"/>
                    <a:pt x="37989" y="20328"/>
                  </a:cubicBezTo>
                  <a:cubicBezTo>
                    <a:pt x="38655" y="22627"/>
                    <a:pt x="39008" y="24991"/>
                    <a:pt x="39047" y="27382"/>
                  </a:cubicBezTo>
                  <a:cubicBezTo>
                    <a:pt x="39060" y="28166"/>
                    <a:pt x="39047" y="29067"/>
                    <a:pt x="38655" y="29825"/>
                  </a:cubicBezTo>
                  <a:cubicBezTo>
                    <a:pt x="38224" y="30674"/>
                    <a:pt x="37414" y="31183"/>
                    <a:pt x="36800" y="31445"/>
                  </a:cubicBezTo>
                  <a:cubicBezTo>
                    <a:pt x="36016" y="31797"/>
                    <a:pt x="35141" y="31967"/>
                    <a:pt x="34292" y="32137"/>
                  </a:cubicBezTo>
                  <a:cubicBezTo>
                    <a:pt x="34174" y="32150"/>
                    <a:pt x="34096" y="32268"/>
                    <a:pt x="34122" y="32385"/>
                  </a:cubicBezTo>
                  <a:cubicBezTo>
                    <a:pt x="34148" y="32490"/>
                    <a:pt x="34240" y="32568"/>
                    <a:pt x="34344" y="32568"/>
                  </a:cubicBezTo>
                  <a:lnTo>
                    <a:pt x="34383" y="32555"/>
                  </a:lnTo>
                  <a:cubicBezTo>
                    <a:pt x="35246" y="32385"/>
                    <a:pt x="36147" y="32215"/>
                    <a:pt x="36983" y="31850"/>
                  </a:cubicBezTo>
                  <a:cubicBezTo>
                    <a:pt x="37649" y="31549"/>
                    <a:pt x="38551" y="30987"/>
                    <a:pt x="39047" y="30034"/>
                  </a:cubicBezTo>
                  <a:cubicBezTo>
                    <a:pt x="39478" y="29185"/>
                    <a:pt x="39504" y="28218"/>
                    <a:pt x="39491" y="27369"/>
                  </a:cubicBezTo>
                  <a:cubicBezTo>
                    <a:pt x="39439" y="24952"/>
                    <a:pt x="39086" y="22535"/>
                    <a:pt x="38407" y="20210"/>
                  </a:cubicBezTo>
                  <a:cubicBezTo>
                    <a:pt x="38385" y="20110"/>
                    <a:pt x="38296" y="20048"/>
                    <a:pt x="38197" y="200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13"/>
            <p:cNvSpPr/>
            <p:nvPr/>
          </p:nvSpPr>
          <p:spPr>
            <a:xfrm>
              <a:off x="4173580" y="1715882"/>
              <a:ext cx="676386" cy="324175"/>
            </a:xfrm>
            <a:custGeom>
              <a:avLst/>
              <a:gdLst/>
              <a:ahLst/>
              <a:cxnLst/>
              <a:rect l="l" t="t" r="r" b="b"/>
              <a:pathLst>
                <a:path w="37323" h="17888" extrusionOk="0">
                  <a:moveTo>
                    <a:pt x="1210" y="3212"/>
                  </a:moveTo>
                  <a:cubicBezTo>
                    <a:pt x="1087" y="3212"/>
                    <a:pt x="965" y="3231"/>
                    <a:pt x="850" y="3269"/>
                  </a:cubicBezTo>
                  <a:cubicBezTo>
                    <a:pt x="418" y="3426"/>
                    <a:pt x="105" y="3857"/>
                    <a:pt x="53" y="4314"/>
                  </a:cubicBezTo>
                  <a:cubicBezTo>
                    <a:pt x="0" y="4824"/>
                    <a:pt x="157" y="5399"/>
                    <a:pt x="575" y="5673"/>
                  </a:cubicBezTo>
                  <a:cubicBezTo>
                    <a:pt x="725" y="5777"/>
                    <a:pt x="908" y="5826"/>
                    <a:pt x="1093" y="5826"/>
                  </a:cubicBezTo>
                  <a:cubicBezTo>
                    <a:pt x="1277" y="5826"/>
                    <a:pt x="1464" y="5777"/>
                    <a:pt x="1620" y="5686"/>
                  </a:cubicBezTo>
                  <a:cubicBezTo>
                    <a:pt x="1934" y="5503"/>
                    <a:pt x="2156" y="5163"/>
                    <a:pt x="2260" y="4811"/>
                  </a:cubicBezTo>
                  <a:cubicBezTo>
                    <a:pt x="2378" y="4419"/>
                    <a:pt x="2352" y="3948"/>
                    <a:pt x="2091" y="3622"/>
                  </a:cubicBezTo>
                  <a:cubicBezTo>
                    <a:pt x="1889" y="3354"/>
                    <a:pt x="1548" y="3212"/>
                    <a:pt x="1210" y="3212"/>
                  </a:cubicBezTo>
                  <a:close/>
                  <a:moveTo>
                    <a:pt x="32904" y="1"/>
                  </a:moveTo>
                  <a:cubicBezTo>
                    <a:pt x="32037" y="1"/>
                    <a:pt x="31187" y="458"/>
                    <a:pt x="30477" y="996"/>
                  </a:cubicBezTo>
                  <a:cubicBezTo>
                    <a:pt x="29158" y="2002"/>
                    <a:pt x="28087" y="3335"/>
                    <a:pt x="27381" y="4850"/>
                  </a:cubicBezTo>
                  <a:cubicBezTo>
                    <a:pt x="27266" y="5092"/>
                    <a:pt x="27700" y="5342"/>
                    <a:pt x="28092" y="5342"/>
                  </a:cubicBezTo>
                  <a:cubicBezTo>
                    <a:pt x="28187" y="5342"/>
                    <a:pt x="28280" y="5327"/>
                    <a:pt x="28361" y="5294"/>
                  </a:cubicBezTo>
                  <a:cubicBezTo>
                    <a:pt x="28779" y="5111"/>
                    <a:pt x="29027" y="4680"/>
                    <a:pt x="29276" y="4288"/>
                  </a:cubicBezTo>
                  <a:cubicBezTo>
                    <a:pt x="29720" y="3570"/>
                    <a:pt x="30255" y="2916"/>
                    <a:pt x="30869" y="2342"/>
                  </a:cubicBezTo>
                  <a:cubicBezTo>
                    <a:pt x="31415" y="1842"/>
                    <a:pt x="32098" y="1382"/>
                    <a:pt x="32808" y="1382"/>
                  </a:cubicBezTo>
                  <a:cubicBezTo>
                    <a:pt x="32915" y="1382"/>
                    <a:pt x="33022" y="1392"/>
                    <a:pt x="33129" y="1414"/>
                  </a:cubicBezTo>
                  <a:cubicBezTo>
                    <a:pt x="33861" y="1558"/>
                    <a:pt x="34383" y="2185"/>
                    <a:pt x="34801" y="2799"/>
                  </a:cubicBezTo>
                  <a:cubicBezTo>
                    <a:pt x="35350" y="3622"/>
                    <a:pt x="35833" y="4484"/>
                    <a:pt x="36225" y="5385"/>
                  </a:cubicBezTo>
                  <a:cubicBezTo>
                    <a:pt x="36330" y="5608"/>
                    <a:pt x="36474" y="5882"/>
                    <a:pt x="36722" y="5882"/>
                  </a:cubicBezTo>
                  <a:cubicBezTo>
                    <a:pt x="36983" y="5882"/>
                    <a:pt x="37140" y="5608"/>
                    <a:pt x="37192" y="5346"/>
                  </a:cubicBezTo>
                  <a:cubicBezTo>
                    <a:pt x="37323" y="4732"/>
                    <a:pt x="37127" y="4092"/>
                    <a:pt x="36865" y="3517"/>
                  </a:cubicBezTo>
                  <a:cubicBezTo>
                    <a:pt x="36434" y="2538"/>
                    <a:pt x="35794" y="1662"/>
                    <a:pt x="34997" y="957"/>
                  </a:cubicBezTo>
                  <a:cubicBezTo>
                    <a:pt x="34501" y="526"/>
                    <a:pt x="33926" y="134"/>
                    <a:pt x="33273" y="29"/>
                  </a:cubicBezTo>
                  <a:cubicBezTo>
                    <a:pt x="33150" y="10"/>
                    <a:pt x="33027" y="1"/>
                    <a:pt x="32904" y="1"/>
                  </a:cubicBezTo>
                  <a:close/>
                  <a:moveTo>
                    <a:pt x="31701" y="16659"/>
                  </a:moveTo>
                  <a:cubicBezTo>
                    <a:pt x="31653" y="16659"/>
                    <a:pt x="31607" y="16666"/>
                    <a:pt x="31562" y="16685"/>
                  </a:cubicBezTo>
                  <a:cubicBezTo>
                    <a:pt x="31470" y="16738"/>
                    <a:pt x="31418" y="16829"/>
                    <a:pt x="31405" y="16934"/>
                  </a:cubicBezTo>
                  <a:cubicBezTo>
                    <a:pt x="31392" y="17038"/>
                    <a:pt x="31405" y="17143"/>
                    <a:pt x="31418" y="17234"/>
                  </a:cubicBezTo>
                  <a:cubicBezTo>
                    <a:pt x="31431" y="17286"/>
                    <a:pt x="31444" y="17338"/>
                    <a:pt x="31457" y="17404"/>
                  </a:cubicBezTo>
                  <a:cubicBezTo>
                    <a:pt x="31470" y="17495"/>
                    <a:pt x="31483" y="17587"/>
                    <a:pt x="31536" y="17678"/>
                  </a:cubicBezTo>
                  <a:cubicBezTo>
                    <a:pt x="31575" y="17757"/>
                    <a:pt x="31653" y="17835"/>
                    <a:pt x="31745" y="17848"/>
                  </a:cubicBezTo>
                  <a:cubicBezTo>
                    <a:pt x="31764" y="17852"/>
                    <a:pt x="31782" y="17853"/>
                    <a:pt x="31799" y="17853"/>
                  </a:cubicBezTo>
                  <a:cubicBezTo>
                    <a:pt x="31841" y="17853"/>
                    <a:pt x="31877" y="17844"/>
                    <a:pt x="31914" y="17835"/>
                  </a:cubicBezTo>
                  <a:cubicBezTo>
                    <a:pt x="32176" y="17783"/>
                    <a:pt x="32437" y="17743"/>
                    <a:pt x="32698" y="17691"/>
                  </a:cubicBezTo>
                  <a:cubicBezTo>
                    <a:pt x="32764" y="17678"/>
                    <a:pt x="32842" y="17652"/>
                    <a:pt x="32868" y="17587"/>
                  </a:cubicBezTo>
                  <a:cubicBezTo>
                    <a:pt x="32907" y="17521"/>
                    <a:pt x="32855" y="17443"/>
                    <a:pt x="32829" y="17378"/>
                  </a:cubicBezTo>
                  <a:cubicBezTo>
                    <a:pt x="32803" y="17312"/>
                    <a:pt x="32777" y="17221"/>
                    <a:pt x="32777" y="17143"/>
                  </a:cubicBezTo>
                  <a:cubicBezTo>
                    <a:pt x="32777" y="17077"/>
                    <a:pt x="32790" y="17012"/>
                    <a:pt x="32777" y="16947"/>
                  </a:cubicBezTo>
                  <a:cubicBezTo>
                    <a:pt x="32737" y="16764"/>
                    <a:pt x="32555" y="16790"/>
                    <a:pt x="32411" y="16764"/>
                  </a:cubicBezTo>
                  <a:cubicBezTo>
                    <a:pt x="32228" y="16738"/>
                    <a:pt x="32032" y="16711"/>
                    <a:pt x="31849" y="16672"/>
                  </a:cubicBezTo>
                  <a:cubicBezTo>
                    <a:pt x="31797" y="16666"/>
                    <a:pt x="31748" y="16659"/>
                    <a:pt x="31701" y="16659"/>
                  </a:cubicBezTo>
                  <a:close/>
                  <a:moveTo>
                    <a:pt x="29602" y="16689"/>
                  </a:moveTo>
                  <a:cubicBezTo>
                    <a:pt x="29553" y="16689"/>
                    <a:pt x="29504" y="16698"/>
                    <a:pt x="29458" y="16711"/>
                  </a:cubicBezTo>
                  <a:cubicBezTo>
                    <a:pt x="29276" y="16738"/>
                    <a:pt x="29080" y="16764"/>
                    <a:pt x="28897" y="16803"/>
                  </a:cubicBezTo>
                  <a:cubicBezTo>
                    <a:pt x="28753" y="16816"/>
                    <a:pt x="28570" y="16803"/>
                    <a:pt x="28531" y="16973"/>
                  </a:cubicBezTo>
                  <a:cubicBezTo>
                    <a:pt x="28518" y="17038"/>
                    <a:pt x="28531" y="17103"/>
                    <a:pt x="28531" y="17169"/>
                  </a:cubicBezTo>
                  <a:cubicBezTo>
                    <a:pt x="28518" y="17260"/>
                    <a:pt x="28505" y="17338"/>
                    <a:pt x="28479" y="17417"/>
                  </a:cubicBezTo>
                  <a:cubicBezTo>
                    <a:pt x="28440" y="17482"/>
                    <a:pt x="28400" y="17548"/>
                    <a:pt x="28440" y="17613"/>
                  </a:cubicBezTo>
                  <a:cubicBezTo>
                    <a:pt x="28466" y="17678"/>
                    <a:pt x="28544" y="17704"/>
                    <a:pt x="28609" y="17717"/>
                  </a:cubicBezTo>
                  <a:cubicBezTo>
                    <a:pt x="28871" y="17770"/>
                    <a:pt x="29132" y="17822"/>
                    <a:pt x="29393" y="17874"/>
                  </a:cubicBezTo>
                  <a:cubicBezTo>
                    <a:pt x="29445" y="17874"/>
                    <a:pt x="29498" y="17887"/>
                    <a:pt x="29563" y="17887"/>
                  </a:cubicBezTo>
                  <a:cubicBezTo>
                    <a:pt x="29654" y="17861"/>
                    <a:pt x="29733" y="17796"/>
                    <a:pt x="29772" y="17704"/>
                  </a:cubicBezTo>
                  <a:cubicBezTo>
                    <a:pt x="29824" y="17626"/>
                    <a:pt x="29837" y="17521"/>
                    <a:pt x="29850" y="17430"/>
                  </a:cubicBezTo>
                  <a:cubicBezTo>
                    <a:pt x="29863" y="17378"/>
                    <a:pt x="29877" y="17325"/>
                    <a:pt x="29890" y="17273"/>
                  </a:cubicBezTo>
                  <a:cubicBezTo>
                    <a:pt x="29903" y="17169"/>
                    <a:pt x="29916" y="17064"/>
                    <a:pt x="29903" y="16960"/>
                  </a:cubicBezTo>
                  <a:cubicBezTo>
                    <a:pt x="29890" y="16868"/>
                    <a:pt x="29837" y="16764"/>
                    <a:pt x="29746" y="16725"/>
                  </a:cubicBezTo>
                  <a:cubicBezTo>
                    <a:pt x="29700" y="16698"/>
                    <a:pt x="29651" y="16689"/>
                    <a:pt x="29602" y="166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18"/>
        <p:cNvGrpSpPr/>
        <p:nvPr/>
      </p:nvGrpSpPr>
      <p:grpSpPr>
        <a:xfrm>
          <a:off x="0" y="0"/>
          <a:ext cx="0" cy="0"/>
          <a:chOff x="0" y="0"/>
          <a:chExt cx="0" cy="0"/>
        </a:xfrm>
      </p:grpSpPr>
      <p:sp>
        <p:nvSpPr>
          <p:cNvPr id="4019" name="Google Shape;4019;p1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PREMIUM ICON PACK</a:t>
            </a:r>
            <a:endParaRPr/>
          </a:p>
        </p:txBody>
      </p:sp>
      <p:sp>
        <p:nvSpPr>
          <p:cNvPr id="4020" name="Google Shape;4020;p114"/>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grpSp>
        <p:nvGrpSpPr>
          <p:cNvPr id="4021" name="Google Shape;4021;p114"/>
          <p:cNvGrpSpPr/>
          <p:nvPr/>
        </p:nvGrpSpPr>
        <p:grpSpPr>
          <a:xfrm>
            <a:off x="1497027" y="1915673"/>
            <a:ext cx="413767" cy="405081"/>
            <a:chOff x="230025" y="1865800"/>
            <a:chExt cx="481125" cy="471025"/>
          </a:xfrm>
        </p:grpSpPr>
        <p:sp>
          <p:nvSpPr>
            <p:cNvPr id="4022" name="Google Shape;4022;p114"/>
            <p:cNvSpPr/>
            <p:nvPr/>
          </p:nvSpPr>
          <p:spPr>
            <a:xfrm>
              <a:off x="230025" y="1907325"/>
              <a:ext cx="437000" cy="429500"/>
            </a:xfrm>
            <a:custGeom>
              <a:avLst/>
              <a:gdLst/>
              <a:ahLst/>
              <a:cxnLst/>
              <a:rect l="l" t="t" r="r" b="b"/>
              <a:pathLst>
                <a:path w="17480" h="17180" extrusionOk="0">
                  <a:moveTo>
                    <a:pt x="3423" y="0"/>
                  </a:moveTo>
                  <a:lnTo>
                    <a:pt x="1458" y="1966"/>
                  </a:lnTo>
                  <a:cubicBezTo>
                    <a:pt x="321" y="3103"/>
                    <a:pt x="0" y="4836"/>
                    <a:pt x="674" y="6283"/>
                  </a:cubicBezTo>
                  <a:cubicBezTo>
                    <a:pt x="2220" y="9629"/>
                    <a:pt x="5300" y="14178"/>
                    <a:pt x="11240" y="16861"/>
                  </a:cubicBezTo>
                  <a:cubicBezTo>
                    <a:pt x="11745" y="17079"/>
                    <a:pt x="12261" y="17179"/>
                    <a:pt x="12763" y="17179"/>
                  </a:cubicBezTo>
                  <a:cubicBezTo>
                    <a:pt x="13805" y="17179"/>
                    <a:pt x="14788" y="16747"/>
                    <a:pt x="15491" y="16033"/>
                  </a:cubicBezTo>
                  <a:lnTo>
                    <a:pt x="17479" y="14056"/>
                  </a:lnTo>
                  <a:lnTo>
                    <a:pt x="12786" y="9363"/>
                  </a:lnTo>
                  <a:lnTo>
                    <a:pt x="10357" y="11804"/>
                  </a:lnTo>
                  <a:cubicBezTo>
                    <a:pt x="8426" y="10655"/>
                    <a:pt x="6824" y="9044"/>
                    <a:pt x="5676" y="7122"/>
                  </a:cubicBezTo>
                  <a:lnTo>
                    <a:pt x="8105" y="4682"/>
                  </a:lnTo>
                  <a:lnTo>
                    <a:pt x="3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14"/>
            <p:cNvSpPr/>
            <p:nvPr/>
          </p:nvSpPr>
          <p:spPr>
            <a:xfrm>
              <a:off x="441100" y="1865800"/>
              <a:ext cx="270050" cy="248375"/>
            </a:xfrm>
            <a:custGeom>
              <a:avLst/>
              <a:gdLst/>
              <a:ahLst/>
              <a:cxnLst/>
              <a:rect l="l" t="t" r="r" b="b"/>
              <a:pathLst>
                <a:path w="10802" h="9935" extrusionOk="0">
                  <a:moveTo>
                    <a:pt x="6305" y="3310"/>
                  </a:moveTo>
                  <a:lnTo>
                    <a:pt x="6305" y="4414"/>
                  </a:lnTo>
                  <a:lnTo>
                    <a:pt x="7409" y="4414"/>
                  </a:lnTo>
                  <a:lnTo>
                    <a:pt x="7409" y="5518"/>
                  </a:lnTo>
                  <a:lnTo>
                    <a:pt x="6305" y="5518"/>
                  </a:lnTo>
                  <a:lnTo>
                    <a:pt x="6305" y="6623"/>
                  </a:lnTo>
                  <a:lnTo>
                    <a:pt x="5202" y="6623"/>
                  </a:lnTo>
                  <a:lnTo>
                    <a:pt x="5202" y="5518"/>
                  </a:lnTo>
                  <a:lnTo>
                    <a:pt x="4097" y="5518"/>
                  </a:lnTo>
                  <a:lnTo>
                    <a:pt x="4097" y="4414"/>
                  </a:lnTo>
                  <a:lnTo>
                    <a:pt x="5202" y="4414"/>
                  </a:lnTo>
                  <a:lnTo>
                    <a:pt x="5202" y="3310"/>
                  </a:lnTo>
                  <a:close/>
                  <a:moveTo>
                    <a:pt x="5744" y="0"/>
                  </a:moveTo>
                  <a:cubicBezTo>
                    <a:pt x="5354" y="0"/>
                    <a:pt x="4954" y="45"/>
                    <a:pt x="4549" y="141"/>
                  </a:cubicBezTo>
                  <a:cubicBezTo>
                    <a:pt x="2452" y="638"/>
                    <a:pt x="784" y="2545"/>
                    <a:pt x="784" y="4966"/>
                  </a:cubicBezTo>
                  <a:cubicBezTo>
                    <a:pt x="784" y="5672"/>
                    <a:pt x="940" y="6380"/>
                    <a:pt x="1238" y="7031"/>
                  </a:cubicBezTo>
                  <a:cubicBezTo>
                    <a:pt x="1557" y="7727"/>
                    <a:pt x="1446" y="8488"/>
                    <a:pt x="949" y="8997"/>
                  </a:cubicBezTo>
                  <a:lnTo>
                    <a:pt x="0" y="9934"/>
                  </a:lnTo>
                  <a:lnTo>
                    <a:pt x="5543" y="9934"/>
                  </a:lnTo>
                  <a:cubicBezTo>
                    <a:pt x="8325" y="9934"/>
                    <a:pt x="10644" y="7771"/>
                    <a:pt x="10722" y="5099"/>
                  </a:cubicBezTo>
                  <a:cubicBezTo>
                    <a:pt x="10802" y="2300"/>
                    <a:pt x="8527" y="0"/>
                    <a:pt x="5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4" name="Google Shape;4024;p114"/>
          <p:cNvGrpSpPr/>
          <p:nvPr/>
        </p:nvGrpSpPr>
        <p:grpSpPr>
          <a:xfrm>
            <a:off x="1504014" y="3198384"/>
            <a:ext cx="410542" cy="405124"/>
            <a:chOff x="238150" y="3357325"/>
            <a:chExt cx="477375" cy="471075"/>
          </a:xfrm>
        </p:grpSpPr>
        <p:sp>
          <p:nvSpPr>
            <p:cNvPr id="4025" name="Google Shape;4025;p114"/>
            <p:cNvSpPr/>
            <p:nvPr/>
          </p:nvSpPr>
          <p:spPr>
            <a:xfrm>
              <a:off x="238150" y="3357325"/>
              <a:ext cx="477375" cy="471075"/>
            </a:xfrm>
            <a:custGeom>
              <a:avLst/>
              <a:gdLst/>
              <a:ahLst/>
              <a:cxnLst/>
              <a:rect l="l" t="t" r="r" b="b"/>
              <a:pathLst>
                <a:path w="19095" h="18843" extrusionOk="0">
                  <a:moveTo>
                    <a:pt x="12219" y="3386"/>
                  </a:moveTo>
                  <a:lnTo>
                    <a:pt x="12219" y="4491"/>
                  </a:lnTo>
                  <a:lnTo>
                    <a:pt x="8907" y="4491"/>
                  </a:lnTo>
                  <a:lnTo>
                    <a:pt x="8907" y="3386"/>
                  </a:lnTo>
                  <a:close/>
                  <a:moveTo>
                    <a:pt x="13323" y="5593"/>
                  </a:moveTo>
                  <a:lnTo>
                    <a:pt x="13323" y="8354"/>
                  </a:lnTo>
                  <a:cubicBezTo>
                    <a:pt x="13323" y="9072"/>
                    <a:pt x="12858" y="9690"/>
                    <a:pt x="12219" y="9911"/>
                  </a:cubicBezTo>
                  <a:lnTo>
                    <a:pt x="12219" y="10563"/>
                  </a:lnTo>
                  <a:cubicBezTo>
                    <a:pt x="12219" y="11281"/>
                    <a:pt x="11755" y="11899"/>
                    <a:pt x="11114" y="12119"/>
                  </a:cubicBezTo>
                  <a:lnTo>
                    <a:pt x="11114" y="14393"/>
                  </a:lnTo>
                  <a:cubicBezTo>
                    <a:pt x="14206" y="14118"/>
                    <a:pt x="16635" y="11512"/>
                    <a:pt x="16635" y="8354"/>
                  </a:cubicBezTo>
                  <a:lnTo>
                    <a:pt x="16635" y="7802"/>
                  </a:lnTo>
                  <a:lnTo>
                    <a:pt x="17718" y="7802"/>
                  </a:lnTo>
                  <a:cubicBezTo>
                    <a:pt x="17865" y="9739"/>
                    <a:pt x="17255" y="11590"/>
                    <a:pt x="15975" y="13060"/>
                  </a:cubicBezTo>
                  <a:cubicBezTo>
                    <a:pt x="14732" y="14490"/>
                    <a:pt x="12983" y="15356"/>
                    <a:pt x="11114" y="15501"/>
                  </a:cubicBezTo>
                  <a:lnTo>
                    <a:pt x="11114" y="14393"/>
                  </a:lnTo>
                  <a:cubicBezTo>
                    <a:pt x="10938" y="14416"/>
                    <a:pt x="10750" y="14427"/>
                    <a:pt x="10562" y="14427"/>
                  </a:cubicBezTo>
                  <a:cubicBezTo>
                    <a:pt x="10374" y="14427"/>
                    <a:pt x="10186" y="14416"/>
                    <a:pt x="10010" y="14393"/>
                  </a:cubicBezTo>
                  <a:lnTo>
                    <a:pt x="10010" y="15501"/>
                  </a:lnTo>
                  <a:cubicBezTo>
                    <a:pt x="8143" y="15356"/>
                    <a:pt x="6394" y="14490"/>
                    <a:pt x="5149" y="13060"/>
                  </a:cubicBezTo>
                  <a:cubicBezTo>
                    <a:pt x="3869" y="11590"/>
                    <a:pt x="3259" y="9739"/>
                    <a:pt x="3406" y="7802"/>
                  </a:cubicBezTo>
                  <a:lnTo>
                    <a:pt x="4489" y="7802"/>
                  </a:lnTo>
                  <a:lnTo>
                    <a:pt x="4489" y="8354"/>
                  </a:lnTo>
                  <a:cubicBezTo>
                    <a:pt x="4489" y="11512"/>
                    <a:pt x="6918" y="14118"/>
                    <a:pt x="10010" y="14393"/>
                  </a:cubicBezTo>
                  <a:lnTo>
                    <a:pt x="10010" y="12119"/>
                  </a:lnTo>
                  <a:cubicBezTo>
                    <a:pt x="9370" y="11899"/>
                    <a:pt x="8907" y="11281"/>
                    <a:pt x="8907" y="10563"/>
                  </a:cubicBezTo>
                  <a:lnTo>
                    <a:pt x="8907" y="9911"/>
                  </a:lnTo>
                  <a:cubicBezTo>
                    <a:pt x="8266" y="9690"/>
                    <a:pt x="7803" y="9072"/>
                    <a:pt x="7803" y="8354"/>
                  </a:cubicBezTo>
                  <a:lnTo>
                    <a:pt x="7803" y="5593"/>
                  </a:lnTo>
                  <a:close/>
                  <a:moveTo>
                    <a:pt x="8122" y="0"/>
                  </a:moveTo>
                  <a:lnTo>
                    <a:pt x="4489" y="3705"/>
                  </a:lnTo>
                  <a:lnTo>
                    <a:pt x="4489" y="6698"/>
                  </a:lnTo>
                  <a:lnTo>
                    <a:pt x="2431" y="6698"/>
                  </a:lnTo>
                  <a:lnTo>
                    <a:pt x="2365" y="7174"/>
                  </a:lnTo>
                  <a:cubicBezTo>
                    <a:pt x="2031" y="9567"/>
                    <a:pt x="2742" y="11977"/>
                    <a:pt x="4316" y="13784"/>
                  </a:cubicBezTo>
                  <a:cubicBezTo>
                    <a:pt x="5748" y="15431"/>
                    <a:pt x="7762" y="16430"/>
                    <a:pt x="9913" y="16600"/>
                  </a:cubicBezTo>
                  <a:cubicBezTo>
                    <a:pt x="9911" y="16603"/>
                    <a:pt x="9913" y="16608"/>
                    <a:pt x="9911" y="16613"/>
                  </a:cubicBezTo>
                  <a:cubicBezTo>
                    <a:pt x="9701" y="17264"/>
                    <a:pt x="9082" y="17739"/>
                    <a:pt x="8353" y="17739"/>
                  </a:cubicBezTo>
                  <a:lnTo>
                    <a:pt x="1" y="17739"/>
                  </a:lnTo>
                  <a:lnTo>
                    <a:pt x="1" y="18843"/>
                  </a:lnTo>
                  <a:lnTo>
                    <a:pt x="8355" y="18843"/>
                  </a:lnTo>
                  <a:cubicBezTo>
                    <a:pt x="9691" y="18843"/>
                    <a:pt x="10805" y="17894"/>
                    <a:pt x="11059" y="16624"/>
                  </a:cubicBezTo>
                  <a:cubicBezTo>
                    <a:pt x="11061" y="16618"/>
                    <a:pt x="11059" y="16613"/>
                    <a:pt x="11061" y="16608"/>
                  </a:cubicBezTo>
                  <a:cubicBezTo>
                    <a:pt x="13270" y="16474"/>
                    <a:pt x="15342" y="15470"/>
                    <a:pt x="16809" y="13784"/>
                  </a:cubicBezTo>
                  <a:cubicBezTo>
                    <a:pt x="18382" y="11977"/>
                    <a:pt x="19094" y="9567"/>
                    <a:pt x="18761" y="7174"/>
                  </a:cubicBezTo>
                  <a:lnTo>
                    <a:pt x="18694" y="6698"/>
                  </a:lnTo>
                  <a:lnTo>
                    <a:pt x="16635" y="6698"/>
                  </a:lnTo>
                  <a:lnTo>
                    <a:pt x="16635" y="3705"/>
                  </a:lnTo>
                  <a:lnTo>
                    <a:pt x="13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14"/>
            <p:cNvSpPr/>
            <p:nvPr/>
          </p:nvSpPr>
          <p:spPr>
            <a:xfrm>
              <a:off x="488375" y="3607600"/>
              <a:ext cx="27650" cy="27575"/>
            </a:xfrm>
            <a:custGeom>
              <a:avLst/>
              <a:gdLst/>
              <a:ahLst/>
              <a:cxnLst/>
              <a:rect l="l" t="t" r="r" b="b"/>
              <a:pathLst>
                <a:path w="1106" h="1103" extrusionOk="0">
                  <a:moveTo>
                    <a:pt x="1" y="0"/>
                  </a:moveTo>
                  <a:lnTo>
                    <a:pt x="1" y="552"/>
                  </a:lnTo>
                  <a:cubicBezTo>
                    <a:pt x="1" y="860"/>
                    <a:pt x="244" y="1103"/>
                    <a:pt x="553" y="1103"/>
                  </a:cubicBezTo>
                  <a:cubicBezTo>
                    <a:pt x="862" y="1103"/>
                    <a:pt x="1105" y="860"/>
                    <a:pt x="1105" y="552"/>
                  </a:cubicBezTo>
                  <a:lnTo>
                    <a:pt x="1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14"/>
            <p:cNvSpPr/>
            <p:nvPr/>
          </p:nvSpPr>
          <p:spPr>
            <a:xfrm>
              <a:off x="460825" y="3524750"/>
              <a:ext cx="82800" cy="55250"/>
            </a:xfrm>
            <a:custGeom>
              <a:avLst/>
              <a:gdLst/>
              <a:ahLst/>
              <a:cxnLst/>
              <a:rect l="l" t="t" r="r" b="b"/>
              <a:pathLst>
                <a:path w="3312" h="2210" extrusionOk="0">
                  <a:moveTo>
                    <a:pt x="0" y="1"/>
                  </a:moveTo>
                  <a:lnTo>
                    <a:pt x="0" y="1657"/>
                  </a:lnTo>
                  <a:cubicBezTo>
                    <a:pt x="0" y="1967"/>
                    <a:pt x="243" y="2210"/>
                    <a:pt x="551" y="2210"/>
                  </a:cubicBezTo>
                  <a:lnTo>
                    <a:pt x="2759" y="2210"/>
                  </a:lnTo>
                  <a:cubicBezTo>
                    <a:pt x="3069" y="2210"/>
                    <a:pt x="3312" y="1967"/>
                    <a:pt x="3312" y="1657"/>
                  </a:cubicBez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8" name="Google Shape;4028;p114"/>
          <p:cNvGrpSpPr/>
          <p:nvPr/>
        </p:nvGrpSpPr>
        <p:grpSpPr>
          <a:xfrm>
            <a:off x="1503993" y="3844631"/>
            <a:ext cx="405124" cy="405146"/>
            <a:chOff x="238125" y="4108775"/>
            <a:chExt cx="471075" cy="471100"/>
          </a:xfrm>
        </p:grpSpPr>
        <p:sp>
          <p:nvSpPr>
            <p:cNvPr id="4029" name="Google Shape;4029;p114"/>
            <p:cNvSpPr/>
            <p:nvPr/>
          </p:nvSpPr>
          <p:spPr>
            <a:xfrm>
              <a:off x="404650" y="4193425"/>
              <a:ext cx="138050" cy="138025"/>
            </a:xfrm>
            <a:custGeom>
              <a:avLst/>
              <a:gdLst/>
              <a:ahLst/>
              <a:cxnLst/>
              <a:rect l="l" t="t" r="r" b="b"/>
              <a:pathLst>
                <a:path w="5522" h="5521" extrusionOk="0">
                  <a:moveTo>
                    <a:pt x="3313" y="2209"/>
                  </a:moveTo>
                  <a:lnTo>
                    <a:pt x="3313" y="3314"/>
                  </a:lnTo>
                  <a:lnTo>
                    <a:pt x="2208" y="3314"/>
                  </a:lnTo>
                  <a:lnTo>
                    <a:pt x="2208" y="2209"/>
                  </a:lnTo>
                  <a:close/>
                  <a:moveTo>
                    <a:pt x="2760" y="1"/>
                  </a:moveTo>
                  <a:cubicBezTo>
                    <a:pt x="1237" y="1"/>
                    <a:pt x="1" y="1238"/>
                    <a:pt x="1" y="2761"/>
                  </a:cubicBezTo>
                  <a:cubicBezTo>
                    <a:pt x="1" y="3667"/>
                    <a:pt x="430" y="4462"/>
                    <a:pt x="1104" y="4969"/>
                  </a:cubicBezTo>
                  <a:cubicBezTo>
                    <a:pt x="1557" y="5312"/>
                    <a:pt x="2142" y="5521"/>
                    <a:pt x="2760" y="5521"/>
                  </a:cubicBezTo>
                  <a:cubicBezTo>
                    <a:pt x="3379" y="5521"/>
                    <a:pt x="3964" y="5312"/>
                    <a:pt x="4417" y="4969"/>
                  </a:cubicBezTo>
                  <a:cubicBezTo>
                    <a:pt x="5091" y="4462"/>
                    <a:pt x="5521" y="3667"/>
                    <a:pt x="5521" y="2761"/>
                  </a:cubicBezTo>
                  <a:cubicBezTo>
                    <a:pt x="5521" y="1238"/>
                    <a:pt x="4284" y="1"/>
                    <a:pt x="2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14"/>
            <p:cNvSpPr/>
            <p:nvPr/>
          </p:nvSpPr>
          <p:spPr>
            <a:xfrm>
              <a:off x="432225" y="4108775"/>
              <a:ext cx="82850" cy="66750"/>
            </a:xfrm>
            <a:custGeom>
              <a:avLst/>
              <a:gdLst/>
              <a:ahLst/>
              <a:cxnLst/>
              <a:rect l="l" t="t" r="r" b="b"/>
              <a:pathLst>
                <a:path w="3314" h="2670" extrusionOk="0">
                  <a:moveTo>
                    <a:pt x="1" y="0"/>
                  </a:moveTo>
                  <a:lnTo>
                    <a:pt x="1" y="2669"/>
                  </a:lnTo>
                  <a:cubicBezTo>
                    <a:pt x="498" y="2415"/>
                    <a:pt x="1061" y="2282"/>
                    <a:pt x="1657" y="2282"/>
                  </a:cubicBezTo>
                  <a:cubicBezTo>
                    <a:pt x="2253" y="2282"/>
                    <a:pt x="2817" y="2415"/>
                    <a:pt x="3314" y="2669"/>
                  </a:cubicBezTo>
                  <a:lnTo>
                    <a:pt x="3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14"/>
            <p:cNvSpPr/>
            <p:nvPr/>
          </p:nvSpPr>
          <p:spPr>
            <a:xfrm>
              <a:off x="238125" y="4349650"/>
              <a:ext cx="471075" cy="230225"/>
            </a:xfrm>
            <a:custGeom>
              <a:avLst/>
              <a:gdLst/>
              <a:ahLst/>
              <a:cxnLst/>
              <a:rect l="l" t="t" r="r" b="b"/>
              <a:pathLst>
                <a:path w="18843" h="9209" extrusionOk="0">
                  <a:moveTo>
                    <a:pt x="7765" y="1"/>
                  </a:moveTo>
                  <a:lnTo>
                    <a:pt x="7765" y="5953"/>
                  </a:lnTo>
                  <a:cubicBezTo>
                    <a:pt x="6685" y="6172"/>
                    <a:pt x="5833" y="7025"/>
                    <a:pt x="5613" y="8105"/>
                  </a:cubicBezTo>
                  <a:lnTo>
                    <a:pt x="0" y="8105"/>
                  </a:lnTo>
                  <a:lnTo>
                    <a:pt x="0" y="9208"/>
                  </a:lnTo>
                  <a:lnTo>
                    <a:pt x="18843" y="9208"/>
                  </a:lnTo>
                  <a:lnTo>
                    <a:pt x="18843" y="8105"/>
                  </a:lnTo>
                  <a:lnTo>
                    <a:pt x="13230" y="8105"/>
                  </a:lnTo>
                  <a:cubicBezTo>
                    <a:pt x="13010" y="7025"/>
                    <a:pt x="12156" y="6172"/>
                    <a:pt x="11078" y="5953"/>
                  </a:cubicBezTo>
                  <a:lnTo>
                    <a:pt x="11078" y="1"/>
                  </a:lnTo>
                  <a:cubicBezTo>
                    <a:pt x="10569" y="243"/>
                    <a:pt x="9996" y="376"/>
                    <a:pt x="9421" y="376"/>
                  </a:cubicBezTo>
                  <a:cubicBezTo>
                    <a:pt x="8846" y="376"/>
                    <a:pt x="8273" y="243"/>
                    <a:pt x="7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14"/>
            <p:cNvSpPr/>
            <p:nvPr/>
          </p:nvSpPr>
          <p:spPr>
            <a:xfrm>
              <a:off x="238125" y="4138250"/>
              <a:ext cx="166550" cy="110425"/>
            </a:xfrm>
            <a:custGeom>
              <a:avLst/>
              <a:gdLst/>
              <a:ahLst/>
              <a:cxnLst/>
              <a:rect l="l" t="t" r="r" b="b"/>
              <a:pathLst>
                <a:path w="6662" h="4417" extrusionOk="0">
                  <a:moveTo>
                    <a:pt x="0" y="0"/>
                  </a:moveTo>
                  <a:lnTo>
                    <a:pt x="0" y="1103"/>
                  </a:lnTo>
                  <a:lnTo>
                    <a:pt x="1142" y="1103"/>
                  </a:lnTo>
                  <a:lnTo>
                    <a:pt x="1142" y="4416"/>
                  </a:lnTo>
                  <a:lnTo>
                    <a:pt x="5558" y="4416"/>
                  </a:lnTo>
                  <a:lnTo>
                    <a:pt x="5558" y="1103"/>
                  </a:lnTo>
                  <a:lnTo>
                    <a:pt x="6662" y="1103"/>
                  </a:lnTo>
                  <a:lnTo>
                    <a:pt x="66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14"/>
            <p:cNvSpPr/>
            <p:nvPr/>
          </p:nvSpPr>
          <p:spPr>
            <a:xfrm>
              <a:off x="266650" y="4276250"/>
              <a:ext cx="110425" cy="193225"/>
            </a:xfrm>
            <a:custGeom>
              <a:avLst/>
              <a:gdLst/>
              <a:ahLst/>
              <a:cxnLst/>
              <a:rect l="l" t="t" r="r" b="b"/>
              <a:pathLst>
                <a:path w="4417" h="7729" extrusionOk="0">
                  <a:moveTo>
                    <a:pt x="1" y="1"/>
                  </a:moveTo>
                  <a:lnTo>
                    <a:pt x="1" y="5521"/>
                  </a:lnTo>
                  <a:cubicBezTo>
                    <a:pt x="1" y="6736"/>
                    <a:pt x="993" y="7728"/>
                    <a:pt x="2208" y="7728"/>
                  </a:cubicBezTo>
                  <a:cubicBezTo>
                    <a:pt x="3422" y="7728"/>
                    <a:pt x="4417" y="6736"/>
                    <a:pt x="4417" y="5521"/>
                  </a:cubicBezTo>
                  <a:lnTo>
                    <a:pt x="4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14"/>
            <p:cNvSpPr/>
            <p:nvPr/>
          </p:nvSpPr>
          <p:spPr>
            <a:xfrm>
              <a:off x="570250" y="4276250"/>
              <a:ext cx="110450" cy="193225"/>
            </a:xfrm>
            <a:custGeom>
              <a:avLst/>
              <a:gdLst/>
              <a:ahLst/>
              <a:cxnLst/>
              <a:rect l="l" t="t" r="r" b="b"/>
              <a:pathLst>
                <a:path w="4418" h="7729" extrusionOk="0">
                  <a:moveTo>
                    <a:pt x="0" y="1"/>
                  </a:moveTo>
                  <a:lnTo>
                    <a:pt x="0" y="5521"/>
                  </a:lnTo>
                  <a:cubicBezTo>
                    <a:pt x="0" y="6736"/>
                    <a:pt x="994" y="7728"/>
                    <a:pt x="2209" y="7728"/>
                  </a:cubicBezTo>
                  <a:cubicBezTo>
                    <a:pt x="3423" y="7728"/>
                    <a:pt x="4418" y="6736"/>
                    <a:pt x="4418" y="5521"/>
                  </a:cubicBezTo>
                  <a:lnTo>
                    <a:pt x="4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14"/>
            <p:cNvSpPr/>
            <p:nvPr/>
          </p:nvSpPr>
          <p:spPr>
            <a:xfrm>
              <a:off x="542625" y="4138250"/>
              <a:ext cx="166575" cy="110425"/>
            </a:xfrm>
            <a:custGeom>
              <a:avLst/>
              <a:gdLst/>
              <a:ahLst/>
              <a:cxnLst/>
              <a:rect l="l" t="t" r="r" b="b"/>
              <a:pathLst>
                <a:path w="6663" h="4417" extrusionOk="0">
                  <a:moveTo>
                    <a:pt x="1" y="0"/>
                  </a:moveTo>
                  <a:lnTo>
                    <a:pt x="1" y="1103"/>
                  </a:lnTo>
                  <a:lnTo>
                    <a:pt x="1105" y="1103"/>
                  </a:lnTo>
                  <a:lnTo>
                    <a:pt x="1105" y="4416"/>
                  </a:lnTo>
                  <a:lnTo>
                    <a:pt x="5523" y="4416"/>
                  </a:lnTo>
                  <a:lnTo>
                    <a:pt x="5523" y="1103"/>
                  </a:lnTo>
                  <a:lnTo>
                    <a:pt x="6663" y="1103"/>
                  </a:lnTo>
                  <a:lnTo>
                    <a:pt x="66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6" name="Google Shape;4036;p114"/>
          <p:cNvGrpSpPr/>
          <p:nvPr/>
        </p:nvGrpSpPr>
        <p:grpSpPr>
          <a:xfrm>
            <a:off x="1528525" y="2564478"/>
            <a:ext cx="356083" cy="405146"/>
            <a:chOff x="266650" y="2620225"/>
            <a:chExt cx="414050" cy="471100"/>
          </a:xfrm>
        </p:grpSpPr>
        <p:sp>
          <p:nvSpPr>
            <p:cNvPr id="4037" name="Google Shape;4037;p114"/>
            <p:cNvSpPr/>
            <p:nvPr/>
          </p:nvSpPr>
          <p:spPr>
            <a:xfrm>
              <a:off x="266650" y="2620225"/>
              <a:ext cx="193225" cy="471100"/>
            </a:xfrm>
            <a:custGeom>
              <a:avLst/>
              <a:gdLst/>
              <a:ahLst/>
              <a:cxnLst/>
              <a:rect l="l" t="t" r="r" b="b"/>
              <a:pathLst>
                <a:path w="7729" h="18844" extrusionOk="0">
                  <a:moveTo>
                    <a:pt x="5521" y="3387"/>
                  </a:moveTo>
                  <a:lnTo>
                    <a:pt x="5521" y="5596"/>
                  </a:lnTo>
                  <a:lnTo>
                    <a:pt x="2208" y="5596"/>
                  </a:lnTo>
                  <a:lnTo>
                    <a:pt x="2208" y="3387"/>
                  </a:lnTo>
                  <a:close/>
                  <a:moveTo>
                    <a:pt x="5521" y="6698"/>
                  </a:moveTo>
                  <a:lnTo>
                    <a:pt x="5521" y="7803"/>
                  </a:lnTo>
                  <a:lnTo>
                    <a:pt x="2208" y="7803"/>
                  </a:lnTo>
                  <a:lnTo>
                    <a:pt x="2208" y="6698"/>
                  </a:lnTo>
                  <a:close/>
                  <a:moveTo>
                    <a:pt x="5521" y="8907"/>
                  </a:moveTo>
                  <a:lnTo>
                    <a:pt x="5521" y="9459"/>
                  </a:lnTo>
                  <a:cubicBezTo>
                    <a:pt x="5521" y="10373"/>
                    <a:pt x="4778" y="11116"/>
                    <a:pt x="3864" y="11116"/>
                  </a:cubicBezTo>
                  <a:cubicBezTo>
                    <a:pt x="2951" y="11116"/>
                    <a:pt x="2208" y="10373"/>
                    <a:pt x="2208" y="9459"/>
                  </a:cubicBezTo>
                  <a:lnTo>
                    <a:pt x="2208" y="8907"/>
                  </a:lnTo>
                  <a:close/>
                  <a:moveTo>
                    <a:pt x="1" y="1"/>
                  </a:moveTo>
                  <a:lnTo>
                    <a:pt x="1" y="3387"/>
                  </a:lnTo>
                  <a:lnTo>
                    <a:pt x="1103" y="3387"/>
                  </a:lnTo>
                  <a:lnTo>
                    <a:pt x="1103" y="9459"/>
                  </a:lnTo>
                  <a:cubicBezTo>
                    <a:pt x="1103" y="10792"/>
                    <a:pt x="2054" y="11908"/>
                    <a:pt x="3312" y="12164"/>
                  </a:cubicBezTo>
                  <a:lnTo>
                    <a:pt x="3312" y="15634"/>
                  </a:lnTo>
                  <a:cubicBezTo>
                    <a:pt x="2671" y="15862"/>
                    <a:pt x="2208" y="16470"/>
                    <a:pt x="2208" y="17189"/>
                  </a:cubicBezTo>
                  <a:lnTo>
                    <a:pt x="2208" y="18844"/>
                  </a:lnTo>
                  <a:lnTo>
                    <a:pt x="5521" y="18844"/>
                  </a:lnTo>
                  <a:lnTo>
                    <a:pt x="5521" y="17189"/>
                  </a:lnTo>
                  <a:cubicBezTo>
                    <a:pt x="5521" y="16470"/>
                    <a:pt x="5058" y="15862"/>
                    <a:pt x="4417" y="15634"/>
                  </a:cubicBezTo>
                  <a:lnTo>
                    <a:pt x="4417" y="12164"/>
                  </a:lnTo>
                  <a:cubicBezTo>
                    <a:pt x="5675" y="11908"/>
                    <a:pt x="6625" y="10792"/>
                    <a:pt x="6625" y="9459"/>
                  </a:cubicBezTo>
                  <a:lnTo>
                    <a:pt x="6625" y="3387"/>
                  </a:lnTo>
                  <a:lnTo>
                    <a:pt x="7728" y="3387"/>
                  </a:lnTo>
                  <a:lnTo>
                    <a:pt x="7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14"/>
            <p:cNvSpPr/>
            <p:nvPr/>
          </p:nvSpPr>
          <p:spPr>
            <a:xfrm>
              <a:off x="487450" y="2620225"/>
              <a:ext cx="193250" cy="471100"/>
            </a:xfrm>
            <a:custGeom>
              <a:avLst/>
              <a:gdLst/>
              <a:ahLst/>
              <a:cxnLst/>
              <a:rect l="l" t="t" r="r" b="b"/>
              <a:pathLst>
                <a:path w="7730" h="18844" extrusionOk="0">
                  <a:moveTo>
                    <a:pt x="5521" y="3387"/>
                  </a:moveTo>
                  <a:lnTo>
                    <a:pt x="5521" y="5596"/>
                  </a:lnTo>
                  <a:lnTo>
                    <a:pt x="2208" y="5596"/>
                  </a:lnTo>
                  <a:lnTo>
                    <a:pt x="2208" y="3387"/>
                  </a:lnTo>
                  <a:close/>
                  <a:moveTo>
                    <a:pt x="5521" y="6698"/>
                  </a:moveTo>
                  <a:lnTo>
                    <a:pt x="5521" y="7803"/>
                  </a:lnTo>
                  <a:lnTo>
                    <a:pt x="2208" y="7803"/>
                  </a:lnTo>
                  <a:lnTo>
                    <a:pt x="2208" y="6698"/>
                  </a:lnTo>
                  <a:close/>
                  <a:moveTo>
                    <a:pt x="5521" y="8907"/>
                  </a:moveTo>
                  <a:lnTo>
                    <a:pt x="5521" y="9459"/>
                  </a:lnTo>
                  <a:cubicBezTo>
                    <a:pt x="5521" y="10373"/>
                    <a:pt x="4778" y="11116"/>
                    <a:pt x="3864" y="11116"/>
                  </a:cubicBezTo>
                  <a:cubicBezTo>
                    <a:pt x="2951" y="11116"/>
                    <a:pt x="2208" y="10373"/>
                    <a:pt x="2208" y="9459"/>
                  </a:cubicBezTo>
                  <a:lnTo>
                    <a:pt x="2208" y="8907"/>
                  </a:lnTo>
                  <a:close/>
                  <a:moveTo>
                    <a:pt x="1" y="1"/>
                  </a:moveTo>
                  <a:lnTo>
                    <a:pt x="1" y="3387"/>
                  </a:lnTo>
                  <a:lnTo>
                    <a:pt x="1105" y="3387"/>
                  </a:lnTo>
                  <a:lnTo>
                    <a:pt x="1105" y="9459"/>
                  </a:lnTo>
                  <a:cubicBezTo>
                    <a:pt x="1105" y="10792"/>
                    <a:pt x="2054" y="11908"/>
                    <a:pt x="3312" y="12164"/>
                  </a:cubicBezTo>
                  <a:lnTo>
                    <a:pt x="3312" y="15634"/>
                  </a:lnTo>
                  <a:cubicBezTo>
                    <a:pt x="2671" y="15862"/>
                    <a:pt x="2209" y="16470"/>
                    <a:pt x="2209" y="17189"/>
                  </a:cubicBezTo>
                  <a:lnTo>
                    <a:pt x="2209" y="18844"/>
                  </a:lnTo>
                  <a:lnTo>
                    <a:pt x="5521" y="18844"/>
                  </a:lnTo>
                  <a:lnTo>
                    <a:pt x="5521" y="17189"/>
                  </a:lnTo>
                  <a:cubicBezTo>
                    <a:pt x="5521" y="16470"/>
                    <a:pt x="5058" y="15862"/>
                    <a:pt x="4417" y="15634"/>
                  </a:cubicBezTo>
                  <a:lnTo>
                    <a:pt x="4417" y="12164"/>
                  </a:lnTo>
                  <a:cubicBezTo>
                    <a:pt x="5675" y="11908"/>
                    <a:pt x="6625" y="10792"/>
                    <a:pt x="6625" y="9459"/>
                  </a:cubicBezTo>
                  <a:lnTo>
                    <a:pt x="6625" y="3387"/>
                  </a:lnTo>
                  <a:lnTo>
                    <a:pt x="7730" y="3387"/>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9" name="Google Shape;4039;p114"/>
          <p:cNvGrpSpPr/>
          <p:nvPr/>
        </p:nvGrpSpPr>
        <p:grpSpPr>
          <a:xfrm>
            <a:off x="2141425" y="1285744"/>
            <a:ext cx="406500" cy="360663"/>
            <a:chOff x="979325" y="1133325"/>
            <a:chExt cx="472675" cy="419375"/>
          </a:xfrm>
        </p:grpSpPr>
        <p:sp>
          <p:nvSpPr>
            <p:cNvPr id="4040" name="Google Shape;4040;p114"/>
            <p:cNvSpPr/>
            <p:nvPr/>
          </p:nvSpPr>
          <p:spPr>
            <a:xfrm>
              <a:off x="1007875" y="1304275"/>
              <a:ext cx="414050" cy="248425"/>
            </a:xfrm>
            <a:custGeom>
              <a:avLst/>
              <a:gdLst/>
              <a:ahLst/>
              <a:cxnLst/>
              <a:rect l="l" t="t" r="r" b="b"/>
              <a:pathLst>
                <a:path w="16562" h="9937" extrusionOk="0">
                  <a:moveTo>
                    <a:pt x="0" y="0"/>
                  </a:moveTo>
                  <a:lnTo>
                    <a:pt x="0" y="2208"/>
                  </a:lnTo>
                  <a:lnTo>
                    <a:pt x="1105" y="2208"/>
                  </a:lnTo>
                  <a:lnTo>
                    <a:pt x="1105" y="2760"/>
                  </a:lnTo>
                  <a:cubicBezTo>
                    <a:pt x="1105" y="5207"/>
                    <a:pt x="2884" y="7247"/>
                    <a:pt x="5216" y="7654"/>
                  </a:cubicBezTo>
                  <a:lnTo>
                    <a:pt x="4075" y="9937"/>
                  </a:lnTo>
                  <a:lnTo>
                    <a:pt x="12485" y="9937"/>
                  </a:lnTo>
                  <a:lnTo>
                    <a:pt x="11344" y="7654"/>
                  </a:lnTo>
                  <a:cubicBezTo>
                    <a:pt x="13676" y="7247"/>
                    <a:pt x="15457" y="5207"/>
                    <a:pt x="15457" y="2760"/>
                  </a:cubicBezTo>
                  <a:lnTo>
                    <a:pt x="15457" y="2208"/>
                  </a:lnTo>
                  <a:lnTo>
                    <a:pt x="16561" y="2208"/>
                  </a:lnTo>
                  <a:lnTo>
                    <a:pt x="16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14"/>
            <p:cNvSpPr/>
            <p:nvPr/>
          </p:nvSpPr>
          <p:spPr>
            <a:xfrm>
              <a:off x="1261250" y="1133325"/>
              <a:ext cx="190750" cy="143375"/>
            </a:xfrm>
            <a:custGeom>
              <a:avLst/>
              <a:gdLst/>
              <a:ahLst/>
              <a:cxnLst/>
              <a:rect l="l" t="t" r="r" b="b"/>
              <a:pathLst>
                <a:path w="7630" h="5735" extrusionOk="0">
                  <a:moveTo>
                    <a:pt x="5640" y="0"/>
                  </a:moveTo>
                  <a:cubicBezTo>
                    <a:pt x="5082" y="0"/>
                    <a:pt x="4536" y="242"/>
                    <a:pt x="4151" y="700"/>
                  </a:cubicBezTo>
                  <a:lnTo>
                    <a:pt x="1" y="5734"/>
                  </a:lnTo>
                  <a:lnTo>
                    <a:pt x="5941" y="5734"/>
                  </a:lnTo>
                  <a:lnTo>
                    <a:pt x="7364" y="2797"/>
                  </a:lnTo>
                  <a:cubicBezTo>
                    <a:pt x="7596" y="2333"/>
                    <a:pt x="7630" y="1815"/>
                    <a:pt x="7464" y="1329"/>
                  </a:cubicBezTo>
                  <a:cubicBezTo>
                    <a:pt x="7309" y="832"/>
                    <a:pt x="6956" y="434"/>
                    <a:pt x="6502" y="202"/>
                  </a:cubicBezTo>
                  <a:cubicBezTo>
                    <a:pt x="6226" y="66"/>
                    <a:pt x="5932" y="0"/>
                    <a:pt x="5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14"/>
            <p:cNvSpPr/>
            <p:nvPr/>
          </p:nvSpPr>
          <p:spPr>
            <a:xfrm>
              <a:off x="979325" y="1193875"/>
              <a:ext cx="187275" cy="82825"/>
            </a:xfrm>
            <a:custGeom>
              <a:avLst/>
              <a:gdLst/>
              <a:ahLst/>
              <a:cxnLst/>
              <a:rect l="l" t="t" r="r" b="b"/>
              <a:pathLst>
                <a:path w="7491" h="3313" extrusionOk="0">
                  <a:moveTo>
                    <a:pt x="1" y="1"/>
                  </a:moveTo>
                  <a:lnTo>
                    <a:pt x="1" y="551"/>
                  </a:lnTo>
                  <a:cubicBezTo>
                    <a:pt x="1" y="1545"/>
                    <a:pt x="300" y="2506"/>
                    <a:pt x="851" y="3312"/>
                  </a:cubicBezTo>
                  <a:lnTo>
                    <a:pt x="7490" y="3312"/>
                  </a:lnTo>
                  <a:cubicBezTo>
                    <a:pt x="7236" y="2627"/>
                    <a:pt x="6862" y="2020"/>
                    <a:pt x="6376" y="1513"/>
                  </a:cubicBezTo>
                  <a:cubicBezTo>
                    <a:pt x="5459" y="574"/>
                    <a:pt x="4179" y="1"/>
                    <a:pt x="2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14"/>
            <p:cNvSpPr/>
            <p:nvPr/>
          </p:nvSpPr>
          <p:spPr>
            <a:xfrm>
              <a:off x="1158550" y="1193825"/>
              <a:ext cx="97750" cy="82875"/>
            </a:xfrm>
            <a:custGeom>
              <a:avLst/>
              <a:gdLst/>
              <a:ahLst/>
              <a:cxnLst/>
              <a:rect l="l" t="t" r="r" b="b"/>
              <a:pathLst>
                <a:path w="3910" h="3315" extrusionOk="0">
                  <a:moveTo>
                    <a:pt x="2253" y="1"/>
                  </a:moveTo>
                  <a:cubicBezTo>
                    <a:pt x="1437" y="1"/>
                    <a:pt x="642" y="266"/>
                    <a:pt x="0" y="741"/>
                  </a:cubicBezTo>
                  <a:cubicBezTo>
                    <a:pt x="598" y="1371"/>
                    <a:pt x="1050" y="2100"/>
                    <a:pt x="1359" y="2927"/>
                  </a:cubicBezTo>
                  <a:lnTo>
                    <a:pt x="1503" y="3314"/>
                  </a:lnTo>
                  <a:lnTo>
                    <a:pt x="2739" y="3314"/>
                  </a:lnTo>
                  <a:cubicBezTo>
                    <a:pt x="3468" y="2618"/>
                    <a:pt x="3910" y="1636"/>
                    <a:pt x="3910" y="553"/>
                  </a:cubicBezTo>
                  <a:lnTo>
                    <a:pt x="39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4" name="Google Shape;4044;p114"/>
          <p:cNvGrpSpPr/>
          <p:nvPr/>
        </p:nvGrpSpPr>
        <p:grpSpPr>
          <a:xfrm>
            <a:off x="2141425" y="2564478"/>
            <a:ext cx="405146" cy="405146"/>
            <a:chOff x="979325" y="2620225"/>
            <a:chExt cx="471100" cy="471100"/>
          </a:xfrm>
        </p:grpSpPr>
        <p:sp>
          <p:nvSpPr>
            <p:cNvPr id="4045" name="Google Shape;4045;p114"/>
            <p:cNvSpPr/>
            <p:nvPr/>
          </p:nvSpPr>
          <p:spPr>
            <a:xfrm>
              <a:off x="979325" y="2620225"/>
              <a:ext cx="111350" cy="57075"/>
            </a:xfrm>
            <a:custGeom>
              <a:avLst/>
              <a:gdLst/>
              <a:ahLst/>
              <a:cxnLst/>
              <a:rect l="l" t="t" r="r" b="b"/>
              <a:pathLst>
                <a:path w="4454" h="2283" extrusionOk="0">
                  <a:moveTo>
                    <a:pt x="1" y="1"/>
                  </a:moveTo>
                  <a:lnTo>
                    <a:pt x="1" y="2282"/>
                  </a:lnTo>
                  <a:lnTo>
                    <a:pt x="4454" y="2282"/>
                  </a:lnTo>
                  <a:lnTo>
                    <a:pt x="4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14"/>
            <p:cNvSpPr/>
            <p:nvPr/>
          </p:nvSpPr>
          <p:spPr>
            <a:xfrm>
              <a:off x="1339075" y="2620225"/>
              <a:ext cx="111350" cy="57075"/>
            </a:xfrm>
            <a:custGeom>
              <a:avLst/>
              <a:gdLst/>
              <a:ahLst/>
              <a:cxnLst/>
              <a:rect l="l" t="t" r="r" b="b"/>
              <a:pathLst>
                <a:path w="4454" h="2283" extrusionOk="0">
                  <a:moveTo>
                    <a:pt x="0" y="1"/>
                  </a:moveTo>
                  <a:lnTo>
                    <a:pt x="0" y="2282"/>
                  </a:lnTo>
                  <a:lnTo>
                    <a:pt x="4453" y="2282"/>
                  </a:lnTo>
                  <a:lnTo>
                    <a:pt x="4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14"/>
            <p:cNvSpPr/>
            <p:nvPr/>
          </p:nvSpPr>
          <p:spPr>
            <a:xfrm>
              <a:off x="1118275" y="3008500"/>
              <a:ext cx="82850" cy="82825"/>
            </a:xfrm>
            <a:custGeom>
              <a:avLst/>
              <a:gdLst/>
              <a:ahLst/>
              <a:cxnLst/>
              <a:rect l="l" t="t" r="r" b="b"/>
              <a:pathLst>
                <a:path w="3314" h="3313" extrusionOk="0">
                  <a:moveTo>
                    <a:pt x="0" y="1"/>
                  </a:moveTo>
                  <a:lnTo>
                    <a:pt x="0" y="3313"/>
                  </a:lnTo>
                  <a:lnTo>
                    <a:pt x="3313" y="3313"/>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14"/>
            <p:cNvSpPr/>
            <p:nvPr/>
          </p:nvSpPr>
          <p:spPr>
            <a:xfrm>
              <a:off x="1228675" y="3008500"/>
              <a:ext cx="82850" cy="82825"/>
            </a:xfrm>
            <a:custGeom>
              <a:avLst/>
              <a:gdLst/>
              <a:ahLst/>
              <a:cxnLst/>
              <a:rect l="l" t="t" r="r" b="b"/>
              <a:pathLst>
                <a:path w="3314" h="3313" extrusionOk="0">
                  <a:moveTo>
                    <a:pt x="0" y="1"/>
                  </a:moveTo>
                  <a:lnTo>
                    <a:pt x="0" y="3313"/>
                  </a:lnTo>
                  <a:lnTo>
                    <a:pt x="3313" y="3313"/>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14"/>
            <p:cNvSpPr/>
            <p:nvPr/>
          </p:nvSpPr>
          <p:spPr>
            <a:xfrm>
              <a:off x="1118275" y="2620225"/>
              <a:ext cx="193250" cy="360700"/>
            </a:xfrm>
            <a:custGeom>
              <a:avLst/>
              <a:gdLst/>
              <a:ahLst/>
              <a:cxnLst/>
              <a:rect l="l" t="t" r="r" b="b"/>
              <a:pathLst>
                <a:path w="7730" h="14428" extrusionOk="0">
                  <a:moveTo>
                    <a:pt x="4416" y="2282"/>
                  </a:moveTo>
                  <a:lnTo>
                    <a:pt x="4416" y="3387"/>
                  </a:lnTo>
                  <a:lnTo>
                    <a:pt x="5521" y="3387"/>
                  </a:lnTo>
                  <a:lnTo>
                    <a:pt x="5521" y="4491"/>
                  </a:lnTo>
                  <a:lnTo>
                    <a:pt x="4416" y="4491"/>
                  </a:lnTo>
                  <a:lnTo>
                    <a:pt x="4416" y="5594"/>
                  </a:lnTo>
                  <a:lnTo>
                    <a:pt x="3313" y="5594"/>
                  </a:lnTo>
                  <a:lnTo>
                    <a:pt x="3313" y="4491"/>
                  </a:lnTo>
                  <a:lnTo>
                    <a:pt x="2209" y="4491"/>
                  </a:lnTo>
                  <a:lnTo>
                    <a:pt x="2209" y="3387"/>
                  </a:lnTo>
                  <a:lnTo>
                    <a:pt x="3313" y="3387"/>
                  </a:lnTo>
                  <a:lnTo>
                    <a:pt x="3313" y="2282"/>
                  </a:lnTo>
                  <a:close/>
                  <a:moveTo>
                    <a:pt x="3312" y="7803"/>
                  </a:moveTo>
                  <a:lnTo>
                    <a:pt x="3312" y="8907"/>
                  </a:lnTo>
                  <a:lnTo>
                    <a:pt x="2209" y="8907"/>
                  </a:lnTo>
                  <a:lnTo>
                    <a:pt x="2209" y="7803"/>
                  </a:lnTo>
                  <a:close/>
                  <a:moveTo>
                    <a:pt x="5521" y="7803"/>
                  </a:moveTo>
                  <a:lnTo>
                    <a:pt x="5521" y="8907"/>
                  </a:lnTo>
                  <a:lnTo>
                    <a:pt x="4416" y="8907"/>
                  </a:lnTo>
                  <a:lnTo>
                    <a:pt x="4416" y="7803"/>
                  </a:lnTo>
                  <a:close/>
                  <a:moveTo>
                    <a:pt x="3312" y="10012"/>
                  </a:moveTo>
                  <a:lnTo>
                    <a:pt x="3312" y="11114"/>
                  </a:lnTo>
                  <a:lnTo>
                    <a:pt x="2209" y="11114"/>
                  </a:lnTo>
                  <a:lnTo>
                    <a:pt x="2209" y="10012"/>
                  </a:lnTo>
                  <a:close/>
                  <a:moveTo>
                    <a:pt x="5521" y="10012"/>
                  </a:moveTo>
                  <a:lnTo>
                    <a:pt x="5521" y="11114"/>
                  </a:lnTo>
                  <a:lnTo>
                    <a:pt x="4416" y="11114"/>
                  </a:lnTo>
                  <a:lnTo>
                    <a:pt x="4416" y="10012"/>
                  </a:lnTo>
                  <a:close/>
                  <a:moveTo>
                    <a:pt x="3312" y="12219"/>
                  </a:moveTo>
                  <a:lnTo>
                    <a:pt x="3312" y="13323"/>
                  </a:lnTo>
                  <a:lnTo>
                    <a:pt x="2209" y="13323"/>
                  </a:lnTo>
                  <a:lnTo>
                    <a:pt x="2209" y="12219"/>
                  </a:lnTo>
                  <a:close/>
                  <a:moveTo>
                    <a:pt x="5521" y="12219"/>
                  </a:moveTo>
                  <a:lnTo>
                    <a:pt x="5521" y="13323"/>
                  </a:lnTo>
                  <a:lnTo>
                    <a:pt x="4416" y="13323"/>
                  </a:lnTo>
                  <a:lnTo>
                    <a:pt x="4416" y="12219"/>
                  </a:lnTo>
                  <a:close/>
                  <a:moveTo>
                    <a:pt x="0" y="1"/>
                  </a:moveTo>
                  <a:lnTo>
                    <a:pt x="0" y="14428"/>
                  </a:lnTo>
                  <a:lnTo>
                    <a:pt x="7729" y="14428"/>
                  </a:lnTo>
                  <a:lnTo>
                    <a:pt x="77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14"/>
            <p:cNvSpPr/>
            <p:nvPr/>
          </p:nvSpPr>
          <p:spPr>
            <a:xfrm>
              <a:off x="1339075" y="2870500"/>
              <a:ext cx="82850" cy="27650"/>
            </a:xfrm>
            <a:custGeom>
              <a:avLst/>
              <a:gdLst/>
              <a:ahLst/>
              <a:cxnLst/>
              <a:rect l="l" t="t" r="r" b="b"/>
              <a:pathLst>
                <a:path w="3314" h="1106" extrusionOk="0">
                  <a:moveTo>
                    <a:pt x="0" y="1"/>
                  </a:moveTo>
                  <a:lnTo>
                    <a:pt x="0" y="1105"/>
                  </a:lnTo>
                  <a:lnTo>
                    <a:pt x="3313" y="1105"/>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14"/>
            <p:cNvSpPr/>
            <p:nvPr/>
          </p:nvSpPr>
          <p:spPr>
            <a:xfrm>
              <a:off x="1339075" y="2925675"/>
              <a:ext cx="82850" cy="27650"/>
            </a:xfrm>
            <a:custGeom>
              <a:avLst/>
              <a:gdLst/>
              <a:ahLst/>
              <a:cxnLst/>
              <a:rect l="l" t="t" r="r" b="b"/>
              <a:pathLst>
                <a:path w="3314" h="1106" extrusionOk="0">
                  <a:moveTo>
                    <a:pt x="0" y="1"/>
                  </a:moveTo>
                  <a:lnTo>
                    <a:pt x="0" y="1105"/>
                  </a:lnTo>
                  <a:lnTo>
                    <a:pt x="3313" y="1105"/>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14"/>
            <p:cNvSpPr/>
            <p:nvPr/>
          </p:nvSpPr>
          <p:spPr>
            <a:xfrm>
              <a:off x="1339075" y="2704875"/>
              <a:ext cx="82850" cy="27650"/>
            </a:xfrm>
            <a:custGeom>
              <a:avLst/>
              <a:gdLst/>
              <a:ahLst/>
              <a:cxnLst/>
              <a:rect l="l" t="t" r="r" b="b"/>
              <a:pathLst>
                <a:path w="3314" h="1106" extrusionOk="0">
                  <a:moveTo>
                    <a:pt x="0" y="1"/>
                  </a:moveTo>
                  <a:lnTo>
                    <a:pt x="0" y="1105"/>
                  </a:lnTo>
                  <a:lnTo>
                    <a:pt x="3313" y="1105"/>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14"/>
            <p:cNvSpPr/>
            <p:nvPr/>
          </p:nvSpPr>
          <p:spPr>
            <a:xfrm>
              <a:off x="1339075" y="2760100"/>
              <a:ext cx="82850" cy="27600"/>
            </a:xfrm>
            <a:custGeom>
              <a:avLst/>
              <a:gdLst/>
              <a:ahLst/>
              <a:cxnLst/>
              <a:rect l="l" t="t" r="r" b="b"/>
              <a:pathLst>
                <a:path w="3314" h="1104" extrusionOk="0">
                  <a:moveTo>
                    <a:pt x="0" y="1"/>
                  </a:moveTo>
                  <a:lnTo>
                    <a:pt x="0" y="1103"/>
                  </a:lnTo>
                  <a:lnTo>
                    <a:pt x="3313" y="1103"/>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14"/>
            <p:cNvSpPr/>
            <p:nvPr/>
          </p:nvSpPr>
          <p:spPr>
            <a:xfrm>
              <a:off x="979325" y="2980900"/>
              <a:ext cx="111350" cy="110425"/>
            </a:xfrm>
            <a:custGeom>
              <a:avLst/>
              <a:gdLst/>
              <a:ahLst/>
              <a:cxnLst/>
              <a:rect l="l" t="t" r="r" b="b"/>
              <a:pathLst>
                <a:path w="4454" h="4417" extrusionOk="0">
                  <a:moveTo>
                    <a:pt x="1142" y="1"/>
                  </a:moveTo>
                  <a:lnTo>
                    <a:pt x="1142" y="3312"/>
                  </a:lnTo>
                  <a:lnTo>
                    <a:pt x="1" y="3312"/>
                  </a:lnTo>
                  <a:lnTo>
                    <a:pt x="1" y="4417"/>
                  </a:lnTo>
                  <a:lnTo>
                    <a:pt x="4454" y="4417"/>
                  </a:lnTo>
                  <a:lnTo>
                    <a:pt x="4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14"/>
            <p:cNvSpPr/>
            <p:nvPr/>
          </p:nvSpPr>
          <p:spPr>
            <a:xfrm>
              <a:off x="1339075" y="2815275"/>
              <a:ext cx="82850" cy="27650"/>
            </a:xfrm>
            <a:custGeom>
              <a:avLst/>
              <a:gdLst/>
              <a:ahLst/>
              <a:cxnLst/>
              <a:rect l="l" t="t" r="r" b="b"/>
              <a:pathLst>
                <a:path w="3314" h="1106" extrusionOk="0">
                  <a:moveTo>
                    <a:pt x="0" y="1"/>
                  </a:moveTo>
                  <a:lnTo>
                    <a:pt x="0" y="1105"/>
                  </a:lnTo>
                  <a:lnTo>
                    <a:pt x="3313" y="1105"/>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14"/>
            <p:cNvSpPr/>
            <p:nvPr/>
          </p:nvSpPr>
          <p:spPr>
            <a:xfrm>
              <a:off x="1007875" y="2760100"/>
              <a:ext cx="82800" cy="27600"/>
            </a:xfrm>
            <a:custGeom>
              <a:avLst/>
              <a:gdLst/>
              <a:ahLst/>
              <a:cxnLst/>
              <a:rect l="l" t="t" r="r" b="b"/>
              <a:pathLst>
                <a:path w="3312" h="1104" extrusionOk="0">
                  <a:moveTo>
                    <a:pt x="0" y="1"/>
                  </a:moveTo>
                  <a:lnTo>
                    <a:pt x="0" y="1103"/>
                  </a:lnTo>
                  <a:lnTo>
                    <a:pt x="3312" y="1103"/>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14"/>
            <p:cNvSpPr/>
            <p:nvPr/>
          </p:nvSpPr>
          <p:spPr>
            <a:xfrm>
              <a:off x="1007875" y="2704875"/>
              <a:ext cx="82800" cy="27650"/>
            </a:xfrm>
            <a:custGeom>
              <a:avLst/>
              <a:gdLst/>
              <a:ahLst/>
              <a:cxnLst/>
              <a:rect l="l" t="t" r="r" b="b"/>
              <a:pathLst>
                <a:path w="3312" h="1106" extrusionOk="0">
                  <a:moveTo>
                    <a:pt x="0" y="1"/>
                  </a:moveTo>
                  <a:lnTo>
                    <a:pt x="0"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14"/>
            <p:cNvSpPr/>
            <p:nvPr/>
          </p:nvSpPr>
          <p:spPr>
            <a:xfrm>
              <a:off x="1339100" y="2980900"/>
              <a:ext cx="111325" cy="110425"/>
            </a:xfrm>
            <a:custGeom>
              <a:avLst/>
              <a:gdLst/>
              <a:ahLst/>
              <a:cxnLst/>
              <a:rect l="l" t="t" r="r" b="b"/>
              <a:pathLst>
                <a:path w="4453" h="4417" extrusionOk="0">
                  <a:moveTo>
                    <a:pt x="1" y="1"/>
                  </a:moveTo>
                  <a:lnTo>
                    <a:pt x="1" y="4417"/>
                  </a:lnTo>
                  <a:lnTo>
                    <a:pt x="4452" y="4417"/>
                  </a:lnTo>
                  <a:lnTo>
                    <a:pt x="4452" y="3312"/>
                  </a:lnTo>
                  <a:lnTo>
                    <a:pt x="3312" y="3312"/>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14"/>
            <p:cNvSpPr/>
            <p:nvPr/>
          </p:nvSpPr>
          <p:spPr>
            <a:xfrm>
              <a:off x="1007875" y="2925675"/>
              <a:ext cx="82800" cy="27650"/>
            </a:xfrm>
            <a:custGeom>
              <a:avLst/>
              <a:gdLst/>
              <a:ahLst/>
              <a:cxnLst/>
              <a:rect l="l" t="t" r="r" b="b"/>
              <a:pathLst>
                <a:path w="3312" h="1106" extrusionOk="0">
                  <a:moveTo>
                    <a:pt x="0" y="1"/>
                  </a:moveTo>
                  <a:lnTo>
                    <a:pt x="0"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14"/>
            <p:cNvSpPr/>
            <p:nvPr/>
          </p:nvSpPr>
          <p:spPr>
            <a:xfrm>
              <a:off x="1007875" y="2870500"/>
              <a:ext cx="82800" cy="27650"/>
            </a:xfrm>
            <a:custGeom>
              <a:avLst/>
              <a:gdLst/>
              <a:ahLst/>
              <a:cxnLst/>
              <a:rect l="l" t="t" r="r" b="b"/>
              <a:pathLst>
                <a:path w="3312" h="1106" extrusionOk="0">
                  <a:moveTo>
                    <a:pt x="0" y="1"/>
                  </a:moveTo>
                  <a:lnTo>
                    <a:pt x="0"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14"/>
            <p:cNvSpPr/>
            <p:nvPr/>
          </p:nvSpPr>
          <p:spPr>
            <a:xfrm>
              <a:off x="1007875" y="2815275"/>
              <a:ext cx="82800" cy="27650"/>
            </a:xfrm>
            <a:custGeom>
              <a:avLst/>
              <a:gdLst/>
              <a:ahLst/>
              <a:cxnLst/>
              <a:rect l="l" t="t" r="r" b="b"/>
              <a:pathLst>
                <a:path w="3312" h="1106" extrusionOk="0">
                  <a:moveTo>
                    <a:pt x="0" y="1"/>
                  </a:moveTo>
                  <a:lnTo>
                    <a:pt x="0"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2" name="Google Shape;4062;p114"/>
          <p:cNvGrpSpPr/>
          <p:nvPr/>
        </p:nvGrpSpPr>
        <p:grpSpPr>
          <a:xfrm>
            <a:off x="2165978" y="1923692"/>
            <a:ext cx="356083" cy="405146"/>
            <a:chOff x="1007875" y="1875125"/>
            <a:chExt cx="414050" cy="471100"/>
          </a:xfrm>
        </p:grpSpPr>
        <p:sp>
          <p:nvSpPr>
            <p:cNvPr id="4063" name="Google Shape;4063;p114"/>
            <p:cNvSpPr/>
            <p:nvPr/>
          </p:nvSpPr>
          <p:spPr>
            <a:xfrm>
              <a:off x="1118275" y="2097800"/>
              <a:ext cx="193250" cy="248425"/>
            </a:xfrm>
            <a:custGeom>
              <a:avLst/>
              <a:gdLst/>
              <a:ahLst/>
              <a:cxnLst/>
              <a:rect l="l" t="t" r="r" b="b"/>
              <a:pathLst>
                <a:path w="7730" h="9937" extrusionOk="0">
                  <a:moveTo>
                    <a:pt x="0" y="0"/>
                  </a:moveTo>
                  <a:lnTo>
                    <a:pt x="0" y="1103"/>
                  </a:lnTo>
                  <a:lnTo>
                    <a:pt x="1105" y="1103"/>
                  </a:lnTo>
                  <a:lnTo>
                    <a:pt x="1105" y="9937"/>
                  </a:lnTo>
                  <a:lnTo>
                    <a:pt x="6625" y="9937"/>
                  </a:lnTo>
                  <a:lnTo>
                    <a:pt x="6625" y="1103"/>
                  </a:lnTo>
                  <a:lnTo>
                    <a:pt x="7729" y="1103"/>
                  </a:lnTo>
                  <a:lnTo>
                    <a:pt x="77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14"/>
            <p:cNvSpPr/>
            <p:nvPr/>
          </p:nvSpPr>
          <p:spPr>
            <a:xfrm>
              <a:off x="1311500" y="2262275"/>
              <a:ext cx="110425" cy="83950"/>
            </a:xfrm>
            <a:custGeom>
              <a:avLst/>
              <a:gdLst/>
              <a:ahLst/>
              <a:cxnLst/>
              <a:rect l="l" t="t" r="r" b="b"/>
              <a:pathLst>
                <a:path w="4417" h="3358" extrusionOk="0">
                  <a:moveTo>
                    <a:pt x="2208" y="1"/>
                  </a:moveTo>
                  <a:cubicBezTo>
                    <a:pt x="1233" y="852"/>
                    <a:pt x="259" y="1286"/>
                    <a:pt x="0" y="1437"/>
                  </a:cubicBezTo>
                  <a:lnTo>
                    <a:pt x="0" y="3358"/>
                  </a:lnTo>
                  <a:lnTo>
                    <a:pt x="4416" y="3358"/>
                  </a:lnTo>
                  <a:lnTo>
                    <a:pt x="4416" y="2253"/>
                  </a:lnTo>
                  <a:lnTo>
                    <a:pt x="2208" y="2253"/>
                  </a:lnTo>
                  <a:lnTo>
                    <a:pt x="22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14"/>
            <p:cNvSpPr/>
            <p:nvPr/>
          </p:nvSpPr>
          <p:spPr>
            <a:xfrm>
              <a:off x="1007875" y="2262275"/>
              <a:ext cx="110425" cy="83950"/>
            </a:xfrm>
            <a:custGeom>
              <a:avLst/>
              <a:gdLst/>
              <a:ahLst/>
              <a:cxnLst/>
              <a:rect l="l" t="t" r="r" b="b"/>
              <a:pathLst>
                <a:path w="4417" h="3358" extrusionOk="0">
                  <a:moveTo>
                    <a:pt x="2209" y="1"/>
                  </a:moveTo>
                  <a:lnTo>
                    <a:pt x="2209" y="2253"/>
                  </a:lnTo>
                  <a:lnTo>
                    <a:pt x="0" y="2253"/>
                  </a:lnTo>
                  <a:lnTo>
                    <a:pt x="0" y="3358"/>
                  </a:lnTo>
                  <a:lnTo>
                    <a:pt x="4416" y="3358"/>
                  </a:lnTo>
                  <a:lnTo>
                    <a:pt x="4416" y="1435"/>
                  </a:lnTo>
                  <a:cubicBezTo>
                    <a:pt x="4160" y="1288"/>
                    <a:pt x="3186" y="852"/>
                    <a:pt x="22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14"/>
            <p:cNvSpPr/>
            <p:nvPr/>
          </p:nvSpPr>
          <p:spPr>
            <a:xfrm>
              <a:off x="1145875" y="1875125"/>
              <a:ext cx="138025" cy="139875"/>
            </a:xfrm>
            <a:custGeom>
              <a:avLst/>
              <a:gdLst/>
              <a:ahLst/>
              <a:cxnLst/>
              <a:rect l="l" t="t" r="r" b="b"/>
              <a:pathLst>
                <a:path w="5521" h="5595" extrusionOk="0">
                  <a:moveTo>
                    <a:pt x="3312" y="2282"/>
                  </a:moveTo>
                  <a:lnTo>
                    <a:pt x="3312" y="3387"/>
                  </a:lnTo>
                  <a:lnTo>
                    <a:pt x="2209" y="3387"/>
                  </a:lnTo>
                  <a:lnTo>
                    <a:pt x="2209" y="2282"/>
                  </a:lnTo>
                  <a:close/>
                  <a:moveTo>
                    <a:pt x="1" y="1"/>
                  </a:moveTo>
                  <a:lnTo>
                    <a:pt x="1" y="5594"/>
                  </a:lnTo>
                  <a:lnTo>
                    <a:pt x="5521" y="5594"/>
                  </a:lnTo>
                  <a:lnTo>
                    <a:pt x="5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14"/>
            <p:cNvSpPr/>
            <p:nvPr/>
          </p:nvSpPr>
          <p:spPr>
            <a:xfrm>
              <a:off x="1311500" y="2097800"/>
              <a:ext cx="109600" cy="169200"/>
            </a:xfrm>
            <a:custGeom>
              <a:avLst/>
              <a:gdLst/>
              <a:ahLst/>
              <a:cxnLst/>
              <a:rect l="l" t="t" r="r" b="b"/>
              <a:pathLst>
                <a:path w="4384" h="6768" extrusionOk="0">
                  <a:moveTo>
                    <a:pt x="1071" y="0"/>
                  </a:moveTo>
                  <a:cubicBezTo>
                    <a:pt x="961" y="960"/>
                    <a:pt x="585" y="1843"/>
                    <a:pt x="0" y="2560"/>
                  </a:cubicBezTo>
                  <a:lnTo>
                    <a:pt x="0" y="6767"/>
                  </a:lnTo>
                  <a:cubicBezTo>
                    <a:pt x="2664" y="5347"/>
                    <a:pt x="4214" y="2717"/>
                    <a:pt x="43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14"/>
            <p:cNvSpPr/>
            <p:nvPr/>
          </p:nvSpPr>
          <p:spPr>
            <a:xfrm>
              <a:off x="1008675" y="1900950"/>
              <a:ext cx="109625" cy="169250"/>
            </a:xfrm>
            <a:custGeom>
              <a:avLst/>
              <a:gdLst/>
              <a:ahLst/>
              <a:cxnLst/>
              <a:rect l="l" t="t" r="r" b="b"/>
              <a:pathLst>
                <a:path w="4385" h="6770" extrusionOk="0">
                  <a:moveTo>
                    <a:pt x="4384" y="1"/>
                  </a:moveTo>
                  <a:cubicBezTo>
                    <a:pt x="1911" y="1316"/>
                    <a:pt x="189" y="3832"/>
                    <a:pt x="1" y="6770"/>
                  </a:cubicBezTo>
                  <a:lnTo>
                    <a:pt x="3314" y="6770"/>
                  </a:lnTo>
                  <a:cubicBezTo>
                    <a:pt x="3424" y="5810"/>
                    <a:pt x="3800" y="4925"/>
                    <a:pt x="4384" y="4208"/>
                  </a:cubicBezTo>
                  <a:lnTo>
                    <a:pt x="4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14"/>
            <p:cNvSpPr/>
            <p:nvPr/>
          </p:nvSpPr>
          <p:spPr>
            <a:xfrm>
              <a:off x="1311500" y="1901000"/>
              <a:ext cx="109575" cy="169200"/>
            </a:xfrm>
            <a:custGeom>
              <a:avLst/>
              <a:gdLst/>
              <a:ahLst/>
              <a:cxnLst/>
              <a:rect l="l" t="t" r="r" b="b"/>
              <a:pathLst>
                <a:path w="4383" h="6768" extrusionOk="0">
                  <a:moveTo>
                    <a:pt x="0" y="1"/>
                  </a:moveTo>
                  <a:lnTo>
                    <a:pt x="0" y="4206"/>
                  </a:lnTo>
                  <a:cubicBezTo>
                    <a:pt x="585" y="4923"/>
                    <a:pt x="961" y="5808"/>
                    <a:pt x="1071" y="6768"/>
                  </a:cubicBezTo>
                  <a:lnTo>
                    <a:pt x="4382" y="6768"/>
                  </a:lnTo>
                  <a:cubicBezTo>
                    <a:pt x="4196" y="3830"/>
                    <a:pt x="2473" y="1314"/>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14"/>
            <p:cNvSpPr/>
            <p:nvPr/>
          </p:nvSpPr>
          <p:spPr>
            <a:xfrm>
              <a:off x="1008675" y="2097800"/>
              <a:ext cx="109625" cy="169200"/>
            </a:xfrm>
            <a:custGeom>
              <a:avLst/>
              <a:gdLst/>
              <a:ahLst/>
              <a:cxnLst/>
              <a:rect l="l" t="t" r="r" b="b"/>
              <a:pathLst>
                <a:path w="4385" h="6768" extrusionOk="0">
                  <a:moveTo>
                    <a:pt x="1" y="0"/>
                  </a:moveTo>
                  <a:cubicBezTo>
                    <a:pt x="171" y="2719"/>
                    <a:pt x="1720" y="5347"/>
                    <a:pt x="4384" y="6767"/>
                  </a:cubicBezTo>
                  <a:lnTo>
                    <a:pt x="4384" y="2560"/>
                  </a:lnTo>
                  <a:cubicBezTo>
                    <a:pt x="3800" y="1843"/>
                    <a:pt x="3424" y="960"/>
                    <a:pt x="3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1" name="Google Shape;4071;p114"/>
          <p:cNvSpPr/>
          <p:nvPr/>
        </p:nvSpPr>
        <p:spPr>
          <a:xfrm>
            <a:off x="2141412" y="3190007"/>
            <a:ext cx="405146" cy="405124"/>
          </a:xfrm>
          <a:custGeom>
            <a:avLst/>
            <a:gdLst/>
            <a:ahLst/>
            <a:cxnLst/>
            <a:rect l="l" t="t" r="r" b="b"/>
            <a:pathLst>
              <a:path w="18844" h="18843" extrusionOk="0">
                <a:moveTo>
                  <a:pt x="8871" y="12218"/>
                </a:moveTo>
                <a:lnTo>
                  <a:pt x="8871" y="13323"/>
                </a:lnTo>
                <a:lnTo>
                  <a:pt x="5006" y="13323"/>
                </a:lnTo>
                <a:cubicBezTo>
                  <a:pt x="4702" y="13323"/>
                  <a:pt x="4454" y="13075"/>
                  <a:pt x="4454" y="12770"/>
                </a:cubicBezTo>
                <a:cubicBezTo>
                  <a:pt x="4454" y="12466"/>
                  <a:pt x="4702" y="12218"/>
                  <a:pt x="5006" y="12218"/>
                </a:cubicBezTo>
                <a:close/>
                <a:moveTo>
                  <a:pt x="12735" y="14427"/>
                </a:moveTo>
                <a:cubicBezTo>
                  <a:pt x="13040" y="14427"/>
                  <a:pt x="13287" y="14675"/>
                  <a:pt x="13287" y="14979"/>
                </a:cubicBezTo>
                <a:cubicBezTo>
                  <a:pt x="13287" y="15284"/>
                  <a:pt x="13040" y="15531"/>
                  <a:pt x="12735" y="15531"/>
                </a:cubicBezTo>
                <a:lnTo>
                  <a:pt x="9974" y="15531"/>
                </a:lnTo>
                <a:lnTo>
                  <a:pt x="9974" y="14427"/>
                </a:lnTo>
                <a:close/>
                <a:moveTo>
                  <a:pt x="8871" y="16636"/>
                </a:moveTo>
                <a:lnTo>
                  <a:pt x="8871" y="17738"/>
                </a:lnTo>
                <a:lnTo>
                  <a:pt x="7215" y="17738"/>
                </a:lnTo>
                <a:cubicBezTo>
                  <a:pt x="6910" y="17738"/>
                  <a:pt x="6663" y="17492"/>
                  <a:pt x="6663" y="17186"/>
                </a:cubicBezTo>
                <a:cubicBezTo>
                  <a:pt x="6663" y="16882"/>
                  <a:pt x="6910" y="16636"/>
                  <a:pt x="7215" y="16636"/>
                </a:cubicBezTo>
                <a:close/>
                <a:moveTo>
                  <a:pt x="9422" y="0"/>
                </a:moveTo>
                <a:cubicBezTo>
                  <a:pt x="8509" y="0"/>
                  <a:pt x="7767" y="743"/>
                  <a:pt x="7767" y="1657"/>
                </a:cubicBezTo>
                <a:cubicBezTo>
                  <a:pt x="7767" y="2376"/>
                  <a:pt x="8229" y="2983"/>
                  <a:pt x="8870" y="3211"/>
                </a:cubicBezTo>
                <a:lnTo>
                  <a:pt x="8870" y="5415"/>
                </a:lnTo>
                <a:cubicBezTo>
                  <a:pt x="8745" y="5349"/>
                  <a:pt x="8627" y="5270"/>
                  <a:pt x="8538" y="5153"/>
                </a:cubicBezTo>
                <a:lnTo>
                  <a:pt x="7213" y="3386"/>
                </a:lnTo>
                <a:cubicBezTo>
                  <a:pt x="6695" y="2695"/>
                  <a:pt x="5869" y="2282"/>
                  <a:pt x="5006" y="2282"/>
                </a:cubicBezTo>
                <a:lnTo>
                  <a:pt x="1" y="2282"/>
                </a:lnTo>
                <a:lnTo>
                  <a:pt x="1" y="2834"/>
                </a:lnTo>
                <a:cubicBezTo>
                  <a:pt x="1" y="3741"/>
                  <a:pt x="446" y="4539"/>
                  <a:pt x="1121" y="5043"/>
                </a:cubicBezTo>
                <a:lnTo>
                  <a:pt x="1105" y="5043"/>
                </a:lnTo>
                <a:cubicBezTo>
                  <a:pt x="1105" y="5948"/>
                  <a:pt x="1550" y="6746"/>
                  <a:pt x="2226" y="7250"/>
                </a:cubicBezTo>
                <a:lnTo>
                  <a:pt x="2209" y="7250"/>
                </a:lnTo>
                <a:cubicBezTo>
                  <a:pt x="2209" y="8772"/>
                  <a:pt x="3447" y="10011"/>
                  <a:pt x="4969" y="10011"/>
                </a:cubicBezTo>
                <a:lnTo>
                  <a:pt x="8870" y="10011"/>
                </a:lnTo>
                <a:lnTo>
                  <a:pt x="8870" y="11115"/>
                </a:lnTo>
                <a:lnTo>
                  <a:pt x="5006" y="11115"/>
                </a:lnTo>
                <a:cubicBezTo>
                  <a:pt x="4093" y="11115"/>
                  <a:pt x="3349" y="11857"/>
                  <a:pt x="3349" y="12770"/>
                </a:cubicBezTo>
                <a:cubicBezTo>
                  <a:pt x="3349" y="13684"/>
                  <a:pt x="4093" y="14427"/>
                  <a:pt x="5006" y="14427"/>
                </a:cubicBezTo>
                <a:lnTo>
                  <a:pt x="8870" y="14427"/>
                </a:lnTo>
                <a:lnTo>
                  <a:pt x="8870" y="15531"/>
                </a:lnTo>
                <a:lnTo>
                  <a:pt x="7215" y="15531"/>
                </a:lnTo>
                <a:cubicBezTo>
                  <a:pt x="6302" y="15531"/>
                  <a:pt x="5558" y="16275"/>
                  <a:pt x="5558" y="17188"/>
                </a:cubicBezTo>
                <a:cubicBezTo>
                  <a:pt x="5558" y="18101"/>
                  <a:pt x="6302" y="18843"/>
                  <a:pt x="7215" y="18843"/>
                </a:cubicBezTo>
                <a:lnTo>
                  <a:pt x="12183" y="18843"/>
                </a:lnTo>
                <a:lnTo>
                  <a:pt x="12183" y="17740"/>
                </a:lnTo>
                <a:lnTo>
                  <a:pt x="9974" y="17740"/>
                </a:lnTo>
                <a:lnTo>
                  <a:pt x="9974" y="16636"/>
                </a:lnTo>
                <a:lnTo>
                  <a:pt x="12735" y="16636"/>
                </a:lnTo>
                <a:cubicBezTo>
                  <a:pt x="13648" y="16636"/>
                  <a:pt x="14390" y="15892"/>
                  <a:pt x="14390" y="14979"/>
                </a:cubicBezTo>
                <a:cubicBezTo>
                  <a:pt x="14390" y="14066"/>
                  <a:pt x="13648" y="13323"/>
                  <a:pt x="12735" y="13323"/>
                </a:cubicBezTo>
                <a:lnTo>
                  <a:pt x="9974" y="13323"/>
                </a:lnTo>
                <a:lnTo>
                  <a:pt x="9974" y="12220"/>
                </a:lnTo>
                <a:lnTo>
                  <a:pt x="16047" y="12220"/>
                </a:lnTo>
                <a:lnTo>
                  <a:pt x="16047" y="11115"/>
                </a:lnTo>
                <a:lnTo>
                  <a:pt x="9974" y="11115"/>
                </a:lnTo>
                <a:lnTo>
                  <a:pt x="9974" y="10011"/>
                </a:lnTo>
                <a:lnTo>
                  <a:pt x="13875" y="10011"/>
                </a:lnTo>
                <a:cubicBezTo>
                  <a:pt x="15397" y="10011"/>
                  <a:pt x="16636" y="8772"/>
                  <a:pt x="16636" y="7252"/>
                </a:cubicBezTo>
                <a:lnTo>
                  <a:pt x="16618" y="7252"/>
                </a:lnTo>
                <a:cubicBezTo>
                  <a:pt x="17295" y="6748"/>
                  <a:pt x="17739" y="5948"/>
                  <a:pt x="17739" y="5043"/>
                </a:cubicBezTo>
                <a:lnTo>
                  <a:pt x="17723" y="5043"/>
                </a:lnTo>
                <a:cubicBezTo>
                  <a:pt x="18400" y="4539"/>
                  <a:pt x="18843" y="3741"/>
                  <a:pt x="18843" y="2834"/>
                </a:cubicBezTo>
                <a:lnTo>
                  <a:pt x="18843" y="2282"/>
                </a:lnTo>
                <a:lnTo>
                  <a:pt x="13838" y="2282"/>
                </a:lnTo>
                <a:cubicBezTo>
                  <a:pt x="12975" y="2282"/>
                  <a:pt x="12149" y="2695"/>
                  <a:pt x="11631" y="3386"/>
                </a:cubicBezTo>
                <a:lnTo>
                  <a:pt x="10306" y="5153"/>
                </a:lnTo>
                <a:cubicBezTo>
                  <a:pt x="10219" y="5270"/>
                  <a:pt x="10099" y="5347"/>
                  <a:pt x="9974" y="5415"/>
                </a:cubicBezTo>
                <a:lnTo>
                  <a:pt x="9974" y="3211"/>
                </a:lnTo>
                <a:cubicBezTo>
                  <a:pt x="10615" y="2983"/>
                  <a:pt x="11079" y="2376"/>
                  <a:pt x="11079" y="1657"/>
                </a:cubicBezTo>
                <a:cubicBezTo>
                  <a:pt x="11079" y="743"/>
                  <a:pt x="10335" y="0"/>
                  <a:pt x="94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2" name="Google Shape;4072;p114"/>
          <p:cNvGrpSpPr/>
          <p:nvPr/>
        </p:nvGrpSpPr>
        <p:grpSpPr>
          <a:xfrm>
            <a:off x="2175610" y="3832785"/>
            <a:ext cx="341463" cy="405146"/>
            <a:chOff x="1019075" y="4095000"/>
            <a:chExt cx="397050" cy="471100"/>
          </a:xfrm>
        </p:grpSpPr>
        <p:sp>
          <p:nvSpPr>
            <p:cNvPr id="4073" name="Google Shape;4073;p114"/>
            <p:cNvSpPr/>
            <p:nvPr/>
          </p:nvSpPr>
          <p:spPr>
            <a:xfrm>
              <a:off x="1177250" y="4095000"/>
              <a:ext cx="238875" cy="232900"/>
            </a:xfrm>
            <a:custGeom>
              <a:avLst/>
              <a:gdLst/>
              <a:ahLst/>
              <a:cxnLst/>
              <a:rect l="l" t="t" r="r" b="b"/>
              <a:pathLst>
                <a:path w="9555" h="9316" extrusionOk="0">
                  <a:moveTo>
                    <a:pt x="7130" y="0"/>
                  </a:moveTo>
                  <a:cubicBezTo>
                    <a:pt x="6558" y="0"/>
                    <a:pt x="5986" y="209"/>
                    <a:pt x="5568" y="626"/>
                  </a:cubicBezTo>
                  <a:lnTo>
                    <a:pt x="3123" y="3071"/>
                  </a:lnTo>
                  <a:lnTo>
                    <a:pt x="1562" y="3071"/>
                  </a:lnTo>
                  <a:lnTo>
                    <a:pt x="1" y="4632"/>
                  </a:lnTo>
                  <a:lnTo>
                    <a:pt x="4684" y="9315"/>
                  </a:lnTo>
                  <a:lnTo>
                    <a:pt x="6245" y="7754"/>
                  </a:lnTo>
                  <a:lnTo>
                    <a:pt x="6245" y="6193"/>
                  </a:lnTo>
                  <a:lnTo>
                    <a:pt x="8690" y="3748"/>
                  </a:lnTo>
                  <a:cubicBezTo>
                    <a:pt x="9555" y="2885"/>
                    <a:pt x="9552" y="1487"/>
                    <a:pt x="8690" y="626"/>
                  </a:cubicBezTo>
                  <a:cubicBezTo>
                    <a:pt x="8274" y="209"/>
                    <a:pt x="7702" y="0"/>
                    <a:pt x="71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14"/>
            <p:cNvSpPr/>
            <p:nvPr/>
          </p:nvSpPr>
          <p:spPr>
            <a:xfrm>
              <a:off x="1053575" y="4345325"/>
              <a:ext cx="184350" cy="106250"/>
            </a:xfrm>
            <a:custGeom>
              <a:avLst/>
              <a:gdLst/>
              <a:ahLst/>
              <a:cxnLst/>
              <a:rect l="l" t="t" r="r" b="b"/>
              <a:pathLst>
                <a:path w="7374" h="4250" extrusionOk="0">
                  <a:moveTo>
                    <a:pt x="1137" y="0"/>
                  </a:moveTo>
                  <a:lnTo>
                    <a:pt x="530" y="608"/>
                  </a:lnTo>
                  <a:lnTo>
                    <a:pt x="1" y="4249"/>
                  </a:lnTo>
                  <a:lnTo>
                    <a:pt x="1" y="4249"/>
                  </a:lnTo>
                  <a:lnTo>
                    <a:pt x="3642" y="3720"/>
                  </a:lnTo>
                  <a:lnTo>
                    <a:pt x="73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14"/>
            <p:cNvSpPr/>
            <p:nvPr/>
          </p:nvSpPr>
          <p:spPr>
            <a:xfrm>
              <a:off x="1109600" y="4249850"/>
              <a:ext cx="135775" cy="67875"/>
            </a:xfrm>
            <a:custGeom>
              <a:avLst/>
              <a:gdLst/>
              <a:ahLst/>
              <a:cxnLst/>
              <a:rect l="l" t="t" r="r" b="b"/>
              <a:pathLst>
                <a:path w="5431" h="2715" extrusionOk="0">
                  <a:moveTo>
                    <a:pt x="2716" y="1"/>
                  </a:moveTo>
                  <a:lnTo>
                    <a:pt x="1" y="2715"/>
                  </a:lnTo>
                  <a:lnTo>
                    <a:pt x="5430" y="2715"/>
                  </a:lnTo>
                  <a:lnTo>
                    <a:pt x="27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14"/>
            <p:cNvSpPr/>
            <p:nvPr/>
          </p:nvSpPr>
          <p:spPr>
            <a:xfrm>
              <a:off x="1019075" y="4451550"/>
              <a:ext cx="69025" cy="114550"/>
            </a:xfrm>
            <a:custGeom>
              <a:avLst/>
              <a:gdLst/>
              <a:ahLst/>
              <a:cxnLst/>
              <a:rect l="l" t="t" r="r" b="b"/>
              <a:pathLst>
                <a:path w="2761" h="4582" extrusionOk="0">
                  <a:moveTo>
                    <a:pt x="1381" y="0"/>
                  </a:moveTo>
                  <a:lnTo>
                    <a:pt x="265" y="2102"/>
                  </a:lnTo>
                  <a:cubicBezTo>
                    <a:pt x="88" y="2421"/>
                    <a:pt x="1" y="2781"/>
                    <a:pt x="1" y="3202"/>
                  </a:cubicBezTo>
                  <a:cubicBezTo>
                    <a:pt x="1" y="3963"/>
                    <a:pt x="619" y="4582"/>
                    <a:pt x="1381" y="4582"/>
                  </a:cubicBezTo>
                  <a:cubicBezTo>
                    <a:pt x="2142" y="4582"/>
                    <a:pt x="2760" y="3940"/>
                    <a:pt x="2760" y="3123"/>
                  </a:cubicBezTo>
                  <a:cubicBezTo>
                    <a:pt x="2760" y="2765"/>
                    <a:pt x="2670" y="2413"/>
                    <a:pt x="2496" y="2104"/>
                  </a:cubicBezTo>
                  <a:lnTo>
                    <a:pt x="13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7" name="Google Shape;4077;p114"/>
          <p:cNvGrpSpPr/>
          <p:nvPr/>
        </p:nvGrpSpPr>
        <p:grpSpPr>
          <a:xfrm>
            <a:off x="2778341" y="1285744"/>
            <a:ext cx="405146" cy="405124"/>
            <a:chOff x="1719925" y="1133325"/>
            <a:chExt cx="471100" cy="471075"/>
          </a:xfrm>
        </p:grpSpPr>
        <p:sp>
          <p:nvSpPr>
            <p:cNvPr id="4078" name="Google Shape;4078;p114"/>
            <p:cNvSpPr/>
            <p:nvPr/>
          </p:nvSpPr>
          <p:spPr>
            <a:xfrm>
              <a:off x="1857950" y="1438750"/>
              <a:ext cx="139850" cy="82875"/>
            </a:xfrm>
            <a:custGeom>
              <a:avLst/>
              <a:gdLst/>
              <a:ahLst/>
              <a:cxnLst/>
              <a:rect l="l" t="t" r="r" b="b"/>
              <a:pathLst>
                <a:path w="5594" h="3315" extrusionOk="0">
                  <a:moveTo>
                    <a:pt x="0" y="1"/>
                  </a:moveTo>
                  <a:lnTo>
                    <a:pt x="0" y="3314"/>
                  </a:lnTo>
                  <a:lnTo>
                    <a:pt x="5594" y="3314"/>
                  </a:lnTo>
                  <a:lnTo>
                    <a:pt x="5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14"/>
            <p:cNvSpPr/>
            <p:nvPr/>
          </p:nvSpPr>
          <p:spPr>
            <a:xfrm>
              <a:off x="1719925" y="1133325"/>
              <a:ext cx="471100" cy="471075"/>
            </a:xfrm>
            <a:custGeom>
              <a:avLst/>
              <a:gdLst/>
              <a:ahLst/>
              <a:cxnLst/>
              <a:rect l="l" t="t" r="r" b="b"/>
              <a:pathLst>
                <a:path w="18844" h="18843" extrusionOk="0">
                  <a:moveTo>
                    <a:pt x="14426" y="11114"/>
                  </a:moveTo>
                  <a:lnTo>
                    <a:pt x="14426" y="12218"/>
                  </a:lnTo>
                  <a:lnTo>
                    <a:pt x="13323" y="12218"/>
                  </a:lnTo>
                  <a:lnTo>
                    <a:pt x="13323" y="11114"/>
                  </a:lnTo>
                  <a:close/>
                  <a:moveTo>
                    <a:pt x="14426" y="13322"/>
                  </a:moveTo>
                  <a:lnTo>
                    <a:pt x="14426" y="14427"/>
                  </a:lnTo>
                  <a:lnTo>
                    <a:pt x="13323" y="14427"/>
                  </a:lnTo>
                  <a:lnTo>
                    <a:pt x="13323" y="13322"/>
                  </a:lnTo>
                  <a:close/>
                  <a:moveTo>
                    <a:pt x="12219" y="11114"/>
                  </a:moveTo>
                  <a:lnTo>
                    <a:pt x="12219" y="16636"/>
                  </a:lnTo>
                  <a:lnTo>
                    <a:pt x="4417" y="16636"/>
                  </a:lnTo>
                  <a:lnTo>
                    <a:pt x="4417" y="11114"/>
                  </a:lnTo>
                  <a:close/>
                  <a:moveTo>
                    <a:pt x="14426" y="15531"/>
                  </a:moveTo>
                  <a:lnTo>
                    <a:pt x="14426" y="16636"/>
                  </a:lnTo>
                  <a:lnTo>
                    <a:pt x="13323" y="16636"/>
                  </a:lnTo>
                  <a:lnTo>
                    <a:pt x="13323" y="15531"/>
                  </a:lnTo>
                  <a:close/>
                  <a:moveTo>
                    <a:pt x="4417" y="0"/>
                  </a:moveTo>
                  <a:lnTo>
                    <a:pt x="4417" y="1177"/>
                  </a:lnTo>
                  <a:lnTo>
                    <a:pt x="2208" y="1177"/>
                  </a:lnTo>
                  <a:lnTo>
                    <a:pt x="2208" y="3386"/>
                  </a:lnTo>
                  <a:lnTo>
                    <a:pt x="1" y="3386"/>
                  </a:lnTo>
                  <a:lnTo>
                    <a:pt x="1" y="15531"/>
                  </a:lnTo>
                  <a:lnTo>
                    <a:pt x="2208" y="15531"/>
                  </a:lnTo>
                  <a:lnTo>
                    <a:pt x="2208" y="18843"/>
                  </a:lnTo>
                  <a:lnTo>
                    <a:pt x="16635" y="18843"/>
                  </a:lnTo>
                  <a:lnTo>
                    <a:pt x="16635" y="15531"/>
                  </a:lnTo>
                  <a:lnTo>
                    <a:pt x="18844" y="15531"/>
                  </a:lnTo>
                  <a:lnTo>
                    <a:pt x="18844" y="3386"/>
                  </a:lnTo>
                  <a:lnTo>
                    <a:pt x="16635" y="3386"/>
                  </a:lnTo>
                  <a:lnTo>
                    <a:pt x="16635" y="1177"/>
                  </a:lnTo>
                  <a:lnTo>
                    <a:pt x="14426" y="1177"/>
                  </a:lnTo>
                  <a:lnTo>
                    <a:pt x="14426" y="0"/>
                  </a:lnTo>
                  <a:lnTo>
                    <a:pt x="11115" y="0"/>
                  </a:lnTo>
                  <a:lnTo>
                    <a:pt x="11115" y="7802"/>
                  </a:lnTo>
                  <a:lnTo>
                    <a:pt x="14426" y="7802"/>
                  </a:lnTo>
                  <a:lnTo>
                    <a:pt x="14426" y="6698"/>
                  </a:lnTo>
                  <a:lnTo>
                    <a:pt x="16635" y="6698"/>
                  </a:lnTo>
                  <a:lnTo>
                    <a:pt x="16635" y="4490"/>
                  </a:lnTo>
                  <a:lnTo>
                    <a:pt x="17739" y="4490"/>
                  </a:lnTo>
                  <a:lnTo>
                    <a:pt x="17739" y="14427"/>
                  </a:lnTo>
                  <a:lnTo>
                    <a:pt x="16635" y="14427"/>
                  </a:lnTo>
                  <a:lnTo>
                    <a:pt x="16635" y="8906"/>
                  </a:lnTo>
                  <a:lnTo>
                    <a:pt x="2208" y="8906"/>
                  </a:lnTo>
                  <a:lnTo>
                    <a:pt x="2208" y="14427"/>
                  </a:lnTo>
                  <a:lnTo>
                    <a:pt x="1104" y="14427"/>
                  </a:lnTo>
                  <a:lnTo>
                    <a:pt x="1104" y="4490"/>
                  </a:lnTo>
                  <a:lnTo>
                    <a:pt x="2208" y="4490"/>
                  </a:lnTo>
                  <a:lnTo>
                    <a:pt x="2208" y="6698"/>
                  </a:lnTo>
                  <a:lnTo>
                    <a:pt x="4417" y="6698"/>
                  </a:lnTo>
                  <a:lnTo>
                    <a:pt x="4417" y="7802"/>
                  </a:lnTo>
                  <a:lnTo>
                    <a:pt x="7728" y="7802"/>
                  </a:lnTo>
                  <a:lnTo>
                    <a:pt x="77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114"/>
          <p:cNvGrpSpPr/>
          <p:nvPr/>
        </p:nvGrpSpPr>
        <p:grpSpPr>
          <a:xfrm>
            <a:off x="2778341" y="1927498"/>
            <a:ext cx="405146" cy="405146"/>
            <a:chOff x="1719925" y="1879550"/>
            <a:chExt cx="471100" cy="471100"/>
          </a:xfrm>
        </p:grpSpPr>
        <p:sp>
          <p:nvSpPr>
            <p:cNvPr id="4081" name="Google Shape;4081;p114"/>
            <p:cNvSpPr/>
            <p:nvPr/>
          </p:nvSpPr>
          <p:spPr>
            <a:xfrm>
              <a:off x="1719925" y="1879550"/>
              <a:ext cx="471100" cy="471100"/>
            </a:xfrm>
            <a:custGeom>
              <a:avLst/>
              <a:gdLst/>
              <a:ahLst/>
              <a:cxnLst/>
              <a:rect l="l" t="t" r="r" b="b"/>
              <a:pathLst>
                <a:path w="18844" h="18844" extrusionOk="0">
                  <a:moveTo>
                    <a:pt x="9385" y="2209"/>
                  </a:moveTo>
                  <a:cubicBezTo>
                    <a:pt x="13338" y="2209"/>
                    <a:pt x="16635" y="5470"/>
                    <a:pt x="16635" y="9422"/>
                  </a:cubicBezTo>
                  <a:cubicBezTo>
                    <a:pt x="16635" y="13375"/>
                    <a:pt x="13338" y="16636"/>
                    <a:pt x="9385" y="16636"/>
                  </a:cubicBezTo>
                  <a:cubicBezTo>
                    <a:pt x="5432" y="16636"/>
                    <a:pt x="2208" y="13375"/>
                    <a:pt x="2208" y="9422"/>
                  </a:cubicBezTo>
                  <a:cubicBezTo>
                    <a:pt x="2208" y="5470"/>
                    <a:pt x="5432" y="2209"/>
                    <a:pt x="9385" y="2209"/>
                  </a:cubicBezTo>
                  <a:close/>
                  <a:moveTo>
                    <a:pt x="9385" y="0"/>
                  </a:moveTo>
                  <a:cubicBezTo>
                    <a:pt x="4206" y="0"/>
                    <a:pt x="1" y="4245"/>
                    <a:pt x="1" y="9422"/>
                  </a:cubicBezTo>
                  <a:cubicBezTo>
                    <a:pt x="1" y="14600"/>
                    <a:pt x="4206" y="18843"/>
                    <a:pt x="9385" y="18843"/>
                  </a:cubicBezTo>
                  <a:cubicBezTo>
                    <a:pt x="14564" y="18843"/>
                    <a:pt x="18844" y="14600"/>
                    <a:pt x="18844" y="9422"/>
                  </a:cubicBezTo>
                  <a:cubicBezTo>
                    <a:pt x="18844" y="4245"/>
                    <a:pt x="14564" y="0"/>
                    <a:pt x="9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14"/>
            <p:cNvSpPr/>
            <p:nvPr/>
          </p:nvSpPr>
          <p:spPr>
            <a:xfrm>
              <a:off x="1802725" y="1962375"/>
              <a:ext cx="305475" cy="305475"/>
            </a:xfrm>
            <a:custGeom>
              <a:avLst/>
              <a:gdLst/>
              <a:ahLst/>
              <a:cxnLst/>
              <a:rect l="l" t="t" r="r" b="b"/>
              <a:pathLst>
                <a:path w="12219" h="12219" extrusionOk="0">
                  <a:moveTo>
                    <a:pt x="7730" y="2245"/>
                  </a:moveTo>
                  <a:lnTo>
                    <a:pt x="7730" y="3349"/>
                  </a:lnTo>
                  <a:lnTo>
                    <a:pt x="6625" y="3349"/>
                  </a:lnTo>
                  <a:lnTo>
                    <a:pt x="6625" y="2245"/>
                  </a:lnTo>
                  <a:close/>
                  <a:moveTo>
                    <a:pt x="3864" y="2245"/>
                  </a:moveTo>
                  <a:cubicBezTo>
                    <a:pt x="4781" y="2245"/>
                    <a:pt x="5521" y="2985"/>
                    <a:pt x="5521" y="3902"/>
                  </a:cubicBezTo>
                  <a:cubicBezTo>
                    <a:pt x="5521" y="4818"/>
                    <a:pt x="4781" y="5556"/>
                    <a:pt x="3864" y="5556"/>
                  </a:cubicBezTo>
                  <a:cubicBezTo>
                    <a:pt x="2948" y="5556"/>
                    <a:pt x="2209" y="4816"/>
                    <a:pt x="2209" y="3902"/>
                  </a:cubicBezTo>
                  <a:cubicBezTo>
                    <a:pt x="2209" y="2985"/>
                    <a:pt x="2948" y="2245"/>
                    <a:pt x="3864" y="2245"/>
                  </a:cubicBezTo>
                  <a:close/>
                  <a:moveTo>
                    <a:pt x="6625" y="5556"/>
                  </a:moveTo>
                  <a:lnTo>
                    <a:pt x="6625" y="6661"/>
                  </a:lnTo>
                  <a:lnTo>
                    <a:pt x="5521" y="6661"/>
                  </a:lnTo>
                  <a:lnTo>
                    <a:pt x="5521" y="5556"/>
                  </a:lnTo>
                  <a:close/>
                  <a:moveTo>
                    <a:pt x="9937" y="4452"/>
                  </a:moveTo>
                  <a:cubicBezTo>
                    <a:pt x="10544" y="4452"/>
                    <a:pt x="11041" y="4949"/>
                    <a:pt x="11041" y="5556"/>
                  </a:cubicBezTo>
                  <a:cubicBezTo>
                    <a:pt x="11041" y="6164"/>
                    <a:pt x="10544" y="6661"/>
                    <a:pt x="9937" y="6661"/>
                  </a:cubicBezTo>
                  <a:cubicBezTo>
                    <a:pt x="9330" y="6661"/>
                    <a:pt x="8832" y="6164"/>
                    <a:pt x="8832" y="5556"/>
                  </a:cubicBezTo>
                  <a:cubicBezTo>
                    <a:pt x="8832" y="4949"/>
                    <a:pt x="9330" y="4452"/>
                    <a:pt x="9937" y="4452"/>
                  </a:cubicBezTo>
                  <a:close/>
                  <a:moveTo>
                    <a:pt x="3312" y="6661"/>
                  </a:moveTo>
                  <a:lnTo>
                    <a:pt x="3312" y="7765"/>
                  </a:lnTo>
                  <a:lnTo>
                    <a:pt x="2209" y="7765"/>
                  </a:lnTo>
                  <a:lnTo>
                    <a:pt x="2209" y="6661"/>
                  </a:lnTo>
                  <a:close/>
                  <a:moveTo>
                    <a:pt x="9937" y="7765"/>
                  </a:moveTo>
                  <a:lnTo>
                    <a:pt x="9937" y="8870"/>
                  </a:lnTo>
                  <a:lnTo>
                    <a:pt x="8832" y="8870"/>
                  </a:lnTo>
                  <a:lnTo>
                    <a:pt x="8832" y="7765"/>
                  </a:lnTo>
                  <a:close/>
                  <a:moveTo>
                    <a:pt x="4416" y="8870"/>
                  </a:moveTo>
                  <a:lnTo>
                    <a:pt x="4416" y="9974"/>
                  </a:lnTo>
                  <a:lnTo>
                    <a:pt x="3312" y="9974"/>
                  </a:lnTo>
                  <a:lnTo>
                    <a:pt x="3312" y="8870"/>
                  </a:lnTo>
                  <a:close/>
                  <a:moveTo>
                    <a:pt x="6625" y="8870"/>
                  </a:moveTo>
                  <a:cubicBezTo>
                    <a:pt x="7233" y="8870"/>
                    <a:pt x="7730" y="9367"/>
                    <a:pt x="7730" y="9974"/>
                  </a:cubicBezTo>
                  <a:cubicBezTo>
                    <a:pt x="7730" y="10581"/>
                    <a:pt x="7233" y="11077"/>
                    <a:pt x="6625" y="11077"/>
                  </a:cubicBezTo>
                  <a:cubicBezTo>
                    <a:pt x="6018" y="11077"/>
                    <a:pt x="5521" y="10581"/>
                    <a:pt x="5521" y="9974"/>
                  </a:cubicBezTo>
                  <a:cubicBezTo>
                    <a:pt x="5521" y="9367"/>
                    <a:pt x="6018" y="8870"/>
                    <a:pt x="6625" y="8870"/>
                  </a:cubicBezTo>
                  <a:close/>
                  <a:moveTo>
                    <a:pt x="6073" y="1"/>
                  </a:moveTo>
                  <a:cubicBezTo>
                    <a:pt x="2728" y="1"/>
                    <a:pt x="1" y="2763"/>
                    <a:pt x="1" y="6109"/>
                  </a:cubicBezTo>
                  <a:cubicBezTo>
                    <a:pt x="1" y="9454"/>
                    <a:pt x="2728" y="12218"/>
                    <a:pt x="6073" y="12218"/>
                  </a:cubicBezTo>
                  <a:cubicBezTo>
                    <a:pt x="9419" y="12218"/>
                    <a:pt x="12219" y="9454"/>
                    <a:pt x="12219" y="6109"/>
                  </a:cubicBezTo>
                  <a:cubicBezTo>
                    <a:pt x="12219" y="2763"/>
                    <a:pt x="9419" y="1"/>
                    <a:pt x="6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14"/>
            <p:cNvSpPr/>
            <p:nvPr/>
          </p:nvSpPr>
          <p:spPr>
            <a:xfrm>
              <a:off x="1885525" y="2046100"/>
              <a:ext cx="27625" cy="27625"/>
            </a:xfrm>
            <a:custGeom>
              <a:avLst/>
              <a:gdLst/>
              <a:ahLst/>
              <a:cxnLst/>
              <a:rect l="l" t="t" r="r" b="b"/>
              <a:pathLst>
                <a:path w="1105" h="1105" extrusionOk="0">
                  <a:moveTo>
                    <a:pt x="552" y="0"/>
                  </a:moveTo>
                  <a:cubicBezTo>
                    <a:pt x="243" y="0"/>
                    <a:pt x="0" y="243"/>
                    <a:pt x="0" y="553"/>
                  </a:cubicBezTo>
                  <a:cubicBezTo>
                    <a:pt x="0" y="862"/>
                    <a:pt x="243" y="1105"/>
                    <a:pt x="552" y="1105"/>
                  </a:cubicBezTo>
                  <a:cubicBezTo>
                    <a:pt x="862" y="1105"/>
                    <a:pt x="1104" y="862"/>
                    <a:pt x="1104" y="553"/>
                  </a:cubicBezTo>
                  <a:cubicBezTo>
                    <a:pt x="1104" y="243"/>
                    <a:pt x="862"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4" name="Google Shape;4084;p114"/>
          <p:cNvGrpSpPr/>
          <p:nvPr/>
        </p:nvGrpSpPr>
        <p:grpSpPr>
          <a:xfrm>
            <a:off x="2778341" y="2576776"/>
            <a:ext cx="405146" cy="405103"/>
            <a:chOff x="1719925" y="2634525"/>
            <a:chExt cx="471100" cy="471050"/>
          </a:xfrm>
        </p:grpSpPr>
        <p:sp>
          <p:nvSpPr>
            <p:cNvPr id="4085" name="Google Shape;4085;p114"/>
            <p:cNvSpPr/>
            <p:nvPr/>
          </p:nvSpPr>
          <p:spPr>
            <a:xfrm>
              <a:off x="1720825" y="2829575"/>
              <a:ext cx="165650" cy="110425"/>
            </a:xfrm>
            <a:custGeom>
              <a:avLst/>
              <a:gdLst/>
              <a:ahLst/>
              <a:cxnLst/>
              <a:rect l="l" t="t" r="r" b="b"/>
              <a:pathLst>
                <a:path w="6626" h="4417" extrusionOk="0">
                  <a:moveTo>
                    <a:pt x="1" y="0"/>
                  </a:moveTo>
                  <a:lnTo>
                    <a:pt x="1" y="4416"/>
                  </a:lnTo>
                  <a:lnTo>
                    <a:pt x="6625" y="4416"/>
                  </a:lnTo>
                  <a:lnTo>
                    <a:pt x="6625" y="1236"/>
                  </a:lnTo>
                  <a:lnTo>
                    <a:pt x="5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14"/>
            <p:cNvSpPr/>
            <p:nvPr/>
          </p:nvSpPr>
          <p:spPr>
            <a:xfrm>
              <a:off x="1914050" y="2888075"/>
              <a:ext cx="51900" cy="51925"/>
            </a:xfrm>
            <a:custGeom>
              <a:avLst/>
              <a:gdLst/>
              <a:ahLst/>
              <a:cxnLst/>
              <a:rect l="l" t="t" r="r" b="b"/>
              <a:pathLst>
                <a:path w="2076" h="2077" extrusionOk="0">
                  <a:moveTo>
                    <a:pt x="1" y="0"/>
                  </a:moveTo>
                  <a:lnTo>
                    <a:pt x="1" y="2076"/>
                  </a:lnTo>
                  <a:lnTo>
                    <a:pt x="2075" y="2076"/>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14"/>
            <p:cNvSpPr/>
            <p:nvPr/>
          </p:nvSpPr>
          <p:spPr>
            <a:xfrm>
              <a:off x="1972550" y="2829575"/>
              <a:ext cx="134725" cy="110425"/>
            </a:xfrm>
            <a:custGeom>
              <a:avLst/>
              <a:gdLst/>
              <a:ahLst/>
              <a:cxnLst/>
              <a:rect l="l" t="t" r="r" b="b"/>
              <a:pathLst>
                <a:path w="5389" h="4417" extrusionOk="0">
                  <a:moveTo>
                    <a:pt x="1" y="0"/>
                  </a:moveTo>
                  <a:lnTo>
                    <a:pt x="4417" y="4416"/>
                  </a:lnTo>
                  <a:lnTo>
                    <a:pt x="5388" y="4416"/>
                  </a:lnTo>
                  <a:lnTo>
                    <a:pt x="5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14"/>
            <p:cNvSpPr/>
            <p:nvPr/>
          </p:nvSpPr>
          <p:spPr>
            <a:xfrm>
              <a:off x="2134850" y="2855775"/>
              <a:ext cx="55250" cy="84225"/>
            </a:xfrm>
            <a:custGeom>
              <a:avLst/>
              <a:gdLst/>
              <a:ahLst/>
              <a:cxnLst/>
              <a:rect l="l" t="t" r="r" b="b"/>
              <a:pathLst>
                <a:path w="2210" h="3369" extrusionOk="0">
                  <a:moveTo>
                    <a:pt x="1" y="0"/>
                  </a:moveTo>
                  <a:lnTo>
                    <a:pt x="1" y="3368"/>
                  </a:lnTo>
                  <a:lnTo>
                    <a:pt x="2209" y="3368"/>
                  </a:lnTo>
                  <a:lnTo>
                    <a:pt x="2209" y="331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14"/>
            <p:cNvSpPr/>
            <p:nvPr/>
          </p:nvSpPr>
          <p:spPr>
            <a:xfrm>
              <a:off x="1941625" y="2691575"/>
              <a:ext cx="248475" cy="197375"/>
            </a:xfrm>
            <a:custGeom>
              <a:avLst/>
              <a:gdLst/>
              <a:ahLst/>
              <a:cxnLst/>
              <a:rect l="l" t="t" r="r" b="b"/>
              <a:pathLst>
                <a:path w="9939" h="7895" extrusionOk="0">
                  <a:moveTo>
                    <a:pt x="1657" y="0"/>
                  </a:moveTo>
                  <a:cubicBezTo>
                    <a:pt x="744" y="0"/>
                    <a:pt x="1" y="742"/>
                    <a:pt x="1" y="1655"/>
                  </a:cubicBezTo>
                  <a:cubicBezTo>
                    <a:pt x="1" y="2568"/>
                    <a:pt x="744" y="3312"/>
                    <a:pt x="1657" y="3312"/>
                  </a:cubicBezTo>
                  <a:lnTo>
                    <a:pt x="3408" y="3312"/>
                  </a:lnTo>
                  <a:cubicBezTo>
                    <a:pt x="3636" y="3955"/>
                    <a:pt x="4250" y="4414"/>
                    <a:pt x="4969" y="4414"/>
                  </a:cubicBezTo>
                  <a:lnTo>
                    <a:pt x="6732" y="4414"/>
                  </a:lnTo>
                  <a:cubicBezTo>
                    <a:pt x="7286" y="4414"/>
                    <a:pt x="7803" y="4691"/>
                    <a:pt x="8109" y="5153"/>
                  </a:cubicBezTo>
                  <a:lnTo>
                    <a:pt x="9937" y="7894"/>
                  </a:lnTo>
                  <a:lnTo>
                    <a:pt x="9937" y="3862"/>
                  </a:lnTo>
                  <a:lnTo>
                    <a:pt x="9938" y="3864"/>
                  </a:lnTo>
                  <a:cubicBezTo>
                    <a:pt x="9938" y="2502"/>
                    <a:pt x="8947" y="1368"/>
                    <a:pt x="7649" y="1143"/>
                  </a:cubicBezTo>
                  <a:cubicBezTo>
                    <a:pt x="7433" y="479"/>
                    <a:pt x="6808" y="0"/>
                    <a:pt x="6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14"/>
            <p:cNvSpPr/>
            <p:nvPr/>
          </p:nvSpPr>
          <p:spPr>
            <a:xfrm>
              <a:off x="1719925" y="2634525"/>
              <a:ext cx="471100" cy="471050"/>
            </a:xfrm>
            <a:custGeom>
              <a:avLst/>
              <a:gdLst/>
              <a:ahLst/>
              <a:cxnLst/>
              <a:rect l="l" t="t" r="r" b="b"/>
              <a:pathLst>
                <a:path w="18844" h="18842" extrusionOk="0">
                  <a:moveTo>
                    <a:pt x="744" y="0"/>
                  </a:moveTo>
                  <a:lnTo>
                    <a:pt x="1" y="818"/>
                  </a:lnTo>
                  <a:lnTo>
                    <a:pt x="18024" y="18842"/>
                  </a:lnTo>
                  <a:lnTo>
                    <a:pt x="18844" y="18100"/>
                  </a:lnTo>
                  <a:lnTo>
                    <a:pt x="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1" name="Google Shape;4091;p114"/>
          <p:cNvGrpSpPr/>
          <p:nvPr/>
        </p:nvGrpSpPr>
        <p:grpSpPr>
          <a:xfrm>
            <a:off x="2778341" y="3203351"/>
            <a:ext cx="405146" cy="405146"/>
            <a:chOff x="1719925" y="3363100"/>
            <a:chExt cx="471100" cy="471100"/>
          </a:xfrm>
        </p:grpSpPr>
        <p:sp>
          <p:nvSpPr>
            <p:cNvPr id="4092" name="Google Shape;4092;p114"/>
            <p:cNvSpPr/>
            <p:nvPr/>
          </p:nvSpPr>
          <p:spPr>
            <a:xfrm>
              <a:off x="1719925" y="3696175"/>
              <a:ext cx="471100" cy="27625"/>
            </a:xfrm>
            <a:custGeom>
              <a:avLst/>
              <a:gdLst/>
              <a:ahLst/>
              <a:cxnLst/>
              <a:rect l="l" t="t" r="r" b="b"/>
              <a:pathLst>
                <a:path w="18844" h="1105" extrusionOk="0">
                  <a:moveTo>
                    <a:pt x="1" y="0"/>
                  </a:moveTo>
                  <a:lnTo>
                    <a:pt x="1" y="1105"/>
                  </a:lnTo>
                  <a:lnTo>
                    <a:pt x="18844" y="1105"/>
                  </a:lnTo>
                  <a:lnTo>
                    <a:pt x="188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14"/>
            <p:cNvSpPr/>
            <p:nvPr/>
          </p:nvSpPr>
          <p:spPr>
            <a:xfrm>
              <a:off x="1747500" y="3751375"/>
              <a:ext cx="415925" cy="82825"/>
            </a:xfrm>
            <a:custGeom>
              <a:avLst/>
              <a:gdLst/>
              <a:ahLst/>
              <a:cxnLst/>
              <a:rect l="l" t="t" r="r" b="b"/>
              <a:pathLst>
                <a:path w="16637" h="3313" extrusionOk="0">
                  <a:moveTo>
                    <a:pt x="1" y="1"/>
                  </a:moveTo>
                  <a:lnTo>
                    <a:pt x="1" y="3312"/>
                  </a:lnTo>
                  <a:lnTo>
                    <a:pt x="16636" y="3312"/>
                  </a:lnTo>
                  <a:lnTo>
                    <a:pt x="166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14"/>
            <p:cNvSpPr/>
            <p:nvPr/>
          </p:nvSpPr>
          <p:spPr>
            <a:xfrm>
              <a:off x="1747500" y="3558150"/>
              <a:ext cx="83750" cy="110425"/>
            </a:xfrm>
            <a:custGeom>
              <a:avLst/>
              <a:gdLst/>
              <a:ahLst/>
              <a:cxnLst/>
              <a:rect l="l" t="t" r="r" b="b"/>
              <a:pathLst>
                <a:path w="3350" h="4417" extrusionOk="0">
                  <a:moveTo>
                    <a:pt x="1" y="1"/>
                  </a:moveTo>
                  <a:lnTo>
                    <a:pt x="1" y="4417"/>
                  </a:lnTo>
                  <a:lnTo>
                    <a:pt x="3350" y="4417"/>
                  </a:lnTo>
                  <a:lnTo>
                    <a:pt x="3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14"/>
            <p:cNvSpPr/>
            <p:nvPr/>
          </p:nvSpPr>
          <p:spPr>
            <a:xfrm>
              <a:off x="1914050" y="3613375"/>
              <a:ext cx="82825" cy="55200"/>
            </a:xfrm>
            <a:custGeom>
              <a:avLst/>
              <a:gdLst/>
              <a:ahLst/>
              <a:cxnLst/>
              <a:rect l="l" t="t" r="r" b="b"/>
              <a:pathLst>
                <a:path w="3313" h="2208" extrusionOk="0">
                  <a:moveTo>
                    <a:pt x="1657" y="1"/>
                  </a:moveTo>
                  <a:cubicBezTo>
                    <a:pt x="739" y="1"/>
                    <a:pt x="1" y="739"/>
                    <a:pt x="1" y="1656"/>
                  </a:cubicBezTo>
                  <a:lnTo>
                    <a:pt x="1" y="2208"/>
                  </a:lnTo>
                  <a:lnTo>
                    <a:pt x="3312" y="2208"/>
                  </a:lnTo>
                  <a:lnTo>
                    <a:pt x="3312" y="1656"/>
                  </a:lnTo>
                  <a:cubicBezTo>
                    <a:pt x="3312" y="739"/>
                    <a:pt x="2574" y="1"/>
                    <a:pt x="16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14"/>
            <p:cNvSpPr/>
            <p:nvPr/>
          </p:nvSpPr>
          <p:spPr>
            <a:xfrm>
              <a:off x="1858825" y="3558150"/>
              <a:ext cx="193275" cy="110425"/>
            </a:xfrm>
            <a:custGeom>
              <a:avLst/>
              <a:gdLst/>
              <a:ahLst/>
              <a:cxnLst/>
              <a:rect l="l" t="t" r="r" b="b"/>
              <a:pathLst>
                <a:path w="7731" h="4417" extrusionOk="0">
                  <a:moveTo>
                    <a:pt x="1" y="1"/>
                  </a:moveTo>
                  <a:lnTo>
                    <a:pt x="1" y="4417"/>
                  </a:lnTo>
                  <a:lnTo>
                    <a:pt x="1105" y="4417"/>
                  </a:lnTo>
                  <a:lnTo>
                    <a:pt x="1105" y="3865"/>
                  </a:lnTo>
                  <a:cubicBezTo>
                    <a:pt x="1105" y="2341"/>
                    <a:pt x="2343" y="1105"/>
                    <a:pt x="3866" y="1105"/>
                  </a:cubicBezTo>
                  <a:cubicBezTo>
                    <a:pt x="5390" y="1105"/>
                    <a:pt x="6626" y="2341"/>
                    <a:pt x="6626" y="3865"/>
                  </a:cubicBezTo>
                  <a:lnTo>
                    <a:pt x="6626" y="4417"/>
                  </a:lnTo>
                  <a:lnTo>
                    <a:pt x="7730" y="4417"/>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14"/>
            <p:cNvSpPr/>
            <p:nvPr/>
          </p:nvSpPr>
          <p:spPr>
            <a:xfrm>
              <a:off x="2079675" y="3558150"/>
              <a:ext cx="83750" cy="110425"/>
            </a:xfrm>
            <a:custGeom>
              <a:avLst/>
              <a:gdLst/>
              <a:ahLst/>
              <a:cxnLst/>
              <a:rect l="l" t="t" r="r" b="b"/>
              <a:pathLst>
                <a:path w="3350" h="4417" extrusionOk="0">
                  <a:moveTo>
                    <a:pt x="0" y="1"/>
                  </a:moveTo>
                  <a:lnTo>
                    <a:pt x="0" y="4417"/>
                  </a:lnTo>
                  <a:lnTo>
                    <a:pt x="3349" y="4417"/>
                  </a:lnTo>
                  <a:lnTo>
                    <a:pt x="3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14"/>
            <p:cNvSpPr/>
            <p:nvPr/>
          </p:nvSpPr>
          <p:spPr>
            <a:xfrm>
              <a:off x="1747500" y="3363100"/>
              <a:ext cx="83750" cy="167475"/>
            </a:xfrm>
            <a:custGeom>
              <a:avLst/>
              <a:gdLst/>
              <a:ahLst/>
              <a:cxnLst/>
              <a:rect l="l" t="t" r="r" b="b"/>
              <a:pathLst>
                <a:path w="3350" h="6699" extrusionOk="0">
                  <a:moveTo>
                    <a:pt x="1" y="1"/>
                  </a:moveTo>
                  <a:lnTo>
                    <a:pt x="1" y="6698"/>
                  </a:lnTo>
                  <a:lnTo>
                    <a:pt x="3350" y="6698"/>
                  </a:lnTo>
                  <a:lnTo>
                    <a:pt x="3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14"/>
            <p:cNvSpPr/>
            <p:nvPr/>
          </p:nvSpPr>
          <p:spPr>
            <a:xfrm>
              <a:off x="1858825" y="3363100"/>
              <a:ext cx="193275" cy="167475"/>
            </a:xfrm>
            <a:custGeom>
              <a:avLst/>
              <a:gdLst/>
              <a:ahLst/>
              <a:cxnLst/>
              <a:rect l="l" t="t" r="r" b="b"/>
              <a:pathLst>
                <a:path w="7731" h="6699" extrusionOk="0">
                  <a:moveTo>
                    <a:pt x="4419" y="2282"/>
                  </a:moveTo>
                  <a:lnTo>
                    <a:pt x="4419" y="3387"/>
                  </a:lnTo>
                  <a:lnTo>
                    <a:pt x="5521" y="3387"/>
                  </a:lnTo>
                  <a:lnTo>
                    <a:pt x="5521" y="4491"/>
                  </a:lnTo>
                  <a:lnTo>
                    <a:pt x="4419" y="4491"/>
                  </a:lnTo>
                  <a:lnTo>
                    <a:pt x="4419" y="5594"/>
                  </a:lnTo>
                  <a:lnTo>
                    <a:pt x="3314" y="5594"/>
                  </a:lnTo>
                  <a:lnTo>
                    <a:pt x="3314" y="4491"/>
                  </a:lnTo>
                  <a:lnTo>
                    <a:pt x="2210" y="4491"/>
                  </a:lnTo>
                  <a:lnTo>
                    <a:pt x="2210" y="3387"/>
                  </a:lnTo>
                  <a:lnTo>
                    <a:pt x="3314" y="3387"/>
                  </a:lnTo>
                  <a:lnTo>
                    <a:pt x="3314" y="2282"/>
                  </a:lnTo>
                  <a:close/>
                  <a:moveTo>
                    <a:pt x="1" y="1"/>
                  </a:moveTo>
                  <a:lnTo>
                    <a:pt x="1" y="6698"/>
                  </a:lnTo>
                  <a:lnTo>
                    <a:pt x="7730" y="6698"/>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14"/>
            <p:cNvSpPr/>
            <p:nvPr/>
          </p:nvSpPr>
          <p:spPr>
            <a:xfrm>
              <a:off x="2079675" y="3363100"/>
              <a:ext cx="83750" cy="167475"/>
            </a:xfrm>
            <a:custGeom>
              <a:avLst/>
              <a:gdLst/>
              <a:ahLst/>
              <a:cxnLst/>
              <a:rect l="l" t="t" r="r" b="b"/>
              <a:pathLst>
                <a:path w="3350" h="6699" extrusionOk="0">
                  <a:moveTo>
                    <a:pt x="0" y="1"/>
                  </a:moveTo>
                  <a:lnTo>
                    <a:pt x="0" y="6698"/>
                  </a:lnTo>
                  <a:lnTo>
                    <a:pt x="3349" y="6698"/>
                  </a:lnTo>
                  <a:lnTo>
                    <a:pt x="3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1" name="Google Shape;4101;p114"/>
          <p:cNvGrpSpPr/>
          <p:nvPr/>
        </p:nvGrpSpPr>
        <p:grpSpPr>
          <a:xfrm>
            <a:off x="3415838" y="1285744"/>
            <a:ext cx="405124" cy="405124"/>
            <a:chOff x="2461200" y="1133325"/>
            <a:chExt cx="471075" cy="471075"/>
          </a:xfrm>
        </p:grpSpPr>
        <p:sp>
          <p:nvSpPr>
            <p:cNvPr id="4102" name="Google Shape;4102;p114"/>
            <p:cNvSpPr/>
            <p:nvPr/>
          </p:nvSpPr>
          <p:spPr>
            <a:xfrm>
              <a:off x="2629350" y="1241150"/>
              <a:ext cx="189950" cy="87100"/>
            </a:xfrm>
            <a:custGeom>
              <a:avLst/>
              <a:gdLst/>
              <a:ahLst/>
              <a:cxnLst/>
              <a:rect l="l" t="t" r="r" b="b"/>
              <a:pathLst>
                <a:path w="7598" h="3484" extrusionOk="0">
                  <a:moveTo>
                    <a:pt x="2219" y="1"/>
                  </a:moveTo>
                  <a:lnTo>
                    <a:pt x="1" y="2772"/>
                  </a:lnTo>
                  <a:cubicBezTo>
                    <a:pt x="1210" y="3246"/>
                    <a:pt x="2504" y="3483"/>
                    <a:pt x="3799" y="3483"/>
                  </a:cubicBezTo>
                  <a:cubicBezTo>
                    <a:pt x="5094" y="3483"/>
                    <a:pt x="6388" y="3246"/>
                    <a:pt x="7597" y="2772"/>
                  </a:cubicBezTo>
                  <a:lnTo>
                    <a:pt x="5377" y="1"/>
                  </a:lnTo>
                  <a:cubicBezTo>
                    <a:pt x="4864" y="117"/>
                    <a:pt x="4331" y="175"/>
                    <a:pt x="3798" y="175"/>
                  </a:cubicBezTo>
                  <a:cubicBezTo>
                    <a:pt x="3266" y="175"/>
                    <a:pt x="2733" y="117"/>
                    <a:pt x="2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14"/>
            <p:cNvSpPr/>
            <p:nvPr/>
          </p:nvSpPr>
          <p:spPr>
            <a:xfrm>
              <a:off x="2461200" y="1133325"/>
              <a:ext cx="471075" cy="471075"/>
            </a:xfrm>
            <a:custGeom>
              <a:avLst/>
              <a:gdLst/>
              <a:ahLst/>
              <a:cxnLst/>
              <a:rect l="l" t="t" r="r" b="b"/>
              <a:pathLst>
                <a:path w="18843" h="18843" extrusionOk="0">
                  <a:moveTo>
                    <a:pt x="16597" y="1729"/>
                  </a:moveTo>
                  <a:lnTo>
                    <a:pt x="16597" y="2834"/>
                  </a:lnTo>
                  <a:lnTo>
                    <a:pt x="14390" y="2834"/>
                  </a:lnTo>
                  <a:lnTo>
                    <a:pt x="14390" y="1729"/>
                  </a:lnTo>
                  <a:close/>
                  <a:moveTo>
                    <a:pt x="12523" y="3065"/>
                  </a:moveTo>
                  <a:lnTo>
                    <a:pt x="16079" y="7515"/>
                  </a:lnTo>
                  <a:lnTo>
                    <a:pt x="15449" y="7813"/>
                  </a:lnTo>
                  <a:cubicBezTo>
                    <a:pt x="13904" y="8542"/>
                    <a:pt x="12247" y="8906"/>
                    <a:pt x="10524" y="8906"/>
                  </a:cubicBezTo>
                  <a:cubicBezTo>
                    <a:pt x="8803" y="8906"/>
                    <a:pt x="7146" y="8542"/>
                    <a:pt x="5600" y="7813"/>
                  </a:cubicBezTo>
                  <a:lnTo>
                    <a:pt x="4972" y="7515"/>
                  </a:lnTo>
                  <a:lnTo>
                    <a:pt x="8526" y="3065"/>
                  </a:lnTo>
                  <a:lnTo>
                    <a:pt x="8879" y="3166"/>
                  </a:lnTo>
                  <a:cubicBezTo>
                    <a:pt x="9415" y="3315"/>
                    <a:pt x="9970" y="3389"/>
                    <a:pt x="10525" y="3389"/>
                  </a:cubicBezTo>
                  <a:cubicBezTo>
                    <a:pt x="11080" y="3389"/>
                    <a:pt x="11634" y="3315"/>
                    <a:pt x="12170" y="3166"/>
                  </a:cubicBezTo>
                  <a:lnTo>
                    <a:pt x="12523" y="3065"/>
                  </a:lnTo>
                  <a:close/>
                  <a:moveTo>
                    <a:pt x="2207" y="0"/>
                  </a:moveTo>
                  <a:lnTo>
                    <a:pt x="2207" y="7802"/>
                  </a:lnTo>
                  <a:lnTo>
                    <a:pt x="0" y="7802"/>
                  </a:lnTo>
                  <a:lnTo>
                    <a:pt x="0" y="16634"/>
                  </a:lnTo>
                  <a:lnTo>
                    <a:pt x="9972" y="16634"/>
                  </a:lnTo>
                  <a:lnTo>
                    <a:pt x="9972" y="17738"/>
                  </a:lnTo>
                  <a:lnTo>
                    <a:pt x="14665" y="17738"/>
                  </a:lnTo>
                  <a:lnTo>
                    <a:pt x="15813" y="18843"/>
                  </a:lnTo>
                  <a:lnTo>
                    <a:pt x="18841" y="18843"/>
                  </a:lnTo>
                  <a:lnTo>
                    <a:pt x="18841" y="13322"/>
                  </a:lnTo>
                  <a:lnTo>
                    <a:pt x="15813" y="13322"/>
                  </a:lnTo>
                  <a:lnTo>
                    <a:pt x="14665" y="14427"/>
                  </a:lnTo>
                  <a:lnTo>
                    <a:pt x="9972" y="14427"/>
                  </a:lnTo>
                  <a:lnTo>
                    <a:pt x="9972" y="15529"/>
                  </a:lnTo>
                  <a:lnTo>
                    <a:pt x="1103" y="15529"/>
                  </a:lnTo>
                  <a:lnTo>
                    <a:pt x="1103" y="8906"/>
                  </a:lnTo>
                  <a:lnTo>
                    <a:pt x="2207" y="8906"/>
                  </a:lnTo>
                  <a:lnTo>
                    <a:pt x="2207" y="11115"/>
                  </a:lnTo>
                  <a:lnTo>
                    <a:pt x="7765" y="11115"/>
                  </a:lnTo>
                  <a:lnTo>
                    <a:pt x="7765" y="12218"/>
                  </a:lnTo>
                  <a:lnTo>
                    <a:pt x="6661" y="12218"/>
                  </a:lnTo>
                  <a:lnTo>
                    <a:pt x="6661" y="13322"/>
                  </a:lnTo>
                  <a:lnTo>
                    <a:pt x="14390" y="13322"/>
                  </a:lnTo>
                  <a:lnTo>
                    <a:pt x="14390" y="12218"/>
                  </a:lnTo>
                  <a:lnTo>
                    <a:pt x="13285" y="12218"/>
                  </a:lnTo>
                  <a:lnTo>
                    <a:pt x="13285" y="11115"/>
                  </a:lnTo>
                  <a:lnTo>
                    <a:pt x="18843" y="11115"/>
                  </a:lnTo>
                  <a:lnTo>
                    <a:pt x="188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4" name="Google Shape;4104;p114"/>
          <p:cNvSpPr/>
          <p:nvPr/>
        </p:nvSpPr>
        <p:spPr>
          <a:xfrm>
            <a:off x="2778576" y="3832716"/>
            <a:ext cx="404716" cy="405146"/>
          </a:xfrm>
          <a:custGeom>
            <a:avLst/>
            <a:gdLst/>
            <a:ahLst/>
            <a:cxnLst/>
            <a:rect l="l" t="t" r="r" b="b"/>
            <a:pathLst>
              <a:path w="18824" h="18844" extrusionOk="0">
                <a:moveTo>
                  <a:pt x="5511" y="1"/>
                </a:moveTo>
                <a:cubicBezTo>
                  <a:pt x="2690" y="1"/>
                  <a:pt x="331" y="2111"/>
                  <a:pt x="20" y="4961"/>
                </a:cubicBezTo>
                <a:cubicBezTo>
                  <a:pt x="0" y="6467"/>
                  <a:pt x="450" y="7910"/>
                  <a:pt x="1323" y="9137"/>
                </a:cubicBezTo>
                <a:cubicBezTo>
                  <a:pt x="2637" y="10978"/>
                  <a:pt x="3302" y="12948"/>
                  <a:pt x="3302" y="14844"/>
                </a:cubicBezTo>
                <a:lnTo>
                  <a:pt x="3302" y="16084"/>
                </a:lnTo>
                <a:cubicBezTo>
                  <a:pt x="3302" y="17606"/>
                  <a:pt x="4541" y="18844"/>
                  <a:pt x="6063" y="18844"/>
                </a:cubicBezTo>
                <a:lnTo>
                  <a:pt x="6845" y="18844"/>
                </a:lnTo>
                <a:lnTo>
                  <a:pt x="6721" y="18188"/>
                </a:lnTo>
                <a:cubicBezTo>
                  <a:pt x="6648" y="17812"/>
                  <a:pt x="6614" y="17495"/>
                  <a:pt x="6614" y="17189"/>
                </a:cubicBezTo>
                <a:cubicBezTo>
                  <a:pt x="6614" y="15058"/>
                  <a:pt x="7890" y="13323"/>
                  <a:pt x="9412" y="13323"/>
                </a:cubicBezTo>
                <a:cubicBezTo>
                  <a:pt x="10933" y="13323"/>
                  <a:pt x="12209" y="15058"/>
                  <a:pt x="12209" y="17189"/>
                </a:cubicBezTo>
                <a:cubicBezTo>
                  <a:pt x="12209" y="17495"/>
                  <a:pt x="12175" y="17812"/>
                  <a:pt x="12103" y="18188"/>
                </a:cubicBezTo>
                <a:lnTo>
                  <a:pt x="11977" y="18844"/>
                </a:lnTo>
                <a:lnTo>
                  <a:pt x="12761" y="18844"/>
                </a:lnTo>
                <a:cubicBezTo>
                  <a:pt x="14281" y="18844"/>
                  <a:pt x="15520" y="17606"/>
                  <a:pt x="15520" y="16084"/>
                </a:cubicBezTo>
                <a:lnTo>
                  <a:pt x="15520" y="16083"/>
                </a:lnTo>
                <a:lnTo>
                  <a:pt x="15520" y="14844"/>
                </a:lnTo>
                <a:cubicBezTo>
                  <a:pt x="15520" y="12948"/>
                  <a:pt x="16186" y="10978"/>
                  <a:pt x="17499" y="9136"/>
                </a:cubicBezTo>
                <a:cubicBezTo>
                  <a:pt x="18372" y="7910"/>
                  <a:pt x="18824" y="6467"/>
                  <a:pt x="18799" y="4909"/>
                </a:cubicBezTo>
                <a:cubicBezTo>
                  <a:pt x="18492" y="2111"/>
                  <a:pt x="16132" y="1"/>
                  <a:pt x="13313" y="1"/>
                </a:cubicBezTo>
                <a:cubicBezTo>
                  <a:pt x="11852" y="1"/>
                  <a:pt x="10439" y="569"/>
                  <a:pt x="9412" y="1578"/>
                </a:cubicBezTo>
                <a:cubicBezTo>
                  <a:pt x="8384" y="569"/>
                  <a:pt x="6970" y="1"/>
                  <a:pt x="55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5" name="Google Shape;4105;p114"/>
          <p:cNvGrpSpPr/>
          <p:nvPr/>
        </p:nvGrpSpPr>
        <p:grpSpPr>
          <a:xfrm>
            <a:off x="3415838" y="1927498"/>
            <a:ext cx="405124" cy="405146"/>
            <a:chOff x="2461200" y="1879550"/>
            <a:chExt cx="471075" cy="471100"/>
          </a:xfrm>
        </p:grpSpPr>
        <p:sp>
          <p:nvSpPr>
            <p:cNvPr id="4106" name="Google Shape;4106;p114"/>
            <p:cNvSpPr/>
            <p:nvPr/>
          </p:nvSpPr>
          <p:spPr>
            <a:xfrm>
              <a:off x="2769425" y="2100375"/>
              <a:ext cx="75375" cy="167475"/>
            </a:xfrm>
            <a:custGeom>
              <a:avLst/>
              <a:gdLst/>
              <a:ahLst/>
              <a:cxnLst/>
              <a:rect l="l" t="t" r="r" b="b"/>
              <a:pathLst>
                <a:path w="3015" h="6699" extrusionOk="0">
                  <a:moveTo>
                    <a:pt x="768" y="1"/>
                  </a:moveTo>
                  <a:cubicBezTo>
                    <a:pt x="352" y="1"/>
                    <a:pt x="1" y="362"/>
                    <a:pt x="51" y="828"/>
                  </a:cubicBezTo>
                  <a:lnTo>
                    <a:pt x="790" y="6080"/>
                  </a:lnTo>
                  <a:cubicBezTo>
                    <a:pt x="845" y="6433"/>
                    <a:pt x="1154" y="6698"/>
                    <a:pt x="1509" y="6698"/>
                  </a:cubicBezTo>
                  <a:cubicBezTo>
                    <a:pt x="1862" y="6698"/>
                    <a:pt x="2171" y="6433"/>
                    <a:pt x="2226" y="6080"/>
                  </a:cubicBezTo>
                  <a:lnTo>
                    <a:pt x="2966" y="828"/>
                  </a:lnTo>
                  <a:cubicBezTo>
                    <a:pt x="3015" y="364"/>
                    <a:pt x="2665" y="1"/>
                    <a:pt x="2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14"/>
            <p:cNvSpPr/>
            <p:nvPr/>
          </p:nvSpPr>
          <p:spPr>
            <a:xfrm>
              <a:off x="2548650" y="2100375"/>
              <a:ext cx="75350" cy="167475"/>
            </a:xfrm>
            <a:custGeom>
              <a:avLst/>
              <a:gdLst/>
              <a:ahLst/>
              <a:cxnLst/>
              <a:rect l="l" t="t" r="r" b="b"/>
              <a:pathLst>
                <a:path w="3014" h="6699" extrusionOk="0">
                  <a:moveTo>
                    <a:pt x="768" y="1"/>
                  </a:moveTo>
                  <a:cubicBezTo>
                    <a:pt x="351" y="1"/>
                    <a:pt x="0" y="362"/>
                    <a:pt x="49" y="828"/>
                  </a:cubicBezTo>
                  <a:lnTo>
                    <a:pt x="789" y="6080"/>
                  </a:lnTo>
                  <a:cubicBezTo>
                    <a:pt x="844" y="6433"/>
                    <a:pt x="1153" y="6698"/>
                    <a:pt x="1506" y="6698"/>
                  </a:cubicBezTo>
                  <a:cubicBezTo>
                    <a:pt x="1861" y="6698"/>
                    <a:pt x="2168" y="6433"/>
                    <a:pt x="2225" y="6080"/>
                  </a:cubicBezTo>
                  <a:lnTo>
                    <a:pt x="2963" y="828"/>
                  </a:lnTo>
                  <a:cubicBezTo>
                    <a:pt x="3014" y="364"/>
                    <a:pt x="2664" y="1"/>
                    <a:pt x="2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14"/>
            <p:cNvSpPr/>
            <p:nvPr/>
          </p:nvSpPr>
          <p:spPr>
            <a:xfrm>
              <a:off x="2629075" y="1962375"/>
              <a:ext cx="135275" cy="55200"/>
            </a:xfrm>
            <a:custGeom>
              <a:avLst/>
              <a:gdLst/>
              <a:ahLst/>
              <a:cxnLst/>
              <a:rect l="l" t="t" r="r" b="b"/>
              <a:pathLst>
                <a:path w="5411" h="2208" extrusionOk="0">
                  <a:moveTo>
                    <a:pt x="2705" y="1"/>
                  </a:moveTo>
                  <a:cubicBezTo>
                    <a:pt x="1369" y="1"/>
                    <a:pt x="255" y="949"/>
                    <a:pt x="1" y="2208"/>
                  </a:cubicBezTo>
                  <a:lnTo>
                    <a:pt x="2154" y="2208"/>
                  </a:lnTo>
                  <a:lnTo>
                    <a:pt x="2154" y="1060"/>
                  </a:lnTo>
                  <a:lnTo>
                    <a:pt x="3257" y="1060"/>
                  </a:lnTo>
                  <a:lnTo>
                    <a:pt x="3257" y="2208"/>
                  </a:lnTo>
                  <a:lnTo>
                    <a:pt x="5411" y="2208"/>
                  </a:lnTo>
                  <a:cubicBezTo>
                    <a:pt x="5157" y="949"/>
                    <a:pt x="4041" y="1"/>
                    <a:pt x="27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14"/>
            <p:cNvSpPr/>
            <p:nvPr/>
          </p:nvSpPr>
          <p:spPr>
            <a:xfrm>
              <a:off x="2461200" y="1879550"/>
              <a:ext cx="471075" cy="471100"/>
            </a:xfrm>
            <a:custGeom>
              <a:avLst/>
              <a:gdLst/>
              <a:ahLst/>
              <a:cxnLst/>
              <a:rect l="l" t="t" r="r" b="b"/>
              <a:pathLst>
                <a:path w="18843" h="18844" extrusionOk="0">
                  <a:moveTo>
                    <a:pt x="9420" y="2209"/>
                  </a:moveTo>
                  <a:cubicBezTo>
                    <a:pt x="11551" y="2209"/>
                    <a:pt x="13285" y="3942"/>
                    <a:pt x="13285" y="6073"/>
                  </a:cubicBezTo>
                  <a:lnTo>
                    <a:pt x="13285" y="6625"/>
                  </a:lnTo>
                  <a:lnTo>
                    <a:pt x="5556" y="6625"/>
                  </a:lnTo>
                  <a:lnTo>
                    <a:pt x="5556" y="6073"/>
                  </a:lnTo>
                  <a:cubicBezTo>
                    <a:pt x="5556" y="3942"/>
                    <a:pt x="7291" y="2209"/>
                    <a:pt x="9420" y="2209"/>
                  </a:cubicBezTo>
                  <a:close/>
                  <a:moveTo>
                    <a:pt x="9972" y="8834"/>
                  </a:moveTo>
                  <a:lnTo>
                    <a:pt x="9972" y="15531"/>
                  </a:lnTo>
                  <a:lnTo>
                    <a:pt x="8869" y="15531"/>
                  </a:lnTo>
                  <a:lnTo>
                    <a:pt x="8869" y="8834"/>
                  </a:lnTo>
                  <a:close/>
                  <a:moveTo>
                    <a:pt x="14578" y="7729"/>
                  </a:moveTo>
                  <a:cubicBezTo>
                    <a:pt x="15107" y="7729"/>
                    <a:pt x="15604" y="7961"/>
                    <a:pt x="15957" y="8358"/>
                  </a:cubicBezTo>
                  <a:cubicBezTo>
                    <a:pt x="16299" y="8756"/>
                    <a:pt x="16454" y="9286"/>
                    <a:pt x="16388" y="9815"/>
                  </a:cubicBezTo>
                  <a:lnTo>
                    <a:pt x="15648" y="15067"/>
                  </a:lnTo>
                  <a:cubicBezTo>
                    <a:pt x="15515" y="15962"/>
                    <a:pt x="14743" y="16634"/>
                    <a:pt x="13838" y="16634"/>
                  </a:cubicBezTo>
                  <a:cubicBezTo>
                    <a:pt x="12932" y="16634"/>
                    <a:pt x="12158" y="15962"/>
                    <a:pt x="12027" y="15067"/>
                  </a:cubicBezTo>
                  <a:lnTo>
                    <a:pt x="11287" y="9815"/>
                  </a:lnTo>
                  <a:cubicBezTo>
                    <a:pt x="11221" y="9286"/>
                    <a:pt x="11376" y="8756"/>
                    <a:pt x="11718" y="8358"/>
                  </a:cubicBezTo>
                  <a:cubicBezTo>
                    <a:pt x="12071" y="7961"/>
                    <a:pt x="12568" y="7729"/>
                    <a:pt x="13097" y="7729"/>
                  </a:cubicBezTo>
                  <a:close/>
                  <a:moveTo>
                    <a:pt x="5744" y="7729"/>
                  </a:moveTo>
                  <a:cubicBezTo>
                    <a:pt x="6275" y="7729"/>
                    <a:pt x="6771" y="7961"/>
                    <a:pt x="7125" y="8358"/>
                  </a:cubicBezTo>
                  <a:cubicBezTo>
                    <a:pt x="7467" y="8756"/>
                    <a:pt x="7621" y="9286"/>
                    <a:pt x="7554" y="9815"/>
                  </a:cubicBezTo>
                  <a:lnTo>
                    <a:pt x="6816" y="15067"/>
                  </a:lnTo>
                  <a:cubicBezTo>
                    <a:pt x="6683" y="15962"/>
                    <a:pt x="5909" y="16636"/>
                    <a:pt x="5004" y="16636"/>
                  </a:cubicBezTo>
                  <a:cubicBezTo>
                    <a:pt x="4099" y="16636"/>
                    <a:pt x="3326" y="15962"/>
                    <a:pt x="3194" y="15067"/>
                  </a:cubicBezTo>
                  <a:lnTo>
                    <a:pt x="2455" y="9815"/>
                  </a:lnTo>
                  <a:cubicBezTo>
                    <a:pt x="2389" y="9286"/>
                    <a:pt x="2543" y="8756"/>
                    <a:pt x="2884" y="8358"/>
                  </a:cubicBezTo>
                  <a:cubicBezTo>
                    <a:pt x="3239" y="7961"/>
                    <a:pt x="3734" y="7729"/>
                    <a:pt x="4266" y="7729"/>
                  </a:cubicBezTo>
                  <a:close/>
                  <a:moveTo>
                    <a:pt x="9422" y="0"/>
                  </a:moveTo>
                  <a:cubicBezTo>
                    <a:pt x="7611" y="0"/>
                    <a:pt x="5932" y="807"/>
                    <a:pt x="4763" y="2209"/>
                  </a:cubicBezTo>
                  <a:lnTo>
                    <a:pt x="1655" y="2209"/>
                  </a:lnTo>
                  <a:cubicBezTo>
                    <a:pt x="739" y="2209"/>
                    <a:pt x="0" y="2949"/>
                    <a:pt x="0" y="3866"/>
                  </a:cubicBezTo>
                  <a:lnTo>
                    <a:pt x="0" y="17186"/>
                  </a:lnTo>
                  <a:cubicBezTo>
                    <a:pt x="0" y="18103"/>
                    <a:pt x="739" y="18843"/>
                    <a:pt x="1655" y="18843"/>
                  </a:cubicBezTo>
                  <a:lnTo>
                    <a:pt x="17186" y="18843"/>
                  </a:lnTo>
                  <a:cubicBezTo>
                    <a:pt x="18103" y="18843"/>
                    <a:pt x="18843" y="18103"/>
                    <a:pt x="18843" y="17186"/>
                  </a:cubicBezTo>
                  <a:lnTo>
                    <a:pt x="18843" y="3866"/>
                  </a:lnTo>
                  <a:cubicBezTo>
                    <a:pt x="18843" y="2949"/>
                    <a:pt x="18103" y="2209"/>
                    <a:pt x="17186" y="2209"/>
                  </a:cubicBezTo>
                  <a:lnTo>
                    <a:pt x="14080" y="2209"/>
                  </a:lnTo>
                  <a:cubicBezTo>
                    <a:pt x="12910" y="807"/>
                    <a:pt x="11232" y="0"/>
                    <a:pt x="94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0" name="Google Shape;4110;p114"/>
          <p:cNvGrpSpPr/>
          <p:nvPr/>
        </p:nvGrpSpPr>
        <p:grpSpPr>
          <a:xfrm>
            <a:off x="3452216" y="3191440"/>
            <a:ext cx="332347" cy="405146"/>
            <a:chOff x="2503500" y="3349250"/>
            <a:chExt cx="386450" cy="471100"/>
          </a:xfrm>
        </p:grpSpPr>
        <p:sp>
          <p:nvSpPr>
            <p:cNvPr id="4111" name="Google Shape;4111;p114"/>
            <p:cNvSpPr/>
            <p:nvPr/>
          </p:nvSpPr>
          <p:spPr>
            <a:xfrm>
              <a:off x="2669125" y="3433875"/>
              <a:ext cx="138025" cy="138025"/>
            </a:xfrm>
            <a:custGeom>
              <a:avLst/>
              <a:gdLst/>
              <a:ahLst/>
              <a:cxnLst/>
              <a:rect l="l" t="t" r="r" b="b"/>
              <a:pathLst>
                <a:path w="5521" h="5521" extrusionOk="0">
                  <a:moveTo>
                    <a:pt x="2207" y="0"/>
                  </a:moveTo>
                  <a:lnTo>
                    <a:pt x="2207" y="2209"/>
                  </a:lnTo>
                  <a:lnTo>
                    <a:pt x="0" y="2209"/>
                  </a:lnTo>
                  <a:lnTo>
                    <a:pt x="0" y="3314"/>
                  </a:lnTo>
                  <a:lnTo>
                    <a:pt x="2207" y="3314"/>
                  </a:lnTo>
                  <a:lnTo>
                    <a:pt x="2207" y="5521"/>
                  </a:lnTo>
                  <a:lnTo>
                    <a:pt x="3312" y="5521"/>
                  </a:lnTo>
                  <a:lnTo>
                    <a:pt x="3312" y="3314"/>
                  </a:lnTo>
                  <a:lnTo>
                    <a:pt x="5521" y="3314"/>
                  </a:lnTo>
                  <a:lnTo>
                    <a:pt x="5521" y="2209"/>
                  </a:lnTo>
                  <a:lnTo>
                    <a:pt x="3312" y="2209"/>
                  </a:ln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14"/>
            <p:cNvSpPr/>
            <p:nvPr/>
          </p:nvSpPr>
          <p:spPr>
            <a:xfrm>
              <a:off x="2613900" y="3349250"/>
              <a:ext cx="276050" cy="360675"/>
            </a:xfrm>
            <a:custGeom>
              <a:avLst/>
              <a:gdLst/>
              <a:ahLst/>
              <a:cxnLst/>
              <a:rect l="l" t="t" r="r" b="b"/>
              <a:pathLst>
                <a:path w="11042" h="14427" extrusionOk="0">
                  <a:moveTo>
                    <a:pt x="6625" y="2281"/>
                  </a:moveTo>
                  <a:lnTo>
                    <a:pt x="6625" y="4490"/>
                  </a:lnTo>
                  <a:lnTo>
                    <a:pt x="8834" y="4490"/>
                  </a:lnTo>
                  <a:lnTo>
                    <a:pt x="8834" y="7801"/>
                  </a:lnTo>
                  <a:lnTo>
                    <a:pt x="6625" y="7801"/>
                  </a:lnTo>
                  <a:lnTo>
                    <a:pt x="6625" y="10010"/>
                  </a:lnTo>
                  <a:lnTo>
                    <a:pt x="3314" y="10010"/>
                  </a:lnTo>
                  <a:lnTo>
                    <a:pt x="3314" y="7801"/>
                  </a:lnTo>
                  <a:lnTo>
                    <a:pt x="1105" y="7801"/>
                  </a:lnTo>
                  <a:lnTo>
                    <a:pt x="1105" y="4490"/>
                  </a:lnTo>
                  <a:lnTo>
                    <a:pt x="3314" y="4490"/>
                  </a:lnTo>
                  <a:lnTo>
                    <a:pt x="3314" y="2281"/>
                  </a:lnTo>
                  <a:close/>
                  <a:moveTo>
                    <a:pt x="7730" y="11115"/>
                  </a:moveTo>
                  <a:lnTo>
                    <a:pt x="7730" y="12219"/>
                  </a:lnTo>
                  <a:lnTo>
                    <a:pt x="2209" y="12219"/>
                  </a:lnTo>
                  <a:lnTo>
                    <a:pt x="2209" y="11115"/>
                  </a:lnTo>
                  <a:close/>
                  <a:moveTo>
                    <a:pt x="0" y="1"/>
                  </a:moveTo>
                  <a:lnTo>
                    <a:pt x="0" y="14426"/>
                  </a:lnTo>
                  <a:lnTo>
                    <a:pt x="11041" y="14426"/>
                  </a:lnTo>
                  <a:lnTo>
                    <a:pt x="110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14"/>
            <p:cNvSpPr/>
            <p:nvPr/>
          </p:nvSpPr>
          <p:spPr>
            <a:xfrm>
              <a:off x="2503500" y="3349250"/>
              <a:ext cx="82800" cy="374475"/>
            </a:xfrm>
            <a:custGeom>
              <a:avLst/>
              <a:gdLst/>
              <a:ahLst/>
              <a:cxnLst/>
              <a:rect l="l" t="t" r="r" b="b"/>
              <a:pathLst>
                <a:path w="3312" h="14979" extrusionOk="0">
                  <a:moveTo>
                    <a:pt x="2761" y="1"/>
                  </a:moveTo>
                  <a:cubicBezTo>
                    <a:pt x="1238" y="1"/>
                    <a:pt x="0" y="1237"/>
                    <a:pt x="0" y="2760"/>
                  </a:cubicBezTo>
                  <a:lnTo>
                    <a:pt x="0" y="14978"/>
                  </a:lnTo>
                  <a:cubicBezTo>
                    <a:pt x="454" y="14637"/>
                    <a:pt x="1038" y="14426"/>
                    <a:pt x="1657" y="14426"/>
                  </a:cubicBezTo>
                  <a:lnTo>
                    <a:pt x="3312" y="14426"/>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14"/>
            <p:cNvSpPr/>
            <p:nvPr/>
          </p:nvSpPr>
          <p:spPr>
            <a:xfrm>
              <a:off x="2503500" y="3737500"/>
              <a:ext cx="386450" cy="82850"/>
            </a:xfrm>
            <a:custGeom>
              <a:avLst/>
              <a:gdLst/>
              <a:ahLst/>
              <a:cxnLst/>
              <a:rect l="l" t="t" r="r" b="b"/>
              <a:pathLst>
                <a:path w="15458" h="3314" extrusionOk="0">
                  <a:moveTo>
                    <a:pt x="1657" y="0"/>
                  </a:moveTo>
                  <a:cubicBezTo>
                    <a:pt x="740" y="0"/>
                    <a:pt x="0" y="741"/>
                    <a:pt x="0" y="1657"/>
                  </a:cubicBezTo>
                  <a:cubicBezTo>
                    <a:pt x="0" y="2574"/>
                    <a:pt x="740" y="3314"/>
                    <a:pt x="1657" y="3314"/>
                  </a:cubicBezTo>
                  <a:lnTo>
                    <a:pt x="15457" y="3314"/>
                  </a:lnTo>
                  <a:lnTo>
                    <a:pt x="15457" y="2209"/>
                  </a:lnTo>
                  <a:lnTo>
                    <a:pt x="2760" y="2209"/>
                  </a:lnTo>
                  <a:lnTo>
                    <a:pt x="2760" y="1105"/>
                  </a:lnTo>
                  <a:lnTo>
                    <a:pt x="15457" y="1105"/>
                  </a:lnTo>
                  <a:lnTo>
                    <a:pt x="15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5" name="Google Shape;4115;p114"/>
          <p:cNvSpPr/>
          <p:nvPr/>
        </p:nvSpPr>
        <p:spPr>
          <a:xfrm>
            <a:off x="3415804" y="2672018"/>
            <a:ext cx="405125" cy="214484"/>
          </a:xfrm>
          <a:custGeom>
            <a:avLst/>
            <a:gdLst/>
            <a:ahLst/>
            <a:cxnLst/>
            <a:rect l="l" t="t" r="r" b="b"/>
            <a:pathLst>
              <a:path w="18843" h="9976" extrusionOk="0">
                <a:moveTo>
                  <a:pt x="13300" y="2217"/>
                </a:moveTo>
                <a:lnTo>
                  <a:pt x="13300" y="3327"/>
                </a:lnTo>
                <a:lnTo>
                  <a:pt x="5542" y="3327"/>
                </a:lnTo>
                <a:lnTo>
                  <a:pt x="5542" y="2217"/>
                </a:lnTo>
                <a:close/>
                <a:moveTo>
                  <a:pt x="13300" y="4434"/>
                </a:moveTo>
                <a:lnTo>
                  <a:pt x="13300" y="5544"/>
                </a:lnTo>
                <a:lnTo>
                  <a:pt x="5542" y="5544"/>
                </a:lnTo>
                <a:lnTo>
                  <a:pt x="5542" y="4434"/>
                </a:lnTo>
                <a:close/>
                <a:moveTo>
                  <a:pt x="3325" y="2274"/>
                </a:moveTo>
                <a:lnTo>
                  <a:pt x="3325" y="7704"/>
                </a:lnTo>
                <a:cubicBezTo>
                  <a:pt x="2062" y="7446"/>
                  <a:pt x="1108" y="6327"/>
                  <a:pt x="1108" y="4988"/>
                </a:cubicBezTo>
                <a:cubicBezTo>
                  <a:pt x="1108" y="3651"/>
                  <a:pt x="2062" y="2532"/>
                  <a:pt x="3325" y="2274"/>
                </a:cubicBezTo>
                <a:close/>
                <a:moveTo>
                  <a:pt x="15517" y="2273"/>
                </a:moveTo>
                <a:cubicBezTo>
                  <a:pt x="16780" y="2530"/>
                  <a:pt x="17734" y="3651"/>
                  <a:pt x="17734" y="4988"/>
                </a:cubicBezTo>
                <a:cubicBezTo>
                  <a:pt x="17734" y="6326"/>
                  <a:pt x="16780" y="7446"/>
                  <a:pt x="15517" y="7704"/>
                </a:cubicBezTo>
                <a:lnTo>
                  <a:pt x="15517" y="2273"/>
                </a:lnTo>
                <a:close/>
                <a:moveTo>
                  <a:pt x="13300" y="6651"/>
                </a:moveTo>
                <a:lnTo>
                  <a:pt x="13300" y="7761"/>
                </a:lnTo>
                <a:lnTo>
                  <a:pt x="5542" y="7761"/>
                </a:lnTo>
                <a:lnTo>
                  <a:pt x="5542" y="6651"/>
                </a:lnTo>
                <a:close/>
                <a:moveTo>
                  <a:pt x="3325" y="1"/>
                </a:moveTo>
                <a:lnTo>
                  <a:pt x="3325" y="1149"/>
                </a:lnTo>
                <a:cubicBezTo>
                  <a:pt x="1448" y="1419"/>
                  <a:pt x="0" y="3039"/>
                  <a:pt x="0" y="4988"/>
                </a:cubicBezTo>
                <a:cubicBezTo>
                  <a:pt x="0" y="6939"/>
                  <a:pt x="1448" y="8559"/>
                  <a:pt x="3325" y="8828"/>
                </a:cubicBezTo>
                <a:lnTo>
                  <a:pt x="3325" y="9976"/>
                </a:lnTo>
                <a:lnTo>
                  <a:pt x="15517" y="9976"/>
                </a:lnTo>
                <a:lnTo>
                  <a:pt x="15517" y="8828"/>
                </a:lnTo>
                <a:cubicBezTo>
                  <a:pt x="17395" y="8559"/>
                  <a:pt x="18843" y="6939"/>
                  <a:pt x="18843" y="4988"/>
                </a:cubicBezTo>
                <a:cubicBezTo>
                  <a:pt x="18843" y="3039"/>
                  <a:pt x="17394" y="1419"/>
                  <a:pt x="15517" y="1149"/>
                </a:cubicBezTo>
                <a:lnTo>
                  <a:pt x="1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6" name="Google Shape;4116;p114"/>
          <p:cNvGrpSpPr/>
          <p:nvPr/>
        </p:nvGrpSpPr>
        <p:grpSpPr>
          <a:xfrm>
            <a:off x="3415838" y="3893092"/>
            <a:ext cx="405124" cy="308246"/>
            <a:chOff x="2461200" y="4165125"/>
            <a:chExt cx="471075" cy="358425"/>
          </a:xfrm>
        </p:grpSpPr>
        <p:sp>
          <p:nvSpPr>
            <p:cNvPr id="4117" name="Google Shape;4117;p114"/>
            <p:cNvSpPr/>
            <p:nvPr/>
          </p:nvSpPr>
          <p:spPr>
            <a:xfrm>
              <a:off x="2682925" y="4358100"/>
              <a:ext cx="27600" cy="27600"/>
            </a:xfrm>
            <a:custGeom>
              <a:avLst/>
              <a:gdLst/>
              <a:ahLst/>
              <a:cxnLst/>
              <a:rect l="l" t="t" r="r" b="b"/>
              <a:pathLst>
                <a:path w="1104" h="1104" extrusionOk="0">
                  <a:moveTo>
                    <a:pt x="551" y="1"/>
                  </a:moveTo>
                  <a:cubicBezTo>
                    <a:pt x="243" y="1"/>
                    <a:pt x="0" y="244"/>
                    <a:pt x="0" y="552"/>
                  </a:cubicBezTo>
                  <a:cubicBezTo>
                    <a:pt x="0" y="861"/>
                    <a:pt x="243" y="1104"/>
                    <a:pt x="551" y="1104"/>
                  </a:cubicBezTo>
                  <a:cubicBezTo>
                    <a:pt x="860" y="1104"/>
                    <a:pt x="1103" y="861"/>
                    <a:pt x="1103" y="552"/>
                  </a:cubicBezTo>
                  <a:cubicBezTo>
                    <a:pt x="1103" y="244"/>
                    <a:pt x="860"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14"/>
            <p:cNvSpPr/>
            <p:nvPr/>
          </p:nvSpPr>
          <p:spPr>
            <a:xfrm>
              <a:off x="2627775" y="4302975"/>
              <a:ext cx="137875" cy="137875"/>
            </a:xfrm>
            <a:custGeom>
              <a:avLst/>
              <a:gdLst/>
              <a:ahLst/>
              <a:cxnLst/>
              <a:rect l="l" t="t" r="r" b="b"/>
              <a:pathLst>
                <a:path w="5515" h="5515" extrusionOk="0">
                  <a:moveTo>
                    <a:pt x="2757" y="1103"/>
                  </a:moveTo>
                  <a:cubicBezTo>
                    <a:pt x="3674" y="1103"/>
                    <a:pt x="4412" y="1842"/>
                    <a:pt x="4412" y="2757"/>
                  </a:cubicBezTo>
                  <a:cubicBezTo>
                    <a:pt x="4412" y="3673"/>
                    <a:pt x="3674" y="4412"/>
                    <a:pt x="2757" y="4412"/>
                  </a:cubicBezTo>
                  <a:cubicBezTo>
                    <a:pt x="1842" y="4412"/>
                    <a:pt x="1104" y="3673"/>
                    <a:pt x="1104" y="2757"/>
                  </a:cubicBezTo>
                  <a:cubicBezTo>
                    <a:pt x="1104" y="1842"/>
                    <a:pt x="1842" y="1103"/>
                    <a:pt x="2757" y="1103"/>
                  </a:cubicBezTo>
                  <a:close/>
                  <a:moveTo>
                    <a:pt x="2757" y="0"/>
                  </a:moveTo>
                  <a:cubicBezTo>
                    <a:pt x="1236" y="0"/>
                    <a:pt x="1" y="1236"/>
                    <a:pt x="1" y="2757"/>
                  </a:cubicBezTo>
                  <a:cubicBezTo>
                    <a:pt x="1" y="4279"/>
                    <a:pt x="1236" y="5514"/>
                    <a:pt x="2757" y="5514"/>
                  </a:cubicBezTo>
                  <a:cubicBezTo>
                    <a:pt x="4279" y="5514"/>
                    <a:pt x="5515" y="4279"/>
                    <a:pt x="5515" y="2757"/>
                  </a:cubicBezTo>
                  <a:cubicBezTo>
                    <a:pt x="5515" y="1236"/>
                    <a:pt x="4279" y="0"/>
                    <a:pt x="2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14"/>
            <p:cNvSpPr/>
            <p:nvPr/>
          </p:nvSpPr>
          <p:spPr>
            <a:xfrm>
              <a:off x="2461200" y="4165125"/>
              <a:ext cx="471075" cy="358425"/>
            </a:xfrm>
            <a:custGeom>
              <a:avLst/>
              <a:gdLst/>
              <a:ahLst/>
              <a:cxnLst/>
              <a:rect l="l" t="t" r="r" b="b"/>
              <a:pathLst>
                <a:path w="18843" h="14337" extrusionOk="0">
                  <a:moveTo>
                    <a:pt x="9420" y="4412"/>
                  </a:moveTo>
                  <a:cubicBezTo>
                    <a:pt x="11549" y="4412"/>
                    <a:pt x="13280" y="6143"/>
                    <a:pt x="13280" y="8271"/>
                  </a:cubicBezTo>
                  <a:cubicBezTo>
                    <a:pt x="13280" y="10400"/>
                    <a:pt x="11549" y="12131"/>
                    <a:pt x="9420" y="12131"/>
                  </a:cubicBezTo>
                  <a:cubicBezTo>
                    <a:pt x="7292" y="12131"/>
                    <a:pt x="5561" y="10400"/>
                    <a:pt x="5561" y="8271"/>
                  </a:cubicBezTo>
                  <a:cubicBezTo>
                    <a:pt x="5561" y="6143"/>
                    <a:pt x="7292" y="4412"/>
                    <a:pt x="9420" y="4412"/>
                  </a:cubicBezTo>
                  <a:close/>
                  <a:moveTo>
                    <a:pt x="8884" y="1"/>
                  </a:moveTo>
                  <a:lnTo>
                    <a:pt x="8884" y="2227"/>
                  </a:lnTo>
                  <a:cubicBezTo>
                    <a:pt x="8882" y="2227"/>
                    <a:pt x="8882" y="2227"/>
                    <a:pt x="8881" y="2229"/>
                  </a:cubicBezTo>
                  <a:cubicBezTo>
                    <a:pt x="7932" y="2294"/>
                    <a:pt x="7040" y="2548"/>
                    <a:pt x="6201" y="2912"/>
                  </a:cubicBezTo>
                  <a:lnTo>
                    <a:pt x="5087" y="980"/>
                  </a:lnTo>
                  <a:lnTo>
                    <a:pt x="4131" y="1531"/>
                  </a:lnTo>
                  <a:lnTo>
                    <a:pt x="5216" y="3409"/>
                  </a:lnTo>
                  <a:cubicBezTo>
                    <a:pt x="4379" y="3872"/>
                    <a:pt x="3619" y="4446"/>
                    <a:pt x="2959" y="5008"/>
                  </a:cubicBezTo>
                  <a:lnTo>
                    <a:pt x="2956" y="5009"/>
                  </a:lnTo>
                  <a:lnTo>
                    <a:pt x="889" y="3817"/>
                  </a:lnTo>
                  <a:lnTo>
                    <a:pt x="339" y="4773"/>
                  </a:lnTo>
                  <a:lnTo>
                    <a:pt x="2113" y="5798"/>
                  </a:lnTo>
                  <a:lnTo>
                    <a:pt x="2110" y="5801"/>
                  </a:lnTo>
                  <a:cubicBezTo>
                    <a:pt x="996" y="6904"/>
                    <a:pt x="287" y="7853"/>
                    <a:pt x="220" y="7952"/>
                  </a:cubicBezTo>
                  <a:lnTo>
                    <a:pt x="0" y="8271"/>
                  </a:lnTo>
                  <a:lnTo>
                    <a:pt x="220" y="8591"/>
                  </a:lnTo>
                  <a:cubicBezTo>
                    <a:pt x="386" y="8823"/>
                    <a:pt x="4316" y="14337"/>
                    <a:pt x="9422" y="14337"/>
                  </a:cubicBezTo>
                  <a:cubicBezTo>
                    <a:pt x="14527" y="14337"/>
                    <a:pt x="18456" y="8823"/>
                    <a:pt x="18621" y="8591"/>
                  </a:cubicBezTo>
                  <a:lnTo>
                    <a:pt x="18843" y="8271"/>
                  </a:lnTo>
                  <a:lnTo>
                    <a:pt x="18621" y="7952"/>
                  </a:lnTo>
                  <a:cubicBezTo>
                    <a:pt x="18555" y="7853"/>
                    <a:pt x="17847" y="6905"/>
                    <a:pt x="16735" y="5803"/>
                  </a:cubicBezTo>
                  <a:lnTo>
                    <a:pt x="18519" y="4773"/>
                  </a:lnTo>
                  <a:lnTo>
                    <a:pt x="17967" y="3817"/>
                  </a:lnTo>
                  <a:lnTo>
                    <a:pt x="15884" y="5019"/>
                  </a:lnTo>
                  <a:cubicBezTo>
                    <a:pt x="15884" y="5019"/>
                    <a:pt x="15883" y="5019"/>
                    <a:pt x="15883" y="5017"/>
                  </a:cubicBezTo>
                  <a:cubicBezTo>
                    <a:pt x="15222" y="4446"/>
                    <a:pt x="14472" y="3884"/>
                    <a:pt x="13635" y="3421"/>
                  </a:cubicBezTo>
                  <a:lnTo>
                    <a:pt x="14727" y="1531"/>
                  </a:lnTo>
                  <a:lnTo>
                    <a:pt x="13771" y="980"/>
                  </a:lnTo>
                  <a:lnTo>
                    <a:pt x="12647" y="2925"/>
                  </a:lnTo>
                  <a:lnTo>
                    <a:pt x="12641" y="2924"/>
                  </a:lnTo>
                  <a:cubicBezTo>
                    <a:pt x="11815" y="2548"/>
                    <a:pt x="10923" y="2307"/>
                    <a:pt x="9987" y="2229"/>
                  </a:cubicBezTo>
                  <a:lnTo>
                    <a:pt x="99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0" name="Google Shape;4120;p114"/>
          <p:cNvGrpSpPr/>
          <p:nvPr/>
        </p:nvGrpSpPr>
        <p:grpSpPr>
          <a:xfrm>
            <a:off x="4053313" y="1291764"/>
            <a:ext cx="405146" cy="352492"/>
            <a:chOff x="3202450" y="1140325"/>
            <a:chExt cx="471100" cy="409875"/>
          </a:xfrm>
        </p:grpSpPr>
        <p:sp>
          <p:nvSpPr>
            <p:cNvPr id="4121" name="Google Shape;4121;p114"/>
            <p:cNvSpPr/>
            <p:nvPr/>
          </p:nvSpPr>
          <p:spPr>
            <a:xfrm>
              <a:off x="3313775" y="1356975"/>
              <a:ext cx="27650" cy="27600"/>
            </a:xfrm>
            <a:custGeom>
              <a:avLst/>
              <a:gdLst/>
              <a:ahLst/>
              <a:cxnLst/>
              <a:rect l="l" t="t" r="r" b="b"/>
              <a:pathLst>
                <a:path w="1106" h="1104" extrusionOk="0">
                  <a:moveTo>
                    <a:pt x="553" y="1"/>
                  </a:moveTo>
                  <a:cubicBezTo>
                    <a:pt x="244" y="1"/>
                    <a:pt x="1" y="244"/>
                    <a:pt x="1" y="553"/>
                  </a:cubicBezTo>
                  <a:cubicBezTo>
                    <a:pt x="1" y="861"/>
                    <a:pt x="244" y="1104"/>
                    <a:pt x="553" y="1104"/>
                  </a:cubicBezTo>
                  <a:cubicBezTo>
                    <a:pt x="862" y="1104"/>
                    <a:pt x="1105" y="861"/>
                    <a:pt x="1105" y="553"/>
                  </a:cubicBezTo>
                  <a:cubicBezTo>
                    <a:pt x="1105" y="244"/>
                    <a:pt x="862" y="1"/>
                    <a:pt x="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14"/>
            <p:cNvSpPr/>
            <p:nvPr/>
          </p:nvSpPr>
          <p:spPr>
            <a:xfrm>
              <a:off x="3202450" y="1246550"/>
              <a:ext cx="471100" cy="303650"/>
            </a:xfrm>
            <a:custGeom>
              <a:avLst/>
              <a:gdLst/>
              <a:ahLst/>
              <a:cxnLst/>
              <a:rect l="l" t="t" r="r" b="b"/>
              <a:pathLst>
                <a:path w="18844" h="12146" extrusionOk="0">
                  <a:moveTo>
                    <a:pt x="14390" y="2209"/>
                  </a:moveTo>
                  <a:lnTo>
                    <a:pt x="14390" y="3313"/>
                  </a:lnTo>
                  <a:lnTo>
                    <a:pt x="15494" y="3313"/>
                  </a:lnTo>
                  <a:lnTo>
                    <a:pt x="15494" y="4418"/>
                  </a:lnTo>
                  <a:lnTo>
                    <a:pt x="14390" y="4418"/>
                  </a:lnTo>
                  <a:lnTo>
                    <a:pt x="14390" y="5521"/>
                  </a:lnTo>
                  <a:lnTo>
                    <a:pt x="13286" y="5521"/>
                  </a:lnTo>
                  <a:lnTo>
                    <a:pt x="13286" y="4418"/>
                  </a:lnTo>
                  <a:lnTo>
                    <a:pt x="12181" y="4418"/>
                  </a:lnTo>
                  <a:lnTo>
                    <a:pt x="12181" y="3313"/>
                  </a:lnTo>
                  <a:lnTo>
                    <a:pt x="13286" y="3313"/>
                  </a:lnTo>
                  <a:lnTo>
                    <a:pt x="13286" y="2209"/>
                  </a:lnTo>
                  <a:close/>
                  <a:moveTo>
                    <a:pt x="16599" y="6625"/>
                  </a:moveTo>
                  <a:lnTo>
                    <a:pt x="16599" y="7729"/>
                  </a:lnTo>
                  <a:lnTo>
                    <a:pt x="9974" y="7729"/>
                  </a:lnTo>
                  <a:lnTo>
                    <a:pt x="9974" y="6625"/>
                  </a:lnTo>
                  <a:close/>
                  <a:moveTo>
                    <a:pt x="5006" y="3313"/>
                  </a:moveTo>
                  <a:cubicBezTo>
                    <a:pt x="5922" y="3313"/>
                    <a:pt x="6661" y="4052"/>
                    <a:pt x="6661" y="4968"/>
                  </a:cubicBezTo>
                  <a:cubicBezTo>
                    <a:pt x="6661" y="5885"/>
                    <a:pt x="5922" y="6625"/>
                    <a:pt x="5006" y="6625"/>
                  </a:cubicBezTo>
                  <a:lnTo>
                    <a:pt x="6110" y="6625"/>
                  </a:lnTo>
                  <a:cubicBezTo>
                    <a:pt x="7025" y="6625"/>
                    <a:pt x="7765" y="7365"/>
                    <a:pt x="7765" y="8282"/>
                  </a:cubicBezTo>
                  <a:lnTo>
                    <a:pt x="7765" y="9938"/>
                  </a:lnTo>
                  <a:lnTo>
                    <a:pt x="2245" y="9938"/>
                  </a:lnTo>
                  <a:lnTo>
                    <a:pt x="2245" y="8282"/>
                  </a:lnTo>
                  <a:cubicBezTo>
                    <a:pt x="2245" y="7365"/>
                    <a:pt x="2985" y="6625"/>
                    <a:pt x="3901" y="6625"/>
                  </a:cubicBezTo>
                  <a:lnTo>
                    <a:pt x="5006" y="6625"/>
                  </a:lnTo>
                  <a:cubicBezTo>
                    <a:pt x="4089" y="6625"/>
                    <a:pt x="3349" y="5885"/>
                    <a:pt x="3349" y="4968"/>
                  </a:cubicBezTo>
                  <a:cubicBezTo>
                    <a:pt x="3349" y="4054"/>
                    <a:pt x="4089" y="3313"/>
                    <a:pt x="5006" y="3313"/>
                  </a:cubicBezTo>
                  <a:close/>
                  <a:moveTo>
                    <a:pt x="16599" y="8834"/>
                  </a:moveTo>
                  <a:lnTo>
                    <a:pt x="16599" y="9938"/>
                  </a:lnTo>
                  <a:lnTo>
                    <a:pt x="9974" y="9938"/>
                  </a:lnTo>
                  <a:lnTo>
                    <a:pt x="9974" y="8834"/>
                  </a:lnTo>
                  <a:close/>
                  <a:moveTo>
                    <a:pt x="0" y="0"/>
                  </a:moveTo>
                  <a:lnTo>
                    <a:pt x="0" y="12145"/>
                  </a:lnTo>
                  <a:lnTo>
                    <a:pt x="18843" y="12145"/>
                  </a:lnTo>
                  <a:lnTo>
                    <a:pt x="18843" y="2"/>
                  </a:lnTo>
                  <a:lnTo>
                    <a:pt x="11078" y="2"/>
                  </a:lnTo>
                  <a:lnTo>
                    <a:pt x="11078" y="2209"/>
                  </a:lnTo>
                  <a:lnTo>
                    <a:pt x="7765" y="2209"/>
                  </a:lnTo>
                  <a:lnTo>
                    <a:pt x="77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14"/>
            <p:cNvSpPr/>
            <p:nvPr/>
          </p:nvSpPr>
          <p:spPr>
            <a:xfrm>
              <a:off x="3286175" y="1439775"/>
              <a:ext cx="82800" cy="27625"/>
            </a:xfrm>
            <a:custGeom>
              <a:avLst/>
              <a:gdLst/>
              <a:ahLst/>
              <a:cxnLst/>
              <a:rect l="l" t="t" r="r" b="b"/>
              <a:pathLst>
                <a:path w="3312" h="1105" extrusionOk="0">
                  <a:moveTo>
                    <a:pt x="552" y="0"/>
                  </a:moveTo>
                  <a:cubicBezTo>
                    <a:pt x="243" y="0"/>
                    <a:pt x="0" y="243"/>
                    <a:pt x="0" y="553"/>
                  </a:cubicBezTo>
                  <a:lnTo>
                    <a:pt x="0" y="1105"/>
                  </a:lnTo>
                  <a:lnTo>
                    <a:pt x="3312" y="1105"/>
                  </a:lnTo>
                  <a:lnTo>
                    <a:pt x="3312" y="553"/>
                  </a:lnTo>
                  <a:cubicBezTo>
                    <a:pt x="3312" y="243"/>
                    <a:pt x="3069" y="0"/>
                    <a:pt x="2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14"/>
            <p:cNvSpPr/>
            <p:nvPr/>
          </p:nvSpPr>
          <p:spPr>
            <a:xfrm>
              <a:off x="3424175" y="1246575"/>
              <a:ext cx="27650" cy="27600"/>
            </a:xfrm>
            <a:custGeom>
              <a:avLst/>
              <a:gdLst/>
              <a:ahLst/>
              <a:cxnLst/>
              <a:rect l="l" t="t" r="r" b="b"/>
              <a:pathLst>
                <a:path w="1106" h="1104" extrusionOk="0">
                  <a:moveTo>
                    <a:pt x="1" y="1"/>
                  </a:moveTo>
                  <a:lnTo>
                    <a:pt x="1" y="1104"/>
                  </a:lnTo>
                  <a:lnTo>
                    <a:pt x="1105" y="1104"/>
                  </a:lnTo>
                  <a:lnTo>
                    <a:pt x="1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14"/>
            <p:cNvSpPr/>
            <p:nvPr/>
          </p:nvSpPr>
          <p:spPr>
            <a:xfrm>
              <a:off x="3460050" y="1140325"/>
              <a:ext cx="98025" cy="78675"/>
            </a:xfrm>
            <a:custGeom>
              <a:avLst/>
              <a:gdLst/>
              <a:ahLst/>
              <a:cxnLst/>
              <a:rect l="l" t="t" r="r" b="b"/>
              <a:pathLst>
                <a:path w="3921" h="3147" extrusionOk="0">
                  <a:moveTo>
                    <a:pt x="3148" y="0"/>
                  </a:moveTo>
                  <a:lnTo>
                    <a:pt x="0" y="3147"/>
                  </a:lnTo>
                  <a:lnTo>
                    <a:pt x="1547" y="3147"/>
                  </a:lnTo>
                  <a:lnTo>
                    <a:pt x="3921" y="773"/>
                  </a:lnTo>
                  <a:lnTo>
                    <a:pt x="3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14"/>
            <p:cNvSpPr/>
            <p:nvPr/>
          </p:nvSpPr>
          <p:spPr>
            <a:xfrm>
              <a:off x="3317900" y="1140325"/>
              <a:ext cx="98050" cy="78675"/>
            </a:xfrm>
            <a:custGeom>
              <a:avLst/>
              <a:gdLst/>
              <a:ahLst/>
              <a:cxnLst/>
              <a:rect l="l" t="t" r="r" b="b"/>
              <a:pathLst>
                <a:path w="3922" h="3147" extrusionOk="0">
                  <a:moveTo>
                    <a:pt x="773" y="0"/>
                  </a:moveTo>
                  <a:lnTo>
                    <a:pt x="1" y="773"/>
                  </a:lnTo>
                  <a:lnTo>
                    <a:pt x="2375" y="3147"/>
                  </a:lnTo>
                  <a:lnTo>
                    <a:pt x="3921" y="3147"/>
                  </a:lnTo>
                  <a:lnTo>
                    <a:pt x="7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7" name="Google Shape;4127;p114"/>
          <p:cNvGrpSpPr/>
          <p:nvPr/>
        </p:nvGrpSpPr>
        <p:grpSpPr>
          <a:xfrm>
            <a:off x="4101494" y="1940140"/>
            <a:ext cx="308761" cy="405124"/>
            <a:chOff x="3258475" y="1894250"/>
            <a:chExt cx="359025" cy="471075"/>
          </a:xfrm>
        </p:grpSpPr>
        <p:sp>
          <p:nvSpPr>
            <p:cNvPr id="4128" name="Google Shape;4128;p114"/>
            <p:cNvSpPr/>
            <p:nvPr/>
          </p:nvSpPr>
          <p:spPr>
            <a:xfrm>
              <a:off x="3507000" y="1894250"/>
              <a:ext cx="54725" cy="125100"/>
            </a:xfrm>
            <a:custGeom>
              <a:avLst/>
              <a:gdLst/>
              <a:ahLst/>
              <a:cxnLst/>
              <a:rect l="l" t="t" r="r" b="b"/>
              <a:pathLst>
                <a:path w="2189" h="5004" extrusionOk="0">
                  <a:moveTo>
                    <a:pt x="1" y="0"/>
                  </a:moveTo>
                  <a:lnTo>
                    <a:pt x="1" y="3900"/>
                  </a:lnTo>
                  <a:cubicBezTo>
                    <a:pt x="388" y="3955"/>
                    <a:pt x="764" y="4065"/>
                    <a:pt x="1107" y="4232"/>
                  </a:cubicBezTo>
                  <a:cubicBezTo>
                    <a:pt x="1515" y="4429"/>
                    <a:pt x="1879" y="4683"/>
                    <a:pt x="2189" y="5004"/>
                  </a:cubicBezTo>
                  <a:cubicBezTo>
                    <a:pt x="2177" y="4805"/>
                    <a:pt x="2156" y="4607"/>
                    <a:pt x="2122" y="4408"/>
                  </a:cubicBezTo>
                  <a:cubicBezTo>
                    <a:pt x="2019" y="3708"/>
                    <a:pt x="1826" y="2994"/>
                    <a:pt x="1526" y="2321"/>
                  </a:cubicBezTo>
                  <a:cubicBezTo>
                    <a:pt x="1160" y="1526"/>
                    <a:pt x="715" y="76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14"/>
            <p:cNvSpPr/>
            <p:nvPr/>
          </p:nvSpPr>
          <p:spPr>
            <a:xfrm>
              <a:off x="3258475" y="2172000"/>
              <a:ext cx="82850" cy="193325"/>
            </a:xfrm>
            <a:custGeom>
              <a:avLst/>
              <a:gdLst/>
              <a:ahLst/>
              <a:cxnLst/>
              <a:rect l="l" t="t" r="r" b="b"/>
              <a:pathLst>
                <a:path w="3314" h="7733" extrusionOk="0">
                  <a:moveTo>
                    <a:pt x="1" y="0"/>
                  </a:moveTo>
                  <a:lnTo>
                    <a:pt x="1" y="6076"/>
                  </a:lnTo>
                  <a:cubicBezTo>
                    <a:pt x="1" y="6993"/>
                    <a:pt x="741" y="7733"/>
                    <a:pt x="1657" y="7733"/>
                  </a:cubicBezTo>
                  <a:cubicBezTo>
                    <a:pt x="2574" y="7733"/>
                    <a:pt x="3314" y="6993"/>
                    <a:pt x="3314" y="6076"/>
                  </a:cubicBezTo>
                  <a:lnTo>
                    <a:pt x="3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14"/>
            <p:cNvSpPr/>
            <p:nvPr/>
          </p:nvSpPr>
          <p:spPr>
            <a:xfrm>
              <a:off x="3258475" y="1894600"/>
              <a:ext cx="82850" cy="192900"/>
            </a:xfrm>
            <a:custGeom>
              <a:avLst/>
              <a:gdLst/>
              <a:ahLst/>
              <a:cxnLst/>
              <a:rect l="l" t="t" r="r" b="b"/>
              <a:pathLst>
                <a:path w="3314" h="7716" extrusionOk="0">
                  <a:moveTo>
                    <a:pt x="3314" y="1"/>
                  </a:moveTo>
                  <a:lnTo>
                    <a:pt x="2519" y="399"/>
                  </a:lnTo>
                  <a:cubicBezTo>
                    <a:pt x="961" y="1183"/>
                    <a:pt x="1" y="2741"/>
                    <a:pt x="1" y="4475"/>
                  </a:cubicBezTo>
                  <a:lnTo>
                    <a:pt x="1" y="7715"/>
                  </a:lnTo>
                  <a:lnTo>
                    <a:pt x="3314" y="7715"/>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14"/>
            <p:cNvSpPr/>
            <p:nvPr/>
          </p:nvSpPr>
          <p:spPr>
            <a:xfrm>
              <a:off x="3258475" y="2115075"/>
              <a:ext cx="82850" cy="29300"/>
            </a:xfrm>
            <a:custGeom>
              <a:avLst/>
              <a:gdLst/>
              <a:ahLst/>
              <a:cxnLst/>
              <a:rect l="l" t="t" r="r" b="b"/>
              <a:pathLst>
                <a:path w="3314" h="1172" extrusionOk="0">
                  <a:moveTo>
                    <a:pt x="1" y="1"/>
                  </a:moveTo>
                  <a:lnTo>
                    <a:pt x="1" y="1171"/>
                  </a:lnTo>
                  <a:lnTo>
                    <a:pt x="3314" y="1171"/>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14"/>
            <p:cNvSpPr/>
            <p:nvPr/>
          </p:nvSpPr>
          <p:spPr>
            <a:xfrm>
              <a:off x="3368950" y="2154675"/>
              <a:ext cx="103600" cy="210625"/>
            </a:xfrm>
            <a:custGeom>
              <a:avLst/>
              <a:gdLst/>
              <a:ahLst/>
              <a:cxnLst/>
              <a:rect l="l" t="t" r="r" b="b"/>
              <a:pathLst>
                <a:path w="4144" h="8425" extrusionOk="0">
                  <a:moveTo>
                    <a:pt x="2210" y="0"/>
                  </a:moveTo>
                  <a:lnTo>
                    <a:pt x="2210" y="2957"/>
                  </a:lnTo>
                  <a:cubicBezTo>
                    <a:pt x="950" y="3212"/>
                    <a:pt x="1" y="4327"/>
                    <a:pt x="1" y="5663"/>
                  </a:cubicBezTo>
                  <a:cubicBezTo>
                    <a:pt x="1" y="7188"/>
                    <a:pt x="1234" y="8425"/>
                    <a:pt x="2786" y="8425"/>
                  </a:cubicBezTo>
                  <a:cubicBezTo>
                    <a:pt x="2930" y="8425"/>
                    <a:pt x="3077" y="8414"/>
                    <a:pt x="3227" y="8392"/>
                  </a:cubicBezTo>
                  <a:cubicBezTo>
                    <a:pt x="3557" y="8337"/>
                    <a:pt x="3866" y="8215"/>
                    <a:pt x="4143" y="8039"/>
                  </a:cubicBezTo>
                  <a:cubicBezTo>
                    <a:pt x="3733" y="7524"/>
                    <a:pt x="3461" y="6897"/>
                    <a:pt x="3361" y="6217"/>
                  </a:cubicBezTo>
                  <a:lnTo>
                    <a:pt x="2210" y="6217"/>
                  </a:lnTo>
                  <a:lnTo>
                    <a:pt x="2210" y="5111"/>
                  </a:lnTo>
                  <a:lnTo>
                    <a:pt x="3314" y="5111"/>
                  </a:lnTo>
                  <a:lnTo>
                    <a:pt x="3314" y="796"/>
                  </a:lnTo>
                  <a:cubicBezTo>
                    <a:pt x="3071" y="697"/>
                    <a:pt x="2530" y="353"/>
                    <a:pt x="2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14"/>
            <p:cNvSpPr/>
            <p:nvPr/>
          </p:nvSpPr>
          <p:spPr>
            <a:xfrm>
              <a:off x="3424175" y="1894250"/>
              <a:ext cx="193325" cy="471075"/>
            </a:xfrm>
            <a:custGeom>
              <a:avLst/>
              <a:gdLst/>
              <a:ahLst/>
              <a:cxnLst/>
              <a:rect l="l" t="t" r="r" b="b"/>
              <a:pathLst>
                <a:path w="7733" h="18843" extrusionOk="0">
                  <a:moveTo>
                    <a:pt x="3314" y="7169"/>
                  </a:moveTo>
                  <a:lnTo>
                    <a:pt x="3314" y="8275"/>
                  </a:lnTo>
                  <a:lnTo>
                    <a:pt x="2209" y="8275"/>
                  </a:lnTo>
                  <a:lnTo>
                    <a:pt x="2209" y="7169"/>
                  </a:lnTo>
                  <a:close/>
                  <a:moveTo>
                    <a:pt x="5524" y="15528"/>
                  </a:moveTo>
                  <a:lnTo>
                    <a:pt x="5524" y="16634"/>
                  </a:lnTo>
                  <a:lnTo>
                    <a:pt x="4420" y="16634"/>
                  </a:lnTo>
                  <a:lnTo>
                    <a:pt x="4420" y="15528"/>
                  </a:lnTo>
                  <a:close/>
                  <a:moveTo>
                    <a:pt x="2209" y="0"/>
                  </a:moveTo>
                  <a:cubicBezTo>
                    <a:pt x="1591" y="651"/>
                    <a:pt x="1073" y="1448"/>
                    <a:pt x="839" y="2000"/>
                  </a:cubicBezTo>
                  <a:cubicBezTo>
                    <a:pt x="397" y="2818"/>
                    <a:pt x="1" y="4188"/>
                    <a:pt x="1" y="5613"/>
                  </a:cubicBezTo>
                  <a:lnTo>
                    <a:pt x="1" y="7723"/>
                  </a:lnTo>
                  <a:cubicBezTo>
                    <a:pt x="1" y="8981"/>
                    <a:pt x="929" y="10230"/>
                    <a:pt x="2209" y="10429"/>
                  </a:cubicBezTo>
                  <a:lnTo>
                    <a:pt x="2209" y="16082"/>
                  </a:lnTo>
                  <a:cubicBezTo>
                    <a:pt x="2209" y="17510"/>
                    <a:pt x="3356" y="18843"/>
                    <a:pt x="4972" y="18843"/>
                  </a:cubicBezTo>
                  <a:cubicBezTo>
                    <a:pt x="6496" y="18843"/>
                    <a:pt x="7733" y="17606"/>
                    <a:pt x="7733" y="16082"/>
                  </a:cubicBezTo>
                  <a:cubicBezTo>
                    <a:pt x="7733" y="14744"/>
                    <a:pt x="6782" y="13629"/>
                    <a:pt x="5524" y="13374"/>
                  </a:cubicBezTo>
                  <a:lnTo>
                    <a:pt x="5524" y="7723"/>
                  </a:lnTo>
                  <a:cubicBezTo>
                    <a:pt x="5524" y="6230"/>
                    <a:pt x="4331" y="4960"/>
                    <a:pt x="2762" y="4960"/>
                  </a:cubicBezTo>
                  <a:lnTo>
                    <a:pt x="2209" y="4960"/>
                  </a:lnTo>
                  <a:lnTo>
                    <a:pt x="2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4" name="Google Shape;4134;p114"/>
          <p:cNvGrpSpPr/>
          <p:nvPr/>
        </p:nvGrpSpPr>
        <p:grpSpPr>
          <a:xfrm>
            <a:off x="4049830" y="2562027"/>
            <a:ext cx="416412" cy="405124"/>
            <a:chOff x="3198400" y="2617375"/>
            <a:chExt cx="484200" cy="471075"/>
          </a:xfrm>
        </p:grpSpPr>
        <p:sp>
          <p:nvSpPr>
            <p:cNvPr id="4135" name="Google Shape;4135;p114"/>
            <p:cNvSpPr/>
            <p:nvPr/>
          </p:nvSpPr>
          <p:spPr>
            <a:xfrm>
              <a:off x="3198400" y="2987125"/>
              <a:ext cx="105375" cy="101325"/>
            </a:xfrm>
            <a:custGeom>
              <a:avLst/>
              <a:gdLst/>
              <a:ahLst/>
              <a:cxnLst/>
              <a:rect l="l" t="t" r="r" b="b"/>
              <a:pathLst>
                <a:path w="4215" h="4053" extrusionOk="0">
                  <a:moveTo>
                    <a:pt x="1871" y="1"/>
                  </a:moveTo>
                  <a:lnTo>
                    <a:pt x="648" y="1224"/>
                  </a:lnTo>
                  <a:cubicBezTo>
                    <a:pt x="1" y="1873"/>
                    <a:pt x="1" y="2919"/>
                    <a:pt x="648" y="3567"/>
                  </a:cubicBezTo>
                  <a:cubicBezTo>
                    <a:pt x="972" y="3891"/>
                    <a:pt x="1396" y="4053"/>
                    <a:pt x="1819" y="4053"/>
                  </a:cubicBezTo>
                  <a:cubicBezTo>
                    <a:pt x="2243" y="4053"/>
                    <a:pt x="2667" y="3891"/>
                    <a:pt x="2991" y="3567"/>
                  </a:cubicBezTo>
                  <a:lnTo>
                    <a:pt x="4214" y="2344"/>
                  </a:lnTo>
                  <a:lnTo>
                    <a:pt x="18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14"/>
            <p:cNvSpPr/>
            <p:nvPr/>
          </p:nvSpPr>
          <p:spPr>
            <a:xfrm>
              <a:off x="3295350" y="2655325"/>
              <a:ext cx="340225" cy="340225"/>
            </a:xfrm>
            <a:custGeom>
              <a:avLst/>
              <a:gdLst/>
              <a:ahLst/>
              <a:cxnLst/>
              <a:rect l="l" t="t" r="r" b="b"/>
              <a:pathLst>
                <a:path w="13609" h="13609" extrusionOk="0">
                  <a:moveTo>
                    <a:pt x="8925" y="2342"/>
                  </a:moveTo>
                  <a:lnTo>
                    <a:pt x="11267" y="4686"/>
                  </a:lnTo>
                  <a:lnTo>
                    <a:pt x="10486" y="5466"/>
                  </a:lnTo>
                  <a:lnTo>
                    <a:pt x="8143" y="3123"/>
                  </a:lnTo>
                  <a:lnTo>
                    <a:pt x="8925" y="2342"/>
                  </a:lnTo>
                  <a:close/>
                  <a:moveTo>
                    <a:pt x="7363" y="4589"/>
                  </a:moveTo>
                  <a:cubicBezTo>
                    <a:pt x="7786" y="4589"/>
                    <a:pt x="8210" y="4751"/>
                    <a:pt x="8535" y="5076"/>
                  </a:cubicBezTo>
                  <a:cubicBezTo>
                    <a:pt x="9183" y="5724"/>
                    <a:pt x="9183" y="6770"/>
                    <a:pt x="8535" y="7417"/>
                  </a:cubicBezTo>
                  <a:lnTo>
                    <a:pt x="5411" y="10541"/>
                  </a:lnTo>
                  <a:cubicBezTo>
                    <a:pt x="5087" y="10865"/>
                    <a:pt x="4664" y="11027"/>
                    <a:pt x="4240" y="11027"/>
                  </a:cubicBezTo>
                  <a:cubicBezTo>
                    <a:pt x="3816" y="11027"/>
                    <a:pt x="3393" y="10865"/>
                    <a:pt x="3068" y="10541"/>
                  </a:cubicBezTo>
                  <a:cubicBezTo>
                    <a:pt x="2420" y="9892"/>
                    <a:pt x="2420" y="8846"/>
                    <a:pt x="3068" y="8198"/>
                  </a:cubicBezTo>
                  <a:lnTo>
                    <a:pt x="6192" y="5076"/>
                  </a:lnTo>
                  <a:cubicBezTo>
                    <a:pt x="6516" y="4751"/>
                    <a:pt x="6939" y="4589"/>
                    <a:pt x="7363" y="4589"/>
                  </a:cubicBezTo>
                  <a:close/>
                  <a:moveTo>
                    <a:pt x="8143" y="1"/>
                  </a:moveTo>
                  <a:lnTo>
                    <a:pt x="610" y="7534"/>
                  </a:lnTo>
                  <a:lnTo>
                    <a:pt x="1" y="10595"/>
                  </a:lnTo>
                  <a:lnTo>
                    <a:pt x="3014" y="13608"/>
                  </a:lnTo>
                  <a:lnTo>
                    <a:pt x="6075" y="12999"/>
                  </a:lnTo>
                  <a:lnTo>
                    <a:pt x="13608" y="5466"/>
                  </a:lnTo>
                  <a:lnTo>
                    <a:pt x="8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14"/>
            <p:cNvSpPr/>
            <p:nvPr/>
          </p:nvSpPr>
          <p:spPr>
            <a:xfrm>
              <a:off x="3519225" y="2617375"/>
              <a:ext cx="163375" cy="154300"/>
            </a:xfrm>
            <a:custGeom>
              <a:avLst/>
              <a:gdLst/>
              <a:ahLst/>
              <a:cxnLst/>
              <a:rect l="l" t="t" r="r" b="b"/>
              <a:pathLst>
                <a:path w="6535" h="6172" extrusionOk="0">
                  <a:moveTo>
                    <a:pt x="2315" y="0"/>
                  </a:moveTo>
                  <a:cubicBezTo>
                    <a:pt x="1498" y="0"/>
                    <a:pt x="682" y="257"/>
                    <a:pt x="1" y="769"/>
                  </a:cubicBezTo>
                  <a:lnTo>
                    <a:pt x="5403" y="6171"/>
                  </a:lnTo>
                  <a:cubicBezTo>
                    <a:pt x="6535" y="4665"/>
                    <a:pt x="6418" y="2502"/>
                    <a:pt x="5044" y="1129"/>
                  </a:cubicBezTo>
                  <a:cubicBezTo>
                    <a:pt x="4292" y="376"/>
                    <a:pt x="3303" y="0"/>
                    <a:pt x="23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14"/>
            <p:cNvSpPr/>
            <p:nvPr/>
          </p:nvSpPr>
          <p:spPr>
            <a:xfrm>
              <a:off x="3264725" y="2948100"/>
              <a:ext cx="78075" cy="78075"/>
            </a:xfrm>
            <a:custGeom>
              <a:avLst/>
              <a:gdLst/>
              <a:ahLst/>
              <a:cxnLst/>
              <a:rect l="l" t="t" r="r" b="b"/>
              <a:pathLst>
                <a:path w="3123" h="3123" extrusionOk="0">
                  <a:moveTo>
                    <a:pt x="781" y="1"/>
                  </a:moveTo>
                  <a:lnTo>
                    <a:pt x="0" y="781"/>
                  </a:lnTo>
                  <a:lnTo>
                    <a:pt x="2342" y="3123"/>
                  </a:lnTo>
                  <a:lnTo>
                    <a:pt x="3122" y="2342"/>
                  </a:lnTo>
                  <a:lnTo>
                    <a:pt x="7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14"/>
            <p:cNvSpPr/>
            <p:nvPr/>
          </p:nvSpPr>
          <p:spPr>
            <a:xfrm>
              <a:off x="3459875" y="2797625"/>
              <a:ext cx="34775" cy="33400"/>
            </a:xfrm>
            <a:custGeom>
              <a:avLst/>
              <a:gdLst/>
              <a:ahLst/>
              <a:cxnLst/>
              <a:rect l="l" t="t" r="r" b="b"/>
              <a:pathLst>
                <a:path w="1391" h="1336" extrusionOk="0">
                  <a:moveTo>
                    <a:pt x="781" y="0"/>
                  </a:moveTo>
                  <a:cubicBezTo>
                    <a:pt x="641" y="0"/>
                    <a:pt x="500" y="55"/>
                    <a:pt x="391" y="164"/>
                  </a:cubicBezTo>
                  <a:lnTo>
                    <a:pt x="1" y="555"/>
                  </a:lnTo>
                  <a:lnTo>
                    <a:pt x="781" y="1335"/>
                  </a:lnTo>
                  <a:lnTo>
                    <a:pt x="1172" y="945"/>
                  </a:lnTo>
                  <a:cubicBezTo>
                    <a:pt x="1390" y="726"/>
                    <a:pt x="1390" y="383"/>
                    <a:pt x="1172" y="164"/>
                  </a:cubicBezTo>
                  <a:cubicBezTo>
                    <a:pt x="1062" y="55"/>
                    <a:pt x="922" y="0"/>
                    <a:pt x="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14"/>
            <p:cNvSpPr/>
            <p:nvPr/>
          </p:nvSpPr>
          <p:spPr>
            <a:xfrm>
              <a:off x="3420850" y="2831000"/>
              <a:ext cx="39050" cy="39050"/>
            </a:xfrm>
            <a:custGeom>
              <a:avLst/>
              <a:gdLst/>
              <a:ahLst/>
              <a:cxnLst/>
              <a:rect l="l" t="t" r="r" b="b"/>
              <a:pathLst>
                <a:path w="1562" h="1562" extrusionOk="0">
                  <a:moveTo>
                    <a:pt x="781" y="0"/>
                  </a:moveTo>
                  <a:lnTo>
                    <a:pt x="1" y="781"/>
                  </a:lnTo>
                  <a:lnTo>
                    <a:pt x="781" y="1561"/>
                  </a:lnTo>
                  <a:lnTo>
                    <a:pt x="1562" y="781"/>
                  </a:lnTo>
                  <a:lnTo>
                    <a:pt x="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14"/>
            <p:cNvSpPr/>
            <p:nvPr/>
          </p:nvSpPr>
          <p:spPr>
            <a:xfrm>
              <a:off x="3386125" y="2870025"/>
              <a:ext cx="34750" cy="33425"/>
            </a:xfrm>
            <a:custGeom>
              <a:avLst/>
              <a:gdLst/>
              <a:ahLst/>
              <a:cxnLst/>
              <a:rect l="l" t="t" r="r" b="b"/>
              <a:pathLst>
                <a:path w="1390" h="1337" extrusionOk="0">
                  <a:moveTo>
                    <a:pt x="609" y="0"/>
                  </a:moveTo>
                  <a:lnTo>
                    <a:pt x="219" y="390"/>
                  </a:lnTo>
                  <a:cubicBezTo>
                    <a:pt x="0" y="609"/>
                    <a:pt x="0" y="952"/>
                    <a:pt x="219" y="1173"/>
                  </a:cubicBezTo>
                  <a:cubicBezTo>
                    <a:pt x="328" y="1282"/>
                    <a:pt x="469" y="1337"/>
                    <a:pt x="609" y="1337"/>
                  </a:cubicBezTo>
                  <a:cubicBezTo>
                    <a:pt x="750" y="1337"/>
                    <a:pt x="890" y="1282"/>
                    <a:pt x="1000" y="1173"/>
                  </a:cubicBezTo>
                  <a:lnTo>
                    <a:pt x="1000" y="1171"/>
                  </a:lnTo>
                  <a:lnTo>
                    <a:pt x="1390" y="781"/>
                  </a:lnTo>
                  <a:lnTo>
                    <a:pt x="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2" name="Google Shape;4142;p114"/>
          <p:cNvGrpSpPr/>
          <p:nvPr/>
        </p:nvGrpSpPr>
        <p:grpSpPr>
          <a:xfrm>
            <a:off x="4053313" y="3836483"/>
            <a:ext cx="405146" cy="405146"/>
            <a:chOff x="3202450" y="4099300"/>
            <a:chExt cx="471100" cy="471100"/>
          </a:xfrm>
        </p:grpSpPr>
        <p:sp>
          <p:nvSpPr>
            <p:cNvPr id="4143" name="Google Shape;4143;p114"/>
            <p:cNvSpPr/>
            <p:nvPr/>
          </p:nvSpPr>
          <p:spPr>
            <a:xfrm>
              <a:off x="3409150" y="4099300"/>
              <a:ext cx="264400" cy="260325"/>
            </a:xfrm>
            <a:custGeom>
              <a:avLst/>
              <a:gdLst/>
              <a:ahLst/>
              <a:cxnLst/>
              <a:rect l="l" t="t" r="r" b="b"/>
              <a:pathLst>
                <a:path w="10576" h="10413" extrusionOk="0">
                  <a:moveTo>
                    <a:pt x="5609" y="1"/>
                  </a:moveTo>
                  <a:cubicBezTo>
                    <a:pt x="4086" y="1"/>
                    <a:pt x="2848" y="1239"/>
                    <a:pt x="2848" y="2760"/>
                  </a:cubicBezTo>
                  <a:cubicBezTo>
                    <a:pt x="2848" y="3291"/>
                    <a:pt x="2998" y="3800"/>
                    <a:pt x="3277" y="4238"/>
                  </a:cubicBezTo>
                  <a:lnTo>
                    <a:pt x="1" y="7516"/>
                  </a:lnTo>
                  <a:lnTo>
                    <a:pt x="817" y="8332"/>
                  </a:lnTo>
                  <a:lnTo>
                    <a:pt x="3348" y="8332"/>
                  </a:lnTo>
                  <a:lnTo>
                    <a:pt x="3348" y="10413"/>
                  </a:lnTo>
                  <a:lnTo>
                    <a:pt x="6415" y="7346"/>
                  </a:lnTo>
                  <a:cubicBezTo>
                    <a:pt x="6833" y="7593"/>
                    <a:pt x="7314" y="7713"/>
                    <a:pt x="7796" y="7713"/>
                  </a:cubicBezTo>
                  <a:cubicBezTo>
                    <a:pt x="8518" y="7713"/>
                    <a:pt x="9243" y="7443"/>
                    <a:pt x="9766" y="6920"/>
                  </a:cubicBezTo>
                  <a:cubicBezTo>
                    <a:pt x="10287" y="6399"/>
                    <a:pt x="10575" y="5705"/>
                    <a:pt x="10575" y="4969"/>
                  </a:cubicBezTo>
                  <a:cubicBezTo>
                    <a:pt x="10575" y="4230"/>
                    <a:pt x="10287" y="3537"/>
                    <a:pt x="9767" y="3017"/>
                  </a:cubicBezTo>
                  <a:cubicBezTo>
                    <a:pt x="9367" y="2617"/>
                    <a:pt x="8865" y="2355"/>
                    <a:pt x="8321" y="2255"/>
                  </a:cubicBezTo>
                  <a:cubicBezTo>
                    <a:pt x="8083" y="974"/>
                    <a:pt x="6956" y="1"/>
                    <a:pt x="5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14"/>
            <p:cNvSpPr/>
            <p:nvPr/>
          </p:nvSpPr>
          <p:spPr>
            <a:xfrm>
              <a:off x="3202450" y="4306700"/>
              <a:ext cx="262850" cy="263700"/>
            </a:xfrm>
            <a:custGeom>
              <a:avLst/>
              <a:gdLst/>
              <a:ahLst/>
              <a:cxnLst/>
              <a:rect l="l" t="t" r="r" b="b"/>
              <a:pathLst>
                <a:path w="10514" h="10548" extrusionOk="0">
                  <a:moveTo>
                    <a:pt x="7490" y="0"/>
                  </a:moveTo>
                  <a:lnTo>
                    <a:pt x="4238" y="3250"/>
                  </a:lnTo>
                  <a:cubicBezTo>
                    <a:pt x="3799" y="2972"/>
                    <a:pt x="3289" y="2821"/>
                    <a:pt x="2760" y="2821"/>
                  </a:cubicBezTo>
                  <a:cubicBezTo>
                    <a:pt x="1238" y="2821"/>
                    <a:pt x="0" y="4060"/>
                    <a:pt x="0" y="5581"/>
                  </a:cubicBezTo>
                  <a:cubicBezTo>
                    <a:pt x="0" y="6930"/>
                    <a:pt x="974" y="8055"/>
                    <a:pt x="2253" y="8295"/>
                  </a:cubicBezTo>
                  <a:lnTo>
                    <a:pt x="2255" y="8295"/>
                  </a:lnTo>
                  <a:cubicBezTo>
                    <a:pt x="2485" y="9543"/>
                    <a:pt x="3584" y="10547"/>
                    <a:pt x="4967" y="10547"/>
                  </a:cubicBezTo>
                  <a:cubicBezTo>
                    <a:pt x="6494" y="10547"/>
                    <a:pt x="7726" y="9312"/>
                    <a:pt x="7726" y="7788"/>
                  </a:cubicBezTo>
                  <a:cubicBezTo>
                    <a:pt x="7726" y="7291"/>
                    <a:pt x="7594" y="6810"/>
                    <a:pt x="7346" y="6387"/>
                  </a:cubicBezTo>
                  <a:lnTo>
                    <a:pt x="10513" y="3220"/>
                  </a:lnTo>
                  <a:lnTo>
                    <a:pt x="10513" y="1139"/>
                  </a:lnTo>
                  <a:lnTo>
                    <a:pt x="8628" y="1139"/>
                  </a:lnTo>
                  <a:lnTo>
                    <a:pt x="74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14"/>
            <p:cNvSpPr/>
            <p:nvPr/>
          </p:nvSpPr>
          <p:spPr>
            <a:xfrm>
              <a:off x="3320750" y="4211350"/>
              <a:ext cx="58550" cy="58525"/>
            </a:xfrm>
            <a:custGeom>
              <a:avLst/>
              <a:gdLst/>
              <a:ahLst/>
              <a:cxnLst/>
              <a:rect l="l" t="t" r="r" b="b"/>
              <a:pathLst>
                <a:path w="2342" h="2341" extrusionOk="0">
                  <a:moveTo>
                    <a:pt x="781" y="1"/>
                  </a:moveTo>
                  <a:lnTo>
                    <a:pt x="0" y="781"/>
                  </a:lnTo>
                  <a:lnTo>
                    <a:pt x="1561" y="2341"/>
                  </a:lnTo>
                  <a:lnTo>
                    <a:pt x="2342" y="1560"/>
                  </a:lnTo>
                  <a:lnTo>
                    <a:pt x="7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14"/>
            <p:cNvSpPr/>
            <p:nvPr/>
          </p:nvSpPr>
          <p:spPr>
            <a:xfrm>
              <a:off x="3375925" y="4177725"/>
              <a:ext cx="45725" cy="67250"/>
            </a:xfrm>
            <a:custGeom>
              <a:avLst/>
              <a:gdLst/>
              <a:ahLst/>
              <a:cxnLst/>
              <a:rect l="l" t="t" r="r" b="b"/>
              <a:pathLst>
                <a:path w="1829" h="2690" extrusionOk="0">
                  <a:moveTo>
                    <a:pt x="1048" y="0"/>
                  </a:moveTo>
                  <a:lnTo>
                    <a:pt x="0" y="348"/>
                  </a:lnTo>
                  <a:lnTo>
                    <a:pt x="781" y="2690"/>
                  </a:lnTo>
                  <a:lnTo>
                    <a:pt x="1829" y="2342"/>
                  </a:lnTo>
                  <a:lnTo>
                    <a:pt x="10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14"/>
            <p:cNvSpPr/>
            <p:nvPr/>
          </p:nvSpPr>
          <p:spPr>
            <a:xfrm>
              <a:off x="3287100" y="4266550"/>
              <a:ext cx="67275" cy="45725"/>
            </a:xfrm>
            <a:custGeom>
              <a:avLst/>
              <a:gdLst/>
              <a:ahLst/>
              <a:cxnLst/>
              <a:rect l="l" t="t" r="r" b="b"/>
              <a:pathLst>
                <a:path w="2691" h="1829" extrusionOk="0">
                  <a:moveTo>
                    <a:pt x="349" y="0"/>
                  </a:moveTo>
                  <a:lnTo>
                    <a:pt x="1" y="1048"/>
                  </a:lnTo>
                  <a:lnTo>
                    <a:pt x="2342" y="1828"/>
                  </a:lnTo>
                  <a:lnTo>
                    <a:pt x="2690" y="781"/>
                  </a:ln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14"/>
            <p:cNvSpPr/>
            <p:nvPr/>
          </p:nvSpPr>
          <p:spPr>
            <a:xfrm>
              <a:off x="3523650" y="4386700"/>
              <a:ext cx="58550" cy="58525"/>
            </a:xfrm>
            <a:custGeom>
              <a:avLst/>
              <a:gdLst/>
              <a:ahLst/>
              <a:cxnLst/>
              <a:rect l="l" t="t" r="r" b="b"/>
              <a:pathLst>
                <a:path w="2342" h="2341" extrusionOk="0">
                  <a:moveTo>
                    <a:pt x="781" y="0"/>
                  </a:moveTo>
                  <a:lnTo>
                    <a:pt x="0" y="781"/>
                  </a:lnTo>
                  <a:lnTo>
                    <a:pt x="1561" y="2340"/>
                  </a:lnTo>
                  <a:lnTo>
                    <a:pt x="2342" y="1560"/>
                  </a:lnTo>
                  <a:lnTo>
                    <a:pt x="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14"/>
            <p:cNvSpPr/>
            <p:nvPr/>
          </p:nvSpPr>
          <p:spPr>
            <a:xfrm>
              <a:off x="3481300" y="4411600"/>
              <a:ext cx="45700" cy="67250"/>
            </a:xfrm>
            <a:custGeom>
              <a:avLst/>
              <a:gdLst/>
              <a:ahLst/>
              <a:cxnLst/>
              <a:rect l="l" t="t" r="r" b="b"/>
              <a:pathLst>
                <a:path w="1828" h="2690" extrusionOk="0">
                  <a:moveTo>
                    <a:pt x="1047" y="0"/>
                  </a:moveTo>
                  <a:lnTo>
                    <a:pt x="1" y="348"/>
                  </a:lnTo>
                  <a:lnTo>
                    <a:pt x="781" y="2690"/>
                  </a:lnTo>
                  <a:lnTo>
                    <a:pt x="1827" y="2342"/>
                  </a:lnTo>
                  <a:lnTo>
                    <a:pt x="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14"/>
            <p:cNvSpPr/>
            <p:nvPr/>
          </p:nvSpPr>
          <p:spPr>
            <a:xfrm>
              <a:off x="3548550" y="4344300"/>
              <a:ext cx="67300" cy="45750"/>
            </a:xfrm>
            <a:custGeom>
              <a:avLst/>
              <a:gdLst/>
              <a:ahLst/>
              <a:cxnLst/>
              <a:rect l="l" t="t" r="r" b="b"/>
              <a:pathLst>
                <a:path w="2692" h="1830" extrusionOk="0">
                  <a:moveTo>
                    <a:pt x="350" y="1"/>
                  </a:moveTo>
                  <a:lnTo>
                    <a:pt x="0" y="1049"/>
                  </a:lnTo>
                  <a:lnTo>
                    <a:pt x="2342" y="1829"/>
                  </a:lnTo>
                  <a:lnTo>
                    <a:pt x="2692" y="781"/>
                  </a:lnTo>
                  <a:lnTo>
                    <a:pt x="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1" name="Google Shape;4151;p114"/>
          <p:cNvGrpSpPr/>
          <p:nvPr/>
        </p:nvGrpSpPr>
        <p:grpSpPr>
          <a:xfrm>
            <a:off x="4053313" y="3209371"/>
            <a:ext cx="405146" cy="405103"/>
            <a:chOff x="3202450" y="3370100"/>
            <a:chExt cx="471100" cy="471050"/>
          </a:xfrm>
        </p:grpSpPr>
        <p:sp>
          <p:nvSpPr>
            <p:cNvPr id="4152" name="Google Shape;4152;p114"/>
            <p:cNvSpPr/>
            <p:nvPr/>
          </p:nvSpPr>
          <p:spPr>
            <a:xfrm>
              <a:off x="3283225" y="3506700"/>
              <a:ext cx="253725" cy="253750"/>
            </a:xfrm>
            <a:custGeom>
              <a:avLst/>
              <a:gdLst/>
              <a:ahLst/>
              <a:cxnLst/>
              <a:rect l="l" t="t" r="r" b="b"/>
              <a:pathLst>
                <a:path w="10149" h="10150" extrusionOk="0">
                  <a:moveTo>
                    <a:pt x="6246" y="1"/>
                  </a:moveTo>
                  <a:lnTo>
                    <a:pt x="0" y="6246"/>
                  </a:lnTo>
                  <a:lnTo>
                    <a:pt x="3903" y="10149"/>
                  </a:lnTo>
                  <a:lnTo>
                    <a:pt x="5464" y="8588"/>
                  </a:lnTo>
                  <a:lnTo>
                    <a:pt x="3903" y="7027"/>
                  </a:lnTo>
                  <a:lnTo>
                    <a:pt x="4683" y="6246"/>
                  </a:lnTo>
                  <a:lnTo>
                    <a:pt x="6246" y="7807"/>
                  </a:lnTo>
                  <a:lnTo>
                    <a:pt x="7026" y="7027"/>
                  </a:lnTo>
                  <a:lnTo>
                    <a:pt x="4683" y="4685"/>
                  </a:lnTo>
                  <a:lnTo>
                    <a:pt x="5464" y="3905"/>
                  </a:lnTo>
                  <a:lnTo>
                    <a:pt x="7807" y="6246"/>
                  </a:lnTo>
                  <a:lnTo>
                    <a:pt x="8587" y="5466"/>
                  </a:lnTo>
                  <a:lnTo>
                    <a:pt x="7026" y="3905"/>
                  </a:lnTo>
                  <a:lnTo>
                    <a:pt x="7807" y="3124"/>
                  </a:lnTo>
                  <a:lnTo>
                    <a:pt x="9368" y="4685"/>
                  </a:lnTo>
                  <a:lnTo>
                    <a:pt x="10149" y="3905"/>
                  </a:lnTo>
                  <a:lnTo>
                    <a:pt x="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14"/>
            <p:cNvSpPr/>
            <p:nvPr/>
          </p:nvSpPr>
          <p:spPr>
            <a:xfrm>
              <a:off x="3202450" y="3701875"/>
              <a:ext cx="139325" cy="139275"/>
            </a:xfrm>
            <a:custGeom>
              <a:avLst/>
              <a:gdLst/>
              <a:ahLst/>
              <a:cxnLst/>
              <a:rect l="l" t="t" r="r" b="b"/>
              <a:pathLst>
                <a:path w="5573" h="5571" extrusionOk="0">
                  <a:moveTo>
                    <a:pt x="3231" y="0"/>
                  </a:moveTo>
                  <a:lnTo>
                    <a:pt x="2451" y="781"/>
                  </a:lnTo>
                  <a:lnTo>
                    <a:pt x="3231" y="1561"/>
                  </a:lnTo>
                  <a:lnTo>
                    <a:pt x="0" y="4790"/>
                  </a:lnTo>
                  <a:lnTo>
                    <a:pt x="781" y="5571"/>
                  </a:lnTo>
                  <a:lnTo>
                    <a:pt x="4012" y="2342"/>
                  </a:lnTo>
                  <a:lnTo>
                    <a:pt x="4792" y="3123"/>
                  </a:lnTo>
                  <a:lnTo>
                    <a:pt x="5573" y="2342"/>
                  </a:lnTo>
                  <a:lnTo>
                    <a:pt x="32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14"/>
            <p:cNvSpPr/>
            <p:nvPr/>
          </p:nvSpPr>
          <p:spPr>
            <a:xfrm>
              <a:off x="3458825" y="3370100"/>
              <a:ext cx="214725" cy="214725"/>
            </a:xfrm>
            <a:custGeom>
              <a:avLst/>
              <a:gdLst/>
              <a:ahLst/>
              <a:cxnLst/>
              <a:rect l="l" t="t" r="r" b="b"/>
              <a:pathLst>
                <a:path w="8589" h="8589" extrusionOk="0">
                  <a:moveTo>
                    <a:pt x="4686" y="1"/>
                  </a:moveTo>
                  <a:lnTo>
                    <a:pt x="3905" y="781"/>
                  </a:lnTo>
                  <a:lnTo>
                    <a:pt x="4686" y="1562"/>
                  </a:lnTo>
                  <a:lnTo>
                    <a:pt x="3125" y="3123"/>
                  </a:lnTo>
                  <a:lnTo>
                    <a:pt x="1563" y="1562"/>
                  </a:lnTo>
                  <a:lnTo>
                    <a:pt x="783" y="2343"/>
                  </a:lnTo>
                  <a:lnTo>
                    <a:pt x="1563" y="3123"/>
                  </a:lnTo>
                  <a:lnTo>
                    <a:pt x="1" y="4684"/>
                  </a:lnTo>
                  <a:lnTo>
                    <a:pt x="3905" y="8588"/>
                  </a:lnTo>
                  <a:lnTo>
                    <a:pt x="5466" y="7026"/>
                  </a:lnTo>
                  <a:lnTo>
                    <a:pt x="6247" y="7806"/>
                  </a:lnTo>
                  <a:lnTo>
                    <a:pt x="7027" y="7026"/>
                  </a:lnTo>
                  <a:lnTo>
                    <a:pt x="5466" y="5465"/>
                  </a:lnTo>
                  <a:lnTo>
                    <a:pt x="7027" y="3904"/>
                  </a:lnTo>
                  <a:lnTo>
                    <a:pt x="7808" y="4684"/>
                  </a:lnTo>
                  <a:lnTo>
                    <a:pt x="8588" y="3904"/>
                  </a:lnTo>
                  <a:lnTo>
                    <a:pt x="46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5" name="Google Shape;4155;p114"/>
          <p:cNvGrpSpPr/>
          <p:nvPr/>
        </p:nvGrpSpPr>
        <p:grpSpPr>
          <a:xfrm>
            <a:off x="1629381" y="1285744"/>
            <a:ext cx="154327" cy="405124"/>
            <a:chOff x="383925" y="1133325"/>
            <a:chExt cx="179450" cy="471075"/>
          </a:xfrm>
        </p:grpSpPr>
        <p:sp>
          <p:nvSpPr>
            <p:cNvPr id="4156" name="Google Shape;4156;p114"/>
            <p:cNvSpPr/>
            <p:nvPr/>
          </p:nvSpPr>
          <p:spPr>
            <a:xfrm>
              <a:off x="404650" y="1355975"/>
              <a:ext cx="138000" cy="82800"/>
            </a:xfrm>
            <a:custGeom>
              <a:avLst/>
              <a:gdLst/>
              <a:ahLst/>
              <a:cxnLst/>
              <a:rect l="l" t="t" r="r" b="b"/>
              <a:pathLst>
                <a:path w="5520" h="3312" extrusionOk="0">
                  <a:moveTo>
                    <a:pt x="3865" y="1105"/>
                  </a:moveTo>
                  <a:lnTo>
                    <a:pt x="3865" y="2209"/>
                  </a:lnTo>
                  <a:lnTo>
                    <a:pt x="1656" y="2209"/>
                  </a:lnTo>
                  <a:lnTo>
                    <a:pt x="1656" y="1105"/>
                  </a:lnTo>
                  <a:close/>
                  <a:moveTo>
                    <a:pt x="1" y="0"/>
                  </a:moveTo>
                  <a:lnTo>
                    <a:pt x="1" y="3312"/>
                  </a:lnTo>
                  <a:lnTo>
                    <a:pt x="5520" y="3312"/>
                  </a:lnTo>
                  <a:lnTo>
                    <a:pt x="5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14"/>
            <p:cNvSpPr/>
            <p:nvPr/>
          </p:nvSpPr>
          <p:spPr>
            <a:xfrm>
              <a:off x="404650" y="1466375"/>
              <a:ext cx="138000" cy="138025"/>
            </a:xfrm>
            <a:custGeom>
              <a:avLst/>
              <a:gdLst/>
              <a:ahLst/>
              <a:cxnLst/>
              <a:rect l="l" t="t" r="r" b="b"/>
              <a:pathLst>
                <a:path w="5520" h="5521" extrusionOk="0">
                  <a:moveTo>
                    <a:pt x="1" y="0"/>
                  </a:moveTo>
                  <a:lnTo>
                    <a:pt x="1" y="2761"/>
                  </a:lnTo>
                  <a:cubicBezTo>
                    <a:pt x="1" y="4283"/>
                    <a:pt x="1237" y="5521"/>
                    <a:pt x="2760" y="5521"/>
                  </a:cubicBezTo>
                  <a:cubicBezTo>
                    <a:pt x="4284" y="5521"/>
                    <a:pt x="5520" y="4283"/>
                    <a:pt x="5520" y="2761"/>
                  </a:cubicBezTo>
                  <a:lnTo>
                    <a:pt x="5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14"/>
            <p:cNvSpPr/>
            <p:nvPr/>
          </p:nvSpPr>
          <p:spPr>
            <a:xfrm>
              <a:off x="383925" y="1133325"/>
              <a:ext cx="179450" cy="195050"/>
            </a:xfrm>
            <a:custGeom>
              <a:avLst/>
              <a:gdLst/>
              <a:ahLst/>
              <a:cxnLst/>
              <a:rect l="l" t="t" r="r" b="b"/>
              <a:pathLst>
                <a:path w="7178" h="7802" extrusionOk="0">
                  <a:moveTo>
                    <a:pt x="1" y="0"/>
                  </a:moveTo>
                  <a:lnTo>
                    <a:pt x="1" y="4490"/>
                  </a:lnTo>
                  <a:lnTo>
                    <a:pt x="830" y="4490"/>
                  </a:lnTo>
                  <a:lnTo>
                    <a:pt x="830" y="7802"/>
                  </a:lnTo>
                  <a:lnTo>
                    <a:pt x="6349" y="7802"/>
                  </a:lnTo>
                  <a:lnTo>
                    <a:pt x="6349" y="4490"/>
                  </a:lnTo>
                  <a:lnTo>
                    <a:pt x="7178" y="4490"/>
                  </a:lnTo>
                  <a:lnTo>
                    <a:pt x="7178" y="0"/>
                  </a:lnTo>
                  <a:lnTo>
                    <a:pt x="5521" y="0"/>
                  </a:lnTo>
                  <a:lnTo>
                    <a:pt x="5521" y="4490"/>
                  </a:lnTo>
                  <a:lnTo>
                    <a:pt x="4417" y="4490"/>
                  </a:lnTo>
                  <a:lnTo>
                    <a:pt x="4417" y="0"/>
                  </a:lnTo>
                  <a:lnTo>
                    <a:pt x="2762" y="0"/>
                  </a:lnTo>
                  <a:lnTo>
                    <a:pt x="2762" y="4490"/>
                  </a:lnTo>
                  <a:lnTo>
                    <a:pt x="1657" y="4490"/>
                  </a:lnTo>
                  <a:lnTo>
                    <a:pt x="16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9" name="Google Shape;4159;p114"/>
          <p:cNvGrpSpPr/>
          <p:nvPr/>
        </p:nvGrpSpPr>
        <p:grpSpPr>
          <a:xfrm>
            <a:off x="4691174" y="1285744"/>
            <a:ext cx="404436" cy="405124"/>
            <a:chOff x="3944150" y="1133325"/>
            <a:chExt cx="470275" cy="471075"/>
          </a:xfrm>
        </p:grpSpPr>
        <p:sp>
          <p:nvSpPr>
            <p:cNvPr id="4160" name="Google Shape;4160;p114"/>
            <p:cNvSpPr/>
            <p:nvPr/>
          </p:nvSpPr>
          <p:spPr>
            <a:xfrm>
              <a:off x="3944150" y="1133325"/>
              <a:ext cx="303725" cy="471075"/>
            </a:xfrm>
            <a:custGeom>
              <a:avLst/>
              <a:gdLst/>
              <a:ahLst/>
              <a:cxnLst/>
              <a:rect l="l" t="t" r="r" b="b"/>
              <a:pathLst>
                <a:path w="12149" h="18843" extrusionOk="0">
                  <a:moveTo>
                    <a:pt x="6095" y="2210"/>
                  </a:moveTo>
                  <a:cubicBezTo>
                    <a:pt x="6215" y="2210"/>
                    <a:pt x="6338" y="2215"/>
                    <a:pt x="6462" y="2225"/>
                  </a:cubicBezTo>
                  <a:lnTo>
                    <a:pt x="6462" y="2227"/>
                  </a:lnTo>
                  <a:cubicBezTo>
                    <a:pt x="8416" y="2414"/>
                    <a:pt x="9940" y="4204"/>
                    <a:pt x="9940" y="6301"/>
                  </a:cubicBezTo>
                  <a:cubicBezTo>
                    <a:pt x="9940" y="7914"/>
                    <a:pt x="9388" y="9493"/>
                    <a:pt x="8384" y="10752"/>
                  </a:cubicBezTo>
                  <a:lnTo>
                    <a:pt x="5667" y="14142"/>
                  </a:lnTo>
                  <a:lnTo>
                    <a:pt x="4805" y="13457"/>
                  </a:lnTo>
                  <a:lnTo>
                    <a:pt x="7521" y="10056"/>
                  </a:lnTo>
                  <a:cubicBezTo>
                    <a:pt x="8373" y="8995"/>
                    <a:pt x="8836" y="7671"/>
                    <a:pt x="8836" y="6301"/>
                  </a:cubicBezTo>
                  <a:cubicBezTo>
                    <a:pt x="8836" y="4766"/>
                    <a:pt x="7743" y="3452"/>
                    <a:pt x="6352" y="3320"/>
                  </a:cubicBezTo>
                  <a:cubicBezTo>
                    <a:pt x="6266" y="3309"/>
                    <a:pt x="6178" y="3304"/>
                    <a:pt x="6088" y="3304"/>
                  </a:cubicBezTo>
                  <a:cubicBezTo>
                    <a:pt x="5341" y="3304"/>
                    <a:pt x="4455" y="3670"/>
                    <a:pt x="3889" y="4413"/>
                  </a:cubicBezTo>
                  <a:lnTo>
                    <a:pt x="4970" y="4413"/>
                  </a:lnTo>
                  <a:cubicBezTo>
                    <a:pt x="6494" y="4413"/>
                    <a:pt x="7731" y="5650"/>
                    <a:pt x="7731" y="7174"/>
                  </a:cubicBezTo>
                  <a:cubicBezTo>
                    <a:pt x="7731" y="8697"/>
                    <a:pt x="6494" y="9935"/>
                    <a:pt x="4970" y="9935"/>
                  </a:cubicBezTo>
                  <a:lnTo>
                    <a:pt x="4970" y="8830"/>
                  </a:lnTo>
                  <a:cubicBezTo>
                    <a:pt x="5887" y="8830"/>
                    <a:pt x="6627" y="8090"/>
                    <a:pt x="6627" y="7174"/>
                  </a:cubicBezTo>
                  <a:cubicBezTo>
                    <a:pt x="6627" y="6257"/>
                    <a:pt x="5887" y="5517"/>
                    <a:pt x="4970" y="5517"/>
                  </a:cubicBezTo>
                  <a:lnTo>
                    <a:pt x="3369" y="5517"/>
                  </a:lnTo>
                  <a:cubicBezTo>
                    <a:pt x="3336" y="5694"/>
                    <a:pt x="3314" y="5881"/>
                    <a:pt x="3314" y="6069"/>
                  </a:cubicBezTo>
                  <a:cubicBezTo>
                    <a:pt x="3314" y="6411"/>
                    <a:pt x="3380" y="6743"/>
                    <a:pt x="3502" y="7062"/>
                  </a:cubicBezTo>
                  <a:lnTo>
                    <a:pt x="2464" y="7460"/>
                  </a:lnTo>
                  <a:cubicBezTo>
                    <a:pt x="2298" y="7018"/>
                    <a:pt x="2209" y="6544"/>
                    <a:pt x="2209" y="6069"/>
                  </a:cubicBezTo>
                  <a:cubicBezTo>
                    <a:pt x="2209" y="4005"/>
                    <a:pt x="3815" y="2210"/>
                    <a:pt x="6095" y="2210"/>
                  </a:cubicBezTo>
                  <a:close/>
                  <a:moveTo>
                    <a:pt x="6069" y="0"/>
                  </a:moveTo>
                  <a:cubicBezTo>
                    <a:pt x="2673" y="0"/>
                    <a:pt x="2" y="2762"/>
                    <a:pt x="2" y="6069"/>
                  </a:cubicBezTo>
                  <a:cubicBezTo>
                    <a:pt x="2" y="7582"/>
                    <a:pt x="564" y="9029"/>
                    <a:pt x="1570" y="10145"/>
                  </a:cubicBezTo>
                  <a:cubicBezTo>
                    <a:pt x="1934" y="10553"/>
                    <a:pt x="2154" y="11050"/>
                    <a:pt x="2177" y="11580"/>
                  </a:cubicBezTo>
                  <a:cubicBezTo>
                    <a:pt x="2177" y="11867"/>
                    <a:pt x="1968" y="12143"/>
                    <a:pt x="1636" y="12143"/>
                  </a:cubicBezTo>
                  <a:lnTo>
                    <a:pt x="1" y="12143"/>
                  </a:lnTo>
                  <a:lnTo>
                    <a:pt x="1" y="15003"/>
                  </a:lnTo>
                  <a:cubicBezTo>
                    <a:pt x="1" y="17079"/>
                    <a:pt x="1691" y="18843"/>
                    <a:pt x="3767" y="18843"/>
                  </a:cubicBezTo>
                  <a:cubicBezTo>
                    <a:pt x="5380" y="18843"/>
                    <a:pt x="6815" y="17805"/>
                    <a:pt x="7335" y="16270"/>
                  </a:cubicBezTo>
                  <a:cubicBezTo>
                    <a:pt x="7555" y="15596"/>
                    <a:pt x="7896" y="14893"/>
                    <a:pt x="8350" y="14330"/>
                  </a:cubicBezTo>
                  <a:lnTo>
                    <a:pt x="10105" y="12132"/>
                  </a:lnTo>
                  <a:cubicBezTo>
                    <a:pt x="11420" y="10487"/>
                    <a:pt x="12149" y="8411"/>
                    <a:pt x="12149" y="6301"/>
                  </a:cubicBezTo>
                  <a:cubicBezTo>
                    <a:pt x="12149" y="3077"/>
                    <a:pt x="9741" y="316"/>
                    <a:pt x="6672" y="29"/>
                  </a:cubicBezTo>
                  <a:cubicBezTo>
                    <a:pt x="6469" y="10"/>
                    <a:pt x="6268" y="0"/>
                    <a:pt x="6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14"/>
            <p:cNvSpPr/>
            <p:nvPr/>
          </p:nvSpPr>
          <p:spPr>
            <a:xfrm>
              <a:off x="4346400" y="1266375"/>
              <a:ext cx="68025" cy="234300"/>
            </a:xfrm>
            <a:custGeom>
              <a:avLst/>
              <a:gdLst/>
              <a:ahLst/>
              <a:cxnLst/>
              <a:rect l="l" t="t" r="r" b="b"/>
              <a:pathLst>
                <a:path w="2721" h="9372" extrusionOk="0">
                  <a:moveTo>
                    <a:pt x="781" y="1"/>
                  </a:moveTo>
                  <a:lnTo>
                    <a:pt x="0" y="781"/>
                  </a:lnTo>
                  <a:cubicBezTo>
                    <a:pt x="1043" y="1826"/>
                    <a:pt x="1616" y="3212"/>
                    <a:pt x="1616" y="4686"/>
                  </a:cubicBezTo>
                  <a:cubicBezTo>
                    <a:pt x="1616" y="6161"/>
                    <a:pt x="1043" y="7547"/>
                    <a:pt x="0" y="8591"/>
                  </a:cubicBezTo>
                  <a:lnTo>
                    <a:pt x="781" y="9372"/>
                  </a:lnTo>
                  <a:cubicBezTo>
                    <a:pt x="2033" y="8119"/>
                    <a:pt x="2721" y="6455"/>
                    <a:pt x="2721" y="4686"/>
                  </a:cubicBezTo>
                  <a:cubicBezTo>
                    <a:pt x="2721" y="2917"/>
                    <a:pt x="2033" y="1253"/>
                    <a:pt x="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14"/>
            <p:cNvSpPr/>
            <p:nvPr/>
          </p:nvSpPr>
          <p:spPr>
            <a:xfrm>
              <a:off x="4307325" y="1305450"/>
              <a:ext cx="51900" cy="156125"/>
            </a:xfrm>
            <a:custGeom>
              <a:avLst/>
              <a:gdLst/>
              <a:ahLst/>
              <a:cxnLst/>
              <a:rect l="l" t="t" r="r" b="b"/>
              <a:pathLst>
                <a:path w="2076" h="6245" extrusionOk="0">
                  <a:moveTo>
                    <a:pt x="781" y="0"/>
                  </a:moveTo>
                  <a:lnTo>
                    <a:pt x="1" y="783"/>
                  </a:lnTo>
                  <a:cubicBezTo>
                    <a:pt x="626" y="1408"/>
                    <a:pt x="972" y="2240"/>
                    <a:pt x="972" y="3123"/>
                  </a:cubicBezTo>
                  <a:cubicBezTo>
                    <a:pt x="972" y="4007"/>
                    <a:pt x="626" y="4837"/>
                    <a:pt x="1" y="5464"/>
                  </a:cubicBezTo>
                  <a:lnTo>
                    <a:pt x="781" y="6245"/>
                  </a:lnTo>
                  <a:cubicBezTo>
                    <a:pt x="1615" y="5411"/>
                    <a:pt x="2075" y="4301"/>
                    <a:pt x="2075" y="3123"/>
                  </a:cubicBezTo>
                  <a:cubicBezTo>
                    <a:pt x="2075" y="1945"/>
                    <a:pt x="1615" y="836"/>
                    <a:pt x="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14"/>
            <p:cNvSpPr/>
            <p:nvPr/>
          </p:nvSpPr>
          <p:spPr>
            <a:xfrm>
              <a:off x="4268300" y="1344475"/>
              <a:ext cx="35725" cy="78125"/>
            </a:xfrm>
            <a:custGeom>
              <a:avLst/>
              <a:gdLst/>
              <a:ahLst/>
              <a:cxnLst/>
              <a:rect l="l" t="t" r="r" b="b"/>
              <a:pathLst>
                <a:path w="1429" h="3125" extrusionOk="0">
                  <a:moveTo>
                    <a:pt x="780" y="0"/>
                  </a:moveTo>
                  <a:lnTo>
                    <a:pt x="1" y="783"/>
                  </a:lnTo>
                  <a:cubicBezTo>
                    <a:pt x="210" y="990"/>
                    <a:pt x="323" y="1268"/>
                    <a:pt x="323" y="1562"/>
                  </a:cubicBezTo>
                  <a:cubicBezTo>
                    <a:pt x="323" y="1856"/>
                    <a:pt x="210" y="2133"/>
                    <a:pt x="1" y="2342"/>
                  </a:cubicBezTo>
                  <a:lnTo>
                    <a:pt x="780" y="3124"/>
                  </a:lnTo>
                  <a:cubicBezTo>
                    <a:pt x="1197" y="2706"/>
                    <a:pt x="1429" y="2153"/>
                    <a:pt x="1429" y="1562"/>
                  </a:cubicBezTo>
                  <a:cubicBezTo>
                    <a:pt x="1429" y="972"/>
                    <a:pt x="1197" y="418"/>
                    <a:pt x="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114"/>
          <p:cNvGrpSpPr/>
          <p:nvPr/>
        </p:nvGrpSpPr>
        <p:grpSpPr>
          <a:xfrm>
            <a:off x="4690852" y="1936334"/>
            <a:ext cx="405146" cy="379841"/>
            <a:chOff x="3943775" y="1889825"/>
            <a:chExt cx="471100" cy="441675"/>
          </a:xfrm>
        </p:grpSpPr>
        <p:sp>
          <p:nvSpPr>
            <p:cNvPr id="4165" name="Google Shape;4165;p114"/>
            <p:cNvSpPr/>
            <p:nvPr/>
          </p:nvSpPr>
          <p:spPr>
            <a:xfrm>
              <a:off x="4027500" y="1972650"/>
              <a:ext cx="303625" cy="106825"/>
            </a:xfrm>
            <a:custGeom>
              <a:avLst/>
              <a:gdLst/>
              <a:ahLst/>
              <a:cxnLst/>
              <a:rect l="l" t="t" r="r" b="b"/>
              <a:pathLst>
                <a:path w="12145" h="4273" extrusionOk="0">
                  <a:moveTo>
                    <a:pt x="1" y="1"/>
                  </a:moveTo>
                  <a:lnTo>
                    <a:pt x="1" y="3312"/>
                  </a:lnTo>
                  <a:lnTo>
                    <a:pt x="1358" y="3312"/>
                  </a:lnTo>
                  <a:lnTo>
                    <a:pt x="2925" y="961"/>
                  </a:lnTo>
                  <a:lnTo>
                    <a:pt x="4030" y="4273"/>
                  </a:lnTo>
                  <a:lnTo>
                    <a:pt x="4671" y="3312"/>
                  </a:lnTo>
                  <a:lnTo>
                    <a:pt x="6945" y="3312"/>
                  </a:lnTo>
                  <a:lnTo>
                    <a:pt x="8434" y="1834"/>
                  </a:lnTo>
                  <a:lnTo>
                    <a:pt x="9539" y="4041"/>
                  </a:lnTo>
                  <a:lnTo>
                    <a:pt x="10256" y="3312"/>
                  </a:lnTo>
                  <a:lnTo>
                    <a:pt x="12144" y="3312"/>
                  </a:lnTo>
                  <a:lnTo>
                    <a:pt x="121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14"/>
            <p:cNvSpPr/>
            <p:nvPr/>
          </p:nvSpPr>
          <p:spPr>
            <a:xfrm>
              <a:off x="3943775" y="1889825"/>
              <a:ext cx="471100" cy="441675"/>
            </a:xfrm>
            <a:custGeom>
              <a:avLst/>
              <a:gdLst/>
              <a:ahLst/>
              <a:cxnLst/>
              <a:rect l="l" t="t" r="r" b="b"/>
              <a:pathLst>
                <a:path w="18844" h="17667" extrusionOk="0">
                  <a:moveTo>
                    <a:pt x="16598" y="2209"/>
                  </a:moveTo>
                  <a:lnTo>
                    <a:pt x="16598" y="12146"/>
                  </a:lnTo>
                  <a:lnTo>
                    <a:pt x="2245" y="12146"/>
                  </a:lnTo>
                  <a:lnTo>
                    <a:pt x="2245" y="2209"/>
                  </a:lnTo>
                  <a:close/>
                  <a:moveTo>
                    <a:pt x="7766" y="13250"/>
                  </a:moveTo>
                  <a:lnTo>
                    <a:pt x="7766" y="14355"/>
                  </a:lnTo>
                  <a:lnTo>
                    <a:pt x="2245" y="14355"/>
                  </a:lnTo>
                  <a:lnTo>
                    <a:pt x="2245" y="13250"/>
                  </a:lnTo>
                  <a:close/>
                  <a:moveTo>
                    <a:pt x="9973" y="13250"/>
                  </a:moveTo>
                  <a:lnTo>
                    <a:pt x="9973" y="14355"/>
                  </a:lnTo>
                  <a:lnTo>
                    <a:pt x="8870" y="14355"/>
                  </a:lnTo>
                  <a:lnTo>
                    <a:pt x="8870" y="13250"/>
                  </a:lnTo>
                  <a:close/>
                  <a:moveTo>
                    <a:pt x="16598" y="13250"/>
                  </a:moveTo>
                  <a:lnTo>
                    <a:pt x="16598" y="14355"/>
                  </a:lnTo>
                  <a:lnTo>
                    <a:pt x="11077" y="14355"/>
                  </a:lnTo>
                  <a:lnTo>
                    <a:pt x="11077" y="13250"/>
                  </a:lnTo>
                  <a:close/>
                  <a:moveTo>
                    <a:pt x="1" y="1"/>
                  </a:moveTo>
                  <a:lnTo>
                    <a:pt x="1" y="16562"/>
                  </a:lnTo>
                  <a:lnTo>
                    <a:pt x="2245" y="16562"/>
                  </a:lnTo>
                  <a:lnTo>
                    <a:pt x="2245" y="17666"/>
                  </a:lnTo>
                  <a:lnTo>
                    <a:pt x="5557" y="17666"/>
                  </a:lnTo>
                  <a:lnTo>
                    <a:pt x="5557" y="16562"/>
                  </a:lnTo>
                  <a:lnTo>
                    <a:pt x="13286" y="16562"/>
                  </a:lnTo>
                  <a:lnTo>
                    <a:pt x="13286" y="17666"/>
                  </a:lnTo>
                  <a:lnTo>
                    <a:pt x="16598" y="17666"/>
                  </a:lnTo>
                  <a:lnTo>
                    <a:pt x="16598" y="16562"/>
                  </a:lnTo>
                  <a:lnTo>
                    <a:pt x="18844" y="16562"/>
                  </a:lnTo>
                  <a:lnTo>
                    <a:pt x="18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14"/>
            <p:cNvSpPr/>
            <p:nvPr/>
          </p:nvSpPr>
          <p:spPr>
            <a:xfrm>
              <a:off x="4027500" y="2059050"/>
              <a:ext cx="303625" cy="106825"/>
            </a:xfrm>
            <a:custGeom>
              <a:avLst/>
              <a:gdLst/>
              <a:ahLst/>
              <a:cxnLst/>
              <a:rect l="l" t="t" r="r" b="b"/>
              <a:pathLst>
                <a:path w="12145" h="4273" extrusionOk="0">
                  <a:moveTo>
                    <a:pt x="2595" y="1"/>
                  </a:moveTo>
                  <a:lnTo>
                    <a:pt x="1954" y="961"/>
                  </a:lnTo>
                  <a:lnTo>
                    <a:pt x="1" y="961"/>
                  </a:lnTo>
                  <a:lnTo>
                    <a:pt x="1" y="4272"/>
                  </a:lnTo>
                  <a:lnTo>
                    <a:pt x="12144" y="4272"/>
                  </a:lnTo>
                  <a:lnTo>
                    <a:pt x="12144" y="961"/>
                  </a:lnTo>
                  <a:lnTo>
                    <a:pt x="10721" y="961"/>
                  </a:lnTo>
                  <a:lnTo>
                    <a:pt x="9229" y="2441"/>
                  </a:lnTo>
                  <a:lnTo>
                    <a:pt x="8127" y="232"/>
                  </a:lnTo>
                  <a:lnTo>
                    <a:pt x="7408" y="961"/>
                  </a:lnTo>
                  <a:lnTo>
                    <a:pt x="5267" y="961"/>
                  </a:lnTo>
                  <a:lnTo>
                    <a:pt x="3699" y="3312"/>
                  </a:lnTo>
                  <a:lnTo>
                    <a:pt x="2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8" name="Google Shape;4168;p114"/>
          <p:cNvGrpSpPr/>
          <p:nvPr/>
        </p:nvGrpSpPr>
        <p:grpSpPr>
          <a:xfrm>
            <a:off x="4690830" y="2557448"/>
            <a:ext cx="405146" cy="405146"/>
            <a:chOff x="3943750" y="2612050"/>
            <a:chExt cx="471100" cy="471100"/>
          </a:xfrm>
        </p:grpSpPr>
        <p:sp>
          <p:nvSpPr>
            <p:cNvPr id="4169" name="Google Shape;4169;p114"/>
            <p:cNvSpPr/>
            <p:nvPr/>
          </p:nvSpPr>
          <p:spPr>
            <a:xfrm>
              <a:off x="4224350" y="2612050"/>
              <a:ext cx="190500" cy="190500"/>
            </a:xfrm>
            <a:custGeom>
              <a:avLst/>
              <a:gdLst/>
              <a:ahLst/>
              <a:cxnLst/>
              <a:rect l="l" t="t" r="r" b="b"/>
              <a:pathLst>
                <a:path w="7620" h="7620" extrusionOk="0">
                  <a:moveTo>
                    <a:pt x="2155" y="1"/>
                  </a:moveTo>
                  <a:lnTo>
                    <a:pt x="1375" y="781"/>
                  </a:lnTo>
                  <a:lnTo>
                    <a:pt x="2155" y="1562"/>
                  </a:lnTo>
                  <a:lnTo>
                    <a:pt x="0" y="3717"/>
                  </a:lnTo>
                  <a:cubicBezTo>
                    <a:pt x="938" y="3903"/>
                    <a:pt x="1819" y="4349"/>
                    <a:pt x="2546" y="5074"/>
                  </a:cubicBezTo>
                  <a:cubicBezTo>
                    <a:pt x="3271" y="5801"/>
                    <a:pt x="3716" y="6684"/>
                    <a:pt x="3903" y="7620"/>
                  </a:cubicBezTo>
                  <a:lnTo>
                    <a:pt x="6058" y="5464"/>
                  </a:lnTo>
                  <a:lnTo>
                    <a:pt x="6839" y="6247"/>
                  </a:lnTo>
                  <a:lnTo>
                    <a:pt x="7619" y="5464"/>
                  </a:lnTo>
                  <a:lnTo>
                    <a:pt x="21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14"/>
            <p:cNvSpPr/>
            <p:nvPr/>
          </p:nvSpPr>
          <p:spPr>
            <a:xfrm>
              <a:off x="3943750" y="2934100"/>
              <a:ext cx="149075" cy="149050"/>
            </a:xfrm>
            <a:custGeom>
              <a:avLst/>
              <a:gdLst/>
              <a:ahLst/>
              <a:cxnLst/>
              <a:rect l="l" t="t" r="r" b="b"/>
              <a:pathLst>
                <a:path w="5963" h="5962" extrusionOk="0">
                  <a:moveTo>
                    <a:pt x="4402" y="1"/>
                  </a:moveTo>
                  <a:lnTo>
                    <a:pt x="3229" y="1171"/>
                  </a:lnTo>
                  <a:lnTo>
                    <a:pt x="3620" y="1562"/>
                  </a:lnTo>
                  <a:lnTo>
                    <a:pt x="0" y="5181"/>
                  </a:lnTo>
                  <a:lnTo>
                    <a:pt x="782" y="5961"/>
                  </a:lnTo>
                  <a:lnTo>
                    <a:pt x="4402" y="2342"/>
                  </a:lnTo>
                  <a:lnTo>
                    <a:pt x="4792" y="2732"/>
                  </a:lnTo>
                  <a:lnTo>
                    <a:pt x="5963" y="1562"/>
                  </a:lnTo>
                  <a:lnTo>
                    <a:pt x="44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14"/>
            <p:cNvSpPr/>
            <p:nvPr/>
          </p:nvSpPr>
          <p:spPr>
            <a:xfrm>
              <a:off x="4094150" y="2730175"/>
              <a:ext cx="212000" cy="193150"/>
            </a:xfrm>
            <a:custGeom>
              <a:avLst/>
              <a:gdLst/>
              <a:ahLst/>
              <a:cxnLst/>
              <a:rect l="l" t="t" r="r" b="b"/>
              <a:pathLst>
                <a:path w="8480" h="7726" extrusionOk="0">
                  <a:moveTo>
                    <a:pt x="4240" y="2207"/>
                  </a:moveTo>
                  <a:cubicBezTo>
                    <a:pt x="4663" y="2207"/>
                    <a:pt x="5087" y="2368"/>
                    <a:pt x="5410" y="2692"/>
                  </a:cubicBezTo>
                  <a:cubicBezTo>
                    <a:pt x="6060" y="3340"/>
                    <a:pt x="6060" y="4386"/>
                    <a:pt x="5410" y="5034"/>
                  </a:cubicBezTo>
                  <a:cubicBezTo>
                    <a:pt x="5087" y="5358"/>
                    <a:pt x="4663" y="5520"/>
                    <a:pt x="4240" y="5520"/>
                  </a:cubicBezTo>
                  <a:cubicBezTo>
                    <a:pt x="3816" y="5520"/>
                    <a:pt x="3393" y="5358"/>
                    <a:pt x="3069" y="5034"/>
                  </a:cubicBezTo>
                  <a:cubicBezTo>
                    <a:pt x="2421" y="4386"/>
                    <a:pt x="2421" y="3340"/>
                    <a:pt x="3069" y="2692"/>
                  </a:cubicBezTo>
                  <a:cubicBezTo>
                    <a:pt x="3393" y="2368"/>
                    <a:pt x="3816" y="2207"/>
                    <a:pt x="4240" y="2207"/>
                  </a:cubicBezTo>
                  <a:close/>
                  <a:moveTo>
                    <a:pt x="4240" y="1"/>
                  </a:moveTo>
                  <a:cubicBezTo>
                    <a:pt x="3250" y="1"/>
                    <a:pt x="2261" y="377"/>
                    <a:pt x="1508" y="1131"/>
                  </a:cubicBezTo>
                  <a:cubicBezTo>
                    <a:pt x="0" y="2637"/>
                    <a:pt x="0" y="5089"/>
                    <a:pt x="1508" y="6595"/>
                  </a:cubicBezTo>
                  <a:cubicBezTo>
                    <a:pt x="2261" y="7349"/>
                    <a:pt x="3250" y="7726"/>
                    <a:pt x="4240" y="7726"/>
                  </a:cubicBezTo>
                  <a:cubicBezTo>
                    <a:pt x="5229" y="7726"/>
                    <a:pt x="6219" y="7349"/>
                    <a:pt x="6973" y="6595"/>
                  </a:cubicBezTo>
                  <a:cubicBezTo>
                    <a:pt x="8479" y="5089"/>
                    <a:pt x="8479" y="2637"/>
                    <a:pt x="6973" y="1131"/>
                  </a:cubicBezTo>
                  <a:cubicBezTo>
                    <a:pt x="6219" y="377"/>
                    <a:pt x="5229" y="1"/>
                    <a:pt x="4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14"/>
            <p:cNvSpPr/>
            <p:nvPr/>
          </p:nvSpPr>
          <p:spPr>
            <a:xfrm>
              <a:off x="4184900" y="2812875"/>
              <a:ext cx="30475" cy="27750"/>
            </a:xfrm>
            <a:custGeom>
              <a:avLst/>
              <a:gdLst/>
              <a:ahLst/>
              <a:cxnLst/>
              <a:rect l="l" t="t" r="r" b="b"/>
              <a:pathLst>
                <a:path w="1219" h="1110" extrusionOk="0">
                  <a:moveTo>
                    <a:pt x="610" y="1"/>
                  </a:moveTo>
                  <a:cubicBezTo>
                    <a:pt x="469" y="1"/>
                    <a:pt x="329" y="56"/>
                    <a:pt x="219" y="165"/>
                  </a:cubicBezTo>
                  <a:cubicBezTo>
                    <a:pt x="1" y="383"/>
                    <a:pt x="1" y="727"/>
                    <a:pt x="219" y="945"/>
                  </a:cubicBezTo>
                  <a:cubicBezTo>
                    <a:pt x="329" y="1055"/>
                    <a:pt x="469" y="1109"/>
                    <a:pt x="610" y="1109"/>
                  </a:cubicBezTo>
                  <a:cubicBezTo>
                    <a:pt x="750" y="1109"/>
                    <a:pt x="891" y="1055"/>
                    <a:pt x="1000" y="945"/>
                  </a:cubicBezTo>
                  <a:cubicBezTo>
                    <a:pt x="1219" y="727"/>
                    <a:pt x="1219" y="383"/>
                    <a:pt x="1000" y="165"/>
                  </a:cubicBezTo>
                  <a:cubicBezTo>
                    <a:pt x="891" y="56"/>
                    <a:pt x="750"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14"/>
            <p:cNvSpPr/>
            <p:nvPr/>
          </p:nvSpPr>
          <p:spPr>
            <a:xfrm>
              <a:off x="4141600" y="2938750"/>
              <a:ext cx="156150" cy="93625"/>
            </a:xfrm>
            <a:custGeom>
              <a:avLst/>
              <a:gdLst/>
              <a:ahLst/>
              <a:cxnLst/>
              <a:rect l="l" t="t" r="r" b="b"/>
              <a:pathLst>
                <a:path w="6246" h="3745" extrusionOk="0">
                  <a:moveTo>
                    <a:pt x="4481" y="1"/>
                  </a:moveTo>
                  <a:cubicBezTo>
                    <a:pt x="3802" y="322"/>
                    <a:pt x="3070" y="484"/>
                    <a:pt x="2336" y="484"/>
                  </a:cubicBezTo>
                  <a:cubicBezTo>
                    <a:pt x="2015" y="484"/>
                    <a:pt x="1693" y="453"/>
                    <a:pt x="1375" y="391"/>
                  </a:cubicBezTo>
                  <a:lnTo>
                    <a:pt x="0" y="1766"/>
                  </a:lnTo>
                  <a:lnTo>
                    <a:pt x="1171" y="2937"/>
                  </a:lnTo>
                  <a:cubicBezTo>
                    <a:pt x="1709" y="3475"/>
                    <a:pt x="2416" y="3744"/>
                    <a:pt x="3122" y="3744"/>
                  </a:cubicBezTo>
                  <a:cubicBezTo>
                    <a:pt x="3829" y="3744"/>
                    <a:pt x="4536" y="3475"/>
                    <a:pt x="5075" y="2937"/>
                  </a:cubicBezTo>
                  <a:lnTo>
                    <a:pt x="6246" y="1766"/>
                  </a:lnTo>
                  <a:lnTo>
                    <a:pt x="44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14"/>
            <p:cNvSpPr/>
            <p:nvPr/>
          </p:nvSpPr>
          <p:spPr>
            <a:xfrm>
              <a:off x="3987800" y="2729125"/>
              <a:ext cx="100325" cy="156175"/>
            </a:xfrm>
            <a:custGeom>
              <a:avLst/>
              <a:gdLst/>
              <a:ahLst/>
              <a:cxnLst/>
              <a:rect l="l" t="t" r="r" b="b"/>
              <a:pathLst>
                <a:path w="4013" h="6247" extrusionOk="0">
                  <a:moveTo>
                    <a:pt x="2248" y="1"/>
                  </a:moveTo>
                  <a:lnTo>
                    <a:pt x="1077" y="1173"/>
                  </a:lnTo>
                  <a:cubicBezTo>
                    <a:pt x="0" y="2250"/>
                    <a:pt x="0" y="3999"/>
                    <a:pt x="1077" y="5076"/>
                  </a:cubicBezTo>
                  <a:lnTo>
                    <a:pt x="2248" y="6247"/>
                  </a:lnTo>
                  <a:lnTo>
                    <a:pt x="3623" y="4873"/>
                  </a:lnTo>
                  <a:cubicBezTo>
                    <a:pt x="3420" y="3827"/>
                    <a:pt x="3553" y="2742"/>
                    <a:pt x="4013" y="1766"/>
                  </a:cubicBezTo>
                  <a:lnTo>
                    <a:pt x="22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14"/>
            <p:cNvSpPr/>
            <p:nvPr/>
          </p:nvSpPr>
          <p:spPr>
            <a:xfrm>
              <a:off x="4063525" y="2880225"/>
              <a:ext cx="83150" cy="83175"/>
            </a:xfrm>
            <a:custGeom>
              <a:avLst/>
              <a:gdLst/>
              <a:ahLst/>
              <a:cxnLst/>
              <a:rect l="l" t="t" r="r" b="b"/>
              <a:pathLst>
                <a:path w="3326" h="3327" extrusionOk="0">
                  <a:moveTo>
                    <a:pt x="984" y="0"/>
                  </a:moveTo>
                  <a:lnTo>
                    <a:pt x="1" y="983"/>
                  </a:lnTo>
                  <a:lnTo>
                    <a:pt x="2343" y="3326"/>
                  </a:lnTo>
                  <a:lnTo>
                    <a:pt x="3325" y="2342"/>
                  </a:lnTo>
                  <a:cubicBezTo>
                    <a:pt x="2827" y="2109"/>
                    <a:pt x="2365" y="1788"/>
                    <a:pt x="1952" y="1373"/>
                  </a:cubicBezTo>
                  <a:cubicBezTo>
                    <a:pt x="1538" y="961"/>
                    <a:pt x="1219" y="499"/>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114"/>
          <p:cNvGrpSpPr/>
          <p:nvPr/>
        </p:nvGrpSpPr>
        <p:grpSpPr>
          <a:xfrm>
            <a:off x="4739120" y="3192278"/>
            <a:ext cx="308589" cy="405146"/>
            <a:chOff x="3999900" y="3350225"/>
            <a:chExt cx="358825" cy="471100"/>
          </a:xfrm>
        </p:grpSpPr>
        <p:sp>
          <p:nvSpPr>
            <p:cNvPr id="4177" name="Google Shape;4177;p114"/>
            <p:cNvSpPr/>
            <p:nvPr/>
          </p:nvSpPr>
          <p:spPr>
            <a:xfrm>
              <a:off x="4082675" y="3433025"/>
              <a:ext cx="193275" cy="193250"/>
            </a:xfrm>
            <a:custGeom>
              <a:avLst/>
              <a:gdLst/>
              <a:ahLst/>
              <a:cxnLst/>
              <a:rect l="l" t="t" r="r" b="b"/>
              <a:pathLst>
                <a:path w="7731" h="7730" extrusionOk="0">
                  <a:moveTo>
                    <a:pt x="4417" y="1105"/>
                  </a:moveTo>
                  <a:lnTo>
                    <a:pt x="4417" y="3314"/>
                  </a:lnTo>
                  <a:lnTo>
                    <a:pt x="6626" y="3314"/>
                  </a:lnTo>
                  <a:lnTo>
                    <a:pt x="6626" y="4416"/>
                  </a:lnTo>
                  <a:lnTo>
                    <a:pt x="4417" y="4416"/>
                  </a:lnTo>
                  <a:lnTo>
                    <a:pt x="4417" y="6625"/>
                  </a:lnTo>
                  <a:lnTo>
                    <a:pt x="3312" y="6625"/>
                  </a:lnTo>
                  <a:lnTo>
                    <a:pt x="3312" y="4416"/>
                  </a:lnTo>
                  <a:lnTo>
                    <a:pt x="1105" y="4416"/>
                  </a:lnTo>
                  <a:lnTo>
                    <a:pt x="1105" y="3314"/>
                  </a:lnTo>
                  <a:lnTo>
                    <a:pt x="3312" y="3314"/>
                  </a:lnTo>
                  <a:lnTo>
                    <a:pt x="3312" y="1105"/>
                  </a:lnTo>
                  <a:close/>
                  <a:moveTo>
                    <a:pt x="3865" y="0"/>
                  </a:moveTo>
                  <a:cubicBezTo>
                    <a:pt x="1734" y="0"/>
                    <a:pt x="1" y="1735"/>
                    <a:pt x="1" y="3864"/>
                  </a:cubicBezTo>
                  <a:cubicBezTo>
                    <a:pt x="1" y="5995"/>
                    <a:pt x="1735" y="7730"/>
                    <a:pt x="3865" y="7730"/>
                  </a:cubicBezTo>
                  <a:cubicBezTo>
                    <a:pt x="5996" y="7730"/>
                    <a:pt x="7730" y="5995"/>
                    <a:pt x="7730" y="3864"/>
                  </a:cubicBezTo>
                  <a:cubicBezTo>
                    <a:pt x="7730" y="1735"/>
                    <a:pt x="5996" y="0"/>
                    <a:pt x="3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14"/>
            <p:cNvSpPr/>
            <p:nvPr/>
          </p:nvSpPr>
          <p:spPr>
            <a:xfrm>
              <a:off x="3999900" y="3350225"/>
              <a:ext cx="358825" cy="471100"/>
            </a:xfrm>
            <a:custGeom>
              <a:avLst/>
              <a:gdLst/>
              <a:ahLst/>
              <a:cxnLst/>
              <a:rect l="l" t="t" r="r" b="b"/>
              <a:pathLst>
                <a:path w="14353" h="18844" extrusionOk="0">
                  <a:moveTo>
                    <a:pt x="7176" y="2208"/>
                  </a:moveTo>
                  <a:cubicBezTo>
                    <a:pt x="9914" y="2208"/>
                    <a:pt x="12145" y="4439"/>
                    <a:pt x="12145" y="7176"/>
                  </a:cubicBezTo>
                  <a:cubicBezTo>
                    <a:pt x="12145" y="9914"/>
                    <a:pt x="9914" y="12146"/>
                    <a:pt x="7176" y="12146"/>
                  </a:cubicBezTo>
                  <a:cubicBezTo>
                    <a:pt x="4437" y="12146"/>
                    <a:pt x="2208" y="9914"/>
                    <a:pt x="2208" y="7176"/>
                  </a:cubicBezTo>
                  <a:cubicBezTo>
                    <a:pt x="2208" y="4439"/>
                    <a:pt x="4439" y="2208"/>
                    <a:pt x="7176" y="2208"/>
                  </a:cubicBezTo>
                  <a:close/>
                  <a:moveTo>
                    <a:pt x="7176" y="1"/>
                  </a:moveTo>
                  <a:cubicBezTo>
                    <a:pt x="3223" y="1"/>
                    <a:pt x="0" y="3225"/>
                    <a:pt x="0" y="7176"/>
                  </a:cubicBezTo>
                  <a:cubicBezTo>
                    <a:pt x="0" y="8745"/>
                    <a:pt x="496" y="10235"/>
                    <a:pt x="1435" y="11484"/>
                  </a:cubicBezTo>
                  <a:lnTo>
                    <a:pt x="6073" y="17739"/>
                  </a:lnTo>
                  <a:lnTo>
                    <a:pt x="2208" y="17739"/>
                  </a:lnTo>
                  <a:lnTo>
                    <a:pt x="2208" y="18844"/>
                  </a:lnTo>
                  <a:lnTo>
                    <a:pt x="12145" y="18844"/>
                  </a:lnTo>
                  <a:lnTo>
                    <a:pt x="12145" y="17739"/>
                  </a:lnTo>
                  <a:lnTo>
                    <a:pt x="8291" y="17739"/>
                  </a:lnTo>
                  <a:lnTo>
                    <a:pt x="12874" y="11548"/>
                  </a:lnTo>
                  <a:cubicBezTo>
                    <a:pt x="13846" y="10279"/>
                    <a:pt x="14353" y="8778"/>
                    <a:pt x="14353" y="7176"/>
                  </a:cubicBezTo>
                  <a:cubicBezTo>
                    <a:pt x="14353" y="3225"/>
                    <a:pt x="11129" y="1"/>
                    <a:pt x="7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9" name="Google Shape;4179;p114"/>
          <p:cNvGrpSpPr/>
          <p:nvPr/>
        </p:nvGrpSpPr>
        <p:grpSpPr>
          <a:xfrm>
            <a:off x="4690831" y="3836354"/>
            <a:ext cx="405168" cy="405124"/>
            <a:chOff x="3943750" y="4099150"/>
            <a:chExt cx="471125" cy="471075"/>
          </a:xfrm>
        </p:grpSpPr>
        <p:sp>
          <p:nvSpPr>
            <p:cNvPr id="4180" name="Google Shape;4180;p114"/>
            <p:cNvSpPr/>
            <p:nvPr/>
          </p:nvSpPr>
          <p:spPr>
            <a:xfrm>
              <a:off x="4303525" y="4237150"/>
              <a:ext cx="27600" cy="55250"/>
            </a:xfrm>
            <a:custGeom>
              <a:avLst/>
              <a:gdLst/>
              <a:ahLst/>
              <a:cxnLst/>
              <a:rect l="l" t="t" r="r" b="b"/>
              <a:pathLst>
                <a:path w="1104" h="2210" extrusionOk="0">
                  <a:moveTo>
                    <a:pt x="0" y="0"/>
                  </a:moveTo>
                  <a:lnTo>
                    <a:pt x="0" y="2209"/>
                  </a:lnTo>
                  <a:lnTo>
                    <a:pt x="1103" y="2209"/>
                  </a:lnTo>
                  <a:lnTo>
                    <a:pt x="11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14"/>
            <p:cNvSpPr/>
            <p:nvPr/>
          </p:nvSpPr>
          <p:spPr>
            <a:xfrm>
              <a:off x="3943750" y="4099150"/>
              <a:ext cx="471100" cy="138025"/>
            </a:xfrm>
            <a:custGeom>
              <a:avLst/>
              <a:gdLst/>
              <a:ahLst/>
              <a:cxnLst/>
              <a:rect l="l" t="t" r="r" b="b"/>
              <a:pathLst>
                <a:path w="18844" h="5521" extrusionOk="0">
                  <a:moveTo>
                    <a:pt x="12183" y="1104"/>
                  </a:moveTo>
                  <a:lnTo>
                    <a:pt x="12183" y="2209"/>
                  </a:lnTo>
                  <a:lnTo>
                    <a:pt x="6662" y="2209"/>
                  </a:lnTo>
                  <a:lnTo>
                    <a:pt x="6662" y="1104"/>
                  </a:lnTo>
                  <a:close/>
                  <a:moveTo>
                    <a:pt x="5558" y="0"/>
                  </a:moveTo>
                  <a:lnTo>
                    <a:pt x="5558" y="2209"/>
                  </a:lnTo>
                  <a:lnTo>
                    <a:pt x="0" y="2209"/>
                  </a:lnTo>
                  <a:lnTo>
                    <a:pt x="0" y="5520"/>
                  </a:lnTo>
                  <a:lnTo>
                    <a:pt x="2246" y="5520"/>
                  </a:lnTo>
                  <a:lnTo>
                    <a:pt x="2246" y="4416"/>
                  </a:lnTo>
                  <a:lnTo>
                    <a:pt x="5558" y="4416"/>
                  </a:lnTo>
                  <a:lnTo>
                    <a:pt x="5558" y="5520"/>
                  </a:lnTo>
                  <a:lnTo>
                    <a:pt x="13287" y="5520"/>
                  </a:lnTo>
                  <a:lnTo>
                    <a:pt x="13287" y="4416"/>
                  </a:lnTo>
                  <a:lnTo>
                    <a:pt x="16599" y="4416"/>
                  </a:lnTo>
                  <a:lnTo>
                    <a:pt x="16599" y="5520"/>
                  </a:lnTo>
                  <a:lnTo>
                    <a:pt x="18843" y="5520"/>
                  </a:lnTo>
                  <a:lnTo>
                    <a:pt x="18843" y="2209"/>
                  </a:lnTo>
                  <a:lnTo>
                    <a:pt x="13287" y="2209"/>
                  </a:lnTo>
                  <a:lnTo>
                    <a:pt x="132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14"/>
            <p:cNvSpPr/>
            <p:nvPr/>
          </p:nvSpPr>
          <p:spPr>
            <a:xfrm>
              <a:off x="4110300" y="4319975"/>
              <a:ext cx="138025" cy="138025"/>
            </a:xfrm>
            <a:custGeom>
              <a:avLst/>
              <a:gdLst/>
              <a:ahLst/>
              <a:cxnLst/>
              <a:rect l="l" t="t" r="r" b="b"/>
              <a:pathLst>
                <a:path w="5521" h="5521" extrusionOk="0">
                  <a:moveTo>
                    <a:pt x="3312" y="1105"/>
                  </a:moveTo>
                  <a:lnTo>
                    <a:pt x="3312" y="2208"/>
                  </a:lnTo>
                  <a:lnTo>
                    <a:pt x="4416" y="2208"/>
                  </a:lnTo>
                  <a:lnTo>
                    <a:pt x="4416" y="3312"/>
                  </a:lnTo>
                  <a:lnTo>
                    <a:pt x="3312" y="3312"/>
                  </a:lnTo>
                  <a:lnTo>
                    <a:pt x="3312" y="4417"/>
                  </a:lnTo>
                  <a:lnTo>
                    <a:pt x="2209" y="4417"/>
                  </a:lnTo>
                  <a:lnTo>
                    <a:pt x="2209" y="3312"/>
                  </a:lnTo>
                  <a:lnTo>
                    <a:pt x="1105" y="3312"/>
                  </a:lnTo>
                  <a:lnTo>
                    <a:pt x="1105" y="2208"/>
                  </a:lnTo>
                  <a:lnTo>
                    <a:pt x="2209" y="2208"/>
                  </a:lnTo>
                  <a:lnTo>
                    <a:pt x="2209" y="1105"/>
                  </a:lnTo>
                  <a:close/>
                  <a:moveTo>
                    <a:pt x="2760" y="1"/>
                  </a:moveTo>
                  <a:cubicBezTo>
                    <a:pt x="1236" y="1"/>
                    <a:pt x="0" y="1236"/>
                    <a:pt x="0" y="2760"/>
                  </a:cubicBezTo>
                  <a:cubicBezTo>
                    <a:pt x="0" y="4284"/>
                    <a:pt x="1238" y="5521"/>
                    <a:pt x="2760" y="5521"/>
                  </a:cubicBezTo>
                  <a:cubicBezTo>
                    <a:pt x="4283" y="5521"/>
                    <a:pt x="5521" y="4284"/>
                    <a:pt x="5521" y="2760"/>
                  </a:cubicBezTo>
                  <a:cubicBezTo>
                    <a:pt x="5521" y="1236"/>
                    <a:pt x="4283" y="1"/>
                    <a:pt x="2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14"/>
            <p:cNvSpPr/>
            <p:nvPr/>
          </p:nvSpPr>
          <p:spPr>
            <a:xfrm>
              <a:off x="3943750" y="4264750"/>
              <a:ext cx="471125" cy="305475"/>
            </a:xfrm>
            <a:custGeom>
              <a:avLst/>
              <a:gdLst/>
              <a:ahLst/>
              <a:cxnLst/>
              <a:rect l="l" t="t" r="r" b="b"/>
              <a:pathLst>
                <a:path w="18845" h="12219" extrusionOk="0">
                  <a:moveTo>
                    <a:pt x="9422" y="1105"/>
                  </a:moveTo>
                  <a:cubicBezTo>
                    <a:pt x="11553" y="1105"/>
                    <a:pt x="13287" y="2838"/>
                    <a:pt x="13287" y="4969"/>
                  </a:cubicBezTo>
                  <a:cubicBezTo>
                    <a:pt x="13287" y="7100"/>
                    <a:pt x="11553" y="8833"/>
                    <a:pt x="9422" y="8833"/>
                  </a:cubicBezTo>
                  <a:cubicBezTo>
                    <a:pt x="7291" y="8833"/>
                    <a:pt x="5558" y="7100"/>
                    <a:pt x="5558" y="4969"/>
                  </a:cubicBezTo>
                  <a:cubicBezTo>
                    <a:pt x="5558" y="2838"/>
                    <a:pt x="7292" y="1105"/>
                    <a:pt x="9422" y="1105"/>
                  </a:cubicBezTo>
                  <a:close/>
                  <a:moveTo>
                    <a:pt x="0" y="1"/>
                  </a:moveTo>
                  <a:lnTo>
                    <a:pt x="0" y="11116"/>
                  </a:lnTo>
                  <a:lnTo>
                    <a:pt x="2246" y="11116"/>
                  </a:lnTo>
                  <a:lnTo>
                    <a:pt x="2246" y="12219"/>
                  </a:lnTo>
                  <a:lnTo>
                    <a:pt x="5558" y="12219"/>
                  </a:lnTo>
                  <a:lnTo>
                    <a:pt x="5558" y="11116"/>
                  </a:lnTo>
                  <a:lnTo>
                    <a:pt x="13287" y="11116"/>
                  </a:lnTo>
                  <a:lnTo>
                    <a:pt x="13287" y="12219"/>
                  </a:lnTo>
                  <a:lnTo>
                    <a:pt x="16599" y="12219"/>
                  </a:lnTo>
                  <a:lnTo>
                    <a:pt x="16599" y="11116"/>
                  </a:lnTo>
                  <a:lnTo>
                    <a:pt x="18845" y="11116"/>
                  </a:lnTo>
                  <a:lnTo>
                    <a:pt x="18845" y="1"/>
                  </a:lnTo>
                  <a:lnTo>
                    <a:pt x="16599" y="1"/>
                  </a:lnTo>
                  <a:lnTo>
                    <a:pt x="16599" y="2210"/>
                  </a:lnTo>
                  <a:lnTo>
                    <a:pt x="13287" y="2210"/>
                  </a:lnTo>
                  <a:lnTo>
                    <a:pt x="13287" y="1"/>
                  </a:lnTo>
                  <a:lnTo>
                    <a:pt x="5558" y="1"/>
                  </a:lnTo>
                  <a:lnTo>
                    <a:pt x="5558" y="2210"/>
                  </a:lnTo>
                  <a:lnTo>
                    <a:pt x="2246" y="2210"/>
                  </a:lnTo>
                  <a:lnTo>
                    <a:pt x="2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14"/>
            <p:cNvSpPr/>
            <p:nvPr/>
          </p:nvSpPr>
          <p:spPr>
            <a:xfrm>
              <a:off x="4027500" y="4237150"/>
              <a:ext cx="27600" cy="55250"/>
            </a:xfrm>
            <a:custGeom>
              <a:avLst/>
              <a:gdLst/>
              <a:ahLst/>
              <a:cxnLst/>
              <a:rect l="l" t="t" r="r" b="b"/>
              <a:pathLst>
                <a:path w="1104" h="2210" extrusionOk="0">
                  <a:moveTo>
                    <a:pt x="1" y="0"/>
                  </a:moveTo>
                  <a:lnTo>
                    <a:pt x="1" y="2209"/>
                  </a:lnTo>
                  <a:lnTo>
                    <a:pt x="1104" y="2209"/>
                  </a:lnTo>
                  <a:lnTo>
                    <a:pt x="11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5" name="Google Shape;4185;p114"/>
          <p:cNvGrpSpPr/>
          <p:nvPr/>
        </p:nvGrpSpPr>
        <p:grpSpPr>
          <a:xfrm>
            <a:off x="5388570" y="1285744"/>
            <a:ext cx="284897" cy="405124"/>
            <a:chOff x="4755075" y="1133325"/>
            <a:chExt cx="331275" cy="471075"/>
          </a:xfrm>
        </p:grpSpPr>
        <p:sp>
          <p:nvSpPr>
            <p:cNvPr id="4186" name="Google Shape;4186;p114"/>
            <p:cNvSpPr/>
            <p:nvPr/>
          </p:nvSpPr>
          <p:spPr>
            <a:xfrm>
              <a:off x="4782700" y="1133325"/>
              <a:ext cx="276025" cy="70850"/>
            </a:xfrm>
            <a:custGeom>
              <a:avLst/>
              <a:gdLst/>
              <a:ahLst/>
              <a:cxnLst/>
              <a:rect l="l" t="t" r="r" b="b"/>
              <a:pathLst>
                <a:path w="11041" h="2834" extrusionOk="0">
                  <a:moveTo>
                    <a:pt x="0" y="0"/>
                  </a:moveTo>
                  <a:lnTo>
                    <a:pt x="0" y="2834"/>
                  </a:lnTo>
                  <a:lnTo>
                    <a:pt x="11041" y="2834"/>
                  </a:lnTo>
                  <a:lnTo>
                    <a:pt x="1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14"/>
            <p:cNvSpPr/>
            <p:nvPr/>
          </p:nvSpPr>
          <p:spPr>
            <a:xfrm>
              <a:off x="4755075" y="1355975"/>
              <a:ext cx="138050" cy="138025"/>
            </a:xfrm>
            <a:custGeom>
              <a:avLst/>
              <a:gdLst/>
              <a:ahLst/>
              <a:cxnLst/>
              <a:rect l="l" t="t" r="r" b="b"/>
              <a:pathLst>
                <a:path w="5522" h="5521" extrusionOk="0">
                  <a:moveTo>
                    <a:pt x="1" y="0"/>
                  </a:moveTo>
                  <a:lnTo>
                    <a:pt x="1" y="1105"/>
                  </a:lnTo>
                  <a:lnTo>
                    <a:pt x="4417" y="1105"/>
                  </a:lnTo>
                  <a:lnTo>
                    <a:pt x="4417" y="2209"/>
                  </a:lnTo>
                  <a:lnTo>
                    <a:pt x="1" y="2209"/>
                  </a:lnTo>
                  <a:lnTo>
                    <a:pt x="1" y="3312"/>
                  </a:lnTo>
                  <a:lnTo>
                    <a:pt x="4417" y="3312"/>
                  </a:lnTo>
                  <a:lnTo>
                    <a:pt x="4417" y="4416"/>
                  </a:lnTo>
                  <a:lnTo>
                    <a:pt x="1" y="4416"/>
                  </a:lnTo>
                  <a:lnTo>
                    <a:pt x="1" y="5521"/>
                  </a:lnTo>
                  <a:lnTo>
                    <a:pt x="5521" y="5521"/>
                  </a:lnTo>
                  <a:lnTo>
                    <a:pt x="5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14"/>
            <p:cNvSpPr/>
            <p:nvPr/>
          </p:nvSpPr>
          <p:spPr>
            <a:xfrm>
              <a:off x="5031100" y="1355975"/>
              <a:ext cx="55250" cy="138025"/>
            </a:xfrm>
            <a:custGeom>
              <a:avLst/>
              <a:gdLst/>
              <a:ahLst/>
              <a:cxnLst/>
              <a:rect l="l" t="t" r="r" b="b"/>
              <a:pathLst>
                <a:path w="2210" h="5521" extrusionOk="0">
                  <a:moveTo>
                    <a:pt x="0" y="0"/>
                  </a:moveTo>
                  <a:lnTo>
                    <a:pt x="0" y="5521"/>
                  </a:lnTo>
                  <a:lnTo>
                    <a:pt x="2209" y="5521"/>
                  </a:lnTo>
                  <a:lnTo>
                    <a:pt x="2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14"/>
            <p:cNvSpPr/>
            <p:nvPr/>
          </p:nvSpPr>
          <p:spPr>
            <a:xfrm>
              <a:off x="4755075" y="1231775"/>
              <a:ext cx="331275" cy="372625"/>
            </a:xfrm>
            <a:custGeom>
              <a:avLst/>
              <a:gdLst/>
              <a:ahLst/>
              <a:cxnLst/>
              <a:rect l="l" t="t" r="r" b="b"/>
              <a:pathLst>
                <a:path w="13251" h="14905" extrusionOk="0">
                  <a:moveTo>
                    <a:pt x="2209" y="0"/>
                  </a:moveTo>
                  <a:lnTo>
                    <a:pt x="2209" y="1655"/>
                  </a:lnTo>
                  <a:lnTo>
                    <a:pt x="1657" y="1655"/>
                  </a:lnTo>
                  <a:cubicBezTo>
                    <a:pt x="741" y="1655"/>
                    <a:pt x="1" y="2395"/>
                    <a:pt x="1" y="3312"/>
                  </a:cubicBezTo>
                  <a:lnTo>
                    <a:pt x="1" y="3864"/>
                  </a:lnTo>
                  <a:lnTo>
                    <a:pt x="6625" y="3864"/>
                  </a:lnTo>
                  <a:lnTo>
                    <a:pt x="6625" y="11593"/>
                  </a:lnTo>
                  <a:lnTo>
                    <a:pt x="1" y="11593"/>
                  </a:lnTo>
                  <a:lnTo>
                    <a:pt x="1" y="13248"/>
                  </a:lnTo>
                  <a:cubicBezTo>
                    <a:pt x="1" y="14165"/>
                    <a:pt x="741" y="14905"/>
                    <a:pt x="1657" y="14905"/>
                  </a:cubicBezTo>
                  <a:lnTo>
                    <a:pt x="11594" y="14905"/>
                  </a:lnTo>
                  <a:cubicBezTo>
                    <a:pt x="12510" y="14905"/>
                    <a:pt x="13250" y="14165"/>
                    <a:pt x="13250" y="13248"/>
                  </a:cubicBezTo>
                  <a:lnTo>
                    <a:pt x="13250" y="11593"/>
                  </a:lnTo>
                  <a:lnTo>
                    <a:pt x="9939" y="11593"/>
                  </a:lnTo>
                  <a:lnTo>
                    <a:pt x="9939" y="3864"/>
                  </a:lnTo>
                  <a:lnTo>
                    <a:pt x="13250" y="3864"/>
                  </a:lnTo>
                  <a:lnTo>
                    <a:pt x="13250" y="3312"/>
                  </a:lnTo>
                  <a:cubicBezTo>
                    <a:pt x="13250" y="2395"/>
                    <a:pt x="12510" y="1655"/>
                    <a:pt x="11594" y="1655"/>
                  </a:cubicBezTo>
                  <a:lnTo>
                    <a:pt x="11041" y="1655"/>
                  </a:lnTo>
                  <a:lnTo>
                    <a:pt x="1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0" name="Google Shape;4190;p114"/>
          <p:cNvGrpSpPr/>
          <p:nvPr/>
        </p:nvGrpSpPr>
        <p:grpSpPr>
          <a:xfrm>
            <a:off x="5328456" y="1908212"/>
            <a:ext cx="405125" cy="405124"/>
            <a:chOff x="4685175" y="1857125"/>
            <a:chExt cx="471075" cy="471075"/>
          </a:xfrm>
        </p:grpSpPr>
        <p:sp>
          <p:nvSpPr>
            <p:cNvPr id="4191" name="Google Shape;4191;p114"/>
            <p:cNvSpPr/>
            <p:nvPr/>
          </p:nvSpPr>
          <p:spPr>
            <a:xfrm>
              <a:off x="4851675" y="2107400"/>
              <a:ext cx="138025" cy="138025"/>
            </a:xfrm>
            <a:custGeom>
              <a:avLst/>
              <a:gdLst/>
              <a:ahLst/>
              <a:cxnLst/>
              <a:rect l="l" t="t" r="r" b="b"/>
              <a:pathLst>
                <a:path w="5521" h="5521" extrusionOk="0">
                  <a:moveTo>
                    <a:pt x="2209" y="0"/>
                  </a:moveTo>
                  <a:lnTo>
                    <a:pt x="2209" y="2207"/>
                  </a:lnTo>
                  <a:lnTo>
                    <a:pt x="0" y="2207"/>
                  </a:lnTo>
                  <a:lnTo>
                    <a:pt x="0" y="3312"/>
                  </a:lnTo>
                  <a:lnTo>
                    <a:pt x="2209" y="3312"/>
                  </a:lnTo>
                  <a:lnTo>
                    <a:pt x="2209" y="5520"/>
                  </a:lnTo>
                  <a:lnTo>
                    <a:pt x="3314" y="5520"/>
                  </a:lnTo>
                  <a:lnTo>
                    <a:pt x="3314" y="3312"/>
                  </a:lnTo>
                  <a:lnTo>
                    <a:pt x="5521" y="3312"/>
                  </a:lnTo>
                  <a:lnTo>
                    <a:pt x="5521" y="2207"/>
                  </a:lnTo>
                  <a:lnTo>
                    <a:pt x="3314" y="2207"/>
                  </a:lnTo>
                  <a:lnTo>
                    <a:pt x="3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14"/>
            <p:cNvSpPr/>
            <p:nvPr/>
          </p:nvSpPr>
          <p:spPr>
            <a:xfrm>
              <a:off x="4685175" y="2052175"/>
              <a:ext cx="471075" cy="276025"/>
            </a:xfrm>
            <a:custGeom>
              <a:avLst/>
              <a:gdLst/>
              <a:ahLst/>
              <a:cxnLst/>
              <a:rect l="l" t="t" r="r" b="b"/>
              <a:pathLst>
                <a:path w="18843" h="11041" extrusionOk="0">
                  <a:moveTo>
                    <a:pt x="11078" y="1105"/>
                  </a:moveTo>
                  <a:lnTo>
                    <a:pt x="11078" y="3313"/>
                  </a:lnTo>
                  <a:lnTo>
                    <a:pt x="13285" y="3313"/>
                  </a:lnTo>
                  <a:lnTo>
                    <a:pt x="13285" y="6625"/>
                  </a:lnTo>
                  <a:lnTo>
                    <a:pt x="11078" y="6625"/>
                  </a:lnTo>
                  <a:lnTo>
                    <a:pt x="11078" y="8834"/>
                  </a:lnTo>
                  <a:lnTo>
                    <a:pt x="7765" y="8834"/>
                  </a:lnTo>
                  <a:lnTo>
                    <a:pt x="7765" y="6625"/>
                  </a:lnTo>
                  <a:lnTo>
                    <a:pt x="5558" y="6625"/>
                  </a:lnTo>
                  <a:lnTo>
                    <a:pt x="5558" y="3313"/>
                  </a:lnTo>
                  <a:lnTo>
                    <a:pt x="7765" y="3313"/>
                  </a:lnTo>
                  <a:lnTo>
                    <a:pt x="7765" y="1105"/>
                  </a:lnTo>
                  <a:close/>
                  <a:moveTo>
                    <a:pt x="0" y="0"/>
                  </a:moveTo>
                  <a:lnTo>
                    <a:pt x="0" y="11041"/>
                  </a:lnTo>
                  <a:lnTo>
                    <a:pt x="18843" y="11041"/>
                  </a:lnTo>
                  <a:lnTo>
                    <a:pt x="188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14"/>
            <p:cNvSpPr/>
            <p:nvPr/>
          </p:nvSpPr>
          <p:spPr>
            <a:xfrm>
              <a:off x="4685175" y="1857125"/>
              <a:ext cx="471075" cy="167450"/>
            </a:xfrm>
            <a:custGeom>
              <a:avLst/>
              <a:gdLst/>
              <a:ahLst/>
              <a:cxnLst/>
              <a:rect l="l" t="t" r="r" b="b"/>
              <a:pathLst>
                <a:path w="18843" h="6698" extrusionOk="0">
                  <a:moveTo>
                    <a:pt x="3901" y="0"/>
                  </a:moveTo>
                  <a:cubicBezTo>
                    <a:pt x="3072" y="0"/>
                    <a:pt x="2421" y="917"/>
                    <a:pt x="2278" y="2209"/>
                  </a:cubicBezTo>
                  <a:lnTo>
                    <a:pt x="0" y="2209"/>
                  </a:lnTo>
                  <a:lnTo>
                    <a:pt x="0" y="6698"/>
                  </a:lnTo>
                  <a:lnTo>
                    <a:pt x="18843" y="6698"/>
                  </a:lnTo>
                  <a:lnTo>
                    <a:pt x="18843" y="2209"/>
                  </a:lnTo>
                  <a:lnTo>
                    <a:pt x="16564" y="2209"/>
                  </a:lnTo>
                  <a:cubicBezTo>
                    <a:pt x="16587" y="2386"/>
                    <a:pt x="16598" y="2573"/>
                    <a:pt x="16598" y="2761"/>
                  </a:cubicBezTo>
                  <a:cubicBezTo>
                    <a:pt x="16598" y="4340"/>
                    <a:pt x="15879" y="5521"/>
                    <a:pt x="14942" y="5521"/>
                  </a:cubicBezTo>
                  <a:lnTo>
                    <a:pt x="14942" y="4416"/>
                  </a:lnTo>
                  <a:cubicBezTo>
                    <a:pt x="15075" y="4416"/>
                    <a:pt x="15494" y="3832"/>
                    <a:pt x="15494" y="2761"/>
                  </a:cubicBezTo>
                  <a:cubicBezTo>
                    <a:pt x="15494" y="2562"/>
                    <a:pt x="15483" y="2374"/>
                    <a:pt x="15450" y="2209"/>
                  </a:cubicBezTo>
                  <a:lnTo>
                    <a:pt x="14433" y="2209"/>
                  </a:lnTo>
                  <a:cubicBezTo>
                    <a:pt x="14534" y="1492"/>
                    <a:pt x="14832" y="1105"/>
                    <a:pt x="14942" y="1105"/>
                  </a:cubicBezTo>
                  <a:cubicBezTo>
                    <a:pt x="15052" y="1105"/>
                    <a:pt x="15350" y="1492"/>
                    <a:pt x="15450" y="2209"/>
                  </a:cubicBezTo>
                  <a:lnTo>
                    <a:pt x="16564" y="2209"/>
                  </a:lnTo>
                  <a:cubicBezTo>
                    <a:pt x="16422" y="917"/>
                    <a:pt x="15769" y="0"/>
                    <a:pt x="14942" y="0"/>
                  </a:cubicBezTo>
                  <a:cubicBezTo>
                    <a:pt x="14114" y="0"/>
                    <a:pt x="13462" y="917"/>
                    <a:pt x="13319" y="2209"/>
                  </a:cubicBezTo>
                  <a:lnTo>
                    <a:pt x="11044" y="2209"/>
                  </a:lnTo>
                  <a:cubicBezTo>
                    <a:pt x="11067" y="2386"/>
                    <a:pt x="11078" y="2573"/>
                    <a:pt x="11078" y="2761"/>
                  </a:cubicBezTo>
                  <a:cubicBezTo>
                    <a:pt x="11078" y="4340"/>
                    <a:pt x="10359" y="5521"/>
                    <a:pt x="9421" y="5521"/>
                  </a:cubicBezTo>
                  <a:lnTo>
                    <a:pt x="9421" y="4416"/>
                  </a:lnTo>
                  <a:cubicBezTo>
                    <a:pt x="9554" y="4416"/>
                    <a:pt x="9974" y="3832"/>
                    <a:pt x="9974" y="2761"/>
                  </a:cubicBezTo>
                  <a:cubicBezTo>
                    <a:pt x="9974" y="2562"/>
                    <a:pt x="9962" y="2374"/>
                    <a:pt x="9928" y="2209"/>
                  </a:cubicBezTo>
                  <a:lnTo>
                    <a:pt x="8913" y="2209"/>
                  </a:lnTo>
                  <a:cubicBezTo>
                    <a:pt x="9013" y="1492"/>
                    <a:pt x="9311" y="1105"/>
                    <a:pt x="9421" y="1105"/>
                  </a:cubicBezTo>
                  <a:cubicBezTo>
                    <a:pt x="9532" y="1105"/>
                    <a:pt x="9829" y="1492"/>
                    <a:pt x="9928" y="2209"/>
                  </a:cubicBezTo>
                  <a:lnTo>
                    <a:pt x="11044" y="2209"/>
                  </a:lnTo>
                  <a:cubicBezTo>
                    <a:pt x="10900" y="917"/>
                    <a:pt x="10249" y="0"/>
                    <a:pt x="9421" y="0"/>
                  </a:cubicBezTo>
                  <a:cubicBezTo>
                    <a:pt x="8592" y="0"/>
                    <a:pt x="7941" y="917"/>
                    <a:pt x="7799" y="2209"/>
                  </a:cubicBezTo>
                  <a:lnTo>
                    <a:pt x="5524" y="2209"/>
                  </a:lnTo>
                  <a:cubicBezTo>
                    <a:pt x="5546" y="2386"/>
                    <a:pt x="5558" y="2573"/>
                    <a:pt x="5558" y="2761"/>
                  </a:cubicBezTo>
                  <a:cubicBezTo>
                    <a:pt x="5558" y="4340"/>
                    <a:pt x="4839" y="5521"/>
                    <a:pt x="3901" y="5521"/>
                  </a:cubicBezTo>
                  <a:lnTo>
                    <a:pt x="3901" y="4416"/>
                  </a:lnTo>
                  <a:cubicBezTo>
                    <a:pt x="4034" y="4416"/>
                    <a:pt x="4453" y="3832"/>
                    <a:pt x="4453" y="2761"/>
                  </a:cubicBezTo>
                  <a:cubicBezTo>
                    <a:pt x="4453" y="2562"/>
                    <a:pt x="4442" y="2374"/>
                    <a:pt x="4408" y="2209"/>
                  </a:cubicBezTo>
                  <a:lnTo>
                    <a:pt x="3393" y="2209"/>
                  </a:lnTo>
                  <a:cubicBezTo>
                    <a:pt x="3493" y="1492"/>
                    <a:pt x="3791" y="1105"/>
                    <a:pt x="3901" y="1105"/>
                  </a:cubicBezTo>
                  <a:cubicBezTo>
                    <a:pt x="4011" y="1105"/>
                    <a:pt x="4309" y="1492"/>
                    <a:pt x="4408" y="2209"/>
                  </a:cubicBezTo>
                  <a:lnTo>
                    <a:pt x="5524" y="2209"/>
                  </a:lnTo>
                  <a:cubicBezTo>
                    <a:pt x="5380" y="917"/>
                    <a:pt x="4729" y="0"/>
                    <a:pt x="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4" name="Google Shape;4194;p114"/>
          <p:cNvGrpSpPr/>
          <p:nvPr/>
        </p:nvGrpSpPr>
        <p:grpSpPr>
          <a:xfrm>
            <a:off x="5974209" y="1285744"/>
            <a:ext cx="405146" cy="404501"/>
            <a:chOff x="5436050" y="1133325"/>
            <a:chExt cx="471100" cy="470350"/>
          </a:xfrm>
        </p:grpSpPr>
        <p:sp>
          <p:nvSpPr>
            <p:cNvPr id="4195" name="Google Shape;4195;p114"/>
            <p:cNvSpPr/>
            <p:nvPr/>
          </p:nvSpPr>
          <p:spPr>
            <a:xfrm>
              <a:off x="5436050" y="1189625"/>
              <a:ext cx="471100" cy="414050"/>
            </a:xfrm>
            <a:custGeom>
              <a:avLst/>
              <a:gdLst/>
              <a:ahLst/>
              <a:cxnLst/>
              <a:rect l="l" t="t" r="r" b="b"/>
              <a:pathLst>
                <a:path w="18844" h="16562" extrusionOk="0">
                  <a:moveTo>
                    <a:pt x="14978" y="1"/>
                  </a:moveTo>
                  <a:cubicBezTo>
                    <a:pt x="13456" y="1"/>
                    <a:pt x="12219" y="1239"/>
                    <a:pt x="12219" y="2761"/>
                  </a:cubicBezTo>
                  <a:lnTo>
                    <a:pt x="12219" y="14907"/>
                  </a:lnTo>
                  <a:cubicBezTo>
                    <a:pt x="12219" y="15211"/>
                    <a:pt x="11971" y="15457"/>
                    <a:pt x="11666" y="15457"/>
                  </a:cubicBezTo>
                  <a:lnTo>
                    <a:pt x="6109" y="15457"/>
                  </a:lnTo>
                  <a:cubicBezTo>
                    <a:pt x="5804" y="15457"/>
                    <a:pt x="5557" y="15211"/>
                    <a:pt x="5557" y="14907"/>
                  </a:cubicBezTo>
                  <a:lnTo>
                    <a:pt x="5557" y="13634"/>
                  </a:lnTo>
                  <a:cubicBezTo>
                    <a:pt x="6201" y="13407"/>
                    <a:pt x="6661" y="12795"/>
                    <a:pt x="6661" y="12073"/>
                  </a:cubicBezTo>
                  <a:lnTo>
                    <a:pt x="10010" y="12073"/>
                  </a:lnTo>
                  <a:lnTo>
                    <a:pt x="10010" y="9864"/>
                  </a:lnTo>
                  <a:lnTo>
                    <a:pt x="1" y="9864"/>
                  </a:lnTo>
                  <a:lnTo>
                    <a:pt x="1" y="12073"/>
                  </a:lnTo>
                  <a:lnTo>
                    <a:pt x="3350" y="12073"/>
                  </a:lnTo>
                  <a:cubicBezTo>
                    <a:pt x="3350" y="12795"/>
                    <a:pt x="3809" y="13407"/>
                    <a:pt x="4454" y="13634"/>
                  </a:cubicBezTo>
                  <a:lnTo>
                    <a:pt x="4454" y="14907"/>
                  </a:lnTo>
                  <a:cubicBezTo>
                    <a:pt x="4454" y="15820"/>
                    <a:pt x="5196" y="16562"/>
                    <a:pt x="6109" y="16562"/>
                  </a:cubicBezTo>
                  <a:lnTo>
                    <a:pt x="11666" y="16562"/>
                  </a:lnTo>
                  <a:cubicBezTo>
                    <a:pt x="12580" y="16562"/>
                    <a:pt x="13323" y="15820"/>
                    <a:pt x="13323" y="14907"/>
                  </a:cubicBezTo>
                  <a:lnTo>
                    <a:pt x="13323" y="2761"/>
                  </a:lnTo>
                  <a:cubicBezTo>
                    <a:pt x="13323" y="1848"/>
                    <a:pt x="14066" y="1105"/>
                    <a:pt x="14980" y="1105"/>
                  </a:cubicBezTo>
                  <a:cubicBezTo>
                    <a:pt x="15891" y="1105"/>
                    <a:pt x="16635" y="1848"/>
                    <a:pt x="16635" y="2761"/>
                  </a:cubicBezTo>
                  <a:lnTo>
                    <a:pt x="16635" y="8928"/>
                  </a:lnTo>
                  <a:cubicBezTo>
                    <a:pt x="15993" y="9156"/>
                    <a:pt x="15530" y="9770"/>
                    <a:pt x="15530" y="10489"/>
                  </a:cubicBezTo>
                  <a:lnTo>
                    <a:pt x="15530" y="14354"/>
                  </a:lnTo>
                  <a:lnTo>
                    <a:pt x="16635" y="14354"/>
                  </a:lnTo>
                  <a:lnTo>
                    <a:pt x="16635" y="16562"/>
                  </a:lnTo>
                  <a:lnTo>
                    <a:pt x="17739" y="16562"/>
                  </a:lnTo>
                  <a:lnTo>
                    <a:pt x="17739" y="14354"/>
                  </a:lnTo>
                  <a:lnTo>
                    <a:pt x="18843" y="14354"/>
                  </a:lnTo>
                  <a:lnTo>
                    <a:pt x="18843" y="10489"/>
                  </a:lnTo>
                  <a:cubicBezTo>
                    <a:pt x="18843" y="9770"/>
                    <a:pt x="18382" y="9156"/>
                    <a:pt x="17739" y="8928"/>
                  </a:cubicBezTo>
                  <a:lnTo>
                    <a:pt x="17739" y="2761"/>
                  </a:lnTo>
                  <a:cubicBezTo>
                    <a:pt x="17739" y="1239"/>
                    <a:pt x="16500" y="1"/>
                    <a:pt x="14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14"/>
            <p:cNvSpPr/>
            <p:nvPr/>
          </p:nvSpPr>
          <p:spPr>
            <a:xfrm>
              <a:off x="5436050" y="1270600"/>
              <a:ext cx="250250" cy="138025"/>
            </a:xfrm>
            <a:custGeom>
              <a:avLst/>
              <a:gdLst/>
              <a:ahLst/>
              <a:cxnLst/>
              <a:rect l="l" t="t" r="r" b="b"/>
              <a:pathLst>
                <a:path w="10010" h="5521" extrusionOk="0">
                  <a:moveTo>
                    <a:pt x="5557" y="1105"/>
                  </a:moveTo>
                  <a:lnTo>
                    <a:pt x="5557" y="2209"/>
                  </a:lnTo>
                  <a:lnTo>
                    <a:pt x="6661" y="2209"/>
                  </a:lnTo>
                  <a:lnTo>
                    <a:pt x="6661" y="3313"/>
                  </a:lnTo>
                  <a:lnTo>
                    <a:pt x="5557" y="3313"/>
                  </a:lnTo>
                  <a:lnTo>
                    <a:pt x="5557" y="4416"/>
                  </a:lnTo>
                  <a:lnTo>
                    <a:pt x="4454" y="4416"/>
                  </a:lnTo>
                  <a:lnTo>
                    <a:pt x="4454" y="3313"/>
                  </a:lnTo>
                  <a:lnTo>
                    <a:pt x="3350" y="3313"/>
                  </a:lnTo>
                  <a:lnTo>
                    <a:pt x="3350" y="2209"/>
                  </a:lnTo>
                  <a:lnTo>
                    <a:pt x="4454" y="2209"/>
                  </a:lnTo>
                  <a:lnTo>
                    <a:pt x="4454" y="1105"/>
                  </a:lnTo>
                  <a:close/>
                  <a:moveTo>
                    <a:pt x="1" y="0"/>
                  </a:moveTo>
                  <a:lnTo>
                    <a:pt x="1" y="5521"/>
                  </a:lnTo>
                  <a:lnTo>
                    <a:pt x="10010" y="5521"/>
                  </a:lnTo>
                  <a:lnTo>
                    <a:pt x="10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14"/>
            <p:cNvSpPr/>
            <p:nvPr/>
          </p:nvSpPr>
          <p:spPr>
            <a:xfrm>
              <a:off x="5436050" y="1133325"/>
              <a:ext cx="250250" cy="109675"/>
            </a:xfrm>
            <a:custGeom>
              <a:avLst/>
              <a:gdLst/>
              <a:ahLst/>
              <a:cxnLst/>
              <a:rect l="l" t="t" r="r" b="b"/>
              <a:pathLst>
                <a:path w="10010" h="4387" extrusionOk="0">
                  <a:moveTo>
                    <a:pt x="5557" y="2180"/>
                  </a:moveTo>
                  <a:lnTo>
                    <a:pt x="5557" y="3282"/>
                  </a:lnTo>
                  <a:lnTo>
                    <a:pt x="4454" y="3282"/>
                  </a:lnTo>
                  <a:lnTo>
                    <a:pt x="4454" y="2180"/>
                  </a:lnTo>
                  <a:close/>
                  <a:moveTo>
                    <a:pt x="4997" y="0"/>
                  </a:moveTo>
                  <a:cubicBezTo>
                    <a:pt x="4278" y="0"/>
                    <a:pt x="3564" y="260"/>
                    <a:pt x="3063" y="777"/>
                  </a:cubicBezTo>
                  <a:cubicBezTo>
                    <a:pt x="2665" y="1163"/>
                    <a:pt x="2410" y="1648"/>
                    <a:pt x="2300" y="2180"/>
                  </a:cubicBezTo>
                  <a:lnTo>
                    <a:pt x="1" y="2180"/>
                  </a:lnTo>
                  <a:lnTo>
                    <a:pt x="1" y="4387"/>
                  </a:lnTo>
                  <a:lnTo>
                    <a:pt x="10010" y="4387"/>
                  </a:lnTo>
                  <a:lnTo>
                    <a:pt x="10010" y="2180"/>
                  </a:lnTo>
                  <a:lnTo>
                    <a:pt x="7710" y="2180"/>
                  </a:lnTo>
                  <a:cubicBezTo>
                    <a:pt x="7600" y="1648"/>
                    <a:pt x="7346" y="1164"/>
                    <a:pt x="6959" y="789"/>
                  </a:cubicBezTo>
                  <a:cubicBezTo>
                    <a:pt x="6444" y="263"/>
                    <a:pt x="5719" y="0"/>
                    <a:pt x="4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8" name="Google Shape;4198;p114"/>
          <p:cNvGrpSpPr/>
          <p:nvPr/>
        </p:nvGrpSpPr>
        <p:grpSpPr>
          <a:xfrm>
            <a:off x="5352257" y="2555986"/>
            <a:ext cx="357481" cy="405189"/>
            <a:chOff x="4712850" y="2610350"/>
            <a:chExt cx="415675" cy="471150"/>
          </a:xfrm>
        </p:grpSpPr>
        <p:sp>
          <p:nvSpPr>
            <p:cNvPr id="4199" name="Google Shape;4199;p114"/>
            <p:cNvSpPr/>
            <p:nvPr/>
          </p:nvSpPr>
          <p:spPr>
            <a:xfrm>
              <a:off x="4924875" y="2832050"/>
              <a:ext cx="203650" cy="249450"/>
            </a:xfrm>
            <a:custGeom>
              <a:avLst/>
              <a:gdLst/>
              <a:ahLst/>
              <a:cxnLst/>
              <a:rect l="l" t="t" r="r" b="b"/>
              <a:pathLst>
                <a:path w="8146" h="9978" extrusionOk="0">
                  <a:moveTo>
                    <a:pt x="0" y="0"/>
                  </a:moveTo>
                  <a:cubicBezTo>
                    <a:pt x="1131" y="787"/>
                    <a:pt x="1984" y="1963"/>
                    <a:pt x="2371" y="3326"/>
                  </a:cubicBezTo>
                  <a:lnTo>
                    <a:pt x="4821" y="3326"/>
                  </a:lnTo>
                  <a:lnTo>
                    <a:pt x="4821" y="4434"/>
                  </a:lnTo>
                  <a:lnTo>
                    <a:pt x="2572" y="4434"/>
                  </a:lnTo>
                  <a:cubicBezTo>
                    <a:pt x="2593" y="4612"/>
                    <a:pt x="2604" y="4800"/>
                    <a:pt x="2604" y="4988"/>
                  </a:cubicBezTo>
                  <a:cubicBezTo>
                    <a:pt x="2604" y="5177"/>
                    <a:pt x="2593" y="5365"/>
                    <a:pt x="2572" y="5543"/>
                  </a:cubicBezTo>
                  <a:lnTo>
                    <a:pt x="4821" y="5543"/>
                  </a:lnTo>
                  <a:lnTo>
                    <a:pt x="4821" y="6753"/>
                  </a:lnTo>
                  <a:cubicBezTo>
                    <a:pt x="4178" y="6983"/>
                    <a:pt x="3713" y="7592"/>
                    <a:pt x="3713" y="8314"/>
                  </a:cubicBezTo>
                  <a:cubicBezTo>
                    <a:pt x="3713" y="9231"/>
                    <a:pt x="4458" y="9977"/>
                    <a:pt x="5375" y="9977"/>
                  </a:cubicBezTo>
                  <a:cubicBezTo>
                    <a:pt x="6097" y="9977"/>
                    <a:pt x="6706" y="9512"/>
                    <a:pt x="6936" y="8868"/>
                  </a:cubicBezTo>
                  <a:lnTo>
                    <a:pt x="8146" y="8868"/>
                  </a:lnTo>
                  <a:lnTo>
                    <a:pt x="8146" y="7760"/>
                  </a:lnTo>
                  <a:lnTo>
                    <a:pt x="6936" y="7760"/>
                  </a:lnTo>
                  <a:cubicBezTo>
                    <a:pt x="6769" y="7291"/>
                    <a:pt x="6398" y="6921"/>
                    <a:pt x="5930" y="6753"/>
                  </a:cubicBezTo>
                  <a:lnTo>
                    <a:pt x="5930" y="1663"/>
                  </a:lnTo>
                  <a:cubicBezTo>
                    <a:pt x="5930" y="744"/>
                    <a:pt x="5187" y="0"/>
                    <a:pt x="4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14"/>
            <p:cNvSpPr/>
            <p:nvPr/>
          </p:nvSpPr>
          <p:spPr>
            <a:xfrm>
              <a:off x="4712850" y="2832050"/>
              <a:ext cx="249450" cy="249450"/>
            </a:xfrm>
            <a:custGeom>
              <a:avLst/>
              <a:gdLst/>
              <a:ahLst/>
              <a:cxnLst/>
              <a:rect l="l" t="t" r="r" b="b"/>
              <a:pathLst>
                <a:path w="9978" h="9978" extrusionOk="0">
                  <a:moveTo>
                    <a:pt x="4990" y="3326"/>
                  </a:moveTo>
                  <a:cubicBezTo>
                    <a:pt x="5910" y="3326"/>
                    <a:pt x="6651" y="4068"/>
                    <a:pt x="6651" y="4988"/>
                  </a:cubicBezTo>
                  <a:cubicBezTo>
                    <a:pt x="6651" y="5908"/>
                    <a:pt x="5910" y="6651"/>
                    <a:pt x="4990" y="6651"/>
                  </a:cubicBezTo>
                  <a:cubicBezTo>
                    <a:pt x="4068" y="6651"/>
                    <a:pt x="3327" y="5908"/>
                    <a:pt x="3327" y="4988"/>
                  </a:cubicBezTo>
                  <a:cubicBezTo>
                    <a:pt x="3327" y="4068"/>
                    <a:pt x="4068" y="3326"/>
                    <a:pt x="4990" y="3326"/>
                  </a:cubicBezTo>
                  <a:close/>
                  <a:moveTo>
                    <a:pt x="4990" y="0"/>
                  </a:moveTo>
                  <a:cubicBezTo>
                    <a:pt x="2240" y="0"/>
                    <a:pt x="1" y="2240"/>
                    <a:pt x="1" y="4988"/>
                  </a:cubicBezTo>
                  <a:cubicBezTo>
                    <a:pt x="1" y="7737"/>
                    <a:pt x="2240" y="9977"/>
                    <a:pt x="4990" y="9977"/>
                  </a:cubicBezTo>
                  <a:cubicBezTo>
                    <a:pt x="7738" y="9977"/>
                    <a:pt x="9977" y="7737"/>
                    <a:pt x="9977" y="4988"/>
                  </a:cubicBezTo>
                  <a:cubicBezTo>
                    <a:pt x="9977" y="2240"/>
                    <a:pt x="7738" y="0"/>
                    <a:pt x="4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14"/>
            <p:cNvSpPr/>
            <p:nvPr/>
          </p:nvSpPr>
          <p:spPr>
            <a:xfrm>
              <a:off x="4823700" y="2942900"/>
              <a:ext cx="27750" cy="27750"/>
            </a:xfrm>
            <a:custGeom>
              <a:avLst/>
              <a:gdLst/>
              <a:ahLst/>
              <a:cxnLst/>
              <a:rect l="l" t="t" r="r" b="b"/>
              <a:pathLst>
                <a:path w="1110" h="1110" extrusionOk="0">
                  <a:moveTo>
                    <a:pt x="556" y="0"/>
                  </a:moveTo>
                  <a:cubicBezTo>
                    <a:pt x="245" y="0"/>
                    <a:pt x="0" y="245"/>
                    <a:pt x="0" y="554"/>
                  </a:cubicBezTo>
                  <a:cubicBezTo>
                    <a:pt x="0" y="865"/>
                    <a:pt x="245" y="1109"/>
                    <a:pt x="556" y="1109"/>
                  </a:cubicBezTo>
                  <a:cubicBezTo>
                    <a:pt x="865" y="1109"/>
                    <a:pt x="1110" y="865"/>
                    <a:pt x="1110" y="554"/>
                  </a:cubicBezTo>
                  <a:cubicBezTo>
                    <a:pt x="1110" y="245"/>
                    <a:pt x="865" y="0"/>
                    <a:pt x="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14"/>
            <p:cNvSpPr/>
            <p:nvPr/>
          </p:nvSpPr>
          <p:spPr>
            <a:xfrm>
              <a:off x="4712850" y="2610350"/>
              <a:ext cx="332550" cy="194825"/>
            </a:xfrm>
            <a:custGeom>
              <a:avLst/>
              <a:gdLst/>
              <a:ahLst/>
              <a:cxnLst/>
              <a:rect l="l" t="t" r="r" b="b"/>
              <a:pathLst>
                <a:path w="13302" h="7793" extrusionOk="0">
                  <a:moveTo>
                    <a:pt x="1" y="1"/>
                  </a:moveTo>
                  <a:lnTo>
                    <a:pt x="1" y="1110"/>
                  </a:lnTo>
                  <a:lnTo>
                    <a:pt x="3881" y="1110"/>
                  </a:lnTo>
                  <a:cubicBezTo>
                    <a:pt x="4192" y="1110"/>
                    <a:pt x="4434" y="1353"/>
                    <a:pt x="4434" y="1664"/>
                  </a:cubicBezTo>
                  <a:lnTo>
                    <a:pt x="4434" y="7793"/>
                  </a:lnTo>
                  <a:cubicBezTo>
                    <a:pt x="4613" y="7772"/>
                    <a:pt x="4800" y="7761"/>
                    <a:pt x="4988" y="7761"/>
                  </a:cubicBezTo>
                  <a:lnTo>
                    <a:pt x="9767" y="7761"/>
                  </a:lnTo>
                  <a:lnTo>
                    <a:pt x="10875" y="5544"/>
                  </a:lnTo>
                  <a:lnTo>
                    <a:pt x="13302" y="5544"/>
                  </a:lnTo>
                  <a:lnTo>
                    <a:pt x="13302" y="4434"/>
                  </a:lnTo>
                  <a:lnTo>
                    <a:pt x="5544" y="4434"/>
                  </a:lnTo>
                  <a:lnTo>
                    <a:pt x="5544" y="1664"/>
                  </a:lnTo>
                  <a:cubicBezTo>
                    <a:pt x="5544" y="744"/>
                    <a:pt x="4800" y="1"/>
                    <a:pt x="38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114"/>
          <p:cNvGrpSpPr/>
          <p:nvPr/>
        </p:nvGrpSpPr>
        <p:grpSpPr>
          <a:xfrm>
            <a:off x="5974209" y="1922897"/>
            <a:ext cx="405146" cy="405146"/>
            <a:chOff x="5436050" y="1874200"/>
            <a:chExt cx="471100" cy="471100"/>
          </a:xfrm>
        </p:grpSpPr>
        <p:sp>
          <p:nvSpPr>
            <p:cNvPr id="4204" name="Google Shape;4204;p114"/>
            <p:cNvSpPr/>
            <p:nvPr/>
          </p:nvSpPr>
          <p:spPr>
            <a:xfrm>
              <a:off x="5547375" y="1874200"/>
              <a:ext cx="82825" cy="57075"/>
            </a:xfrm>
            <a:custGeom>
              <a:avLst/>
              <a:gdLst/>
              <a:ahLst/>
              <a:cxnLst/>
              <a:rect l="l" t="t" r="r" b="b"/>
              <a:pathLst>
                <a:path w="3313" h="2283" extrusionOk="0">
                  <a:moveTo>
                    <a:pt x="1" y="1"/>
                  </a:moveTo>
                  <a:lnTo>
                    <a:pt x="1" y="2282"/>
                  </a:lnTo>
                  <a:lnTo>
                    <a:pt x="3312" y="2282"/>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14"/>
            <p:cNvSpPr/>
            <p:nvPr/>
          </p:nvSpPr>
          <p:spPr>
            <a:xfrm>
              <a:off x="5436050" y="1874200"/>
              <a:ext cx="305475" cy="471100"/>
            </a:xfrm>
            <a:custGeom>
              <a:avLst/>
              <a:gdLst/>
              <a:ahLst/>
              <a:cxnLst/>
              <a:rect l="l" t="t" r="r" b="b"/>
              <a:pathLst>
                <a:path w="12219" h="18844" extrusionOk="0">
                  <a:moveTo>
                    <a:pt x="3350" y="4491"/>
                  </a:moveTo>
                  <a:lnTo>
                    <a:pt x="3350" y="5594"/>
                  </a:lnTo>
                  <a:lnTo>
                    <a:pt x="2245" y="5594"/>
                  </a:lnTo>
                  <a:lnTo>
                    <a:pt x="2245" y="4491"/>
                  </a:lnTo>
                  <a:close/>
                  <a:moveTo>
                    <a:pt x="9974" y="4491"/>
                  </a:moveTo>
                  <a:lnTo>
                    <a:pt x="9974" y="5594"/>
                  </a:lnTo>
                  <a:lnTo>
                    <a:pt x="4454" y="5594"/>
                  </a:lnTo>
                  <a:lnTo>
                    <a:pt x="4454" y="4491"/>
                  </a:lnTo>
                  <a:close/>
                  <a:moveTo>
                    <a:pt x="3350" y="6698"/>
                  </a:moveTo>
                  <a:lnTo>
                    <a:pt x="3350" y="7803"/>
                  </a:lnTo>
                  <a:lnTo>
                    <a:pt x="2245" y="7803"/>
                  </a:lnTo>
                  <a:lnTo>
                    <a:pt x="2245" y="6698"/>
                  </a:lnTo>
                  <a:close/>
                  <a:moveTo>
                    <a:pt x="9974" y="6698"/>
                  </a:moveTo>
                  <a:lnTo>
                    <a:pt x="9974" y="7803"/>
                  </a:lnTo>
                  <a:lnTo>
                    <a:pt x="4454" y="7803"/>
                  </a:lnTo>
                  <a:lnTo>
                    <a:pt x="4454" y="6698"/>
                  </a:lnTo>
                  <a:close/>
                  <a:moveTo>
                    <a:pt x="3350" y="8907"/>
                  </a:moveTo>
                  <a:lnTo>
                    <a:pt x="3350" y="10011"/>
                  </a:lnTo>
                  <a:lnTo>
                    <a:pt x="2245" y="10011"/>
                  </a:lnTo>
                  <a:lnTo>
                    <a:pt x="2245" y="8907"/>
                  </a:lnTo>
                  <a:close/>
                  <a:moveTo>
                    <a:pt x="9974" y="8907"/>
                  </a:moveTo>
                  <a:lnTo>
                    <a:pt x="9974" y="10011"/>
                  </a:lnTo>
                  <a:lnTo>
                    <a:pt x="4454" y="10011"/>
                  </a:lnTo>
                  <a:lnTo>
                    <a:pt x="4454" y="8907"/>
                  </a:lnTo>
                  <a:close/>
                  <a:moveTo>
                    <a:pt x="6661" y="12219"/>
                  </a:moveTo>
                  <a:lnTo>
                    <a:pt x="6661" y="13323"/>
                  </a:lnTo>
                  <a:lnTo>
                    <a:pt x="7765" y="13323"/>
                  </a:lnTo>
                  <a:lnTo>
                    <a:pt x="7765" y="14427"/>
                  </a:lnTo>
                  <a:lnTo>
                    <a:pt x="6661" y="14427"/>
                  </a:lnTo>
                  <a:lnTo>
                    <a:pt x="6661" y="15532"/>
                  </a:lnTo>
                  <a:lnTo>
                    <a:pt x="5558" y="15532"/>
                  </a:lnTo>
                  <a:lnTo>
                    <a:pt x="5558" y="14427"/>
                  </a:lnTo>
                  <a:lnTo>
                    <a:pt x="4454" y="14427"/>
                  </a:lnTo>
                  <a:lnTo>
                    <a:pt x="4454" y="13323"/>
                  </a:lnTo>
                  <a:lnTo>
                    <a:pt x="5558" y="13323"/>
                  </a:lnTo>
                  <a:lnTo>
                    <a:pt x="5558" y="12219"/>
                  </a:lnTo>
                  <a:close/>
                  <a:moveTo>
                    <a:pt x="1" y="1"/>
                  </a:moveTo>
                  <a:lnTo>
                    <a:pt x="1" y="18843"/>
                  </a:lnTo>
                  <a:lnTo>
                    <a:pt x="12219" y="18843"/>
                  </a:lnTo>
                  <a:lnTo>
                    <a:pt x="12219" y="1"/>
                  </a:lnTo>
                  <a:lnTo>
                    <a:pt x="8870" y="1"/>
                  </a:lnTo>
                  <a:lnTo>
                    <a:pt x="8870" y="3387"/>
                  </a:lnTo>
                  <a:lnTo>
                    <a:pt x="3350" y="3387"/>
                  </a:lnTo>
                  <a:lnTo>
                    <a:pt x="3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14"/>
            <p:cNvSpPr/>
            <p:nvPr/>
          </p:nvSpPr>
          <p:spPr>
            <a:xfrm>
              <a:off x="5769125" y="1874200"/>
              <a:ext cx="138025" cy="222675"/>
            </a:xfrm>
            <a:custGeom>
              <a:avLst/>
              <a:gdLst/>
              <a:ahLst/>
              <a:cxnLst/>
              <a:rect l="l" t="t" r="r" b="b"/>
              <a:pathLst>
                <a:path w="5521" h="8907" extrusionOk="0">
                  <a:moveTo>
                    <a:pt x="1104" y="1"/>
                  </a:moveTo>
                  <a:lnTo>
                    <a:pt x="1104" y="2282"/>
                  </a:lnTo>
                  <a:lnTo>
                    <a:pt x="0" y="2282"/>
                  </a:lnTo>
                  <a:lnTo>
                    <a:pt x="0" y="5595"/>
                  </a:lnTo>
                  <a:lnTo>
                    <a:pt x="4416" y="5595"/>
                  </a:lnTo>
                  <a:lnTo>
                    <a:pt x="4416" y="8907"/>
                  </a:lnTo>
                  <a:lnTo>
                    <a:pt x="5520" y="8907"/>
                  </a:lnTo>
                  <a:lnTo>
                    <a:pt x="5520" y="4491"/>
                  </a:lnTo>
                  <a:lnTo>
                    <a:pt x="3312" y="4491"/>
                  </a:lnTo>
                  <a:lnTo>
                    <a:pt x="3312" y="2282"/>
                  </a:lnTo>
                  <a:lnTo>
                    <a:pt x="2207" y="2282"/>
                  </a:lnTo>
                  <a:lnTo>
                    <a:pt x="22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14"/>
            <p:cNvSpPr/>
            <p:nvPr/>
          </p:nvSpPr>
          <p:spPr>
            <a:xfrm>
              <a:off x="5769125" y="2234875"/>
              <a:ext cx="82800" cy="110425"/>
            </a:xfrm>
            <a:custGeom>
              <a:avLst/>
              <a:gdLst/>
              <a:ahLst/>
              <a:cxnLst/>
              <a:rect l="l" t="t" r="r" b="b"/>
              <a:pathLst>
                <a:path w="3312" h="4417" extrusionOk="0">
                  <a:moveTo>
                    <a:pt x="0" y="0"/>
                  </a:moveTo>
                  <a:lnTo>
                    <a:pt x="0" y="685"/>
                  </a:lnTo>
                  <a:lnTo>
                    <a:pt x="1104" y="2892"/>
                  </a:lnTo>
                  <a:lnTo>
                    <a:pt x="1104" y="4416"/>
                  </a:lnTo>
                  <a:lnTo>
                    <a:pt x="2207" y="4416"/>
                  </a:lnTo>
                  <a:lnTo>
                    <a:pt x="2207" y="2892"/>
                  </a:lnTo>
                  <a:lnTo>
                    <a:pt x="3312" y="685"/>
                  </a:ln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14"/>
            <p:cNvSpPr/>
            <p:nvPr/>
          </p:nvSpPr>
          <p:spPr>
            <a:xfrm>
              <a:off x="5769125" y="2041650"/>
              <a:ext cx="82800" cy="165625"/>
            </a:xfrm>
            <a:custGeom>
              <a:avLst/>
              <a:gdLst/>
              <a:ahLst/>
              <a:cxnLst/>
              <a:rect l="l" t="t" r="r" b="b"/>
              <a:pathLst>
                <a:path w="3312" h="6625" extrusionOk="0">
                  <a:moveTo>
                    <a:pt x="0" y="0"/>
                  </a:moveTo>
                  <a:lnTo>
                    <a:pt x="0" y="6625"/>
                  </a:lnTo>
                  <a:lnTo>
                    <a:pt x="3312" y="6625"/>
                  </a:ln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9" name="Google Shape;4209;p114"/>
          <p:cNvSpPr/>
          <p:nvPr/>
        </p:nvSpPr>
        <p:spPr>
          <a:xfrm>
            <a:off x="5352903" y="3192222"/>
            <a:ext cx="356083" cy="405146"/>
          </a:xfrm>
          <a:custGeom>
            <a:avLst/>
            <a:gdLst/>
            <a:ahLst/>
            <a:cxnLst/>
            <a:rect l="l" t="t" r="r" b="b"/>
            <a:pathLst>
              <a:path w="16562" h="18844" extrusionOk="0">
                <a:moveTo>
                  <a:pt x="12786" y="2208"/>
                </a:moveTo>
                <a:cubicBezTo>
                  <a:pt x="13070" y="2208"/>
                  <a:pt x="13311" y="2430"/>
                  <a:pt x="13335" y="2713"/>
                </a:cubicBezTo>
                <a:lnTo>
                  <a:pt x="13465" y="4417"/>
                </a:lnTo>
                <a:lnTo>
                  <a:pt x="4162" y="4417"/>
                </a:lnTo>
                <a:lnTo>
                  <a:pt x="4316" y="2704"/>
                </a:lnTo>
                <a:cubicBezTo>
                  <a:pt x="4345" y="2420"/>
                  <a:pt x="4580" y="2208"/>
                  <a:pt x="4865" y="2208"/>
                </a:cubicBezTo>
                <a:lnTo>
                  <a:pt x="5522" y="2208"/>
                </a:lnTo>
                <a:lnTo>
                  <a:pt x="5522" y="3312"/>
                </a:lnTo>
                <a:lnTo>
                  <a:pt x="12145" y="3312"/>
                </a:lnTo>
                <a:lnTo>
                  <a:pt x="12145" y="2208"/>
                </a:lnTo>
                <a:close/>
                <a:moveTo>
                  <a:pt x="13549" y="5521"/>
                </a:moveTo>
                <a:lnTo>
                  <a:pt x="13891" y="10010"/>
                </a:lnTo>
                <a:lnTo>
                  <a:pt x="3661" y="10010"/>
                </a:lnTo>
                <a:lnTo>
                  <a:pt x="4063" y="5521"/>
                </a:lnTo>
                <a:close/>
                <a:moveTo>
                  <a:pt x="3313" y="15530"/>
                </a:moveTo>
                <a:lnTo>
                  <a:pt x="3313" y="16635"/>
                </a:lnTo>
                <a:lnTo>
                  <a:pt x="2209" y="16635"/>
                </a:lnTo>
                <a:lnTo>
                  <a:pt x="2209" y="15530"/>
                </a:lnTo>
                <a:close/>
                <a:moveTo>
                  <a:pt x="5520" y="1"/>
                </a:moveTo>
                <a:lnTo>
                  <a:pt x="5520" y="1104"/>
                </a:lnTo>
                <a:lnTo>
                  <a:pt x="4865" y="1104"/>
                </a:lnTo>
                <a:cubicBezTo>
                  <a:pt x="4010" y="1104"/>
                  <a:pt x="3302" y="1745"/>
                  <a:pt x="3216" y="2595"/>
                </a:cubicBezTo>
                <a:lnTo>
                  <a:pt x="2253" y="13370"/>
                </a:lnTo>
                <a:cubicBezTo>
                  <a:pt x="972" y="13610"/>
                  <a:pt x="0" y="14735"/>
                  <a:pt x="0" y="16083"/>
                </a:cubicBezTo>
                <a:cubicBezTo>
                  <a:pt x="0" y="17605"/>
                  <a:pt x="1239" y="18844"/>
                  <a:pt x="2761" y="18844"/>
                </a:cubicBezTo>
                <a:cubicBezTo>
                  <a:pt x="4283" y="18844"/>
                  <a:pt x="5520" y="17605"/>
                  <a:pt x="5520" y="16083"/>
                </a:cubicBezTo>
                <a:cubicBezTo>
                  <a:pt x="5520" y="14766"/>
                  <a:pt x="4594" y="13663"/>
                  <a:pt x="3359" y="13388"/>
                </a:cubicBezTo>
                <a:lnTo>
                  <a:pt x="3563" y="11114"/>
                </a:lnTo>
                <a:lnTo>
                  <a:pt x="13975" y="11114"/>
                </a:lnTo>
                <a:lnTo>
                  <a:pt x="14318" y="15639"/>
                </a:lnTo>
                <a:cubicBezTo>
                  <a:pt x="13695" y="15877"/>
                  <a:pt x="13250" y="16481"/>
                  <a:pt x="13250" y="17187"/>
                </a:cubicBezTo>
                <a:lnTo>
                  <a:pt x="13250" y="18844"/>
                </a:lnTo>
                <a:lnTo>
                  <a:pt x="16561" y="18844"/>
                </a:lnTo>
                <a:lnTo>
                  <a:pt x="16561" y="17187"/>
                </a:lnTo>
                <a:cubicBezTo>
                  <a:pt x="16561" y="16455"/>
                  <a:pt x="16083" y="15832"/>
                  <a:pt x="15424" y="15615"/>
                </a:cubicBezTo>
                <a:lnTo>
                  <a:pt x="14437" y="2627"/>
                </a:lnTo>
                <a:lnTo>
                  <a:pt x="14437" y="2623"/>
                </a:lnTo>
                <a:cubicBezTo>
                  <a:pt x="14365" y="1771"/>
                  <a:pt x="13640" y="1104"/>
                  <a:pt x="12786" y="1104"/>
                </a:cubicBezTo>
                <a:lnTo>
                  <a:pt x="12145" y="1104"/>
                </a:lnTo>
                <a:lnTo>
                  <a:pt x="121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0" name="Google Shape;4210;p114"/>
          <p:cNvGrpSpPr/>
          <p:nvPr/>
        </p:nvGrpSpPr>
        <p:grpSpPr>
          <a:xfrm>
            <a:off x="5328456" y="3824464"/>
            <a:ext cx="405125" cy="405146"/>
            <a:chOff x="4685175" y="4085325"/>
            <a:chExt cx="471075" cy="471100"/>
          </a:xfrm>
        </p:grpSpPr>
        <p:sp>
          <p:nvSpPr>
            <p:cNvPr id="4211" name="Google Shape;4211;p114"/>
            <p:cNvSpPr/>
            <p:nvPr/>
          </p:nvSpPr>
          <p:spPr>
            <a:xfrm>
              <a:off x="4685175" y="4308000"/>
              <a:ext cx="471075" cy="82800"/>
            </a:xfrm>
            <a:custGeom>
              <a:avLst/>
              <a:gdLst/>
              <a:ahLst/>
              <a:cxnLst/>
              <a:rect l="l" t="t" r="r" b="b"/>
              <a:pathLst>
                <a:path w="18843" h="3312" extrusionOk="0">
                  <a:moveTo>
                    <a:pt x="0" y="0"/>
                  </a:moveTo>
                  <a:lnTo>
                    <a:pt x="0" y="3312"/>
                  </a:lnTo>
                  <a:lnTo>
                    <a:pt x="18843" y="3312"/>
                  </a:lnTo>
                  <a:lnTo>
                    <a:pt x="188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14"/>
            <p:cNvSpPr/>
            <p:nvPr/>
          </p:nvSpPr>
          <p:spPr>
            <a:xfrm>
              <a:off x="4685175" y="4418400"/>
              <a:ext cx="471075" cy="138025"/>
            </a:xfrm>
            <a:custGeom>
              <a:avLst/>
              <a:gdLst/>
              <a:ahLst/>
              <a:cxnLst/>
              <a:rect l="l" t="t" r="r" b="b"/>
              <a:pathLst>
                <a:path w="18843" h="5521" extrusionOk="0">
                  <a:moveTo>
                    <a:pt x="4453" y="0"/>
                  </a:moveTo>
                  <a:lnTo>
                    <a:pt x="4453" y="1105"/>
                  </a:lnTo>
                  <a:lnTo>
                    <a:pt x="7765" y="1105"/>
                  </a:lnTo>
                  <a:lnTo>
                    <a:pt x="7765" y="2209"/>
                  </a:lnTo>
                  <a:lnTo>
                    <a:pt x="5558" y="2209"/>
                  </a:lnTo>
                  <a:lnTo>
                    <a:pt x="5558" y="4418"/>
                  </a:lnTo>
                  <a:lnTo>
                    <a:pt x="0" y="4418"/>
                  </a:lnTo>
                  <a:lnTo>
                    <a:pt x="0" y="5521"/>
                  </a:lnTo>
                  <a:lnTo>
                    <a:pt x="18843" y="5521"/>
                  </a:lnTo>
                  <a:lnTo>
                    <a:pt x="18843" y="4418"/>
                  </a:lnTo>
                  <a:lnTo>
                    <a:pt x="13285" y="4418"/>
                  </a:lnTo>
                  <a:lnTo>
                    <a:pt x="13285" y="2209"/>
                  </a:lnTo>
                  <a:lnTo>
                    <a:pt x="11078" y="2209"/>
                  </a:lnTo>
                  <a:lnTo>
                    <a:pt x="11078" y="1105"/>
                  </a:lnTo>
                  <a:lnTo>
                    <a:pt x="14390" y="1105"/>
                  </a:lnTo>
                  <a:lnTo>
                    <a:pt x="143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14"/>
            <p:cNvSpPr/>
            <p:nvPr/>
          </p:nvSpPr>
          <p:spPr>
            <a:xfrm>
              <a:off x="4796500" y="4085325"/>
              <a:ext cx="248425" cy="139900"/>
            </a:xfrm>
            <a:custGeom>
              <a:avLst/>
              <a:gdLst/>
              <a:ahLst/>
              <a:cxnLst/>
              <a:rect l="l" t="t" r="r" b="b"/>
              <a:pathLst>
                <a:path w="9937" h="5596" extrusionOk="0">
                  <a:moveTo>
                    <a:pt x="4416" y="1"/>
                  </a:moveTo>
                  <a:lnTo>
                    <a:pt x="4416" y="1180"/>
                  </a:lnTo>
                  <a:lnTo>
                    <a:pt x="3864" y="1180"/>
                  </a:lnTo>
                  <a:cubicBezTo>
                    <a:pt x="2531" y="1180"/>
                    <a:pt x="1416" y="2129"/>
                    <a:pt x="1160" y="3387"/>
                  </a:cubicBezTo>
                  <a:lnTo>
                    <a:pt x="0" y="3387"/>
                  </a:lnTo>
                  <a:lnTo>
                    <a:pt x="0" y="4491"/>
                  </a:lnTo>
                  <a:lnTo>
                    <a:pt x="2207" y="4491"/>
                  </a:lnTo>
                  <a:lnTo>
                    <a:pt x="2207" y="5596"/>
                  </a:lnTo>
                  <a:lnTo>
                    <a:pt x="3312" y="5596"/>
                  </a:lnTo>
                  <a:lnTo>
                    <a:pt x="3312" y="4491"/>
                  </a:lnTo>
                  <a:lnTo>
                    <a:pt x="4416" y="4491"/>
                  </a:lnTo>
                  <a:lnTo>
                    <a:pt x="4416" y="5596"/>
                  </a:lnTo>
                  <a:lnTo>
                    <a:pt x="5521" y="5596"/>
                  </a:lnTo>
                  <a:lnTo>
                    <a:pt x="5521" y="4491"/>
                  </a:lnTo>
                  <a:lnTo>
                    <a:pt x="6623" y="4491"/>
                  </a:lnTo>
                  <a:lnTo>
                    <a:pt x="6623" y="5596"/>
                  </a:lnTo>
                  <a:lnTo>
                    <a:pt x="7728" y="5596"/>
                  </a:lnTo>
                  <a:lnTo>
                    <a:pt x="7728" y="4491"/>
                  </a:lnTo>
                  <a:lnTo>
                    <a:pt x="9937" y="4491"/>
                  </a:lnTo>
                  <a:lnTo>
                    <a:pt x="9937" y="3387"/>
                  </a:lnTo>
                  <a:lnTo>
                    <a:pt x="8777" y="3387"/>
                  </a:lnTo>
                  <a:cubicBezTo>
                    <a:pt x="8520" y="2129"/>
                    <a:pt x="7406" y="1180"/>
                    <a:pt x="6073" y="1180"/>
                  </a:cubicBezTo>
                  <a:lnTo>
                    <a:pt x="5521" y="1180"/>
                  </a:lnTo>
                  <a:lnTo>
                    <a:pt x="5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4" name="Google Shape;4214;p114"/>
          <p:cNvGrpSpPr/>
          <p:nvPr/>
        </p:nvGrpSpPr>
        <p:grpSpPr>
          <a:xfrm>
            <a:off x="5974209" y="2549278"/>
            <a:ext cx="405146" cy="405124"/>
            <a:chOff x="5436050" y="2602550"/>
            <a:chExt cx="471100" cy="471075"/>
          </a:xfrm>
        </p:grpSpPr>
        <p:sp>
          <p:nvSpPr>
            <p:cNvPr id="4215" name="Google Shape;4215;p114"/>
            <p:cNvSpPr/>
            <p:nvPr/>
          </p:nvSpPr>
          <p:spPr>
            <a:xfrm>
              <a:off x="5795800" y="2741475"/>
              <a:ext cx="111350" cy="193250"/>
            </a:xfrm>
            <a:custGeom>
              <a:avLst/>
              <a:gdLst/>
              <a:ahLst/>
              <a:cxnLst/>
              <a:rect l="l" t="t" r="r" b="b"/>
              <a:pathLst>
                <a:path w="4454" h="7730" extrusionOk="0">
                  <a:moveTo>
                    <a:pt x="0" y="1"/>
                  </a:moveTo>
                  <a:lnTo>
                    <a:pt x="0" y="7730"/>
                  </a:lnTo>
                  <a:lnTo>
                    <a:pt x="4453" y="7730"/>
                  </a:lnTo>
                  <a:lnTo>
                    <a:pt x="4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14"/>
            <p:cNvSpPr/>
            <p:nvPr/>
          </p:nvSpPr>
          <p:spPr>
            <a:xfrm>
              <a:off x="5436050" y="2741475"/>
              <a:ext cx="111350" cy="193250"/>
            </a:xfrm>
            <a:custGeom>
              <a:avLst/>
              <a:gdLst/>
              <a:ahLst/>
              <a:cxnLst/>
              <a:rect l="l" t="t" r="r" b="b"/>
              <a:pathLst>
                <a:path w="4454" h="7730" extrusionOk="0">
                  <a:moveTo>
                    <a:pt x="1" y="1"/>
                  </a:moveTo>
                  <a:lnTo>
                    <a:pt x="1" y="7730"/>
                  </a:lnTo>
                  <a:lnTo>
                    <a:pt x="4454" y="7730"/>
                  </a:lnTo>
                  <a:lnTo>
                    <a:pt x="4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14"/>
            <p:cNvSpPr/>
            <p:nvPr/>
          </p:nvSpPr>
          <p:spPr>
            <a:xfrm>
              <a:off x="5574950" y="2602550"/>
              <a:ext cx="193250" cy="111350"/>
            </a:xfrm>
            <a:custGeom>
              <a:avLst/>
              <a:gdLst/>
              <a:ahLst/>
              <a:cxnLst/>
              <a:rect l="l" t="t" r="r" b="b"/>
              <a:pathLst>
                <a:path w="7730" h="4454" extrusionOk="0">
                  <a:moveTo>
                    <a:pt x="1" y="0"/>
                  </a:moveTo>
                  <a:lnTo>
                    <a:pt x="1" y="4453"/>
                  </a:lnTo>
                  <a:lnTo>
                    <a:pt x="7730" y="4453"/>
                  </a:lnTo>
                  <a:lnTo>
                    <a:pt x="77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14"/>
            <p:cNvSpPr/>
            <p:nvPr/>
          </p:nvSpPr>
          <p:spPr>
            <a:xfrm>
              <a:off x="5574950" y="2741475"/>
              <a:ext cx="193250" cy="193250"/>
            </a:xfrm>
            <a:custGeom>
              <a:avLst/>
              <a:gdLst/>
              <a:ahLst/>
              <a:cxnLst/>
              <a:rect l="l" t="t" r="r" b="b"/>
              <a:pathLst>
                <a:path w="7730" h="7730" extrusionOk="0">
                  <a:moveTo>
                    <a:pt x="2209" y="2210"/>
                  </a:moveTo>
                  <a:lnTo>
                    <a:pt x="2209" y="3312"/>
                  </a:lnTo>
                  <a:lnTo>
                    <a:pt x="1105" y="3312"/>
                  </a:lnTo>
                  <a:lnTo>
                    <a:pt x="1105" y="2210"/>
                  </a:lnTo>
                  <a:close/>
                  <a:moveTo>
                    <a:pt x="4418" y="2210"/>
                  </a:moveTo>
                  <a:lnTo>
                    <a:pt x="4418" y="3312"/>
                  </a:lnTo>
                  <a:lnTo>
                    <a:pt x="3314" y="3312"/>
                  </a:lnTo>
                  <a:lnTo>
                    <a:pt x="3314" y="2210"/>
                  </a:lnTo>
                  <a:close/>
                  <a:moveTo>
                    <a:pt x="6625" y="2210"/>
                  </a:moveTo>
                  <a:lnTo>
                    <a:pt x="6625" y="3312"/>
                  </a:lnTo>
                  <a:lnTo>
                    <a:pt x="5521" y="3312"/>
                  </a:lnTo>
                  <a:lnTo>
                    <a:pt x="5521" y="2210"/>
                  </a:lnTo>
                  <a:close/>
                  <a:moveTo>
                    <a:pt x="2209" y="4417"/>
                  </a:moveTo>
                  <a:lnTo>
                    <a:pt x="2209" y="5521"/>
                  </a:lnTo>
                  <a:lnTo>
                    <a:pt x="1105" y="5521"/>
                  </a:lnTo>
                  <a:lnTo>
                    <a:pt x="1105" y="4417"/>
                  </a:lnTo>
                  <a:close/>
                  <a:moveTo>
                    <a:pt x="4418" y="4417"/>
                  </a:moveTo>
                  <a:lnTo>
                    <a:pt x="4418" y="5521"/>
                  </a:lnTo>
                  <a:lnTo>
                    <a:pt x="3314" y="5521"/>
                  </a:lnTo>
                  <a:lnTo>
                    <a:pt x="3314" y="4417"/>
                  </a:lnTo>
                  <a:close/>
                  <a:moveTo>
                    <a:pt x="6625" y="4417"/>
                  </a:moveTo>
                  <a:lnTo>
                    <a:pt x="6625" y="5521"/>
                  </a:lnTo>
                  <a:lnTo>
                    <a:pt x="5521" y="5521"/>
                  </a:lnTo>
                  <a:lnTo>
                    <a:pt x="5521" y="4417"/>
                  </a:lnTo>
                  <a:close/>
                  <a:moveTo>
                    <a:pt x="1" y="1"/>
                  </a:moveTo>
                  <a:lnTo>
                    <a:pt x="1" y="7730"/>
                  </a:lnTo>
                  <a:lnTo>
                    <a:pt x="7730" y="7730"/>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14"/>
            <p:cNvSpPr/>
            <p:nvPr/>
          </p:nvSpPr>
          <p:spPr>
            <a:xfrm>
              <a:off x="5574950" y="2962275"/>
              <a:ext cx="193250" cy="111350"/>
            </a:xfrm>
            <a:custGeom>
              <a:avLst/>
              <a:gdLst/>
              <a:ahLst/>
              <a:cxnLst/>
              <a:rect l="l" t="t" r="r" b="b"/>
              <a:pathLst>
                <a:path w="7730" h="4454" extrusionOk="0">
                  <a:moveTo>
                    <a:pt x="1" y="1"/>
                  </a:moveTo>
                  <a:lnTo>
                    <a:pt x="1" y="4454"/>
                  </a:lnTo>
                  <a:lnTo>
                    <a:pt x="7730" y="4454"/>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0" name="Google Shape;4220;p114"/>
          <p:cNvGrpSpPr/>
          <p:nvPr/>
        </p:nvGrpSpPr>
        <p:grpSpPr>
          <a:xfrm>
            <a:off x="6022476" y="3197825"/>
            <a:ext cx="308589" cy="405125"/>
            <a:chOff x="5492175" y="3356675"/>
            <a:chExt cx="358825" cy="471075"/>
          </a:xfrm>
        </p:grpSpPr>
        <p:sp>
          <p:nvSpPr>
            <p:cNvPr id="4221" name="Google Shape;4221;p114"/>
            <p:cNvSpPr/>
            <p:nvPr/>
          </p:nvSpPr>
          <p:spPr>
            <a:xfrm>
              <a:off x="5547375" y="3634500"/>
              <a:ext cx="82825" cy="27650"/>
            </a:xfrm>
            <a:custGeom>
              <a:avLst/>
              <a:gdLst/>
              <a:ahLst/>
              <a:cxnLst/>
              <a:rect l="l" t="t" r="r" b="b"/>
              <a:pathLst>
                <a:path w="3313" h="1106" extrusionOk="0">
                  <a:moveTo>
                    <a:pt x="1" y="1"/>
                  </a:moveTo>
                  <a:lnTo>
                    <a:pt x="1"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14"/>
            <p:cNvSpPr/>
            <p:nvPr/>
          </p:nvSpPr>
          <p:spPr>
            <a:xfrm>
              <a:off x="5630175" y="3496500"/>
              <a:ext cx="27625" cy="27625"/>
            </a:xfrm>
            <a:custGeom>
              <a:avLst/>
              <a:gdLst/>
              <a:ahLst/>
              <a:cxnLst/>
              <a:rect l="l" t="t" r="r" b="b"/>
              <a:pathLst>
                <a:path w="1105" h="1105" extrusionOk="0">
                  <a:moveTo>
                    <a:pt x="553" y="1"/>
                  </a:moveTo>
                  <a:cubicBezTo>
                    <a:pt x="243" y="1"/>
                    <a:pt x="0" y="243"/>
                    <a:pt x="0" y="553"/>
                  </a:cubicBezTo>
                  <a:cubicBezTo>
                    <a:pt x="0" y="862"/>
                    <a:pt x="243" y="1105"/>
                    <a:pt x="553" y="1105"/>
                  </a:cubicBezTo>
                  <a:cubicBezTo>
                    <a:pt x="862" y="1105"/>
                    <a:pt x="1105" y="862"/>
                    <a:pt x="1105" y="553"/>
                  </a:cubicBezTo>
                  <a:cubicBezTo>
                    <a:pt x="1105" y="243"/>
                    <a:pt x="862" y="1"/>
                    <a:pt x="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14"/>
            <p:cNvSpPr/>
            <p:nvPr/>
          </p:nvSpPr>
          <p:spPr>
            <a:xfrm>
              <a:off x="5519775" y="3356675"/>
              <a:ext cx="331225" cy="409800"/>
            </a:xfrm>
            <a:custGeom>
              <a:avLst/>
              <a:gdLst/>
              <a:ahLst/>
              <a:cxnLst/>
              <a:rect l="l" t="t" r="r" b="b"/>
              <a:pathLst>
                <a:path w="13249" h="16392" extrusionOk="0">
                  <a:moveTo>
                    <a:pt x="4969" y="4489"/>
                  </a:moveTo>
                  <a:cubicBezTo>
                    <a:pt x="5885" y="4489"/>
                    <a:pt x="6625" y="5229"/>
                    <a:pt x="6625" y="6146"/>
                  </a:cubicBezTo>
                  <a:cubicBezTo>
                    <a:pt x="6625" y="7062"/>
                    <a:pt x="5885" y="7802"/>
                    <a:pt x="4969" y="7802"/>
                  </a:cubicBezTo>
                  <a:cubicBezTo>
                    <a:pt x="4052" y="7802"/>
                    <a:pt x="3312" y="7062"/>
                    <a:pt x="3312" y="6146"/>
                  </a:cubicBezTo>
                  <a:cubicBezTo>
                    <a:pt x="3312" y="5229"/>
                    <a:pt x="4052" y="4489"/>
                    <a:pt x="4969" y="4489"/>
                  </a:cubicBezTo>
                  <a:close/>
                  <a:moveTo>
                    <a:pt x="1" y="0"/>
                  </a:moveTo>
                  <a:lnTo>
                    <a:pt x="1" y="1105"/>
                  </a:lnTo>
                  <a:lnTo>
                    <a:pt x="1105" y="1105"/>
                  </a:lnTo>
                  <a:lnTo>
                    <a:pt x="1105" y="2207"/>
                  </a:lnTo>
                  <a:lnTo>
                    <a:pt x="1" y="2207"/>
                  </a:lnTo>
                  <a:lnTo>
                    <a:pt x="1" y="10009"/>
                  </a:lnTo>
                  <a:lnTo>
                    <a:pt x="5521" y="10009"/>
                  </a:lnTo>
                  <a:lnTo>
                    <a:pt x="5521" y="7802"/>
                  </a:lnTo>
                  <a:lnTo>
                    <a:pt x="7177" y="7802"/>
                  </a:lnTo>
                  <a:cubicBezTo>
                    <a:pt x="8700" y="7802"/>
                    <a:pt x="9937" y="9038"/>
                    <a:pt x="9937" y="10562"/>
                  </a:cubicBezTo>
                  <a:cubicBezTo>
                    <a:pt x="9937" y="11467"/>
                    <a:pt x="9506" y="12262"/>
                    <a:pt x="8832" y="12770"/>
                  </a:cubicBezTo>
                  <a:lnTo>
                    <a:pt x="8832" y="16391"/>
                  </a:lnTo>
                  <a:cubicBezTo>
                    <a:pt x="11383" y="15674"/>
                    <a:pt x="13248" y="13334"/>
                    <a:pt x="13248" y="10562"/>
                  </a:cubicBezTo>
                  <a:cubicBezTo>
                    <a:pt x="13248" y="7216"/>
                    <a:pt x="10521" y="4489"/>
                    <a:pt x="7177" y="4489"/>
                  </a:cubicBezTo>
                  <a:lnTo>
                    <a:pt x="5521" y="4489"/>
                  </a:lnTo>
                  <a:lnTo>
                    <a:pt x="5521" y="2207"/>
                  </a:lnTo>
                  <a:lnTo>
                    <a:pt x="4416" y="2207"/>
                  </a:lnTo>
                  <a:lnTo>
                    <a:pt x="4416" y="1105"/>
                  </a:lnTo>
                  <a:lnTo>
                    <a:pt x="5521" y="1105"/>
                  </a:lnTo>
                  <a:lnTo>
                    <a:pt x="5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14"/>
            <p:cNvSpPr/>
            <p:nvPr/>
          </p:nvSpPr>
          <p:spPr>
            <a:xfrm>
              <a:off x="5492175" y="3689725"/>
              <a:ext cx="110425" cy="82825"/>
            </a:xfrm>
            <a:custGeom>
              <a:avLst/>
              <a:gdLst/>
              <a:ahLst/>
              <a:cxnLst/>
              <a:rect l="l" t="t" r="r" b="b"/>
              <a:pathLst>
                <a:path w="4417" h="3313" extrusionOk="0">
                  <a:moveTo>
                    <a:pt x="0" y="1"/>
                  </a:moveTo>
                  <a:lnTo>
                    <a:pt x="0" y="1105"/>
                  </a:lnTo>
                  <a:lnTo>
                    <a:pt x="1313" y="1105"/>
                  </a:lnTo>
                  <a:lnTo>
                    <a:pt x="2418" y="3312"/>
                  </a:lnTo>
                  <a:lnTo>
                    <a:pt x="4416" y="3312"/>
                  </a:lnTo>
                  <a:lnTo>
                    <a:pt x="4416" y="2208"/>
                  </a:lnTo>
                  <a:lnTo>
                    <a:pt x="3103" y="2208"/>
                  </a:lnTo>
                  <a:lnTo>
                    <a:pt x="2551" y="1105"/>
                  </a:lnTo>
                  <a:lnTo>
                    <a:pt x="4416" y="1105"/>
                  </a:lnTo>
                  <a:lnTo>
                    <a:pt x="4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14"/>
            <p:cNvSpPr/>
            <p:nvPr/>
          </p:nvSpPr>
          <p:spPr>
            <a:xfrm>
              <a:off x="5519775" y="3689725"/>
              <a:ext cx="248425" cy="138025"/>
            </a:xfrm>
            <a:custGeom>
              <a:avLst/>
              <a:gdLst/>
              <a:ahLst/>
              <a:cxnLst/>
              <a:rect l="l" t="t" r="r" b="b"/>
              <a:pathLst>
                <a:path w="9937" h="5521" extrusionOk="0">
                  <a:moveTo>
                    <a:pt x="4416" y="1"/>
                  </a:moveTo>
                  <a:lnTo>
                    <a:pt x="4416" y="4417"/>
                  </a:lnTo>
                  <a:lnTo>
                    <a:pt x="1" y="4417"/>
                  </a:lnTo>
                  <a:lnTo>
                    <a:pt x="1" y="5521"/>
                  </a:lnTo>
                  <a:lnTo>
                    <a:pt x="9937" y="5521"/>
                  </a:lnTo>
                  <a:lnTo>
                    <a:pt x="9937" y="4417"/>
                  </a:lnTo>
                  <a:lnTo>
                    <a:pt x="7728" y="4417"/>
                  </a:lnTo>
                  <a:lnTo>
                    <a:pt x="7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6" name="Google Shape;4226;p114"/>
          <p:cNvSpPr/>
          <p:nvPr/>
        </p:nvSpPr>
        <p:spPr>
          <a:xfrm>
            <a:off x="5974136" y="3835511"/>
            <a:ext cx="405146" cy="405146"/>
          </a:xfrm>
          <a:custGeom>
            <a:avLst/>
            <a:gdLst/>
            <a:ahLst/>
            <a:cxnLst/>
            <a:rect l="l" t="t" r="r" b="b"/>
            <a:pathLst>
              <a:path w="18844" h="18844" extrusionOk="0">
                <a:moveTo>
                  <a:pt x="7765" y="0"/>
                </a:moveTo>
                <a:lnTo>
                  <a:pt x="7765" y="6160"/>
                </a:lnTo>
                <a:cubicBezTo>
                  <a:pt x="7430" y="5906"/>
                  <a:pt x="7006" y="5725"/>
                  <a:pt x="6577" y="5645"/>
                </a:cubicBezTo>
                <a:cubicBezTo>
                  <a:pt x="6486" y="5161"/>
                  <a:pt x="6266" y="4711"/>
                  <a:pt x="5937" y="4337"/>
                </a:cubicBezTo>
                <a:cubicBezTo>
                  <a:pt x="6404" y="3352"/>
                  <a:pt x="6203" y="2183"/>
                  <a:pt x="5430" y="1411"/>
                </a:cubicBezTo>
                <a:cubicBezTo>
                  <a:pt x="4934" y="913"/>
                  <a:pt x="4271" y="657"/>
                  <a:pt x="3604" y="657"/>
                </a:cubicBezTo>
                <a:cubicBezTo>
                  <a:pt x="3108" y="657"/>
                  <a:pt x="2610" y="799"/>
                  <a:pt x="2175" y="1089"/>
                </a:cubicBezTo>
                <a:cubicBezTo>
                  <a:pt x="814" y="1997"/>
                  <a:pt x="1" y="3516"/>
                  <a:pt x="1" y="5153"/>
                </a:cubicBezTo>
                <a:lnTo>
                  <a:pt x="1" y="7138"/>
                </a:lnTo>
                <a:cubicBezTo>
                  <a:pt x="1" y="8776"/>
                  <a:pt x="814" y="10295"/>
                  <a:pt x="2175" y="11203"/>
                </a:cubicBezTo>
                <a:cubicBezTo>
                  <a:pt x="2610" y="11493"/>
                  <a:pt x="3108" y="11634"/>
                  <a:pt x="3604" y="11634"/>
                </a:cubicBezTo>
                <a:cubicBezTo>
                  <a:pt x="4271" y="11634"/>
                  <a:pt x="4933" y="11378"/>
                  <a:pt x="5430" y="10881"/>
                </a:cubicBezTo>
                <a:cubicBezTo>
                  <a:pt x="6203" y="10108"/>
                  <a:pt x="6404" y="8939"/>
                  <a:pt x="5937" y="7955"/>
                </a:cubicBezTo>
                <a:cubicBezTo>
                  <a:pt x="6237" y="7615"/>
                  <a:pt x="6438" y="7208"/>
                  <a:pt x="6541" y="6774"/>
                </a:cubicBezTo>
                <a:cubicBezTo>
                  <a:pt x="7226" y="6978"/>
                  <a:pt x="7765" y="7605"/>
                  <a:pt x="7765" y="8353"/>
                </a:cubicBezTo>
                <a:lnTo>
                  <a:pt x="7765" y="11299"/>
                </a:lnTo>
                <a:cubicBezTo>
                  <a:pt x="5806" y="11802"/>
                  <a:pt x="5557" y="13200"/>
                  <a:pt x="5557" y="13873"/>
                </a:cubicBezTo>
                <a:cubicBezTo>
                  <a:pt x="5557" y="15151"/>
                  <a:pt x="6355" y="16068"/>
                  <a:pt x="7765" y="16437"/>
                </a:cubicBezTo>
                <a:lnTo>
                  <a:pt x="7765" y="18843"/>
                </a:lnTo>
                <a:lnTo>
                  <a:pt x="11077" y="18843"/>
                </a:lnTo>
                <a:lnTo>
                  <a:pt x="11077" y="16437"/>
                </a:lnTo>
                <a:cubicBezTo>
                  <a:pt x="12487" y="16068"/>
                  <a:pt x="13286" y="15151"/>
                  <a:pt x="13286" y="13873"/>
                </a:cubicBezTo>
                <a:cubicBezTo>
                  <a:pt x="13286" y="13200"/>
                  <a:pt x="13038" y="11802"/>
                  <a:pt x="11077" y="11299"/>
                </a:cubicBezTo>
                <a:lnTo>
                  <a:pt x="11077" y="8353"/>
                </a:lnTo>
                <a:cubicBezTo>
                  <a:pt x="11077" y="7605"/>
                  <a:pt x="11618" y="6977"/>
                  <a:pt x="12301" y="6774"/>
                </a:cubicBezTo>
                <a:cubicBezTo>
                  <a:pt x="12405" y="7208"/>
                  <a:pt x="12606" y="7615"/>
                  <a:pt x="12905" y="7955"/>
                </a:cubicBezTo>
                <a:cubicBezTo>
                  <a:pt x="12439" y="8939"/>
                  <a:pt x="12640" y="10108"/>
                  <a:pt x="13414" y="10881"/>
                </a:cubicBezTo>
                <a:cubicBezTo>
                  <a:pt x="13911" y="11378"/>
                  <a:pt x="14573" y="11634"/>
                  <a:pt x="15239" y="11634"/>
                </a:cubicBezTo>
                <a:cubicBezTo>
                  <a:pt x="15735" y="11634"/>
                  <a:pt x="16233" y="11493"/>
                  <a:pt x="16667" y="11203"/>
                </a:cubicBezTo>
                <a:cubicBezTo>
                  <a:pt x="18031" y="10295"/>
                  <a:pt x="18843" y="8776"/>
                  <a:pt x="18843" y="7138"/>
                </a:cubicBezTo>
                <a:lnTo>
                  <a:pt x="18843" y="5153"/>
                </a:lnTo>
                <a:cubicBezTo>
                  <a:pt x="18843" y="3516"/>
                  <a:pt x="18031" y="1995"/>
                  <a:pt x="16667" y="1087"/>
                </a:cubicBezTo>
                <a:lnTo>
                  <a:pt x="16667" y="1089"/>
                </a:lnTo>
                <a:cubicBezTo>
                  <a:pt x="16233" y="799"/>
                  <a:pt x="15734" y="657"/>
                  <a:pt x="15239" y="657"/>
                </a:cubicBezTo>
                <a:cubicBezTo>
                  <a:pt x="14572" y="657"/>
                  <a:pt x="13911" y="913"/>
                  <a:pt x="13414" y="1411"/>
                </a:cubicBezTo>
                <a:cubicBezTo>
                  <a:pt x="12640" y="2183"/>
                  <a:pt x="12439" y="3352"/>
                  <a:pt x="12905" y="4337"/>
                </a:cubicBezTo>
                <a:cubicBezTo>
                  <a:pt x="12577" y="4711"/>
                  <a:pt x="12356" y="5161"/>
                  <a:pt x="12266" y="5645"/>
                </a:cubicBezTo>
                <a:cubicBezTo>
                  <a:pt x="11838" y="5725"/>
                  <a:pt x="11412" y="5906"/>
                  <a:pt x="11077" y="6160"/>
                </a:cubicBezTo>
                <a:lnTo>
                  <a:pt x="11077" y="0"/>
                </a:lnTo>
                <a:lnTo>
                  <a:pt x="9974" y="0"/>
                </a:lnTo>
                <a:lnTo>
                  <a:pt x="9974" y="11133"/>
                </a:lnTo>
                <a:cubicBezTo>
                  <a:pt x="9798" y="11122"/>
                  <a:pt x="9616" y="11114"/>
                  <a:pt x="9422" y="11114"/>
                </a:cubicBezTo>
                <a:cubicBezTo>
                  <a:pt x="9226" y="11114"/>
                  <a:pt x="9045" y="11122"/>
                  <a:pt x="8870" y="11133"/>
                </a:cubicBezTo>
                <a:lnTo>
                  <a:pt x="8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7" name="Google Shape;4227;p114"/>
          <p:cNvGrpSpPr/>
          <p:nvPr/>
        </p:nvGrpSpPr>
        <p:grpSpPr>
          <a:xfrm>
            <a:off x="6603363" y="1285744"/>
            <a:ext cx="405146" cy="405124"/>
            <a:chOff x="6167625" y="1133325"/>
            <a:chExt cx="471100" cy="471075"/>
          </a:xfrm>
        </p:grpSpPr>
        <p:sp>
          <p:nvSpPr>
            <p:cNvPr id="4228" name="Google Shape;4228;p114"/>
            <p:cNvSpPr/>
            <p:nvPr/>
          </p:nvSpPr>
          <p:spPr>
            <a:xfrm>
              <a:off x="6251350" y="1329750"/>
              <a:ext cx="82825" cy="219425"/>
            </a:xfrm>
            <a:custGeom>
              <a:avLst/>
              <a:gdLst/>
              <a:ahLst/>
              <a:cxnLst/>
              <a:rect l="l" t="t" r="r" b="b"/>
              <a:pathLst>
                <a:path w="3313" h="8777" extrusionOk="0">
                  <a:moveTo>
                    <a:pt x="3312" y="0"/>
                  </a:moveTo>
                  <a:cubicBezTo>
                    <a:pt x="2054" y="254"/>
                    <a:pt x="1105" y="1370"/>
                    <a:pt x="1105" y="2704"/>
                  </a:cubicBezTo>
                  <a:lnTo>
                    <a:pt x="1105" y="4019"/>
                  </a:lnTo>
                  <a:cubicBezTo>
                    <a:pt x="1052" y="4087"/>
                    <a:pt x="901" y="4335"/>
                    <a:pt x="475" y="4792"/>
                  </a:cubicBezTo>
                  <a:cubicBezTo>
                    <a:pt x="122" y="5190"/>
                    <a:pt x="1" y="5321"/>
                    <a:pt x="1" y="6018"/>
                  </a:cubicBezTo>
                  <a:lnTo>
                    <a:pt x="1" y="8225"/>
                  </a:lnTo>
                  <a:cubicBezTo>
                    <a:pt x="1" y="8534"/>
                    <a:pt x="244" y="8777"/>
                    <a:pt x="553" y="8777"/>
                  </a:cubicBezTo>
                  <a:cubicBezTo>
                    <a:pt x="2077" y="8777"/>
                    <a:pt x="3312" y="7541"/>
                    <a:pt x="3312" y="6018"/>
                  </a:cubicBez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14"/>
            <p:cNvSpPr/>
            <p:nvPr/>
          </p:nvSpPr>
          <p:spPr>
            <a:xfrm>
              <a:off x="6167625" y="1162750"/>
              <a:ext cx="471100" cy="441650"/>
            </a:xfrm>
            <a:custGeom>
              <a:avLst/>
              <a:gdLst/>
              <a:ahLst/>
              <a:cxnLst/>
              <a:rect l="l" t="t" r="r" b="b"/>
              <a:pathLst>
                <a:path w="18844" h="17666" extrusionOk="0">
                  <a:moveTo>
                    <a:pt x="9973" y="4416"/>
                  </a:moveTo>
                  <a:lnTo>
                    <a:pt x="9973" y="7486"/>
                  </a:lnTo>
                  <a:lnTo>
                    <a:pt x="11077" y="8369"/>
                  </a:lnTo>
                  <a:lnTo>
                    <a:pt x="11077" y="5521"/>
                  </a:lnTo>
                  <a:lnTo>
                    <a:pt x="11629" y="5521"/>
                  </a:lnTo>
                  <a:cubicBezTo>
                    <a:pt x="13761" y="5521"/>
                    <a:pt x="15493" y="7255"/>
                    <a:pt x="15493" y="9384"/>
                  </a:cubicBezTo>
                  <a:lnTo>
                    <a:pt x="15493" y="10335"/>
                  </a:lnTo>
                  <a:cubicBezTo>
                    <a:pt x="15615" y="10489"/>
                    <a:pt x="15736" y="10610"/>
                    <a:pt x="15837" y="10732"/>
                  </a:cubicBezTo>
                  <a:cubicBezTo>
                    <a:pt x="16311" y="11251"/>
                    <a:pt x="16598" y="11627"/>
                    <a:pt x="16598" y="12698"/>
                  </a:cubicBezTo>
                  <a:lnTo>
                    <a:pt x="16598" y="14906"/>
                  </a:lnTo>
                  <a:cubicBezTo>
                    <a:pt x="16598" y="15823"/>
                    <a:pt x="15859" y="16561"/>
                    <a:pt x="14943" y="16561"/>
                  </a:cubicBezTo>
                  <a:cubicBezTo>
                    <a:pt x="12812" y="16561"/>
                    <a:pt x="11077" y="14829"/>
                    <a:pt x="11077" y="12698"/>
                  </a:cubicBezTo>
                  <a:lnTo>
                    <a:pt x="11077" y="9783"/>
                  </a:lnTo>
                  <a:lnTo>
                    <a:pt x="9422" y="8458"/>
                  </a:lnTo>
                  <a:lnTo>
                    <a:pt x="7766" y="9783"/>
                  </a:lnTo>
                  <a:lnTo>
                    <a:pt x="7766" y="12698"/>
                  </a:lnTo>
                  <a:cubicBezTo>
                    <a:pt x="7766" y="14829"/>
                    <a:pt x="6033" y="16561"/>
                    <a:pt x="3902" y="16561"/>
                  </a:cubicBezTo>
                  <a:cubicBezTo>
                    <a:pt x="2985" y="16561"/>
                    <a:pt x="2245" y="15823"/>
                    <a:pt x="2245" y="14906"/>
                  </a:cubicBezTo>
                  <a:lnTo>
                    <a:pt x="2245" y="12698"/>
                  </a:lnTo>
                  <a:cubicBezTo>
                    <a:pt x="2245" y="11627"/>
                    <a:pt x="2532" y="11251"/>
                    <a:pt x="3006" y="10732"/>
                  </a:cubicBezTo>
                  <a:cubicBezTo>
                    <a:pt x="3107" y="10610"/>
                    <a:pt x="3228" y="10489"/>
                    <a:pt x="3350" y="10335"/>
                  </a:cubicBezTo>
                  <a:lnTo>
                    <a:pt x="3350" y="9384"/>
                  </a:lnTo>
                  <a:cubicBezTo>
                    <a:pt x="3350" y="7255"/>
                    <a:pt x="5082" y="5521"/>
                    <a:pt x="7214" y="5521"/>
                  </a:cubicBezTo>
                  <a:lnTo>
                    <a:pt x="7766" y="5521"/>
                  </a:lnTo>
                  <a:lnTo>
                    <a:pt x="7766" y="8369"/>
                  </a:lnTo>
                  <a:lnTo>
                    <a:pt x="8870" y="7486"/>
                  </a:lnTo>
                  <a:lnTo>
                    <a:pt x="8870" y="4416"/>
                  </a:lnTo>
                  <a:close/>
                  <a:moveTo>
                    <a:pt x="1" y="0"/>
                  </a:moveTo>
                  <a:lnTo>
                    <a:pt x="1" y="17666"/>
                  </a:lnTo>
                  <a:lnTo>
                    <a:pt x="18844" y="17666"/>
                  </a:lnTo>
                  <a:lnTo>
                    <a:pt x="18844" y="0"/>
                  </a:lnTo>
                  <a:lnTo>
                    <a:pt x="17150" y="0"/>
                  </a:lnTo>
                  <a:lnTo>
                    <a:pt x="17150" y="2209"/>
                  </a:lnTo>
                  <a:lnTo>
                    <a:pt x="11629" y="2209"/>
                  </a:lnTo>
                  <a:lnTo>
                    <a:pt x="11629" y="0"/>
                  </a:lnTo>
                  <a:lnTo>
                    <a:pt x="7214" y="0"/>
                  </a:lnTo>
                  <a:lnTo>
                    <a:pt x="7214" y="2209"/>
                  </a:lnTo>
                  <a:lnTo>
                    <a:pt x="1693" y="2209"/>
                  </a:lnTo>
                  <a:lnTo>
                    <a:pt x="1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14"/>
            <p:cNvSpPr/>
            <p:nvPr/>
          </p:nvSpPr>
          <p:spPr>
            <a:xfrm>
              <a:off x="6472150" y="1329750"/>
              <a:ext cx="82850" cy="219425"/>
            </a:xfrm>
            <a:custGeom>
              <a:avLst/>
              <a:gdLst/>
              <a:ahLst/>
              <a:cxnLst/>
              <a:rect l="l" t="t" r="r" b="b"/>
              <a:pathLst>
                <a:path w="3314" h="8777" extrusionOk="0">
                  <a:moveTo>
                    <a:pt x="1" y="0"/>
                  </a:moveTo>
                  <a:lnTo>
                    <a:pt x="1" y="6018"/>
                  </a:lnTo>
                  <a:cubicBezTo>
                    <a:pt x="1" y="7541"/>
                    <a:pt x="1238" y="8777"/>
                    <a:pt x="2762" y="8777"/>
                  </a:cubicBezTo>
                  <a:cubicBezTo>
                    <a:pt x="3071" y="8777"/>
                    <a:pt x="3314" y="8534"/>
                    <a:pt x="3314" y="8226"/>
                  </a:cubicBezTo>
                  <a:lnTo>
                    <a:pt x="3314" y="6018"/>
                  </a:lnTo>
                  <a:cubicBezTo>
                    <a:pt x="3314" y="5321"/>
                    <a:pt x="3192" y="5190"/>
                    <a:pt x="2838" y="4792"/>
                  </a:cubicBezTo>
                  <a:cubicBezTo>
                    <a:pt x="2413" y="4337"/>
                    <a:pt x="2260" y="4082"/>
                    <a:pt x="2209" y="4019"/>
                  </a:cubicBezTo>
                  <a:lnTo>
                    <a:pt x="2209" y="2706"/>
                  </a:lnTo>
                  <a:cubicBezTo>
                    <a:pt x="2209" y="1370"/>
                    <a:pt x="1259" y="254"/>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14"/>
            <p:cNvSpPr/>
            <p:nvPr/>
          </p:nvSpPr>
          <p:spPr>
            <a:xfrm>
              <a:off x="6237550" y="1133325"/>
              <a:ext cx="82825" cy="57050"/>
            </a:xfrm>
            <a:custGeom>
              <a:avLst/>
              <a:gdLst/>
              <a:ahLst/>
              <a:cxnLst/>
              <a:rect l="l" t="t" r="r" b="b"/>
              <a:pathLst>
                <a:path w="3313" h="2282" extrusionOk="0">
                  <a:moveTo>
                    <a:pt x="1" y="0"/>
                  </a:moveTo>
                  <a:lnTo>
                    <a:pt x="1" y="2282"/>
                  </a:lnTo>
                  <a:lnTo>
                    <a:pt x="3312" y="2282"/>
                  </a:ln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14"/>
            <p:cNvSpPr/>
            <p:nvPr/>
          </p:nvSpPr>
          <p:spPr>
            <a:xfrm>
              <a:off x="6485950" y="1133325"/>
              <a:ext cx="82825" cy="57050"/>
            </a:xfrm>
            <a:custGeom>
              <a:avLst/>
              <a:gdLst/>
              <a:ahLst/>
              <a:cxnLst/>
              <a:rect l="l" t="t" r="r" b="b"/>
              <a:pathLst>
                <a:path w="3313" h="2282" extrusionOk="0">
                  <a:moveTo>
                    <a:pt x="1" y="0"/>
                  </a:moveTo>
                  <a:lnTo>
                    <a:pt x="1" y="2282"/>
                  </a:lnTo>
                  <a:lnTo>
                    <a:pt x="3312" y="2282"/>
                  </a:ln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3" name="Google Shape;4233;p114"/>
          <p:cNvSpPr/>
          <p:nvPr/>
        </p:nvSpPr>
        <p:spPr>
          <a:xfrm>
            <a:off x="6603280" y="1947418"/>
            <a:ext cx="405146" cy="356083"/>
          </a:xfrm>
          <a:custGeom>
            <a:avLst/>
            <a:gdLst/>
            <a:ahLst/>
            <a:cxnLst/>
            <a:rect l="l" t="t" r="r" b="b"/>
            <a:pathLst>
              <a:path w="18844" h="16562" extrusionOk="0">
                <a:moveTo>
                  <a:pt x="2798" y="6623"/>
                </a:moveTo>
                <a:cubicBezTo>
                  <a:pt x="3517" y="6623"/>
                  <a:pt x="4124" y="7086"/>
                  <a:pt x="4352" y="7728"/>
                </a:cubicBezTo>
                <a:lnTo>
                  <a:pt x="1105" y="7728"/>
                </a:lnTo>
                <a:lnTo>
                  <a:pt x="1105" y="6623"/>
                </a:lnTo>
                <a:close/>
                <a:moveTo>
                  <a:pt x="14390" y="6623"/>
                </a:moveTo>
                <a:lnTo>
                  <a:pt x="14390" y="7728"/>
                </a:lnTo>
                <a:lnTo>
                  <a:pt x="12182" y="7728"/>
                </a:lnTo>
                <a:lnTo>
                  <a:pt x="12182" y="7176"/>
                </a:lnTo>
                <a:cubicBezTo>
                  <a:pt x="12182" y="6866"/>
                  <a:pt x="12425" y="6623"/>
                  <a:pt x="12734" y="6623"/>
                </a:cubicBezTo>
                <a:close/>
                <a:moveTo>
                  <a:pt x="17739" y="6623"/>
                </a:moveTo>
                <a:lnTo>
                  <a:pt x="17739" y="7728"/>
                </a:lnTo>
                <a:lnTo>
                  <a:pt x="15495" y="7728"/>
                </a:lnTo>
                <a:lnTo>
                  <a:pt x="15495" y="6623"/>
                </a:lnTo>
                <a:close/>
                <a:moveTo>
                  <a:pt x="12182" y="11041"/>
                </a:moveTo>
                <a:lnTo>
                  <a:pt x="12182" y="12144"/>
                </a:lnTo>
                <a:lnTo>
                  <a:pt x="6661" y="12144"/>
                </a:lnTo>
                <a:lnTo>
                  <a:pt x="6661" y="11041"/>
                </a:lnTo>
                <a:close/>
                <a:moveTo>
                  <a:pt x="12182" y="13248"/>
                </a:moveTo>
                <a:lnTo>
                  <a:pt x="12182" y="14352"/>
                </a:lnTo>
                <a:lnTo>
                  <a:pt x="6661" y="14352"/>
                </a:lnTo>
                <a:lnTo>
                  <a:pt x="6661" y="13248"/>
                </a:lnTo>
                <a:close/>
                <a:moveTo>
                  <a:pt x="5557" y="0"/>
                </a:moveTo>
                <a:lnTo>
                  <a:pt x="5557" y="2207"/>
                </a:lnTo>
                <a:lnTo>
                  <a:pt x="6661" y="2207"/>
                </a:lnTo>
                <a:lnTo>
                  <a:pt x="6661" y="1103"/>
                </a:lnTo>
                <a:lnTo>
                  <a:pt x="7766" y="1103"/>
                </a:lnTo>
                <a:lnTo>
                  <a:pt x="7766" y="7728"/>
                </a:lnTo>
                <a:lnTo>
                  <a:pt x="5502" y="7728"/>
                </a:lnTo>
                <a:cubicBezTo>
                  <a:pt x="5244" y="6470"/>
                  <a:pt x="4130" y="5521"/>
                  <a:pt x="2798" y="5521"/>
                </a:cubicBezTo>
                <a:lnTo>
                  <a:pt x="1104" y="5521"/>
                </a:lnTo>
                <a:lnTo>
                  <a:pt x="1104" y="4416"/>
                </a:lnTo>
                <a:lnTo>
                  <a:pt x="1" y="4416"/>
                </a:lnTo>
                <a:lnTo>
                  <a:pt x="1" y="11041"/>
                </a:lnTo>
                <a:lnTo>
                  <a:pt x="5557" y="11041"/>
                </a:lnTo>
                <a:lnTo>
                  <a:pt x="5557" y="14352"/>
                </a:lnTo>
                <a:lnTo>
                  <a:pt x="4354" y="14352"/>
                </a:lnTo>
                <a:cubicBezTo>
                  <a:pt x="4134" y="13711"/>
                  <a:pt x="3515" y="13248"/>
                  <a:pt x="2798" y="13248"/>
                </a:cubicBezTo>
                <a:cubicBezTo>
                  <a:pt x="1881" y="13248"/>
                  <a:pt x="1141" y="13988"/>
                  <a:pt x="1141" y="14905"/>
                </a:cubicBezTo>
                <a:cubicBezTo>
                  <a:pt x="1141" y="15821"/>
                  <a:pt x="1881" y="16561"/>
                  <a:pt x="2798" y="16561"/>
                </a:cubicBezTo>
                <a:cubicBezTo>
                  <a:pt x="3515" y="16561"/>
                  <a:pt x="4134" y="16097"/>
                  <a:pt x="4354" y="15457"/>
                </a:cubicBezTo>
                <a:lnTo>
                  <a:pt x="14489" y="15457"/>
                </a:lnTo>
                <a:cubicBezTo>
                  <a:pt x="14711" y="16097"/>
                  <a:pt x="15328" y="16561"/>
                  <a:pt x="16047" y="16561"/>
                </a:cubicBezTo>
                <a:cubicBezTo>
                  <a:pt x="16962" y="16561"/>
                  <a:pt x="17702" y="15821"/>
                  <a:pt x="17702" y="14905"/>
                </a:cubicBezTo>
                <a:cubicBezTo>
                  <a:pt x="17702" y="13988"/>
                  <a:pt x="16964" y="13248"/>
                  <a:pt x="16047" y="13248"/>
                </a:cubicBezTo>
                <a:cubicBezTo>
                  <a:pt x="15328" y="13248"/>
                  <a:pt x="14711" y="13713"/>
                  <a:pt x="14489" y="14352"/>
                </a:cubicBezTo>
                <a:lnTo>
                  <a:pt x="13286" y="14352"/>
                </a:lnTo>
                <a:lnTo>
                  <a:pt x="13286" y="11041"/>
                </a:lnTo>
                <a:lnTo>
                  <a:pt x="18844" y="11041"/>
                </a:lnTo>
                <a:lnTo>
                  <a:pt x="18844" y="5521"/>
                </a:lnTo>
                <a:lnTo>
                  <a:pt x="12734" y="5521"/>
                </a:lnTo>
                <a:cubicBezTo>
                  <a:pt x="11817" y="5521"/>
                  <a:pt x="11077" y="6259"/>
                  <a:pt x="11077" y="7176"/>
                </a:cubicBezTo>
                <a:lnTo>
                  <a:pt x="11077" y="7728"/>
                </a:lnTo>
                <a:lnTo>
                  <a:pt x="8870" y="7728"/>
                </a:lnTo>
                <a:lnTo>
                  <a:pt x="8870" y="1103"/>
                </a:lnTo>
                <a:lnTo>
                  <a:pt x="9974" y="1103"/>
                </a:lnTo>
                <a:lnTo>
                  <a:pt x="9974" y="2207"/>
                </a:lnTo>
                <a:lnTo>
                  <a:pt x="11077" y="2207"/>
                </a:lnTo>
                <a:lnTo>
                  <a:pt x="110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4" name="Google Shape;4234;p114"/>
          <p:cNvGrpSpPr/>
          <p:nvPr/>
        </p:nvGrpSpPr>
        <p:grpSpPr>
          <a:xfrm>
            <a:off x="6651630" y="2561146"/>
            <a:ext cx="308590" cy="405146"/>
            <a:chOff x="6223750" y="2616350"/>
            <a:chExt cx="358825" cy="471100"/>
          </a:xfrm>
        </p:grpSpPr>
        <p:sp>
          <p:nvSpPr>
            <p:cNvPr id="4235" name="Google Shape;4235;p114"/>
            <p:cNvSpPr/>
            <p:nvPr/>
          </p:nvSpPr>
          <p:spPr>
            <a:xfrm>
              <a:off x="6223750" y="2736050"/>
              <a:ext cx="32050" cy="97725"/>
            </a:xfrm>
            <a:custGeom>
              <a:avLst/>
              <a:gdLst/>
              <a:ahLst/>
              <a:cxnLst/>
              <a:rect l="l" t="t" r="r" b="b"/>
              <a:pathLst>
                <a:path w="1282" h="3909" extrusionOk="0">
                  <a:moveTo>
                    <a:pt x="1105" y="1"/>
                  </a:moveTo>
                  <a:cubicBezTo>
                    <a:pt x="442" y="388"/>
                    <a:pt x="0" y="1094"/>
                    <a:pt x="0" y="1910"/>
                  </a:cubicBezTo>
                  <a:cubicBezTo>
                    <a:pt x="0" y="2794"/>
                    <a:pt x="530" y="3567"/>
                    <a:pt x="1281" y="3908"/>
                  </a:cubicBezTo>
                  <a:cubicBezTo>
                    <a:pt x="1160" y="3445"/>
                    <a:pt x="1105" y="2959"/>
                    <a:pt x="1105" y="2462"/>
                  </a:cubicBezTo>
                  <a:lnTo>
                    <a:pt x="1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14"/>
            <p:cNvSpPr/>
            <p:nvPr/>
          </p:nvSpPr>
          <p:spPr>
            <a:xfrm>
              <a:off x="6550575" y="2736050"/>
              <a:ext cx="32000" cy="97725"/>
            </a:xfrm>
            <a:custGeom>
              <a:avLst/>
              <a:gdLst/>
              <a:ahLst/>
              <a:cxnLst/>
              <a:rect l="l" t="t" r="r" b="b"/>
              <a:pathLst>
                <a:path w="1280" h="3909" extrusionOk="0">
                  <a:moveTo>
                    <a:pt x="177" y="1"/>
                  </a:moveTo>
                  <a:lnTo>
                    <a:pt x="177" y="2462"/>
                  </a:lnTo>
                  <a:cubicBezTo>
                    <a:pt x="177" y="2948"/>
                    <a:pt x="122" y="3434"/>
                    <a:pt x="0" y="3908"/>
                  </a:cubicBezTo>
                  <a:cubicBezTo>
                    <a:pt x="750" y="3567"/>
                    <a:pt x="1280" y="2794"/>
                    <a:pt x="1280" y="1910"/>
                  </a:cubicBezTo>
                  <a:cubicBezTo>
                    <a:pt x="1280" y="1094"/>
                    <a:pt x="839" y="388"/>
                    <a:pt x="1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14"/>
            <p:cNvSpPr/>
            <p:nvPr/>
          </p:nvSpPr>
          <p:spPr>
            <a:xfrm>
              <a:off x="6223750" y="2921800"/>
              <a:ext cx="150175" cy="165650"/>
            </a:xfrm>
            <a:custGeom>
              <a:avLst/>
              <a:gdLst/>
              <a:ahLst/>
              <a:cxnLst/>
              <a:rect l="l" t="t" r="r" b="b"/>
              <a:pathLst>
                <a:path w="6007" h="6626" extrusionOk="0">
                  <a:moveTo>
                    <a:pt x="2760" y="0"/>
                  </a:moveTo>
                  <a:cubicBezTo>
                    <a:pt x="1238" y="0"/>
                    <a:pt x="0" y="1238"/>
                    <a:pt x="0" y="2761"/>
                  </a:cubicBezTo>
                  <a:lnTo>
                    <a:pt x="0" y="6625"/>
                  </a:lnTo>
                  <a:lnTo>
                    <a:pt x="6007" y="6625"/>
                  </a:lnTo>
                  <a:lnTo>
                    <a:pt x="1987" y="3401"/>
                  </a:lnTo>
                  <a:lnTo>
                    <a:pt x="47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14"/>
            <p:cNvSpPr/>
            <p:nvPr/>
          </p:nvSpPr>
          <p:spPr>
            <a:xfrm>
              <a:off x="6312075" y="2962650"/>
              <a:ext cx="70400" cy="96375"/>
            </a:xfrm>
            <a:custGeom>
              <a:avLst/>
              <a:gdLst/>
              <a:ahLst/>
              <a:cxnLst/>
              <a:rect l="l" t="t" r="r" b="b"/>
              <a:pathLst>
                <a:path w="2816" h="3855" extrusionOk="0">
                  <a:moveTo>
                    <a:pt x="1270" y="0"/>
                  </a:moveTo>
                  <a:lnTo>
                    <a:pt x="1" y="1590"/>
                  </a:lnTo>
                  <a:lnTo>
                    <a:pt x="2815" y="3854"/>
                  </a:lnTo>
                  <a:lnTo>
                    <a:pt x="12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14"/>
            <p:cNvSpPr/>
            <p:nvPr/>
          </p:nvSpPr>
          <p:spPr>
            <a:xfrm>
              <a:off x="6390450" y="3004625"/>
              <a:ext cx="25425" cy="31775"/>
            </a:xfrm>
            <a:custGeom>
              <a:avLst/>
              <a:gdLst/>
              <a:ahLst/>
              <a:cxnLst/>
              <a:rect l="l" t="t" r="r" b="b"/>
              <a:pathLst>
                <a:path w="1017" h="1271" extrusionOk="0">
                  <a:moveTo>
                    <a:pt x="1" y="1"/>
                  </a:moveTo>
                  <a:lnTo>
                    <a:pt x="509" y="1270"/>
                  </a:lnTo>
                  <a:lnTo>
                    <a:pt x="10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14"/>
            <p:cNvSpPr/>
            <p:nvPr/>
          </p:nvSpPr>
          <p:spPr>
            <a:xfrm>
              <a:off x="6423300" y="2962650"/>
              <a:ext cx="70975" cy="97450"/>
            </a:xfrm>
            <a:custGeom>
              <a:avLst/>
              <a:gdLst/>
              <a:ahLst/>
              <a:cxnLst/>
              <a:rect l="l" t="t" r="r" b="b"/>
              <a:pathLst>
                <a:path w="2839" h="3898" extrusionOk="0">
                  <a:moveTo>
                    <a:pt x="1569" y="0"/>
                  </a:moveTo>
                  <a:lnTo>
                    <a:pt x="0" y="3898"/>
                  </a:lnTo>
                  <a:lnTo>
                    <a:pt x="0" y="3898"/>
                  </a:lnTo>
                  <a:lnTo>
                    <a:pt x="2839" y="1590"/>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14"/>
            <p:cNvSpPr/>
            <p:nvPr/>
          </p:nvSpPr>
          <p:spPr>
            <a:xfrm>
              <a:off x="6433525" y="2921800"/>
              <a:ext cx="149050" cy="165650"/>
            </a:xfrm>
            <a:custGeom>
              <a:avLst/>
              <a:gdLst/>
              <a:ahLst/>
              <a:cxnLst/>
              <a:rect l="l" t="t" r="r" b="b"/>
              <a:pathLst>
                <a:path w="5962" h="6626" extrusionOk="0">
                  <a:moveTo>
                    <a:pt x="1248" y="0"/>
                  </a:moveTo>
                  <a:lnTo>
                    <a:pt x="3975" y="3401"/>
                  </a:lnTo>
                  <a:lnTo>
                    <a:pt x="1" y="6625"/>
                  </a:lnTo>
                  <a:lnTo>
                    <a:pt x="5962" y="6625"/>
                  </a:lnTo>
                  <a:lnTo>
                    <a:pt x="5962" y="2761"/>
                  </a:lnTo>
                  <a:cubicBezTo>
                    <a:pt x="5962" y="1238"/>
                    <a:pt x="4726" y="0"/>
                    <a:pt x="32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14"/>
            <p:cNvSpPr/>
            <p:nvPr/>
          </p:nvSpPr>
          <p:spPr>
            <a:xfrm>
              <a:off x="6278975" y="2756175"/>
              <a:ext cx="248425" cy="220875"/>
            </a:xfrm>
            <a:custGeom>
              <a:avLst/>
              <a:gdLst/>
              <a:ahLst/>
              <a:cxnLst/>
              <a:rect l="l" t="t" r="r" b="b"/>
              <a:pathLst>
                <a:path w="9937" h="8835" extrusionOk="0">
                  <a:moveTo>
                    <a:pt x="6623" y="2762"/>
                  </a:moveTo>
                  <a:cubicBezTo>
                    <a:pt x="6623" y="3678"/>
                    <a:pt x="5884" y="4418"/>
                    <a:pt x="4967" y="4418"/>
                  </a:cubicBezTo>
                  <a:lnTo>
                    <a:pt x="4967" y="4418"/>
                  </a:lnTo>
                  <a:cubicBezTo>
                    <a:pt x="4051" y="4418"/>
                    <a:pt x="3312" y="3678"/>
                    <a:pt x="3312" y="2762"/>
                  </a:cubicBezTo>
                  <a:lnTo>
                    <a:pt x="4416" y="2762"/>
                  </a:lnTo>
                  <a:cubicBezTo>
                    <a:pt x="4416" y="3071"/>
                    <a:pt x="4659" y="3314"/>
                    <a:pt x="4968" y="3314"/>
                  </a:cubicBezTo>
                  <a:cubicBezTo>
                    <a:pt x="5276" y="3314"/>
                    <a:pt x="5519" y="3071"/>
                    <a:pt x="5519" y="2762"/>
                  </a:cubicBezTo>
                  <a:close/>
                  <a:moveTo>
                    <a:pt x="0" y="1"/>
                  </a:moveTo>
                  <a:lnTo>
                    <a:pt x="0" y="1657"/>
                  </a:lnTo>
                  <a:cubicBezTo>
                    <a:pt x="0" y="2243"/>
                    <a:pt x="99" y="2794"/>
                    <a:pt x="287" y="3314"/>
                  </a:cubicBezTo>
                  <a:cubicBezTo>
                    <a:pt x="786" y="4724"/>
                    <a:pt x="1908" y="5833"/>
                    <a:pt x="3312" y="6334"/>
                  </a:cubicBezTo>
                  <a:lnTo>
                    <a:pt x="3312" y="6625"/>
                  </a:lnTo>
                  <a:lnTo>
                    <a:pt x="3135" y="6625"/>
                  </a:lnTo>
                  <a:lnTo>
                    <a:pt x="4018" y="8834"/>
                  </a:lnTo>
                  <a:lnTo>
                    <a:pt x="5917" y="8834"/>
                  </a:lnTo>
                  <a:lnTo>
                    <a:pt x="6800" y="6625"/>
                  </a:lnTo>
                  <a:lnTo>
                    <a:pt x="6623" y="6625"/>
                  </a:lnTo>
                  <a:lnTo>
                    <a:pt x="6623" y="6334"/>
                  </a:lnTo>
                  <a:cubicBezTo>
                    <a:pt x="8029" y="5833"/>
                    <a:pt x="9149" y="4724"/>
                    <a:pt x="9648" y="3314"/>
                  </a:cubicBezTo>
                  <a:lnTo>
                    <a:pt x="9650" y="3314"/>
                  </a:lnTo>
                  <a:cubicBezTo>
                    <a:pt x="9836" y="2796"/>
                    <a:pt x="9936" y="2243"/>
                    <a:pt x="9936" y="1657"/>
                  </a:cubicBezTo>
                  <a:lnTo>
                    <a:pt x="9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14"/>
            <p:cNvSpPr/>
            <p:nvPr/>
          </p:nvSpPr>
          <p:spPr>
            <a:xfrm>
              <a:off x="6278975" y="2616350"/>
              <a:ext cx="248425" cy="112275"/>
            </a:xfrm>
            <a:custGeom>
              <a:avLst/>
              <a:gdLst/>
              <a:ahLst/>
              <a:cxnLst/>
              <a:rect l="l" t="t" r="r" b="b"/>
              <a:pathLst>
                <a:path w="9937" h="4491" extrusionOk="0">
                  <a:moveTo>
                    <a:pt x="5519" y="627"/>
                  </a:moveTo>
                  <a:lnTo>
                    <a:pt x="5519" y="1730"/>
                  </a:lnTo>
                  <a:lnTo>
                    <a:pt x="6623" y="1730"/>
                  </a:lnTo>
                  <a:lnTo>
                    <a:pt x="6623" y="2834"/>
                  </a:lnTo>
                  <a:lnTo>
                    <a:pt x="5519" y="2834"/>
                  </a:lnTo>
                  <a:lnTo>
                    <a:pt x="5519" y="3939"/>
                  </a:lnTo>
                  <a:lnTo>
                    <a:pt x="4416" y="3939"/>
                  </a:lnTo>
                  <a:lnTo>
                    <a:pt x="4416" y="2834"/>
                  </a:lnTo>
                  <a:lnTo>
                    <a:pt x="3312" y="2834"/>
                  </a:lnTo>
                  <a:lnTo>
                    <a:pt x="3312" y="1730"/>
                  </a:lnTo>
                  <a:lnTo>
                    <a:pt x="4416" y="1730"/>
                  </a:lnTo>
                  <a:lnTo>
                    <a:pt x="4416" y="627"/>
                  </a:lnTo>
                  <a:close/>
                  <a:moveTo>
                    <a:pt x="1655" y="0"/>
                  </a:moveTo>
                  <a:cubicBezTo>
                    <a:pt x="739" y="0"/>
                    <a:pt x="0" y="740"/>
                    <a:pt x="0" y="1657"/>
                  </a:cubicBezTo>
                  <a:lnTo>
                    <a:pt x="0" y="4491"/>
                  </a:lnTo>
                  <a:lnTo>
                    <a:pt x="9936" y="4491"/>
                  </a:lnTo>
                  <a:lnTo>
                    <a:pt x="9936" y="1657"/>
                  </a:lnTo>
                  <a:cubicBezTo>
                    <a:pt x="9936" y="740"/>
                    <a:pt x="9196" y="0"/>
                    <a:pt x="8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4" name="Google Shape;4244;p114"/>
          <p:cNvGrpSpPr/>
          <p:nvPr/>
        </p:nvGrpSpPr>
        <p:grpSpPr>
          <a:xfrm>
            <a:off x="6603363" y="3234203"/>
            <a:ext cx="405146" cy="332369"/>
            <a:chOff x="6167625" y="3398975"/>
            <a:chExt cx="471100" cy="386475"/>
          </a:xfrm>
        </p:grpSpPr>
        <p:sp>
          <p:nvSpPr>
            <p:cNvPr id="4245" name="Google Shape;4245;p114"/>
            <p:cNvSpPr/>
            <p:nvPr/>
          </p:nvSpPr>
          <p:spPr>
            <a:xfrm>
              <a:off x="6167625" y="3509425"/>
              <a:ext cx="471100" cy="276025"/>
            </a:xfrm>
            <a:custGeom>
              <a:avLst/>
              <a:gdLst/>
              <a:ahLst/>
              <a:cxnLst/>
              <a:rect l="l" t="t" r="r" b="b"/>
              <a:pathLst>
                <a:path w="18844" h="11041" extrusionOk="0">
                  <a:moveTo>
                    <a:pt x="11115" y="2207"/>
                  </a:moveTo>
                  <a:lnTo>
                    <a:pt x="11115" y="3312"/>
                  </a:lnTo>
                  <a:lnTo>
                    <a:pt x="12219" y="3312"/>
                  </a:lnTo>
                  <a:lnTo>
                    <a:pt x="12219" y="4416"/>
                  </a:lnTo>
                  <a:lnTo>
                    <a:pt x="11115" y="4416"/>
                  </a:lnTo>
                  <a:lnTo>
                    <a:pt x="11115" y="5519"/>
                  </a:lnTo>
                  <a:lnTo>
                    <a:pt x="10010" y="5519"/>
                  </a:lnTo>
                  <a:lnTo>
                    <a:pt x="10010" y="4416"/>
                  </a:lnTo>
                  <a:lnTo>
                    <a:pt x="8906" y="4416"/>
                  </a:lnTo>
                  <a:lnTo>
                    <a:pt x="8906" y="3312"/>
                  </a:lnTo>
                  <a:lnTo>
                    <a:pt x="10010" y="3312"/>
                  </a:lnTo>
                  <a:lnTo>
                    <a:pt x="10010" y="2207"/>
                  </a:lnTo>
                  <a:close/>
                  <a:moveTo>
                    <a:pt x="14426" y="8832"/>
                  </a:moveTo>
                  <a:lnTo>
                    <a:pt x="14426" y="9936"/>
                  </a:lnTo>
                  <a:lnTo>
                    <a:pt x="11115" y="9936"/>
                  </a:lnTo>
                  <a:lnTo>
                    <a:pt x="11115" y="8832"/>
                  </a:lnTo>
                  <a:close/>
                  <a:moveTo>
                    <a:pt x="1" y="0"/>
                  </a:moveTo>
                  <a:lnTo>
                    <a:pt x="1" y="3223"/>
                  </a:lnTo>
                  <a:lnTo>
                    <a:pt x="2208" y="3587"/>
                  </a:lnTo>
                  <a:lnTo>
                    <a:pt x="2208" y="5520"/>
                  </a:lnTo>
                  <a:lnTo>
                    <a:pt x="3312" y="5520"/>
                  </a:lnTo>
                  <a:lnTo>
                    <a:pt x="3312" y="3775"/>
                  </a:lnTo>
                  <a:lnTo>
                    <a:pt x="6699" y="4327"/>
                  </a:lnTo>
                  <a:lnTo>
                    <a:pt x="6699" y="4968"/>
                  </a:lnTo>
                  <a:cubicBezTo>
                    <a:pt x="6699" y="6911"/>
                    <a:pt x="8145" y="8523"/>
                    <a:pt x="10010" y="8788"/>
                  </a:cubicBezTo>
                  <a:lnTo>
                    <a:pt x="10010" y="9936"/>
                  </a:lnTo>
                  <a:lnTo>
                    <a:pt x="6699" y="9936"/>
                  </a:lnTo>
                  <a:lnTo>
                    <a:pt x="6699" y="11041"/>
                  </a:lnTo>
                  <a:lnTo>
                    <a:pt x="16635" y="11041"/>
                  </a:lnTo>
                  <a:cubicBezTo>
                    <a:pt x="17853" y="11041"/>
                    <a:pt x="18844" y="10050"/>
                    <a:pt x="18844" y="8832"/>
                  </a:cubicBezTo>
                  <a:lnTo>
                    <a:pt x="17739" y="8832"/>
                  </a:lnTo>
                  <a:cubicBezTo>
                    <a:pt x="17739" y="9441"/>
                    <a:pt x="17244" y="9936"/>
                    <a:pt x="16635" y="9936"/>
                  </a:cubicBezTo>
                  <a:lnTo>
                    <a:pt x="15530" y="9936"/>
                  </a:lnTo>
                  <a:lnTo>
                    <a:pt x="15530" y="8832"/>
                  </a:lnTo>
                  <a:lnTo>
                    <a:pt x="16083" y="8832"/>
                  </a:lnTo>
                  <a:cubicBezTo>
                    <a:pt x="17606" y="8832"/>
                    <a:pt x="18844" y="7595"/>
                    <a:pt x="18844" y="6071"/>
                  </a:cubicBezTo>
                  <a:lnTo>
                    <a:pt x="18844" y="5520"/>
                  </a:lnTo>
                  <a:lnTo>
                    <a:pt x="14980" y="5520"/>
                  </a:lnTo>
                  <a:cubicBezTo>
                    <a:pt x="14063" y="5520"/>
                    <a:pt x="13323" y="4780"/>
                    <a:pt x="13323" y="3864"/>
                  </a:cubicBezTo>
                  <a:lnTo>
                    <a:pt x="133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14"/>
            <p:cNvSpPr/>
            <p:nvPr/>
          </p:nvSpPr>
          <p:spPr>
            <a:xfrm>
              <a:off x="6528300" y="3509375"/>
              <a:ext cx="109050" cy="110475"/>
            </a:xfrm>
            <a:custGeom>
              <a:avLst/>
              <a:gdLst/>
              <a:ahLst/>
              <a:cxnLst/>
              <a:rect l="l" t="t" r="r" b="b"/>
              <a:pathLst>
                <a:path w="4362" h="4419" extrusionOk="0">
                  <a:moveTo>
                    <a:pt x="1" y="0"/>
                  </a:moveTo>
                  <a:lnTo>
                    <a:pt x="1" y="3866"/>
                  </a:lnTo>
                  <a:cubicBezTo>
                    <a:pt x="1" y="4175"/>
                    <a:pt x="244" y="4418"/>
                    <a:pt x="551" y="4418"/>
                  </a:cubicBezTo>
                  <a:lnTo>
                    <a:pt x="4362" y="4418"/>
                  </a:lnTo>
                  <a:cubicBezTo>
                    <a:pt x="4307" y="4175"/>
                    <a:pt x="4185" y="3942"/>
                    <a:pt x="4018" y="3744"/>
                  </a:cubicBezTo>
                  <a:lnTo>
                    <a:pt x="1303" y="575"/>
                  </a:lnTo>
                  <a:cubicBezTo>
                    <a:pt x="982" y="211"/>
                    <a:pt x="530" y="0"/>
                    <a:pt x="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14"/>
            <p:cNvSpPr/>
            <p:nvPr/>
          </p:nvSpPr>
          <p:spPr>
            <a:xfrm>
              <a:off x="6167625" y="3454200"/>
              <a:ext cx="82825" cy="27625"/>
            </a:xfrm>
            <a:custGeom>
              <a:avLst/>
              <a:gdLst/>
              <a:ahLst/>
              <a:cxnLst/>
              <a:rect l="l" t="t" r="r" b="b"/>
              <a:pathLst>
                <a:path w="3313" h="1105" extrusionOk="0">
                  <a:moveTo>
                    <a:pt x="1" y="0"/>
                  </a:moveTo>
                  <a:lnTo>
                    <a:pt x="1" y="1105"/>
                  </a:lnTo>
                  <a:lnTo>
                    <a:pt x="3312" y="1105"/>
                  </a:lnTo>
                  <a:lnTo>
                    <a:pt x="2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14"/>
            <p:cNvSpPr/>
            <p:nvPr/>
          </p:nvSpPr>
          <p:spPr>
            <a:xfrm>
              <a:off x="6252275" y="3398975"/>
              <a:ext cx="358850" cy="82850"/>
            </a:xfrm>
            <a:custGeom>
              <a:avLst/>
              <a:gdLst/>
              <a:ahLst/>
              <a:cxnLst/>
              <a:rect l="l" t="t" r="r" b="b"/>
              <a:pathLst>
                <a:path w="14354" h="3314" extrusionOk="0">
                  <a:moveTo>
                    <a:pt x="1" y="1"/>
                  </a:moveTo>
                  <a:lnTo>
                    <a:pt x="1" y="1105"/>
                  </a:lnTo>
                  <a:lnTo>
                    <a:pt x="6624" y="1105"/>
                  </a:lnTo>
                  <a:lnTo>
                    <a:pt x="6624" y="2209"/>
                  </a:lnTo>
                  <a:lnTo>
                    <a:pt x="5730" y="2209"/>
                  </a:lnTo>
                  <a:lnTo>
                    <a:pt x="5178" y="3314"/>
                  </a:lnTo>
                  <a:lnTo>
                    <a:pt x="9175" y="3314"/>
                  </a:lnTo>
                  <a:lnTo>
                    <a:pt x="8622" y="2209"/>
                  </a:lnTo>
                  <a:lnTo>
                    <a:pt x="7729" y="2209"/>
                  </a:lnTo>
                  <a:lnTo>
                    <a:pt x="7729" y="1105"/>
                  </a:lnTo>
                  <a:lnTo>
                    <a:pt x="14353" y="1105"/>
                  </a:lnTo>
                  <a:lnTo>
                    <a:pt x="143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9" name="Google Shape;4249;p114"/>
          <p:cNvGrpSpPr/>
          <p:nvPr/>
        </p:nvGrpSpPr>
        <p:grpSpPr>
          <a:xfrm>
            <a:off x="6603363" y="3837149"/>
            <a:ext cx="405146" cy="403576"/>
            <a:chOff x="6167625" y="4100075"/>
            <a:chExt cx="471100" cy="469275"/>
          </a:xfrm>
        </p:grpSpPr>
        <p:sp>
          <p:nvSpPr>
            <p:cNvPr id="4250" name="Google Shape;4250;p114"/>
            <p:cNvSpPr/>
            <p:nvPr/>
          </p:nvSpPr>
          <p:spPr>
            <a:xfrm>
              <a:off x="6167625" y="4100075"/>
              <a:ext cx="471100" cy="220825"/>
            </a:xfrm>
            <a:custGeom>
              <a:avLst/>
              <a:gdLst/>
              <a:ahLst/>
              <a:cxnLst/>
              <a:rect l="l" t="t" r="r" b="b"/>
              <a:pathLst>
                <a:path w="18844" h="8833" extrusionOk="0">
                  <a:moveTo>
                    <a:pt x="12219" y="2209"/>
                  </a:moveTo>
                  <a:lnTo>
                    <a:pt x="12219" y="3312"/>
                  </a:lnTo>
                  <a:lnTo>
                    <a:pt x="11115" y="3312"/>
                  </a:lnTo>
                  <a:lnTo>
                    <a:pt x="11115" y="2209"/>
                  </a:lnTo>
                  <a:close/>
                  <a:moveTo>
                    <a:pt x="16635" y="2209"/>
                  </a:moveTo>
                  <a:lnTo>
                    <a:pt x="16635" y="3312"/>
                  </a:lnTo>
                  <a:lnTo>
                    <a:pt x="15530" y="3312"/>
                  </a:lnTo>
                  <a:lnTo>
                    <a:pt x="15530" y="2209"/>
                  </a:lnTo>
                  <a:close/>
                  <a:moveTo>
                    <a:pt x="12219" y="4416"/>
                  </a:moveTo>
                  <a:lnTo>
                    <a:pt x="12219" y="5521"/>
                  </a:lnTo>
                  <a:lnTo>
                    <a:pt x="11115" y="5521"/>
                  </a:lnTo>
                  <a:lnTo>
                    <a:pt x="11115" y="4416"/>
                  </a:lnTo>
                  <a:close/>
                  <a:moveTo>
                    <a:pt x="16635" y="4416"/>
                  </a:moveTo>
                  <a:lnTo>
                    <a:pt x="16635" y="5521"/>
                  </a:lnTo>
                  <a:lnTo>
                    <a:pt x="15530" y="5521"/>
                  </a:lnTo>
                  <a:lnTo>
                    <a:pt x="15530" y="4416"/>
                  </a:lnTo>
                  <a:close/>
                  <a:moveTo>
                    <a:pt x="12219" y="6625"/>
                  </a:moveTo>
                  <a:lnTo>
                    <a:pt x="12219" y="7729"/>
                  </a:lnTo>
                  <a:lnTo>
                    <a:pt x="11115" y="7729"/>
                  </a:lnTo>
                  <a:lnTo>
                    <a:pt x="11115" y="6625"/>
                  </a:lnTo>
                  <a:close/>
                  <a:moveTo>
                    <a:pt x="16635" y="6625"/>
                  </a:moveTo>
                  <a:lnTo>
                    <a:pt x="16635" y="7729"/>
                  </a:lnTo>
                  <a:lnTo>
                    <a:pt x="15530" y="7729"/>
                  </a:lnTo>
                  <a:lnTo>
                    <a:pt x="15530" y="6625"/>
                  </a:lnTo>
                  <a:close/>
                  <a:moveTo>
                    <a:pt x="5042" y="0"/>
                  </a:moveTo>
                  <a:cubicBezTo>
                    <a:pt x="4129" y="0"/>
                    <a:pt x="3385" y="744"/>
                    <a:pt x="3385" y="1657"/>
                  </a:cubicBezTo>
                  <a:lnTo>
                    <a:pt x="3387" y="1657"/>
                  </a:lnTo>
                  <a:lnTo>
                    <a:pt x="3387" y="2209"/>
                  </a:lnTo>
                  <a:lnTo>
                    <a:pt x="1" y="2209"/>
                  </a:lnTo>
                  <a:lnTo>
                    <a:pt x="1" y="6625"/>
                  </a:lnTo>
                  <a:lnTo>
                    <a:pt x="7803" y="6625"/>
                  </a:lnTo>
                  <a:lnTo>
                    <a:pt x="7803" y="2209"/>
                  </a:lnTo>
                  <a:lnTo>
                    <a:pt x="4490" y="2209"/>
                  </a:lnTo>
                  <a:lnTo>
                    <a:pt x="4490" y="1657"/>
                  </a:lnTo>
                  <a:cubicBezTo>
                    <a:pt x="4490" y="1352"/>
                    <a:pt x="4738" y="1105"/>
                    <a:pt x="5042" y="1105"/>
                  </a:cubicBezTo>
                  <a:lnTo>
                    <a:pt x="8906" y="1105"/>
                  </a:lnTo>
                  <a:lnTo>
                    <a:pt x="8906" y="8832"/>
                  </a:lnTo>
                  <a:lnTo>
                    <a:pt x="18844" y="8832"/>
                  </a:lnTo>
                  <a:lnTo>
                    <a:pt x="188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14"/>
            <p:cNvSpPr/>
            <p:nvPr/>
          </p:nvSpPr>
          <p:spPr>
            <a:xfrm>
              <a:off x="6390300" y="4348475"/>
              <a:ext cx="248425" cy="55250"/>
            </a:xfrm>
            <a:custGeom>
              <a:avLst/>
              <a:gdLst/>
              <a:ahLst/>
              <a:cxnLst/>
              <a:rect l="l" t="t" r="r" b="b"/>
              <a:pathLst>
                <a:path w="9937" h="2210" extrusionOk="0">
                  <a:moveTo>
                    <a:pt x="0" y="1"/>
                  </a:moveTo>
                  <a:lnTo>
                    <a:pt x="0" y="2209"/>
                  </a:lnTo>
                  <a:lnTo>
                    <a:pt x="9937" y="2209"/>
                  </a:lnTo>
                  <a:lnTo>
                    <a:pt x="9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14"/>
            <p:cNvSpPr/>
            <p:nvPr/>
          </p:nvSpPr>
          <p:spPr>
            <a:xfrm>
              <a:off x="6167625" y="4293300"/>
              <a:ext cx="250275" cy="248425"/>
            </a:xfrm>
            <a:custGeom>
              <a:avLst/>
              <a:gdLst/>
              <a:ahLst/>
              <a:cxnLst/>
              <a:rect l="l" t="t" r="r" b="b"/>
              <a:pathLst>
                <a:path w="10011" h="9937" extrusionOk="0">
                  <a:moveTo>
                    <a:pt x="3385" y="1103"/>
                  </a:moveTo>
                  <a:lnTo>
                    <a:pt x="3385" y="2208"/>
                  </a:lnTo>
                  <a:lnTo>
                    <a:pt x="2283" y="2208"/>
                  </a:lnTo>
                  <a:lnTo>
                    <a:pt x="2283" y="1103"/>
                  </a:lnTo>
                  <a:close/>
                  <a:moveTo>
                    <a:pt x="5594" y="1103"/>
                  </a:moveTo>
                  <a:lnTo>
                    <a:pt x="5594" y="2208"/>
                  </a:lnTo>
                  <a:lnTo>
                    <a:pt x="4490" y="2208"/>
                  </a:lnTo>
                  <a:lnTo>
                    <a:pt x="4490" y="1103"/>
                  </a:lnTo>
                  <a:close/>
                  <a:moveTo>
                    <a:pt x="1" y="0"/>
                  </a:moveTo>
                  <a:lnTo>
                    <a:pt x="1" y="2760"/>
                  </a:lnTo>
                  <a:cubicBezTo>
                    <a:pt x="1" y="3676"/>
                    <a:pt x="741" y="4416"/>
                    <a:pt x="1656" y="4416"/>
                  </a:cubicBezTo>
                  <a:lnTo>
                    <a:pt x="3385" y="4416"/>
                  </a:lnTo>
                  <a:lnTo>
                    <a:pt x="3385" y="7176"/>
                  </a:lnTo>
                  <a:cubicBezTo>
                    <a:pt x="3385" y="8089"/>
                    <a:pt x="4129" y="8832"/>
                    <a:pt x="5042" y="8832"/>
                  </a:cubicBezTo>
                  <a:lnTo>
                    <a:pt x="7803" y="8832"/>
                  </a:lnTo>
                  <a:lnTo>
                    <a:pt x="7803" y="9937"/>
                  </a:lnTo>
                  <a:lnTo>
                    <a:pt x="10010" y="9937"/>
                  </a:lnTo>
                  <a:lnTo>
                    <a:pt x="10010" y="6624"/>
                  </a:lnTo>
                  <a:lnTo>
                    <a:pt x="7803" y="6624"/>
                  </a:lnTo>
                  <a:lnTo>
                    <a:pt x="7803" y="7728"/>
                  </a:lnTo>
                  <a:lnTo>
                    <a:pt x="5042" y="7728"/>
                  </a:lnTo>
                  <a:cubicBezTo>
                    <a:pt x="4738" y="7728"/>
                    <a:pt x="4490" y="7480"/>
                    <a:pt x="4490" y="7176"/>
                  </a:cubicBezTo>
                  <a:lnTo>
                    <a:pt x="4490" y="4416"/>
                  </a:lnTo>
                  <a:lnTo>
                    <a:pt x="6146" y="4416"/>
                  </a:lnTo>
                  <a:cubicBezTo>
                    <a:pt x="7063" y="4416"/>
                    <a:pt x="7803" y="3676"/>
                    <a:pt x="7803" y="2760"/>
                  </a:cubicBezTo>
                  <a:lnTo>
                    <a:pt x="7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14"/>
            <p:cNvSpPr/>
            <p:nvPr/>
          </p:nvSpPr>
          <p:spPr>
            <a:xfrm>
              <a:off x="6445475" y="4431300"/>
              <a:ext cx="193250" cy="138050"/>
            </a:xfrm>
            <a:custGeom>
              <a:avLst/>
              <a:gdLst/>
              <a:ahLst/>
              <a:cxnLst/>
              <a:rect l="l" t="t" r="r" b="b"/>
              <a:pathLst>
                <a:path w="7730" h="5522" extrusionOk="0">
                  <a:moveTo>
                    <a:pt x="3314" y="1"/>
                  </a:moveTo>
                  <a:cubicBezTo>
                    <a:pt x="2143" y="1"/>
                    <a:pt x="917" y="276"/>
                    <a:pt x="1" y="739"/>
                  </a:cubicBezTo>
                  <a:lnTo>
                    <a:pt x="1" y="4781"/>
                  </a:lnTo>
                  <a:cubicBezTo>
                    <a:pt x="917" y="5244"/>
                    <a:pt x="2143" y="5521"/>
                    <a:pt x="3314" y="5521"/>
                  </a:cubicBezTo>
                  <a:cubicBezTo>
                    <a:pt x="5786" y="5521"/>
                    <a:pt x="7730" y="4307"/>
                    <a:pt x="7730" y="2760"/>
                  </a:cubicBezTo>
                  <a:cubicBezTo>
                    <a:pt x="7730" y="1215"/>
                    <a:pt x="5786" y="1"/>
                    <a:pt x="3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4" name="Google Shape;4254;p114"/>
          <p:cNvGrpSpPr/>
          <p:nvPr/>
        </p:nvGrpSpPr>
        <p:grpSpPr>
          <a:xfrm>
            <a:off x="7289321" y="1285744"/>
            <a:ext cx="308740" cy="405124"/>
            <a:chOff x="6965250" y="1133325"/>
            <a:chExt cx="359000" cy="471075"/>
          </a:xfrm>
        </p:grpSpPr>
        <p:sp>
          <p:nvSpPr>
            <p:cNvPr id="4255" name="Google Shape;4255;p114"/>
            <p:cNvSpPr/>
            <p:nvPr/>
          </p:nvSpPr>
          <p:spPr>
            <a:xfrm>
              <a:off x="7006650" y="1437350"/>
              <a:ext cx="69050" cy="33125"/>
            </a:xfrm>
            <a:custGeom>
              <a:avLst/>
              <a:gdLst/>
              <a:ahLst/>
              <a:cxnLst/>
              <a:rect l="l" t="t" r="r" b="b"/>
              <a:pathLst>
                <a:path w="2762" h="1325" extrusionOk="0">
                  <a:moveTo>
                    <a:pt x="1" y="0"/>
                  </a:moveTo>
                  <a:lnTo>
                    <a:pt x="1" y="1325"/>
                  </a:lnTo>
                  <a:cubicBezTo>
                    <a:pt x="354" y="1215"/>
                    <a:pt x="718" y="1160"/>
                    <a:pt x="1105" y="1160"/>
                  </a:cubicBezTo>
                  <a:lnTo>
                    <a:pt x="2762" y="1160"/>
                  </a:lnTo>
                  <a:lnTo>
                    <a:pt x="2762" y="961"/>
                  </a:lnTo>
                  <a:cubicBezTo>
                    <a:pt x="2354" y="729"/>
                    <a:pt x="1967" y="442"/>
                    <a:pt x="1625" y="99"/>
                  </a:cubicBezTo>
                  <a:cubicBezTo>
                    <a:pt x="1614" y="88"/>
                    <a:pt x="1591" y="67"/>
                    <a:pt x="1580" y="55"/>
                  </a:cubicBezTo>
                  <a:lnTo>
                    <a:pt x="553" y="55"/>
                  </a:lnTo>
                  <a:cubicBezTo>
                    <a:pt x="365" y="55"/>
                    <a:pt x="177" y="3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14"/>
            <p:cNvSpPr/>
            <p:nvPr/>
          </p:nvSpPr>
          <p:spPr>
            <a:xfrm>
              <a:off x="7213725" y="1437350"/>
              <a:ext cx="69100" cy="33125"/>
            </a:xfrm>
            <a:custGeom>
              <a:avLst/>
              <a:gdLst/>
              <a:ahLst/>
              <a:cxnLst/>
              <a:rect l="l" t="t" r="r" b="b"/>
              <a:pathLst>
                <a:path w="2764" h="1325" extrusionOk="0">
                  <a:moveTo>
                    <a:pt x="2763" y="0"/>
                  </a:moveTo>
                  <a:cubicBezTo>
                    <a:pt x="2587" y="33"/>
                    <a:pt x="2399" y="55"/>
                    <a:pt x="2211" y="55"/>
                  </a:cubicBezTo>
                  <a:lnTo>
                    <a:pt x="1194" y="55"/>
                  </a:lnTo>
                  <a:cubicBezTo>
                    <a:pt x="841" y="408"/>
                    <a:pt x="443" y="718"/>
                    <a:pt x="1" y="972"/>
                  </a:cubicBezTo>
                  <a:lnTo>
                    <a:pt x="1" y="1160"/>
                  </a:lnTo>
                  <a:lnTo>
                    <a:pt x="1659" y="1160"/>
                  </a:lnTo>
                  <a:cubicBezTo>
                    <a:pt x="2044" y="1160"/>
                    <a:pt x="2409" y="1215"/>
                    <a:pt x="2763" y="1325"/>
                  </a:cubicBezTo>
                  <a:lnTo>
                    <a:pt x="27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14"/>
            <p:cNvSpPr/>
            <p:nvPr/>
          </p:nvSpPr>
          <p:spPr>
            <a:xfrm>
              <a:off x="7007475" y="1225000"/>
              <a:ext cx="120975" cy="77325"/>
            </a:xfrm>
            <a:custGeom>
              <a:avLst/>
              <a:gdLst/>
              <a:ahLst/>
              <a:cxnLst/>
              <a:rect l="l" t="t" r="r" b="b"/>
              <a:pathLst>
                <a:path w="4839" h="3093" extrusionOk="0">
                  <a:moveTo>
                    <a:pt x="1293" y="1"/>
                  </a:moveTo>
                  <a:cubicBezTo>
                    <a:pt x="564" y="851"/>
                    <a:pt x="89" y="1912"/>
                    <a:pt x="0" y="3092"/>
                  </a:cubicBezTo>
                  <a:lnTo>
                    <a:pt x="2" y="3092"/>
                  </a:lnTo>
                  <a:cubicBezTo>
                    <a:pt x="167" y="3048"/>
                    <a:pt x="344" y="3026"/>
                    <a:pt x="520" y="3026"/>
                  </a:cubicBezTo>
                  <a:lnTo>
                    <a:pt x="3281" y="3026"/>
                  </a:lnTo>
                  <a:cubicBezTo>
                    <a:pt x="3998" y="3026"/>
                    <a:pt x="4619" y="2563"/>
                    <a:pt x="4839" y="1921"/>
                  </a:cubicBezTo>
                  <a:lnTo>
                    <a:pt x="2254" y="1921"/>
                  </a:lnTo>
                  <a:lnTo>
                    <a:pt x="12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14"/>
            <p:cNvSpPr/>
            <p:nvPr/>
          </p:nvSpPr>
          <p:spPr>
            <a:xfrm>
              <a:off x="7161025" y="1225000"/>
              <a:ext cx="120950" cy="77325"/>
            </a:xfrm>
            <a:custGeom>
              <a:avLst/>
              <a:gdLst/>
              <a:ahLst/>
              <a:cxnLst/>
              <a:rect l="l" t="t" r="r" b="b"/>
              <a:pathLst>
                <a:path w="4838" h="3093" extrusionOk="0">
                  <a:moveTo>
                    <a:pt x="3545" y="1"/>
                  </a:moveTo>
                  <a:lnTo>
                    <a:pt x="2585" y="1921"/>
                  </a:lnTo>
                  <a:lnTo>
                    <a:pt x="0" y="1921"/>
                  </a:lnTo>
                  <a:cubicBezTo>
                    <a:pt x="221" y="2563"/>
                    <a:pt x="839" y="3026"/>
                    <a:pt x="1557" y="3026"/>
                  </a:cubicBezTo>
                  <a:lnTo>
                    <a:pt x="4319" y="3026"/>
                  </a:lnTo>
                  <a:cubicBezTo>
                    <a:pt x="4496" y="3026"/>
                    <a:pt x="4672" y="3048"/>
                    <a:pt x="4837" y="3092"/>
                  </a:cubicBezTo>
                  <a:cubicBezTo>
                    <a:pt x="4748" y="1912"/>
                    <a:pt x="4274" y="851"/>
                    <a:pt x="35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14"/>
            <p:cNvSpPr/>
            <p:nvPr/>
          </p:nvSpPr>
          <p:spPr>
            <a:xfrm>
              <a:off x="7103300" y="1473775"/>
              <a:ext cx="82850" cy="61600"/>
            </a:xfrm>
            <a:custGeom>
              <a:avLst/>
              <a:gdLst/>
              <a:ahLst/>
              <a:cxnLst/>
              <a:rect l="l" t="t" r="r" b="b"/>
              <a:pathLst>
                <a:path w="3314" h="2464" extrusionOk="0">
                  <a:moveTo>
                    <a:pt x="0" y="1"/>
                  </a:moveTo>
                  <a:lnTo>
                    <a:pt x="0" y="807"/>
                  </a:lnTo>
                  <a:cubicBezTo>
                    <a:pt x="0" y="1724"/>
                    <a:pt x="740" y="2464"/>
                    <a:pt x="1657" y="2464"/>
                  </a:cubicBezTo>
                  <a:cubicBezTo>
                    <a:pt x="2573" y="2464"/>
                    <a:pt x="3313" y="1724"/>
                    <a:pt x="3313" y="807"/>
                  </a:cubicBezTo>
                  <a:lnTo>
                    <a:pt x="3313" y="12"/>
                  </a:lnTo>
                  <a:cubicBezTo>
                    <a:pt x="2784" y="166"/>
                    <a:pt x="2232" y="255"/>
                    <a:pt x="1657" y="255"/>
                  </a:cubicBezTo>
                  <a:cubicBezTo>
                    <a:pt x="1084" y="255"/>
                    <a:pt x="531" y="166"/>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14"/>
            <p:cNvSpPr/>
            <p:nvPr/>
          </p:nvSpPr>
          <p:spPr>
            <a:xfrm>
              <a:off x="6965250" y="1493950"/>
              <a:ext cx="165675" cy="110450"/>
            </a:xfrm>
            <a:custGeom>
              <a:avLst/>
              <a:gdLst/>
              <a:ahLst/>
              <a:cxnLst/>
              <a:rect l="l" t="t" r="r" b="b"/>
              <a:pathLst>
                <a:path w="6627" h="4418" extrusionOk="0">
                  <a:moveTo>
                    <a:pt x="2761" y="0"/>
                  </a:moveTo>
                  <a:cubicBezTo>
                    <a:pt x="1237" y="0"/>
                    <a:pt x="0" y="1237"/>
                    <a:pt x="0" y="2761"/>
                  </a:cubicBezTo>
                  <a:lnTo>
                    <a:pt x="0" y="4418"/>
                  </a:lnTo>
                  <a:lnTo>
                    <a:pt x="2209" y="4418"/>
                  </a:lnTo>
                  <a:lnTo>
                    <a:pt x="2209" y="2761"/>
                  </a:lnTo>
                  <a:lnTo>
                    <a:pt x="3313" y="2761"/>
                  </a:lnTo>
                  <a:lnTo>
                    <a:pt x="3313" y="4418"/>
                  </a:lnTo>
                  <a:lnTo>
                    <a:pt x="6627" y="4418"/>
                  </a:lnTo>
                  <a:lnTo>
                    <a:pt x="6627" y="2706"/>
                  </a:lnTo>
                  <a:cubicBezTo>
                    <a:pt x="5368" y="2452"/>
                    <a:pt x="4418" y="1336"/>
                    <a:pt x="4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14"/>
            <p:cNvSpPr/>
            <p:nvPr/>
          </p:nvSpPr>
          <p:spPr>
            <a:xfrm>
              <a:off x="7158525" y="1493950"/>
              <a:ext cx="165725" cy="110450"/>
            </a:xfrm>
            <a:custGeom>
              <a:avLst/>
              <a:gdLst/>
              <a:ahLst/>
              <a:cxnLst/>
              <a:rect l="l" t="t" r="r" b="b"/>
              <a:pathLst>
                <a:path w="6629" h="4418" extrusionOk="0">
                  <a:moveTo>
                    <a:pt x="2209" y="0"/>
                  </a:moveTo>
                  <a:cubicBezTo>
                    <a:pt x="2209" y="1336"/>
                    <a:pt x="1260" y="2452"/>
                    <a:pt x="0" y="2706"/>
                  </a:cubicBezTo>
                  <a:lnTo>
                    <a:pt x="0" y="4418"/>
                  </a:lnTo>
                  <a:lnTo>
                    <a:pt x="3313" y="4418"/>
                  </a:lnTo>
                  <a:lnTo>
                    <a:pt x="3313" y="2761"/>
                  </a:lnTo>
                  <a:lnTo>
                    <a:pt x="4418" y="2761"/>
                  </a:lnTo>
                  <a:lnTo>
                    <a:pt x="4418" y="4418"/>
                  </a:lnTo>
                  <a:lnTo>
                    <a:pt x="6628" y="4418"/>
                  </a:lnTo>
                  <a:lnTo>
                    <a:pt x="6628" y="2761"/>
                  </a:lnTo>
                  <a:cubicBezTo>
                    <a:pt x="6628" y="1237"/>
                    <a:pt x="5391" y="0"/>
                    <a:pt x="3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14"/>
            <p:cNvSpPr/>
            <p:nvPr/>
          </p:nvSpPr>
          <p:spPr>
            <a:xfrm>
              <a:off x="7042400" y="1133325"/>
              <a:ext cx="204625" cy="112100"/>
            </a:xfrm>
            <a:custGeom>
              <a:avLst/>
              <a:gdLst/>
              <a:ahLst/>
              <a:cxnLst/>
              <a:rect l="l" t="t" r="r" b="b"/>
              <a:pathLst>
                <a:path w="8185" h="4484" extrusionOk="0">
                  <a:moveTo>
                    <a:pt x="4093" y="0"/>
                  </a:moveTo>
                  <a:lnTo>
                    <a:pt x="1" y="1401"/>
                  </a:lnTo>
                  <a:lnTo>
                    <a:pt x="1542" y="4484"/>
                  </a:lnTo>
                  <a:lnTo>
                    <a:pt x="6643" y="4484"/>
                  </a:lnTo>
                  <a:lnTo>
                    <a:pt x="8185" y="1401"/>
                  </a:lnTo>
                  <a:lnTo>
                    <a:pt x="40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14"/>
            <p:cNvSpPr/>
            <p:nvPr/>
          </p:nvSpPr>
          <p:spPr>
            <a:xfrm>
              <a:off x="7034275" y="1300675"/>
              <a:ext cx="220950" cy="151875"/>
            </a:xfrm>
            <a:custGeom>
              <a:avLst/>
              <a:gdLst/>
              <a:ahLst/>
              <a:cxnLst/>
              <a:rect l="l" t="t" r="r" b="b"/>
              <a:pathLst>
                <a:path w="8838" h="6075" extrusionOk="0">
                  <a:moveTo>
                    <a:pt x="4418" y="0"/>
                  </a:moveTo>
                  <a:cubicBezTo>
                    <a:pt x="4264" y="209"/>
                    <a:pt x="4076" y="397"/>
                    <a:pt x="3866" y="553"/>
                  </a:cubicBezTo>
                  <a:lnTo>
                    <a:pt x="3854" y="553"/>
                  </a:lnTo>
                  <a:cubicBezTo>
                    <a:pt x="3403" y="906"/>
                    <a:pt x="2828" y="1105"/>
                    <a:pt x="2209" y="1105"/>
                  </a:cubicBezTo>
                  <a:lnTo>
                    <a:pt x="0" y="1105"/>
                  </a:lnTo>
                  <a:lnTo>
                    <a:pt x="0" y="1657"/>
                  </a:lnTo>
                  <a:cubicBezTo>
                    <a:pt x="0" y="2871"/>
                    <a:pt x="497" y="3976"/>
                    <a:pt x="1293" y="4782"/>
                  </a:cubicBezTo>
                  <a:cubicBezTo>
                    <a:pt x="2099" y="5577"/>
                    <a:pt x="3203" y="6075"/>
                    <a:pt x="4418" y="6075"/>
                  </a:cubicBezTo>
                  <a:cubicBezTo>
                    <a:pt x="6860" y="6075"/>
                    <a:pt x="8837" y="4097"/>
                    <a:pt x="8837" y="1655"/>
                  </a:cubicBezTo>
                  <a:lnTo>
                    <a:pt x="8837" y="1105"/>
                  </a:lnTo>
                  <a:lnTo>
                    <a:pt x="6627" y="1105"/>
                  </a:lnTo>
                  <a:cubicBezTo>
                    <a:pt x="6008" y="1105"/>
                    <a:pt x="5435" y="906"/>
                    <a:pt x="4981" y="553"/>
                  </a:cubicBezTo>
                  <a:cubicBezTo>
                    <a:pt x="4773" y="397"/>
                    <a:pt x="4585" y="209"/>
                    <a:pt x="4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14"/>
            <p:cNvSpPr/>
            <p:nvPr/>
          </p:nvSpPr>
          <p:spPr>
            <a:xfrm>
              <a:off x="6979050" y="1330750"/>
              <a:ext cx="46425" cy="80375"/>
            </a:xfrm>
            <a:custGeom>
              <a:avLst/>
              <a:gdLst/>
              <a:ahLst/>
              <a:cxnLst/>
              <a:rect l="l" t="t" r="r" b="b"/>
              <a:pathLst>
                <a:path w="1857" h="3215" extrusionOk="0">
                  <a:moveTo>
                    <a:pt x="1105" y="1"/>
                  </a:moveTo>
                  <a:cubicBezTo>
                    <a:pt x="465" y="221"/>
                    <a:pt x="1" y="839"/>
                    <a:pt x="1" y="1558"/>
                  </a:cubicBezTo>
                  <a:cubicBezTo>
                    <a:pt x="1" y="2475"/>
                    <a:pt x="741" y="3215"/>
                    <a:pt x="1657" y="3215"/>
                  </a:cubicBezTo>
                  <a:lnTo>
                    <a:pt x="1856" y="3215"/>
                  </a:lnTo>
                  <a:cubicBezTo>
                    <a:pt x="1359" y="2374"/>
                    <a:pt x="1105" y="1426"/>
                    <a:pt x="1105" y="454"/>
                  </a:cubicBezTo>
                  <a:lnTo>
                    <a:pt x="1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14"/>
            <p:cNvSpPr/>
            <p:nvPr/>
          </p:nvSpPr>
          <p:spPr>
            <a:xfrm>
              <a:off x="7264300" y="1330750"/>
              <a:ext cx="46125" cy="80350"/>
            </a:xfrm>
            <a:custGeom>
              <a:avLst/>
              <a:gdLst/>
              <a:ahLst/>
              <a:cxnLst/>
              <a:rect l="l" t="t" r="r" b="b"/>
              <a:pathLst>
                <a:path w="1845" h="3214" extrusionOk="0">
                  <a:moveTo>
                    <a:pt x="740" y="1"/>
                  </a:moveTo>
                  <a:lnTo>
                    <a:pt x="740" y="452"/>
                  </a:lnTo>
                  <a:cubicBezTo>
                    <a:pt x="740" y="1458"/>
                    <a:pt x="475" y="2408"/>
                    <a:pt x="0" y="3213"/>
                  </a:cubicBezTo>
                  <a:lnTo>
                    <a:pt x="188" y="3213"/>
                  </a:lnTo>
                  <a:cubicBezTo>
                    <a:pt x="1105" y="3213"/>
                    <a:pt x="1844" y="2474"/>
                    <a:pt x="1845" y="1558"/>
                  </a:cubicBezTo>
                  <a:lnTo>
                    <a:pt x="1845" y="1558"/>
                  </a:lnTo>
                  <a:cubicBezTo>
                    <a:pt x="1845" y="1558"/>
                    <a:pt x="1845" y="1558"/>
                    <a:pt x="1845" y="1558"/>
                  </a:cubicBezTo>
                  <a:lnTo>
                    <a:pt x="1845" y="1557"/>
                  </a:lnTo>
                  <a:cubicBezTo>
                    <a:pt x="1845" y="1557"/>
                    <a:pt x="1845" y="1557"/>
                    <a:pt x="1845" y="1558"/>
                  </a:cubicBezTo>
                  <a:lnTo>
                    <a:pt x="1845" y="1558"/>
                  </a:lnTo>
                  <a:cubicBezTo>
                    <a:pt x="1845" y="839"/>
                    <a:pt x="1380" y="221"/>
                    <a:pt x="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6" name="Google Shape;4266;p114"/>
          <p:cNvGrpSpPr/>
          <p:nvPr/>
        </p:nvGrpSpPr>
        <p:grpSpPr>
          <a:xfrm>
            <a:off x="7289385" y="1923047"/>
            <a:ext cx="308589" cy="405124"/>
            <a:chOff x="6965325" y="1874375"/>
            <a:chExt cx="358825" cy="471075"/>
          </a:xfrm>
        </p:grpSpPr>
        <p:sp>
          <p:nvSpPr>
            <p:cNvPr id="4267" name="Google Shape;4267;p114"/>
            <p:cNvSpPr/>
            <p:nvPr/>
          </p:nvSpPr>
          <p:spPr>
            <a:xfrm>
              <a:off x="7103325" y="2171625"/>
              <a:ext cx="82825" cy="61600"/>
            </a:xfrm>
            <a:custGeom>
              <a:avLst/>
              <a:gdLst/>
              <a:ahLst/>
              <a:cxnLst/>
              <a:rect l="l" t="t" r="r" b="b"/>
              <a:pathLst>
                <a:path w="3313" h="2464" extrusionOk="0">
                  <a:moveTo>
                    <a:pt x="1" y="1"/>
                  </a:moveTo>
                  <a:lnTo>
                    <a:pt x="1" y="807"/>
                  </a:lnTo>
                  <a:cubicBezTo>
                    <a:pt x="1" y="1724"/>
                    <a:pt x="739" y="2464"/>
                    <a:pt x="1656" y="2464"/>
                  </a:cubicBezTo>
                  <a:cubicBezTo>
                    <a:pt x="2572" y="2464"/>
                    <a:pt x="3312" y="1724"/>
                    <a:pt x="3312" y="807"/>
                  </a:cubicBezTo>
                  <a:lnTo>
                    <a:pt x="3312" y="12"/>
                  </a:lnTo>
                  <a:cubicBezTo>
                    <a:pt x="2783" y="168"/>
                    <a:pt x="2231" y="255"/>
                    <a:pt x="1656" y="255"/>
                  </a:cubicBezTo>
                  <a:cubicBezTo>
                    <a:pt x="1083" y="255"/>
                    <a:pt x="530" y="1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14"/>
            <p:cNvSpPr/>
            <p:nvPr/>
          </p:nvSpPr>
          <p:spPr>
            <a:xfrm>
              <a:off x="6965325" y="2191800"/>
              <a:ext cx="165600" cy="153650"/>
            </a:xfrm>
            <a:custGeom>
              <a:avLst/>
              <a:gdLst/>
              <a:ahLst/>
              <a:cxnLst/>
              <a:rect l="l" t="t" r="r" b="b"/>
              <a:pathLst>
                <a:path w="6624" h="6146" extrusionOk="0">
                  <a:moveTo>
                    <a:pt x="2760" y="0"/>
                  </a:moveTo>
                  <a:cubicBezTo>
                    <a:pt x="1236" y="0"/>
                    <a:pt x="1" y="1238"/>
                    <a:pt x="1" y="2760"/>
                  </a:cubicBezTo>
                  <a:lnTo>
                    <a:pt x="1" y="6146"/>
                  </a:lnTo>
                  <a:lnTo>
                    <a:pt x="6624" y="6146"/>
                  </a:lnTo>
                  <a:lnTo>
                    <a:pt x="6624" y="2705"/>
                  </a:lnTo>
                  <a:cubicBezTo>
                    <a:pt x="5365" y="2450"/>
                    <a:pt x="4417" y="1336"/>
                    <a:pt x="4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14"/>
            <p:cNvSpPr/>
            <p:nvPr/>
          </p:nvSpPr>
          <p:spPr>
            <a:xfrm>
              <a:off x="7158525" y="2191800"/>
              <a:ext cx="165625" cy="153650"/>
            </a:xfrm>
            <a:custGeom>
              <a:avLst/>
              <a:gdLst/>
              <a:ahLst/>
              <a:cxnLst/>
              <a:rect l="l" t="t" r="r" b="b"/>
              <a:pathLst>
                <a:path w="6625" h="6146" extrusionOk="0">
                  <a:moveTo>
                    <a:pt x="4416" y="3312"/>
                  </a:moveTo>
                  <a:lnTo>
                    <a:pt x="4416" y="4416"/>
                  </a:lnTo>
                  <a:lnTo>
                    <a:pt x="2209" y="4416"/>
                  </a:lnTo>
                  <a:lnTo>
                    <a:pt x="2209" y="3312"/>
                  </a:lnTo>
                  <a:close/>
                  <a:moveTo>
                    <a:pt x="2209" y="0"/>
                  </a:moveTo>
                  <a:cubicBezTo>
                    <a:pt x="2209" y="1336"/>
                    <a:pt x="1258" y="2452"/>
                    <a:pt x="0" y="2705"/>
                  </a:cubicBezTo>
                  <a:lnTo>
                    <a:pt x="0" y="6146"/>
                  </a:lnTo>
                  <a:lnTo>
                    <a:pt x="6625" y="6146"/>
                  </a:lnTo>
                  <a:lnTo>
                    <a:pt x="6625" y="2760"/>
                  </a:lnTo>
                  <a:cubicBezTo>
                    <a:pt x="6625" y="1238"/>
                    <a:pt x="5388" y="0"/>
                    <a:pt x="3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14"/>
            <p:cNvSpPr/>
            <p:nvPr/>
          </p:nvSpPr>
          <p:spPr>
            <a:xfrm>
              <a:off x="7049200" y="2095200"/>
              <a:ext cx="191025" cy="55200"/>
            </a:xfrm>
            <a:custGeom>
              <a:avLst/>
              <a:gdLst/>
              <a:ahLst/>
              <a:cxnLst/>
              <a:rect l="l" t="t" r="r" b="b"/>
              <a:pathLst>
                <a:path w="7641" h="2208" extrusionOk="0">
                  <a:moveTo>
                    <a:pt x="1" y="1"/>
                  </a:moveTo>
                  <a:cubicBezTo>
                    <a:pt x="764" y="1325"/>
                    <a:pt x="2187" y="2208"/>
                    <a:pt x="3821" y="2208"/>
                  </a:cubicBezTo>
                  <a:cubicBezTo>
                    <a:pt x="5455" y="2208"/>
                    <a:pt x="6880" y="1325"/>
                    <a:pt x="7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14"/>
            <p:cNvSpPr/>
            <p:nvPr/>
          </p:nvSpPr>
          <p:spPr>
            <a:xfrm>
              <a:off x="7034300" y="2012375"/>
              <a:ext cx="220875" cy="55250"/>
            </a:xfrm>
            <a:custGeom>
              <a:avLst/>
              <a:gdLst/>
              <a:ahLst/>
              <a:cxnLst/>
              <a:rect l="l" t="t" r="r" b="b"/>
              <a:pathLst>
                <a:path w="8835" h="2210" extrusionOk="0">
                  <a:moveTo>
                    <a:pt x="1" y="0"/>
                  </a:moveTo>
                  <a:lnTo>
                    <a:pt x="1" y="1105"/>
                  </a:lnTo>
                  <a:cubicBezTo>
                    <a:pt x="1" y="1492"/>
                    <a:pt x="45" y="1856"/>
                    <a:pt x="145" y="2209"/>
                  </a:cubicBezTo>
                  <a:lnTo>
                    <a:pt x="8690" y="2209"/>
                  </a:lnTo>
                  <a:cubicBezTo>
                    <a:pt x="8779" y="1856"/>
                    <a:pt x="8834" y="1480"/>
                    <a:pt x="8834" y="1105"/>
                  </a:cubicBezTo>
                  <a:lnTo>
                    <a:pt x="8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14"/>
            <p:cNvSpPr/>
            <p:nvPr/>
          </p:nvSpPr>
          <p:spPr>
            <a:xfrm>
              <a:off x="6979125" y="1987275"/>
              <a:ext cx="30100" cy="78400"/>
            </a:xfrm>
            <a:custGeom>
              <a:avLst/>
              <a:gdLst/>
              <a:ahLst/>
              <a:cxnLst/>
              <a:rect l="l" t="t" r="r" b="b"/>
              <a:pathLst>
                <a:path w="1204" h="3136" extrusionOk="0">
                  <a:moveTo>
                    <a:pt x="1104" y="0"/>
                  </a:moveTo>
                  <a:cubicBezTo>
                    <a:pt x="464" y="221"/>
                    <a:pt x="1" y="839"/>
                    <a:pt x="1" y="1557"/>
                  </a:cubicBezTo>
                  <a:cubicBezTo>
                    <a:pt x="1" y="2319"/>
                    <a:pt x="508" y="2959"/>
                    <a:pt x="1204" y="3135"/>
                  </a:cubicBezTo>
                  <a:cubicBezTo>
                    <a:pt x="1138" y="2805"/>
                    <a:pt x="1104" y="2462"/>
                    <a:pt x="1104" y="2109"/>
                  </a:cubicBezTo>
                  <a:lnTo>
                    <a:pt x="11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14"/>
            <p:cNvSpPr/>
            <p:nvPr/>
          </p:nvSpPr>
          <p:spPr>
            <a:xfrm>
              <a:off x="7280250" y="1987275"/>
              <a:ext cx="30100" cy="78400"/>
            </a:xfrm>
            <a:custGeom>
              <a:avLst/>
              <a:gdLst/>
              <a:ahLst/>
              <a:cxnLst/>
              <a:rect l="l" t="t" r="r" b="b"/>
              <a:pathLst>
                <a:path w="1204" h="3136" extrusionOk="0">
                  <a:moveTo>
                    <a:pt x="99" y="0"/>
                  </a:moveTo>
                  <a:lnTo>
                    <a:pt x="99" y="2109"/>
                  </a:lnTo>
                  <a:cubicBezTo>
                    <a:pt x="99" y="2462"/>
                    <a:pt x="67" y="2805"/>
                    <a:pt x="0" y="3135"/>
                  </a:cubicBezTo>
                  <a:cubicBezTo>
                    <a:pt x="695" y="2959"/>
                    <a:pt x="1204" y="2319"/>
                    <a:pt x="1204" y="1557"/>
                  </a:cubicBezTo>
                  <a:cubicBezTo>
                    <a:pt x="1204" y="839"/>
                    <a:pt x="740" y="221"/>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14"/>
            <p:cNvSpPr/>
            <p:nvPr/>
          </p:nvSpPr>
          <p:spPr>
            <a:xfrm>
              <a:off x="7034300" y="1874375"/>
              <a:ext cx="220875" cy="110425"/>
            </a:xfrm>
            <a:custGeom>
              <a:avLst/>
              <a:gdLst/>
              <a:ahLst/>
              <a:cxnLst/>
              <a:rect l="l" t="t" r="r" b="b"/>
              <a:pathLst>
                <a:path w="8835" h="4417" extrusionOk="0">
                  <a:moveTo>
                    <a:pt x="4417" y="552"/>
                  </a:moveTo>
                  <a:cubicBezTo>
                    <a:pt x="5333" y="552"/>
                    <a:pt x="6073" y="1292"/>
                    <a:pt x="6073" y="2209"/>
                  </a:cubicBezTo>
                  <a:cubicBezTo>
                    <a:pt x="6073" y="3125"/>
                    <a:pt x="5333" y="3865"/>
                    <a:pt x="4417" y="3865"/>
                  </a:cubicBezTo>
                  <a:cubicBezTo>
                    <a:pt x="3500" y="3865"/>
                    <a:pt x="2762" y="3125"/>
                    <a:pt x="2762" y="2209"/>
                  </a:cubicBezTo>
                  <a:cubicBezTo>
                    <a:pt x="2762" y="1292"/>
                    <a:pt x="3500" y="552"/>
                    <a:pt x="4417" y="552"/>
                  </a:cubicBezTo>
                  <a:close/>
                  <a:moveTo>
                    <a:pt x="1105" y="0"/>
                  </a:moveTo>
                  <a:cubicBezTo>
                    <a:pt x="498" y="0"/>
                    <a:pt x="1" y="497"/>
                    <a:pt x="1" y="1104"/>
                  </a:cubicBezTo>
                  <a:lnTo>
                    <a:pt x="1" y="4416"/>
                  </a:lnTo>
                  <a:lnTo>
                    <a:pt x="8834" y="4416"/>
                  </a:lnTo>
                  <a:lnTo>
                    <a:pt x="8834" y="1104"/>
                  </a:lnTo>
                  <a:cubicBezTo>
                    <a:pt x="8834" y="497"/>
                    <a:pt x="8337" y="0"/>
                    <a:pt x="77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14"/>
            <p:cNvSpPr/>
            <p:nvPr/>
          </p:nvSpPr>
          <p:spPr>
            <a:xfrm>
              <a:off x="7130900" y="1915775"/>
              <a:ext cx="27650" cy="27650"/>
            </a:xfrm>
            <a:custGeom>
              <a:avLst/>
              <a:gdLst/>
              <a:ahLst/>
              <a:cxnLst/>
              <a:rect l="l" t="t" r="r" b="b"/>
              <a:pathLst>
                <a:path w="1106" h="1106" extrusionOk="0">
                  <a:moveTo>
                    <a:pt x="553" y="1"/>
                  </a:moveTo>
                  <a:cubicBezTo>
                    <a:pt x="250" y="1"/>
                    <a:pt x="1" y="248"/>
                    <a:pt x="1" y="553"/>
                  </a:cubicBezTo>
                  <a:cubicBezTo>
                    <a:pt x="1" y="856"/>
                    <a:pt x="250" y="1105"/>
                    <a:pt x="553" y="1105"/>
                  </a:cubicBezTo>
                  <a:cubicBezTo>
                    <a:pt x="857" y="1105"/>
                    <a:pt x="1105" y="856"/>
                    <a:pt x="1105" y="553"/>
                  </a:cubicBezTo>
                  <a:cubicBezTo>
                    <a:pt x="1105" y="248"/>
                    <a:pt x="857" y="1"/>
                    <a:pt x="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6" name="Google Shape;4276;p114"/>
          <p:cNvGrpSpPr/>
          <p:nvPr/>
        </p:nvGrpSpPr>
        <p:grpSpPr>
          <a:xfrm>
            <a:off x="7241096" y="2560350"/>
            <a:ext cx="405146" cy="405167"/>
            <a:chOff x="6909175" y="2615425"/>
            <a:chExt cx="471100" cy="471125"/>
          </a:xfrm>
        </p:grpSpPr>
        <p:sp>
          <p:nvSpPr>
            <p:cNvPr id="4277" name="Google Shape;4277;p114"/>
            <p:cNvSpPr/>
            <p:nvPr/>
          </p:nvSpPr>
          <p:spPr>
            <a:xfrm>
              <a:off x="6979125" y="3003700"/>
              <a:ext cx="82825" cy="82850"/>
            </a:xfrm>
            <a:custGeom>
              <a:avLst/>
              <a:gdLst/>
              <a:ahLst/>
              <a:cxnLst/>
              <a:rect l="l" t="t" r="r" b="b"/>
              <a:pathLst>
                <a:path w="3313" h="3314" extrusionOk="0">
                  <a:moveTo>
                    <a:pt x="1656" y="0"/>
                  </a:moveTo>
                  <a:cubicBezTo>
                    <a:pt x="742" y="0"/>
                    <a:pt x="1" y="744"/>
                    <a:pt x="1" y="1657"/>
                  </a:cubicBezTo>
                  <a:cubicBezTo>
                    <a:pt x="1" y="2570"/>
                    <a:pt x="742" y="3313"/>
                    <a:pt x="1656" y="3313"/>
                  </a:cubicBezTo>
                  <a:cubicBezTo>
                    <a:pt x="2569" y="3313"/>
                    <a:pt x="3312" y="2570"/>
                    <a:pt x="3312" y="1657"/>
                  </a:cubicBezTo>
                  <a:cubicBezTo>
                    <a:pt x="3312" y="744"/>
                    <a:pt x="2569" y="0"/>
                    <a:pt x="1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14"/>
            <p:cNvSpPr/>
            <p:nvPr/>
          </p:nvSpPr>
          <p:spPr>
            <a:xfrm>
              <a:off x="7228425" y="3003700"/>
              <a:ext cx="82850" cy="82850"/>
            </a:xfrm>
            <a:custGeom>
              <a:avLst/>
              <a:gdLst/>
              <a:ahLst/>
              <a:cxnLst/>
              <a:rect l="l" t="t" r="r" b="b"/>
              <a:pathLst>
                <a:path w="3314" h="3314" extrusionOk="0">
                  <a:moveTo>
                    <a:pt x="1657" y="0"/>
                  </a:moveTo>
                  <a:cubicBezTo>
                    <a:pt x="744" y="0"/>
                    <a:pt x="1" y="744"/>
                    <a:pt x="1" y="1657"/>
                  </a:cubicBezTo>
                  <a:cubicBezTo>
                    <a:pt x="1" y="2570"/>
                    <a:pt x="744" y="3313"/>
                    <a:pt x="1657" y="3313"/>
                  </a:cubicBezTo>
                  <a:cubicBezTo>
                    <a:pt x="2571" y="3313"/>
                    <a:pt x="3314" y="2570"/>
                    <a:pt x="3314" y="1657"/>
                  </a:cubicBezTo>
                  <a:cubicBezTo>
                    <a:pt x="3314" y="744"/>
                    <a:pt x="2571" y="0"/>
                    <a:pt x="1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14"/>
            <p:cNvSpPr/>
            <p:nvPr/>
          </p:nvSpPr>
          <p:spPr>
            <a:xfrm>
              <a:off x="7159450" y="2810500"/>
              <a:ext cx="27625" cy="55200"/>
            </a:xfrm>
            <a:custGeom>
              <a:avLst/>
              <a:gdLst/>
              <a:ahLst/>
              <a:cxnLst/>
              <a:rect l="l" t="t" r="r" b="b"/>
              <a:pathLst>
                <a:path w="1105" h="2208" extrusionOk="0">
                  <a:moveTo>
                    <a:pt x="0" y="1"/>
                  </a:moveTo>
                  <a:lnTo>
                    <a:pt x="0" y="2208"/>
                  </a:lnTo>
                  <a:lnTo>
                    <a:pt x="1105" y="2208"/>
                  </a:lnTo>
                  <a:lnTo>
                    <a:pt x="1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14"/>
            <p:cNvSpPr/>
            <p:nvPr/>
          </p:nvSpPr>
          <p:spPr>
            <a:xfrm>
              <a:off x="7214675" y="2810500"/>
              <a:ext cx="106000" cy="55200"/>
            </a:xfrm>
            <a:custGeom>
              <a:avLst/>
              <a:gdLst/>
              <a:ahLst/>
              <a:cxnLst/>
              <a:rect l="l" t="t" r="r" b="b"/>
              <a:pathLst>
                <a:path w="4240" h="2208" extrusionOk="0">
                  <a:moveTo>
                    <a:pt x="0" y="1"/>
                  </a:moveTo>
                  <a:lnTo>
                    <a:pt x="0" y="2208"/>
                  </a:lnTo>
                  <a:lnTo>
                    <a:pt x="4240" y="2208"/>
                  </a:lnTo>
                  <a:lnTo>
                    <a:pt x="33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14"/>
            <p:cNvSpPr/>
            <p:nvPr/>
          </p:nvSpPr>
          <p:spPr>
            <a:xfrm>
              <a:off x="6909175" y="2727675"/>
              <a:ext cx="469725" cy="193250"/>
            </a:xfrm>
            <a:custGeom>
              <a:avLst/>
              <a:gdLst/>
              <a:ahLst/>
              <a:cxnLst/>
              <a:rect l="l" t="t" r="r" b="b"/>
              <a:pathLst>
                <a:path w="18789" h="7730" extrusionOk="0">
                  <a:moveTo>
                    <a:pt x="5558" y="3314"/>
                  </a:moveTo>
                  <a:lnTo>
                    <a:pt x="5558" y="4417"/>
                  </a:lnTo>
                  <a:lnTo>
                    <a:pt x="6663" y="4417"/>
                  </a:lnTo>
                  <a:lnTo>
                    <a:pt x="6663" y="5521"/>
                  </a:lnTo>
                  <a:lnTo>
                    <a:pt x="5558" y="5521"/>
                  </a:lnTo>
                  <a:lnTo>
                    <a:pt x="5558" y="6625"/>
                  </a:lnTo>
                  <a:lnTo>
                    <a:pt x="4454" y="6625"/>
                  </a:lnTo>
                  <a:lnTo>
                    <a:pt x="4454" y="5521"/>
                  </a:lnTo>
                  <a:lnTo>
                    <a:pt x="3349" y="5521"/>
                  </a:lnTo>
                  <a:lnTo>
                    <a:pt x="3349" y="4417"/>
                  </a:lnTo>
                  <a:lnTo>
                    <a:pt x="4454" y="4417"/>
                  </a:lnTo>
                  <a:lnTo>
                    <a:pt x="4454" y="3314"/>
                  </a:lnTo>
                  <a:close/>
                  <a:moveTo>
                    <a:pt x="1" y="1"/>
                  </a:moveTo>
                  <a:lnTo>
                    <a:pt x="1" y="7730"/>
                  </a:lnTo>
                  <a:lnTo>
                    <a:pt x="18788" y="7730"/>
                  </a:lnTo>
                  <a:cubicBezTo>
                    <a:pt x="18701" y="7320"/>
                    <a:pt x="18534" y="6946"/>
                    <a:pt x="18291" y="6625"/>
                  </a:cubicBezTo>
                  <a:lnTo>
                    <a:pt x="8907" y="6625"/>
                  </a:lnTo>
                  <a:lnTo>
                    <a:pt x="8907" y="2209"/>
                  </a:lnTo>
                  <a:lnTo>
                    <a:pt x="15135" y="2209"/>
                  </a:lnTo>
                  <a:lnTo>
                    <a:pt x="14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14"/>
            <p:cNvSpPr/>
            <p:nvPr/>
          </p:nvSpPr>
          <p:spPr>
            <a:xfrm>
              <a:off x="6909175" y="2948525"/>
              <a:ext cx="471100" cy="82800"/>
            </a:xfrm>
            <a:custGeom>
              <a:avLst/>
              <a:gdLst/>
              <a:ahLst/>
              <a:cxnLst/>
              <a:rect l="l" t="t" r="r" b="b"/>
              <a:pathLst>
                <a:path w="18844" h="3312" extrusionOk="0">
                  <a:moveTo>
                    <a:pt x="1" y="0"/>
                  </a:moveTo>
                  <a:lnTo>
                    <a:pt x="1" y="3312"/>
                  </a:lnTo>
                  <a:lnTo>
                    <a:pt x="1749" y="3312"/>
                  </a:lnTo>
                  <a:cubicBezTo>
                    <a:pt x="2004" y="2053"/>
                    <a:pt x="3118" y="1103"/>
                    <a:pt x="4454" y="1103"/>
                  </a:cubicBezTo>
                  <a:cubicBezTo>
                    <a:pt x="5790" y="1103"/>
                    <a:pt x="6905" y="2053"/>
                    <a:pt x="7158" y="3312"/>
                  </a:cubicBezTo>
                  <a:lnTo>
                    <a:pt x="11723" y="3312"/>
                  </a:lnTo>
                  <a:cubicBezTo>
                    <a:pt x="11976" y="2053"/>
                    <a:pt x="13091" y="1103"/>
                    <a:pt x="14427" y="1103"/>
                  </a:cubicBezTo>
                  <a:cubicBezTo>
                    <a:pt x="15763" y="1103"/>
                    <a:pt x="16879" y="2053"/>
                    <a:pt x="17132" y="3312"/>
                  </a:cubicBezTo>
                  <a:lnTo>
                    <a:pt x="18843" y="3312"/>
                  </a:lnTo>
                  <a:lnTo>
                    <a:pt x="188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14"/>
            <p:cNvSpPr/>
            <p:nvPr/>
          </p:nvSpPr>
          <p:spPr>
            <a:xfrm>
              <a:off x="7161025" y="2672500"/>
              <a:ext cx="77825" cy="27600"/>
            </a:xfrm>
            <a:custGeom>
              <a:avLst/>
              <a:gdLst/>
              <a:ahLst/>
              <a:cxnLst/>
              <a:rect l="l" t="t" r="r" b="b"/>
              <a:pathLst>
                <a:path w="3113" h="1104" extrusionOk="0">
                  <a:moveTo>
                    <a:pt x="1557" y="0"/>
                  </a:moveTo>
                  <a:cubicBezTo>
                    <a:pt x="839" y="0"/>
                    <a:pt x="221" y="464"/>
                    <a:pt x="0" y="1103"/>
                  </a:cubicBezTo>
                  <a:lnTo>
                    <a:pt x="3113" y="1103"/>
                  </a:lnTo>
                  <a:cubicBezTo>
                    <a:pt x="2893" y="464"/>
                    <a:pt x="2274" y="0"/>
                    <a:pt x="1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14"/>
            <p:cNvSpPr/>
            <p:nvPr/>
          </p:nvSpPr>
          <p:spPr>
            <a:xfrm>
              <a:off x="7112075" y="2639875"/>
              <a:ext cx="39100" cy="39050"/>
            </a:xfrm>
            <a:custGeom>
              <a:avLst/>
              <a:gdLst/>
              <a:ahLst/>
              <a:cxnLst/>
              <a:rect l="l" t="t" r="r" b="b"/>
              <a:pathLst>
                <a:path w="1564" h="1562" extrusionOk="0">
                  <a:moveTo>
                    <a:pt x="781" y="0"/>
                  </a:moveTo>
                  <a:lnTo>
                    <a:pt x="1" y="781"/>
                  </a:lnTo>
                  <a:lnTo>
                    <a:pt x="783" y="1561"/>
                  </a:lnTo>
                  <a:lnTo>
                    <a:pt x="1563" y="781"/>
                  </a:lnTo>
                  <a:lnTo>
                    <a:pt x="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14"/>
            <p:cNvSpPr/>
            <p:nvPr/>
          </p:nvSpPr>
          <p:spPr>
            <a:xfrm>
              <a:off x="7248700" y="2639825"/>
              <a:ext cx="39075" cy="39100"/>
            </a:xfrm>
            <a:custGeom>
              <a:avLst/>
              <a:gdLst/>
              <a:ahLst/>
              <a:cxnLst/>
              <a:rect l="l" t="t" r="r" b="b"/>
              <a:pathLst>
                <a:path w="1563" h="1564" extrusionOk="0">
                  <a:moveTo>
                    <a:pt x="782" y="1"/>
                  </a:moveTo>
                  <a:lnTo>
                    <a:pt x="1" y="783"/>
                  </a:lnTo>
                  <a:lnTo>
                    <a:pt x="782" y="1563"/>
                  </a:lnTo>
                  <a:lnTo>
                    <a:pt x="1562" y="781"/>
                  </a:lnTo>
                  <a:lnTo>
                    <a:pt x="7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14"/>
            <p:cNvSpPr/>
            <p:nvPr/>
          </p:nvSpPr>
          <p:spPr>
            <a:xfrm>
              <a:off x="7186125" y="2615425"/>
              <a:ext cx="27625" cy="27625"/>
            </a:xfrm>
            <a:custGeom>
              <a:avLst/>
              <a:gdLst/>
              <a:ahLst/>
              <a:cxnLst/>
              <a:rect l="l" t="t" r="r" b="b"/>
              <a:pathLst>
                <a:path w="1105" h="1105" extrusionOk="0">
                  <a:moveTo>
                    <a:pt x="0" y="0"/>
                  </a:moveTo>
                  <a:lnTo>
                    <a:pt x="0" y="1105"/>
                  </a:lnTo>
                  <a:lnTo>
                    <a:pt x="1105" y="1105"/>
                  </a:lnTo>
                  <a:lnTo>
                    <a:pt x="1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7" name="Google Shape;4287;p114"/>
          <p:cNvGrpSpPr/>
          <p:nvPr/>
        </p:nvGrpSpPr>
        <p:grpSpPr>
          <a:xfrm>
            <a:off x="7240408" y="3220443"/>
            <a:ext cx="406565" cy="359889"/>
            <a:chOff x="6908375" y="3382975"/>
            <a:chExt cx="472750" cy="418475"/>
          </a:xfrm>
        </p:grpSpPr>
        <p:sp>
          <p:nvSpPr>
            <p:cNvPr id="4288" name="Google Shape;4288;p114"/>
            <p:cNvSpPr/>
            <p:nvPr/>
          </p:nvSpPr>
          <p:spPr>
            <a:xfrm>
              <a:off x="6908375" y="3382975"/>
              <a:ext cx="472750" cy="193250"/>
            </a:xfrm>
            <a:custGeom>
              <a:avLst/>
              <a:gdLst/>
              <a:ahLst/>
              <a:cxnLst/>
              <a:rect l="l" t="t" r="r" b="b"/>
              <a:pathLst>
                <a:path w="18910" h="7730" extrusionOk="0">
                  <a:moveTo>
                    <a:pt x="13823" y="0"/>
                  </a:moveTo>
                  <a:cubicBezTo>
                    <a:pt x="11581" y="0"/>
                    <a:pt x="10195" y="1566"/>
                    <a:pt x="9454" y="2959"/>
                  </a:cubicBezTo>
                  <a:cubicBezTo>
                    <a:pt x="8704" y="1557"/>
                    <a:pt x="7268" y="1"/>
                    <a:pt x="5038" y="1"/>
                  </a:cubicBezTo>
                  <a:lnTo>
                    <a:pt x="4994" y="1"/>
                  </a:lnTo>
                  <a:cubicBezTo>
                    <a:pt x="2377" y="24"/>
                    <a:pt x="177" y="2265"/>
                    <a:pt x="44" y="5102"/>
                  </a:cubicBezTo>
                  <a:cubicBezTo>
                    <a:pt x="0" y="6051"/>
                    <a:pt x="165" y="6912"/>
                    <a:pt x="518" y="7730"/>
                  </a:cubicBezTo>
                  <a:lnTo>
                    <a:pt x="5116" y="7730"/>
                  </a:lnTo>
                  <a:lnTo>
                    <a:pt x="7036" y="3887"/>
                  </a:lnTo>
                  <a:lnTo>
                    <a:pt x="9454" y="7508"/>
                  </a:lnTo>
                  <a:lnTo>
                    <a:pt x="11706" y="4119"/>
                  </a:lnTo>
                  <a:lnTo>
                    <a:pt x="13959" y="7730"/>
                  </a:lnTo>
                  <a:lnTo>
                    <a:pt x="18389" y="7730"/>
                  </a:lnTo>
                  <a:cubicBezTo>
                    <a:pt x="18742" y="6912"/>
                    <a:pt x="18909" y="6051"/>
                    <a:pt x="18864" y="5102"/>
                  </a:cubicBezTo>
                  <a:cubicBezTo>
                    <a:pt x="18733" y="2265"/>
                    <a:pt x="16532" y="24"/>
                    <a:pt x="13915" y="1"/>
                  </a:cubicBezTo>
                  <a:cubicBezTo>
                    <a:pt x="13884" y="0"/>
                    <a:pt x="13853" y="0"/>
                    <a:pt x="13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14"/>
            <p:cNvSpPr/>
            <p:nvPr/>
          </p:nvSpPr>
          <p:spPr>
            <a:xfrm>
              <a:off x="6983250" y="3638850"/>
              <a:ext cx="322975" cy="162600"/>
            </a:xfrm>
            <a:custGeom>
              <a:avLst/>
              <a:gdLst/>
              <a:ahLst/>
              <a:cxnLst/>
              <a:rect l="l" t="t" r="r" b="b"/>
              <a:pathLst>
                <a:path w="12919" h="6504" extrusionOk="0">
                  <a:moveTo>
                    <a:pt x="8624" y="0"/>
                  </a:moveTo>
                  <a:lnTo>
                    <a:pt x="6459" y="3236"/>
                  </a:lnTo>
                  <a:lnTo>
                    <a:pt x="4461" y="233"/>
                  </a:lnTo>
                  <a:lnTo>
                    <a:pt x="4174" y="807"/>
                  </a:lnTo>
                  <a:lnTo>
                    <a:pt x="1" y="807"/>
                  </a:lnTo>
                  <a:cubicBezTo>
                    <a:pt x="1050" y="1877"/>
                    <a:pt x="2341" y="2970"/>
                    <a:pt x="3810" y="4230"/>
                  </a:cubicBezTo>
                  <a:cubicBezTo>
                    <a:pt x="4755" y="5030"/>
                    <a:pt x="4967" y="5216"/>
                    <a:pt x="6459" y="6503"/>
                  </a:cubicBezTo>
                  <a:cubicBezTo>
                    <a:pt x="7944" y="5224"/>
                    <a:pt x="8159" y="5033"/>
                    <a:pt x="9110" y="4230"/>
                  </a:cubicBezTo>
                  <a:cubicBezTo>
                    <a:pt x="10578" y="2970"/>
                    <a:pt x="11869" y="1877"/>
                    <a:pt x="12918" y="807"/>
                  </a:cubicBezTo>
                  <a:lnTo>
                    <a:pt x="9121" y="807"/>
                  </a:lnTo>
                  <a:lnTo>
                    <a:pt x="8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14"/>
            <p:cNvSpPr/>
            <p:nvPr/>
          </p:nvSpPr>
          <p:spPr>
            <a:xfrm>
              <a:off x="6909175" y="3534950"/>
              <a:ext cx="471100" cy="135175"/>
            </a:xfrm>
            <a:custGeom>
              <a:avLst/>
              <a:gdLst/>
              <a:ahLst/>
              <a:cxnLst/>
              <a:rect l="l" t="t" r="r" b="b"/>
              <a:pathLst>
                <a:path w="18844" h="5407" extrusionOk="0">
                  <a:moveTo>
                    <a:pt x="7147" y="1"/>
                  </a:moveTo>
                  <a:lnTo>
                    <a:pt x="5769" y="2755"/>
                  </a:lnTo>
                  <a:lnTo>
                    <a:pt x="1" y="2755"/>
                  </a:lnTo>
                  <a:lnTo>
                    <a:pt x="1" y="3858"/>
                  </a:lnTo>
                  <a:lnTo>
                    <a:pt x="6452" y="3858"/>
                  </a:lnTo>
                  <a:lnTo>
                    <a:pt x="7283" y="2195"/>
                  </a:lnTo>
                  <a:lnTo>
                    <a:pt x="9422" y="5406"/>
                  </a:lnTo>
                  <a:lnTo>
                    <a:pt x="11614" y="2117"/>
                  </a:lnTo>
                  <a:lnTo>
                    <a:pt x="12698" y="3858"/>
                  </a:lnTo>
                  <a:lnTo>
                    <a:pt x="18843" y="3858"/>
                  </a:lnTo>
                  <a:lnTo>
                    <a:pt x="18843" y="2755"/>
                  </a:lnTo>
                  <a:lnTo>
                    <a:pt x="13312" y="2755"/>
                  </a:lnTo>
                  <a:lnTo>
                    <a:pt x="11647" y="80"/>
                  </a:lnTo>
                  <a:lnTo>
                    <a:pt x="9422" y="3416"/>
                  </a:lnTo>
                  <a:lnTo>
                    <a:pt x="71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1" name="Google Shape;4291;p114"/>
          <p:cNvSpPr/>
          <p:nvPr/>
        </p:nvSpPr>
        <p:spPr>
          <a:xfrm>
            <a:off x="7241003" y="3835511"/>
            <a:ext cx="405146" cy="405146"/>
          </a:xfrm>
          <a:custGeom>
            <a:avLst/>
            <a:gdLst/>
            <a:ahLst/>
            <a:cxnLst/>
            <a:rect l="l" t="t" r="r" b="b"/>
            <a:pathLst>
              <a:path w="18844" h="18844" extrusionOk="0">
                <a:moveTo>
                  <a:pt x="16084" y="8353"/>
                </a:moveTo>
                <a:cubicBezTo>
                  <a:pt x="16691" y="8353"/>
                  <a:pt x="17188" y="8850"/>
                  <a:pt x="17188" y="9457"/>
                </a:cubicBezTo>
                <a:cubicBezTo>
                  <a:pt x="17188" y="10065"/>
                  <a:pt x="16691" y="10562"/>
                  <a:pt x="16084" y="10562"/>
                </a:cubicBezTo>
                <a:cubicBezTo>
                  <a:pt x="15477" y="10562"/>
                  <a:pt x="14979" y="10065"/>
                  <a:pt x="14979" y="9457"/>
                </a:cubicBezTo>
                <a:cubicBezTo>
                  <a:pt x="14979" y="8850"/>
                  <a:pt x="15477" y="8353"/>
                  <a:pt x="16084" y="8353"/>
                </a:cubicBezTo>
                <a:close/>
                <a:moveTo>
                  <a:pt x="2209" y="0"/>
                </a:moveTo>
                <a:lnTo>
                  <a:pt x="2209" y="1103"/>
                </a:lnTo>
                <a:lnTo>
                  <a:pt x="1" y="1103"/>
                </a:lnTo>
                <a:lnTo>
                  <a:pt x="1" y="4489"/>
                </a:lnTo>
                <a:cubicBezTo>
                  <a:pt x="1" y="6374"/>
                  <a:pt x="786" y="8136"/>
                  <a:pt x="2170" y="9391"/>
                </a:cubicBezTo>
                <a:lnTo>
                  <a:pt x="1668" y="10418"/>
                </a:lnTo>
                <a:lnTo>
                  <a:pt x="2033" y="10695"/>
                </a:lnTo>
                <a:cubicBezTo>
                  <a:pt x="3213" y="11577"/>
                  <a:pt x="4604" y="12097"/>
                  <a:pt x="6073" y="12196"/>
                </a:cubicBezTo>
                <a:lnTo>
                  <a:pt x="6073" y="13460"/>
                </a:lnTo>
                <a:cubicBezTo>
                  <a:pt x="6073" y="16427"/>
                  <a:pt x="8525" y="18843"/>
                  <a:pt x="11491" y="18843"/>
                </a:cubicBezTo>
                <a:cubicBezTo>
                  <a:pt x="14460" y="18843"/>
                  <a:pt x="16634" y="16552"/>
                  <a:pt x="16634" y="13736"/>
                </a:cubicBezTo>
                <a:lnTo>
                  <a:pt x="16634" y="12163"/>
                </a:lnTo>
                <a:cubicBezTo>
                  <a:pt x="17894" y="11909"/>
                  <a:pt x="18843" y="10793"/>
                  <a:pt x="18843" y="9457"/>
                </a:cubicBezTo>
                <a:cubicBezTo>
                  <a:pt x="18843" y="7934"/>
                  <a:pt x="17606" y="6698"/>
                  <a:pt x="16084" y="6698"/>
                </a:cubicBezTo>
                <a:cubicBezTo>
                  <a:pt x="14560" y="6698"/>
                  <a:pt x="13323" y="7934"/>
                  <a:pt x="13323" y="9457"/>
                </a:cubicBezTo>
                <a:cubicBezTo>
                  <a:pt x="13323" y="10793"/>
                  <a:pt x="14273" y="11909"/>
                  <a:pt x="15532" y="12163"/>
                </a:cubicBezTo>
                <a:lnTo>
                  <a:pt x="15532" y="13736"/>
                </a:lnTo>
                <a:cubicBezTo>
                  <a:pt x="15532" y="15943"/>
                  <a:pt x="13700" y="17739"/>
                  <a:pt x="11493" y="17739"/>
                </a:cubicBezTo>
                <a:cubicBezTo>
                  <a:pt x="9134" y="17739"/>
                  <a:pt x="7177" y="15820"/>
                  <a:pt x="7177" y="13460"/>
                </a:cubicBezTo>
                <a:lnTo>
                  <a:pt x="7177" y="12196"/>
                </a:lnTo>
                <a:cubicBezTo>
                  <a:pt x="8624" y="12097"/>
                  <a:pt x="10003" y="11588"/>
                  <a:pt x="11185" y="10717"/>
                </a:cubicBezTo>
                <a:lnTo>
                  <a:pt x="11550" y="10452"/>
                </a:lnTo>
                <a:lnTo>
                  <a:pt x="11046" y="9423"/>
                </a:lnTo>
                <a:cubicBezTo>
                  <a:pt x="12452" y="8165"/>
                  <a:pt x="13250" y="6392"/>
                  <a:pt x="13250" y="4489"/>
                </a:cubicBezTo>
                <a:lnTo>
                  <a:pt x="13250" y="1103"/>
                </a:lnTo>
                <a:lnTo>
                  <a:pt x="11041" y="1103"/>
                </a:lnTo>
                <a:lnTo>
                  <a:pt x="11041" y="0"/>
                </a:lnTo>
                <a:lnTo>
                  <a:pt x="9385" y="0"/>
                </a:lnTo>
                <a:cubicBezTo>
                  <a:pt x="8470" y="0"/>
                  <a:pt x="7730" y="739"/>
                  <a:pt x="7730" y="1655"/>
                </a:cubicBezTo>
                <a:cubicBezTo>
                  <a:pt x="7730" y="2572"/>
                  <a:pt x="8470" y="3312"/>
                  <a:pt x="9385" y="3312"/>
                </a:cubicBezTo>
                <a:lnTo>
                  <a:pt x="11041" y="3312"/>
                </a:lnTo>
                <a:lnTo>
                  <a:pt x="11041" y="2208"/>
                </a:lnTo>
                <a:lnTo>
                  <a:pt x="12146" y="2208"/>
                </a:lnTo>
                <a:lnTo>
                  <a:pt x="12146" y="4489"/>
                </a:lnTo>
                <a:cubicBezTo>
                  <a:pt x="12146" y="5964"/>
                  <a:pt x="11569" y="7347"/>
                  <a:pt x="10546" y="8377"/>
                </a:cubicBezTo>
                <a:lnTo>
                  <a:pt x="10544" y="8376"/>
                </a:lnTo>
                <a:lnTo>
                  <a:pt x="10049" y="7349"/>
                </a:lnTo>
                <a:lnTo>
                  <a:pt x="9506" y="7823"/>
                </a:lnTo>
                <a:cubicBezTo>
                  <a:pt x="8708" y="8523"/>
                  <a:pt x="7662" y="8871"/>
                  <a:pt x="6618" y="8871"/>
                </a:cubicBezTo>
                <a:cubicBezTo>
                  <a:pt x="5570" y="8871"/>
                  <a:pt x="4524" y="8520"/>
                  <a:pt x="3733" y="7823"/>
                </a:cubicBezTo>
                <a:lnTo>
                  <a:pt x="3192" y="7338"/>
                </a:lnTo>
                <a:lnTo>
                  <a:pt x="2684" y="8353"/>
                </a:lnTo>
                <a:lnTo>
                  <a:pt x="2684" y="8355"/>
                </a:lnTo>
                <a:cubicBezTo>
                  <a:pt x="1673" y="7328"/>
                  <a:pt x="1105" y="5953"/>
                  <a:pt x="1105" y="4489"/>
                </a:cubicBezTo>
                <a:lnTo>
                  <a:pt x="1105" y="2208"/>
                </a:lnTo>
                <a:lnTo>
                  <a:pt x="2209" y="2208"/>
                </a:lnTo>
                <a:lnTo>
                  <a:pt x="2209" y="3312"/>
                </a:lnTo>
                <a:lnTo>
                  <a:pt x="3866" y="3312"/>
                </a:lnTo>
                <a:cubicBezTo>
                  <a:pt x="4781" y="3312"/>
                  <a:pt x="5521" y="2572"/>
                  <a:pt x="5521" y="1655"/>
                </a:cubicBezTo>
                <a:cubicBezTo>
                  <a:pt x="5521" y="739"/>
                  <a:pt x="4781" y="0"/>
                  <a:pt x="38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95"/>
        <p:cNvGrpSpPr/>
        <p:nvPr/>
      </p:nvGrpSpPr>
      <p:grpSpPr>
        <a:xfrm>
          <a:off x="0" y="0"/>
          <a:ext cx="0" cy="0"/>
          <a:chOff x="0" y="0"/>
          <a:chExt cx="0" cy="0"/>
        </a:xfrm>
      </p:grpSpPr>
      <p:sp>
        <p:nvSpPr>
          <p:cNvPr id="4296" name="Google Shape;4296;p1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sp>
        <p:nvSpPr>
          <p:cNvPr id="4297" name="Google Shape;4297;p115"/>
          <p:cNvSpPr txBox="1">
            <a:spLocks noGrp="1"/>
          </p:cNvSpPr>
          <p:nvPr>
            <p:ph type="body" idx="1"/>
          </p:nvPr>
        </p:nvSpPr>
        <p:spPr>
          <a:xfrm>
            <a:off x="720000" y="1152475"/>
            <a:ext cx="3286500" cy="3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 resources whose style fits the one of this template:</a:t>
            </a:r>
            <a:endParaRPr/>
          </a:p>
          <a:p>
            <a:pPr marL="0" lvl="0" indent="0" algn="l" rtl="0">
              <a:spcBef>
                <a:spcPts val="1000"/>
              </a:spcBef>
              <a:spcAft>
                <a:spcPts val="0"/>
              </a:spcAft>
              <a:buNone/>
            </a:pPr>
            <a:r>
              <a:rPr lang="en" sz="2000">
                <a:solidFill>
                  <a:schemeClr val="accent2"/>
                </a:solidFill>
                <a:latin typeface="Archivo Black"/>
                <a:ea typeface="Archivo Black"/>
                <a:cs typeface="Archivo Black"/>
                <a:sym typeface="Archivo Black"/>
              </a:rPr>
              <a:t>VECTORS:</a:t>
            </a:r>
            <a:endParaRPr sz="2000">
              <a:solidFill>
                <a:schemeClr val="accent2"/>
              </a:solidFill>
              <a:latin typeface="Archivo Black"/>
              <a:ea typeface="Archivo Black"/>
              <a:cs typeface="Archivo Black"/>
              <a:sym typeface="Archivo Black"/>
            </a:endParaRPr>
          </a:p>
          <a:p>
            <a:pPr marL="457200" lvl="0" indent="-317500" algn="l" rtl="0">
              <a:spcBef>
                <a:spcPts val="1000"/>
              </a:spcBef>
              <a:spcAft>
                <a:spcPts val="0"/>
              </a:spcAft>
              <a:buSzPts val="1400"/>
              <a:buChar char="●"/>
            </a:pPr>
            <a:r>
              <a:rPr lang="en">
                <a:solidFill>
                  <a:schemeClr val="hlink"/>
                </a:solidFill>
                <a:uFill>
                  <a:noFill/>
                </a:uFill>
                <a:hlinkClick r:id="rId3"/>
              </a:rPr>
              <a:t>Hand drawn world food safety day horizontal banners collection</a:t>
            </a:r>
            <a:endParaRPr/>
          </a:p>
        </p:txBody>
      </p:sp>
      <p:grpSp>
        <p:nvGrpSpPr>
          <p:cNvPr id="4298" name="Google Shape;4298;p115"/>
          <p:cNvGrpSpPr/>
          <p:nvPr/>
        </p:nvGrpSpPr>
        <p:grpSpPr>
          <a:xfrm>
            <a:off x="6083550" y="1414076"/>
            <a:ext cx="1797490" cy="3323847"/>
            <a:chOff x="5626350" y="1414076"/>
            <a:chExt cx="1797490" cy="3323847"/>
          </a:xfrm>
        </p:grpSpPr>
        <p:sp>
          <p:nvSpPr>
            <p:cNvPr id="4299" name="Google Shape;4299;p115"/>
            <p:cNvSpPr/>
            <p:nvPr/>
          </p:nvSpPr>
          <p:spPr>
            <a:xfrm>
              <a:off x="5955535" y="4121884"/>
              <a:ext cx="1468305" cy="616039"/>
            </a:xfrm>
            <a:custGeom>
              <a:avLst/>
              <a:gdLst/>
              <a:ahLst/>
              <a:cxnLst/>
              <a:rect l="l" t="t" r="r" b="b"/>
              <a:pathLst>
                <a:path w="63412" h="26605" extrusionOk="0">
                  <a:moveTo>
                    <a:pt x="58547" y="0"/>
                  </a:moveTo>
                  <a:cubicBezTo>
                    <a:pt x="58474" y="1001"/>
                    <a:pt x="58042" y="1992"/>
                    <a:pt x="57317" y="2864"/>
                  </a:cubicBezTo>
                  <a:cubicBezTo>
                    <a:pt x="57684" y="3038"/>
                    <a:pt x="57978" y="3323"/>
                    <a:pt x="58152" y="3635"/>
                  </a:cubicBezTo>
                  <a:cubicBezTo>
                    <a:pt x="58419" y="4103"/>
                    <a:pt x="58464" y="4626"/>
                    <a:pt x="58446" y="5131"/>
                  </a:cubicBezTo>
                  <a:cubicBezTo>
                    <a:pt x="58419" y="6471"/>
                    <a:pt x="58061" y="7903"/>
                    <a:pt x="58887" y="9077"/>
                  </a:cubicBezTo>
                  <a:cubicBezTo>
                    <a:pt x="58997" y="9233"/>
                    <a:pt x="59144" y="9389"/>
                    <a:pt x="59364" y="9435"/>
                  </a:cubicBezTo>
                  <a:cubicBezTo>
                    <a:pt x="59405" y="9444"/>
                    <a:pt x="59445" y="9447"/>
                    <a:pt x="59484" y="9447"/>
                  </a:cubicBezTo>
                  <a:cubicBezTo>
                    <a:pt x="59841" y="9447"/>
                    <a:pt x="60126" y="9129"/>
                    <a:pt x="60300" y="8848"/>
                  </a:cubicBezTo>
                  <a:cubicBezTo>
                    <a:pt x="61787" y="6407"/>
                    <a:pt x="63310" y="3864"/>
                    <a:pt x="63411" y="1157"/>
                  </a:cubicBezTo>
                  <a:cubicBezTo>
                    <a:pt x="63411" y="1028"/>
                    <a:pt x="63411" y="900"/>
                    <a:pt x="63310" y="799"/>
                  </a:cubicBezTo>
                  <a:cubicBezTo>
                    <a:pt x="63210" y="698"/>
                    <a:pt x="63035" y="670"/>
                    <a:pt x="62870" y="643"/>
                  </a:cubicBezTo>
                  <a:cubicBezTo>
                    <a:pt x="61429" y="432"/>
                    <a:pt x="59988" y="211"/>
                    <a:pt x="58547" y="0"/>
                  </a:cubicBezTo>
                  <a:close/>
                  <a:moveTo>
                    <a:pt x="11565" y="18467"/>
                  </a:moveTo>
                  <a:cubicBezTo>
                    <a:pt x="10426" y="19238"/>
                    <a:pt x="8987" y="19649"/>
                    <a:pt x="7573" y="19649"/>
                  </a:cubicBezTo>
                  <a:cubicBezTo>
                    <a:pt x="7255" y="19649"/>
                    <a:pt x="6938" y="19628"/>
                    <a:pt x="6627" y="19586"/>
                  </a:cubicBezTo>
                  <a:lnTo>
                    <a:pt x="6627" y="19586"/>
                  </a:lnTo>
                  <a:cubicBezTo>
                    <a:pt x="6700" y="20440"/>
                    <a:pt x="6085" y="21303"/>
                    <a:pt x="5278" y="21917"/>
                  </a:cubicBezTo>
                  <a:cubicBezTo>
                    <a:pt x="4378" y="22615"/>
                    <a:pt x="3240" y="23101"/>
                    <a:pt x="2221" y="23698"/>
                  </a:cubicBezTo>
                  <a:cubicBezTo>
                    <a:pt x="1212" y="24295"/>
                    <a:pt x="266" y="25075"/>
                    <a:pt x="37" y="26048"/>
                  </a:cubicBezTo>
                  <a:cubicBezTo>
                    <a:pt x="9" y="26176"/>
                    <a:pt x="0" y="26314"/>
                    <a:pt x="92" y="26424"/>
                  </a:cubicBezTo>
                  <a:cubicBezTo>
                    <a:pt x="202" y="26552"/>
                    <a:pt x="441" y="26589"/>
                    <a:pt x="652" y="26598"/>
                  </a:cubicBezTo>
                  <a:cubicBezTo>
                    <a:pt x="761" y="26602"/>
                    <a:pt x="869" y="26604"/>
                    <a:pt x="978" y="26604"/>
                  </a:cubicBezTo>
                  <a:cubicBezTo>
                    <a:pt x="2081" y="26604"/>
                    <a:pt x="3180" y="26402"/>
                    <a:pt x="4240" y="26176"/>
                  </a:cubicBezTo>
                  <a:cubicBezTo>
                    <a:pt x="6966" y="25589"/>
                    <a:pt x="9637" y="24809"/>
                    <a:pt x="12189" y="23863"/>
                  </a:cubicBezTo>
                  <a:cubicBezTo>
                    <a:pt x="12730" y="23661"/>
                    <a:pt x="13327" y="23414"/>
                    <a:pt x="13538" y="22973"/>
                  </a:cubicBezTo>
                  <a:cubicBezTo>
                    <a:pt x="13758" y="22523"/>
                    <a:pt x="13510" y="22028"/>
                    <a:pt x="13272" y="21587"/>
                  </a:cubicBezTo>
                  <a:cubicBezTo>
                    <a:pt x="12703" y="20550"/>
                    <a:pt x="12134" y="19513"/>
                    <a:pt x="11565" y="184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15"/>
            <p:cNvSpPr/>
            <p:nvPr/>
          </p:nvSpPr>
          <p:spPr>
            <a:xfrm>
              <a:off x="5803573" y="3122658"/>
              <a:ext cx="1515935" cy="1458163"/>
            </a:xfrm>
            <a:custGeom>
              <a:avLst/>
              <a:gdLst/>
              <a:ahLst/>
              <a:cxnLst/>
              <a:rect l="l" t="t" r="r" b="b"/>
              <a:pathLst>
                <a:path w="65469" h="62974" extrusionOk="0">
                  <a:moveTo>
                    <a:pt x="43505" y="0"/>
                  </a:moveTo>
                  <a:cubicBezTo>
                    <a:pt x="42192" y="322"/>
                    <a:pt x="40889" y="661"/>
                    <a:pt x="39558" y="918"/>
                  </a:cubicBezTo>
                  <a:cubicBezTo>
                    <a:pt x="37567" y="1294"/>
                    <a:pt x="35520" y="1405"/>
                    <a:pt x="33519" y="1717"/>
                  </a:cubicBezTo>
                  <a:cubicBezTo>
                    <a:pt x="31552" y="2018"/>
                    <a:pt x="29552" y="2122"/>
                    <a:pt x="27548" y="2122"/>
                  </a:cubicBezTo>
                  <a:cubicBezTo>
                    <a:pt x="25895" y="2122"/>
                    <a:pt x="24240" y="2052"/>
                    <a:pt x="22597" y="1964"/>
                  </a:cubicBezTo>
                  <a:cubicBezTo>
                    <a:pt x="21074" y="3662"/>
                    <a:pt x="19376" y="5296"/>
                    <a:pt x="17604" y="6911"/>
                  </a:cubicBezTo>
                  <a:cubicBezTo>
                    <a:pt x="14979" y="9307"/>
                    <a:pt x="12199" y="11666"/>
                    <a:pt x="9647" y="14153"/>
                  </a:cubicBezTo>
                  <a:cubicBezTo>
                    <a:pt x="5159" y="18512"/>
                    <a:pt x="1258" y="23524"/>
                    <a:pt x="496" y="29076"/>
                  </a:cubicBezTo>
                  <a:cubicBezTo>
                    <a:pt x="1" y="32692"/>
                    <a:pt x="873" y="36345"/>
                    <a:pt x="1974" y="39879"/>
                  </a:cubicBezTo>
                  <a:cubicBezTo>
                    <a:pt x="4416" y="47763"/>
                    <a:pt x="8013" y="55426"/>
                    <a:pt x="12685" y="62741"/>
                  </a:cubicBezTo>
                  <a:cubicBezTo>
                    <a:pt x="12960" y="62815"/>
                    <a:pt x="13245" y="62870"/>
                    <a:pt x="13529" y="62906"/>
                  </a:cubicBezTo>
                  <a:cubicBezTo>
                    <a:pt x="13848" y="62951"/>
                    <a:pt x="14172" y="62974"/>
                    <a:pt x="14497" y="62974"/>
                  </a:cubicBezTo>
                  <a:cubicBezTo>
                    <a:pt x="15898" y="62974"/>
                    <a:pt x="17328" y="62563"/>
                    <a:pt x="18467" y="61796"/>
                  </a:cubicBezTo>
                  <a:cubicBezTo>
                    <a:pt x="18586" y="61713"/>
                    <a:pt x="18715" y="61622"/>
                    <a:pt x="18834" y="61521"/>
                  </a:cubicBezTo>
                  <a:cubicBezTo>
                    <a:pt x="15668" y="54802"/>
                    <a:pt x="18219" y="47029"/>
                    <a:pt x="14833" y="40365"/>
                  </a:cubicBezTo>
                  <a:cubicBezTo>
                    <a:pt x="14521" y="39760"/>
                    <a:pt x="14163" y="39145"/>
                    <a:pt x="14126" y="38493"/>
                  </a:cubicBezTo>
                  <a:cubicBezTo>
                    <a:pt x="14089" y="37795"/>
                    <a:pt x="14410" y="37125"/>
                    <a:pt x="14814" y="36501"/>
                  </a:cubicBezTo>
                  <a:cubicBezTo>
                    <a:pt x="16108" y="34473"/>
                    <a:pt x="18164" y="32803"/>
                    <a:pt x="20294" y="31251"/>
                  </a:cubicBezTo>
                  <a:cubicBezTo>
                    <a:pt x="21679" y="30233"/>
                    <a:pt x="23120" y="29251"/>
                    <a:pt x="24580" y="28278"/>
                  </a:cubicBezTo>
                  <a:cubicBezTo>
                    <a:pt x="25039" y="31701"/>
                    <a:pt x="26011" y="35171"/>
                    <a:pt x="29196" y="37456"/>
                  </a:cubicBezTo>
                  <a:cubicBezTo>
                    <a:pt x="30665" y="38511"/>
                    <a:pt x="32491" y="39218"/>
                    <a:pt x="34308" y="39870"/>
                  </a:cubicBezTo>
                  <a:cubicBezTo>
                    <a:pt x="43698" y="43220"/>
                    <a:pt x="53748" y="45441"/>
                    <a:pt x="64009" y="46423"/>
                  </a:cubicBezTo>
                  <a:cubicBezTo>
                    <a:pt x="64073" y="46349"/>
                    <a:pt x="64146" y="46267"/>
                    <a:pt x="64211" y="46193"/>
                  </a:cubicBezTo>
                  <a:cubicBezTo>
                    <a:pt x="64936" y="45321"/>
                    <a:pt x="65367" y="44330"/>
                    <a:pt x="65450" y="43330"/>
                  </a:cubicBezTo>
                  <a:cubicBezTo>
                    <a:pt x="65459" y="43146"/>
                    <a:pt x="65468" y="42963"/>
                    <a:pt x="65459" y="42788"/>
                  </a:cubicBezTo>
                  <a:cubicBezTo>
                    <a:pt x="59833" y="41320"/>
                    <a:pt x="55207" y="38401"/>
                    <a:pt x="49939" y="36547"/>
                  </a:cubicBezTo>
                  <a:cubicBezTo>
                    <a:pt x="47708" y="35767"/>
                    <a:pt x="45368" y="35180"/>
                    <a:pt x="43266" y="34207"/>
                  </a:cubicBezTo>
                  <a:cubicBezTo>
                    <a:pt x="42780" y="33987"/>
                    <a:pt x="42284" y="33720"/>
                    <a:pt x="42064" y="33317"/>
                  </a:cubicBezTo>
                  <a:cubicBezTo>
                    <a:pt x="41871" y="32968"/>
                    <a:pt x="41917" y="32573"/>
                    <a:pt x="41972" y="32197"/>
                  </a:cubicBezTo>
                  <a:cubicBezTo>
                    <a:pt x="42826" y="26332"/>
                    <a:pt x="46864" y="14924"/>
                    <a:pt x="46864" y="14924"/>
                  </a:cubicBezTo>
                  <a:lnTo>
                    <a:pt x="47048" y="14401"/>
                  </a:lnTo>
                  <a:cubicBezTo>
                    <a:pt x="47892" y="11932"/>
                    <a:pt x="48232" y="9362"/>
                    <a:pt x="47947" y="6820"/>
                  </a:cubicBezTo>
                  <a:cubicBezTo>
                    <a:pt x="47607" y="3626"/>
                    <a:pt x="46378" y="542"/>
                    <a:pt x="43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15"/>
            <p:cNvSpPr/>
            <p:nvPr/>
          </p:nvSpPr>
          <p:spPr>
            <a:xfrm>
              <a:off x="5628249" y="2274700"/>
              <a:ext cx="869655" cy="646627"/>
            </a:xfrm>
            <a:custGeom>
              <a:avLst/>
              <a:gdLst/>
              <a:ahLst/>
              <a:cxnLst/>
              <a:rect l="l" t="t" r="r" b="b"/>
              <a:pathLst>
                <a:path w="37558" h="27926" extrusionOk="0">
                  <a:moveTo>
                    <a:pt x="11625" y="1"/>
                  </a:moveTo>
                  <a:cubicBezTo>
                    <a:pt x="11049" y="1"/>
                    <a:pt x="10456" y="37"/>
                    <a:pt x="9877" y="103"/>
                  </a:cubicBezTo>
                  <a:cubicBezTo>
                    <a:pt x="8665" y="231"/>
                    <a:pt x="7848" y="443"/>
                    <a:pt x="7086" y="856"/>
                  </a:cubicBezTo>
                  <a:cubicBezTo>
                    <a:pt x="6701" y="1067"/>
                    <a:pt x="6334" y="1296"/>
                    <a:pt x="5985" y="1553"/>
                  </a:cubicBezTo>
                  <a:cubicBezTo>
                    <a:pt x="5976" y="1571"/>
                    <a:pt x="5976" y="1590"/>
                    <a:pt x="5976" y="1599"/>
                  </a:cubicBezTo>
                  <a:cubicBezTo>
                    <a:pt x="5967" y="1599"/>
                    <a:pt x="5958" y="1590"/>
                    <a:pt x="5939" y="1581"/>
                  </a:cubicBezTo>
                  <a:cubicBezTo>
                    <a:pt x="5783" y="1691"/>
                    <a:pt x="5636" y="1810"/>
                    <a:pt x="5480" y="1929"/>
                  </a:cubicBezTo>
                  <a:cubicBezTo>
                    <a:pt x="3993" y="3150"/>
                    <a:pt x="2892" y="4765"/>
                    <a:pt x="2295" y="6638"/>
                  </a:cubicBezTo>
                  <a:cubicBezTo>
                    <a:pt x="1" y="13797"/>
                    <a:pt x="5985" y="21837"/>
                    <a:pt x="11712" y="25444"/>
                  </a:cubicBezTo>
                  <a:cubicBezTo>
                    <a:pt x="12720" y="26084"/>
                    <a:pt x="15406" y="27926"/>
                    <a:pt x="16854" y="27926"/>
                  </a:cubicBezTo>
                  <a:cubicBezTo>
                    <a:pt x="16961" y="27926"/>
                    <a:pt x="17062" y="27916"/>
                    <a:pt x="17155" y="27894"/>
                  </a:cubicBezTo>
                  <a:cubicBezTo>
                    <a:pt x="19963" y="27252"/>
                    <a:pt x="22551" y="25921"/>
                    <a:pt x="24919" y="24305"/>
                  </a:cubicBezTo>
                  <a:cubicBezTo>
                    <a:pt x="28334" y="21965"/>
                    <a:pt x="32143" y="18854"/>
                    <a:pt x="34584" y="15495"/>
                  </a:cubicBezTo>
                  <a:cubicBezTo>
                    <a:pt x="36777" y="12493"/>
                    <a:pt x="37558" y="8097"/>
                    <a:pt x="35364" y="4903"/>
                  </a:cubicBezTo>
                  <a:cubicBezTo>
                    <a:pt x="33591" y="2331"/>
                    <a:pt x="30593" y="1053"/>
                    <a:pt x="27580" y="1053"/>
                  </a:cubicBezTo>
                  <a:cubicBezTo>
                    <a:pt x="24540" y="1053"/>
                    <a:pt x="21486" y="2354"/>
                    <a:pt x="19660" y="4940"/>
                  </a:cubicBezTo>
                  <a:cubicBezTo>
                    <a:pt x="18412" y="2159"/>
                    <a:pt x="16521" y="681"/>
                    <a:pt x="13419" y="140"/>
                  </a:cubicBezTo>
                  <a:cubicBezTo>
                    <a:pt x="12864" y="44"/>
                    <a:pt x="12254" y="1"/>
                    <a:pt x="11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15"/>
            <p:cNvSpPr/>
            <p:nvPr/>
          </p:nvSpPr>
          <p:spPr>
            <a:xfrm>
              <a:off x="5888596" y="2427542"/>
              <a:ext cx="343643" cy="56753"/>
            </a:xfrm>
            <a:custGeom>
              <a:avLst/>
              <a:gdLst/>
              <a:ahLst/>
              <a:cxnLst/>
              <a:rect l="l" t="t" r="r" b="b"/>
              <a:pathLst>
                <a:path w="14841" h="2451" extrusionOk="0">
                  <a:moveTo>
                    <a:pt x="1184" y="0"/>
                  </a:moveTo>
                  <a:cubicBezTo>
                    <a:pt x="532" y="0"/>
                    <a:pt x="0" y="413"/>
                    <a:pt x="0" y="927"/>
                  </a:cubicBezTo>
                  <a:cubicBezTo>
                    <a:pt x="0" y="1441"/>
                    <a:pt x="532" y="1863"/>
                    <a:pt x="1184" y="1863"/>
                  </a:cubicBezTo>
                  <a:cubicBezTo>
                    <a:pt x="1827" y="1863"/>
                    <a:pt x="2359" y="1441"/>
                    <a:pt x="2359" y="927"/>
                  </a:cubicBezTo>
                  <a:cubicBezTo>
                    <a:pt x="2359" y="413"/>
                    <a:pt x="1827" y="0"/>
                    <a:pt x="1184" y="0"/>
                  </a:cubicBezTo>
                  <a:close/>
                  <a:moveTo>
                    <a:pt x="13666" y="587"/>
                  </a:moveTo>
                  <a:cubicBezTo>
                    <a:pt x="13015" y="587"/>
                    <a:pt x="12482" y="1010"/>
                    <a:pt x="12482" y="1514"/>
                  </a:cubicBezTo>
                  <a:cubicBezTo>
                    <a:pt x="12482" y="2028"/>
                    <a:pt x="13015" y="2451"/>
                    <a:pt x="13666" y="2451"/>
                  </a:cubicBezTo>
                  <a:cubicBezTo>
                    <a:pt x="14309" y="2451"/>
                    <a:pt x="14841" y="2028"/>
                    <a:pt x="14841" y="1514"/>
                  </a:cubicBezTo>
                  <a:cubicBezTo>
                    <a:pt x="14841" y="1010"/>
                    <a:pt x="14309" y="587"/>
                    <a:pt x="13666" y="5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15"/>
            <p:cNvSpPr/>
            <p:nvPr/>
          </p:nvSpPr>
          <p:spPr>
            <a:xfrm>
              <a:off x="5899200" y="2437892"/>
              <a:ext cx="326046" cy="34293"/>
            </a:xfrm>
            <a:custGeom>
              <a:avLst/>
              <a:gdLst/>
              <a:ahLst/>
              <a:cxnLst/>
              <a:rect l="l" t="t" r="r" b="b"/>
              <a:pathLst>
                <a:path w="14081" h="1481" extrusionOk="0">
                  <a:moveTo>
                    <a:pt x="899" y="1"/>
                  </a:moveTo>
                  <a:cubicBezTo>
                    <a:pt x="885" y="1"/>
                    <a:pt x="870" y="4"/>
                    <a:pt x="855" y="12"/>
                  </a:cubicBezTo>
                  <a:cubicBezTo>
                    <a:pt x="570" y="150"/>
                    <a:pt x="304" y="315"/>
                    <a:pt x="56" y="508"/>
                  </a:cubicBezTo>
                  <a:cubicBezTo>
                    <a:pt x="10" y="544"/>
                    <a:pt x="1" y="609"/>
                    <a:pt x="38" y="654"/>
                  </a:cubicBezTo>
                  <a:cubicBezTo>
                    <a:pt x="56" y="673"/>
                    <a:pt x="84" y="691"/>
                    <a:pt x="111" y="691"/>
                  </a:cubicBezTo>
                  <a:cubicBezTo>
                    <a:pt x="139" y="691"/>
                    <a:pt x="157" y="682"/>
                    <a:pt x="175" y="673"/>
                  </a:cubicBezTo>
                  <a:cubicBezTo>
                    <a:pt x="414" y="480"/>
                    <a:pt x="671" y="324"/>
                    <a:pt x="946" y="195"/>
                  </a:cubicBezTo>
                  <a:cubicBezTo>
                    <a:pt x="992" y="168"/>
                    <a:pt x="1020" y="113"/>
                    <a:pt x="992" y="58"/>
                  </a:cubicBezTo>
                  <a:cubicBezTo>
                    <a:pt x="972" y="25"/>
                    <a:pt x="938" y="1"/>
                    <a:pt x="899" y="1"/>
                  </a:cubicBezTo>
                  <a:close/>
                  <a:moveTo>
                    <a:pt x="1361" y="219"/>
                  </a:moveTo>
                  <a:cubicBezTo>
                    <a:pt x="1345" y="219"/>
                    <a:pt x="1328" y="223"/>
                    <a:pt x="1313" y="232"/>
                  </a:cubicBezTo>
                  <a:lnTo>
                    <a:pt x="588" y="673"/>
                  </a:lnTo>
                  <a:cubicBezTo>
                    <a:pt x="542" y="700"/>
                    <a:pt x="524" y="755"/>
                    <a:pt x="552" y="810"/>
                  </a:cubicBezTo>
                  <a:cubicBezTo>
                    <a:pt x="570" y="838"/>
                    <a:pt x="607" y="856"/>
                    <a:pt x="634" y="856"/>
                  </a:cubicBezTo>
                  <a:cubicBezTo>
                    <a:pt x="653" y="856"/>
                    <a:pt x="671" y="856"/>
                    <a:pt x="689" y="847"/>
                  </a:cubicBezTo>
                  <a:lnTo>
                    <a:pt x="1414" y="407"/>
                  </a:lnTo>
                  <a:cubicBezTo>
                    <a:pt x="1469" y="379"/>
                    <a:pt x="1479" y="315"/>
                    <a:pt x="1451" y="269"/>
                  </a:cubicBezTo>
                  <a:cubicBezTo>
                    <a:pt x="1432" y="238"/>
                    <a:pt x="1397" y="219"/>
                    <a:pt x="1361" y="219"/>
                  </a:cubicBezTo>
                  <a:close/>
                  <a:moveTo>
                    <a:pt x="13299" y="598"/>
                  </a:moveTo>
                  <a:cubicBezTo>
                    <a:pt x="13284" y="598"/>
                    <a:pt x="13269" y="601"/>
                    <a:pt x="13254" y="609"/>
                  </a:cubicBezTo>
                  <a:cubicBezTo>
                    <a:pt x="12988" y="746"/>
                    <a:pt x="12749" y="948"/>
                    <a:pt x="12557" y="1178"/>
                  </a:cubicBezTo>
                  <a:cubicBezTo>
                    <a:pt x="12520" y="1223"/>
                    <a:pt x="12520" y="1288"/>
                    <a:pt x="12566" y="1315"/>
                  </a:cubicBezTo>
                  <a:cubicBezTo>
                    <a:pt x="12584" y="1334"/>
                    <a:pt x="12612" y="1343"/>
                    <a:pt x="12630" y="1343"/>
                  </a:cubicBezTo>
                  <a:cubicBezTo>
                    <a:pt x="12658" y="1343"/>
                    <a:pt x="12685" y="1334"/>
                    <a:pt x="12713" y="1306"/>
                  </a:cubicBezTo>
                  <a:cubicBezTo>
                    <a:pt x="12887" y="1095"/>
                    <a:pt x="13107" y="921"/>
                    <a:pt x="13346" y="792"/>
                  </a:cubicBezTo>
                  <a:cubicBezTo>
                    <a:pt x="13401" y="765"/>
                    <a:pt x="13419" y="700"/>
                    <a:pt x="13392" y="654"/>
                  </a:cubicBezTo>
                  <a:cubicBezTo>
                    <a:pt x="13372" y="621"/>
                    <a:pt x="13337" y="598"/>
                    <a:pt x="13299" y="598"/>
                  </a:cubicBezTo>
                  <a:close/>
                  <a:moveTo>
                    <a:pt x="13969" y="714"/>
                  </a:moveTo>
                  <a:cubicBezTo>
                    <a:pt x="13947" y="714"/>
                    <a:pt x="13925" y="722"/>
                    <a:pt x="13906" y="737"/>
                  </a:cubicBezTo>
                  <a:cubicBezTo>
                    <a:pt x="13676" y="911"/>
                    <a:pt x="13456" y="1104"/>
                    <a:pt x="13254" y="1306"/>
                  </a:cubicBezTo>
                  <a:cubicBezTo>
                    <a:pt x="13208" y="1343"/>
                    <a:pt x="13208" y="1407"/>
                    <a:pt x="13254" y="1453"/>
                  </a:cubicBezTo>
                  <a:cubicBezTo>
                    <a:pt x="13272" y="1471"/>
                    <a:pt x="13300" y="1480"/>
                    <a:pt x="13328" y="1480"/>
                  </a:cubicBezTo>
                  <a:cubicBezTo>
                    <a:pt x="13346" y="1480"/>
                    <a:pt x="13373" y="1471"/>
                    <a:pt x="13392" y="1453"/>
                  </a:cubicBezTo>
                  <a:cubicBezTo>
                    <a:pt x="13594" y="1251"/>
                    <a:pt x="13814" y="1067"/>
                    <a:pt x="14034" y="893"/>
                  </a:cubicBezTo>
                  <a:cubicBezTo>
                    <a:pt x="14071" y="856"/>
                    <a:pt x="14080" y="792"/>
                    <a:pt x="14053" y="755"/>
                  </a:cubicBezTo>
                  <a:cubicBezTo>
                    <a:pt x="14031" y="729"/>
                    <a:pt x="14000" y="714"/>
                    <a:pt x="13969" y="7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15"/>
            <p:cNvSpPr/>
            <p:nvPr/>
          </p:nvSpPr>
          <p:spPr>
            <a:xfrm>
              <a:off x="5952988" y="2409366"/>
              <a:ext cx="35705" cy="20515"/>
            </a:xfrm>
            <a:custGeom>
              <a:avLst/>
              <a:gdLst/>
              <a:ahLst/>
              <a:cxnLst/>
              <a:rect l="l" t="t" r="r" b="b"/>
              <a:pathLst>
                <a:path w="1542" h="886" extrusionOk="0">
                  <a:moveTo>
                    <a:pt x="128" y="0"/>
                  </a:moveTo>
                  <a:cubicBezTo>
                    <a:pt x="86" y="0"/>
                    <a:pt x="53" y="33"/>
                    <a:pt x="46" y="78"/>
                  </a:cubicBezTo>
                  <a:cubicBezTo>
                    <a:pt x="0" y="326"/>
                    <a:pt x="110" y="592"/>
                    <a:pt x="312" y="748"/>
                  </a:cubicBezTo>
                  <a:cubicBezTo>
                    <a:pt x="441" y="840"/>
                    <a:pt x="597" y="886"/>
                    <a:pt x="753" y="886"/>
                  </a:cubicBezTo>
                  <a:cubicBezTo>
                    <a:pt x="844" y="886"/>
                    <a:pt x="936" y="868"/>
                    <a:pt x="1028" y="831"/>
                  </a:cubicBezTo>
                  <a:cubicBezTo>
                    <a:pt x="1248" y="748"/>
                    <a:pt x="1441" y="556"/>
                    <a:pt x="1524" y="326"/>
                  </a:cubicBezTo>
                  <a:cubicBezTo>
                    <a:pt x="1542" y="271"/>
                    <a:pt x="1514" y="216"/>
                    <a:pt x="1469" y="198"/>
                  </a:cubicBezTo>
                  <a:cubicBezTo>
                    <a:pt x="1457" y="194"/>
                    <a:pt x="1445" y="192"/>
                    <a:pt x="1434" y="192"/>
                  </a:cubicBezTo>
                  <a:cubicBezTo>
                    <a:pt x="1392" y="192"/>
                    <a:pt x="1354" y="217"/>
                    <a:pt x="1340" y="253"/>
                  </a:cubicBezTo>
                  <a:cubicBezTo>
                    <a:pt x="1276" y="436"/>
                    <a:pt x="1129" y="583"/>
                    <a:pt x="955" y="647"/>
                  </a:cubicBezTo>
                  <a:cubicBezTo>
                    <a:pt x="888" y="676"/>
                    <a:pt x="817" y="689"/>
                    <a:pt x="746" y="689"/>
                  </a:cubicBezTo>
                  <a:cubicBezTo>
                    <a:pt x="633" y="689"/>
                    <a:pt x="522" y="655"/>
                    <a:pt x="431" y="592"/>
                  </a:cubicBezTo>
                  <a:cubicBezTo>
                    <a:pt x="285" y="482"/>
                    <a:pt x="202" y="289"/>
                    <a:pt x="239" y="115"/>
                  </a:cubicBezTo>
                  <a:cubicBezTo>
                    <a:pt x="248" y="60"/>
                    <a:pt x="211" y="14"/>
                    <a:pt x="156" y="5"/>
                  </a:cubicBezTo>
                  <a:cubicBezTo>
                    <a:pt x="146" y="2"/>
                    <a:pt x="137"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15"/>
            <p:cNvSpPr/>
            <p:nvPr/>
          </p:nvSpPr>
          <p:spPr>
            <a:xfrm>
              <a:off x="6035649" y="2466279"/>
              <a:ext cx="48903" cy="21627"/>
            </a:xfrm>
            <a:custGeom>
              <a:avLst/>
              <a:gdLst/>
              <a:ahLst/>
              <a:cxnLst/>
              <a:rect l="l" t="t" r="r" b="b"/>
              <a:pathLst>
                <a:path w="2112" h="934" extrusionOk="0">
                  <a:moveTo>
                    <a:pt x="176" y="1"/>
                  </a:moveTo>
                  <a:cubicBezTo>
                    <a:pt x="134" y="1"/>
                    <a:pt x="97" y="26"/>
                    <a:pt x="83" y="62"/>
                  </a:cubicBezTo>
                  <a:cubicBezTo>
                    <a:pt x="0" y="264"/>
                    <a:pt x="65" y="511"/>
                    <a:pt x="221" y="658"/>
                  </a:cubicBezTo>
                  <a:cubicBezTo>
                    <a:pt x="328" y="754"/>
                    <a:pt x="466" y="802"/>
                    <a:pt x="605" y="802"/>
                  </a:cubicBezTo>
                  <a:cubicBezTo>
                    <a:pt x="680" y="802"/>
                    <a:pt x="755" y="788"/>
                    <a:pt x="826" y="759"/>
                  </a:cubicBezTo>
                  <a:cubicBezTo>
                    <a:pt x="909" y="732"/>
                    <a:pt x="973" y="677"/>
                    <a:pt x="1037" y="612"/>
                  </a:cubicBezTo>
                  <a:cubicBezTo>
                    <a:pt x="1056" y="695"/>
                    <a:pt x="1102" y="768"/>
                    <a:pt x="1175" y="833"/>
                  </a:cubicBezTo>
                  <a:cubicBezTo>
                    <a:pt x="1258" y="906"/>
                    <a:pt x="1359" y="934"/>
                    <a:pt x="1460" y="934"/>
                  </a:cubicBezTo>
                  <a:cubicBezTo>
                    <a:pt x="1597" y="934"/>
                    <a:pt x="1735" y="879"/>
                    <a:pt x="1845" y="805"/>
                  </a:cubicBezTo>
                  <a:cubicBezTo>
                    <a:pt x="2019" y="677"/>
                    <a:pt x="2111" y="493"/>
                    <a:pt x="2093" y="328"/>
                  </a:cubicBezTo>
                  <a:cubicBezTo>
                    <a:pt x="2085" y="278"/>
                    <a:pt x="2047" y="244"/>
                    <a:pt x="1999" y="244"/>
                  </a:cubicBezTo>
                  <a:cubicBezTo>
                    <a:pt x="1994" y="244"/>
                    <a:pt x="1988" y="244"/>
                    <a:pt x="1983" y="245"/>
                  </a:cubicBezTo>
                  <a:cubicBezTo>
                    <a:pt x="1928" y="254"/>
                    <a:pt x="1891" y="300"/>
                    <a:pt x="1900" y="355"/>
                  </a:cubicBezTo>
                  <a:cubicBezTo>
                    <a:pt x="1909" y="466"/>
                    <a:pt x="1818" y="576"/>
                    <a:pt x="1726" y="640"/>
                  </a:cubicBezTo>
                  <a:cubicBezTo>
                    <a:pt x="1646" y="697"/>
                    <a:pt x="1546" y="736"/>
                    <a:pt x="1455" y="736"/>
                  </a:cubicBezTo>
                  <a:cubicBezTo>
                    <a:pt x="1398" y="736"/>
                    <a:pt x="1346" y="721"/>
                    <a:pt x="1304" y="686"/>
                  </a:cubicBezTo>
                  <a:cubicBezTo>
                    <a:pt x="1203" y="594"/>
                    <a:pt x="1193" y="420"/>
                    <a:pt x="1193" y="264"/>
                  </a:cubicBezTo>
                  <a:cubicBezTo>
                    <a:pt x="1193" y="218"/>
                    <a:pt x="1157" y="172"/>
                    <a:pt x="1102" y="172"/>
                  </a:cubicBezTo>
                  <a:cubicBezTo>
                    <a:pt x="1096" y="171"/>
                    <a:pt x="1090" y="170"/>
                    <a:pt x="1085" y="170"/>
                  </a:cubicBezTo>
                  <a:cubicBezTo>
                    <a:pt x="1038" y="170"/>
                    <a:pt x="1001" y="205"/>
                    <a:pt x="1001" y="254"/>
                  </a:cubicBezTo>
                  <a:cubicBezTo>
                    <a:pt x="982" y="392"/>
                    <a:pt x="881" y="530"/>
                    <a:pt x="753" y="585"/>
                  </a:cubicBezTo>
                  <a:cubicBezTo>
                    <a:pt x="709" y="599"/>
                    <a:pt x="663" y="607"/>
                    <a:pt x="618" y="607"/>
                  </a:cubicBezTo>
                  <a:cubicBezTo>
                    <a:pt x="521" y="607"/>
                    <a:pt x="427" y="574"/>
                    <a:pt x="358" y="511"/>
                  </a:cubicBezTo>
                  <a:cubicBezTo>
                    <a:pt x="257" y="420"/>
                    <a:pt x="211" y="264"/>
                    <a:pt x="266" y="135"/>
                  </a:cubicBezTo>
                  <a:cubicBezTo>
                    <a:pt x="285" y="89"/>
                    <a:pt x="257" y="25"/>
                    <a:pt x="211" y="7"/>
                  </a:cubicBezTo>
                  <a:cubicBezTo>
                    <a:pt x="200" y="3"/>
                    <a:pt x="188"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15"/>
            <p:cNvSpPr/>
            <p:nvPr/>
          </p:nvSpPr>
          <p:spPr>
            <a:xfrm>
              <a:off x="6144659" y="2419206"/>
              <a:ext cx="35311" cy="19195"/>
            </a:xfrm>
            <a:custGeom>
              <a:avLst/>
              <a:gdLst/>
              <a:ahLst/>
              <a:cxnLst/>
              <a:rect l="l" t="t" r="r" b="b"/>
              <a:pathLst>
                <a:path w="1525" h="829" extrusionOk="0">
                  <a:moveTo>
                    <a:pt x="133" y="1"/>
                  </a:moveTo>
                  <a:cubicBezTo>
                    <a:pt x="91" y="1"/>
                    <a:pt x="46" y="35"/>
                    <a:pt x="37" y="85"/>
                  </a:cubicBezTo>
                  <a:cubicBezTo>
                    <a:pt x="1" y="342"/>
                    <a:pt x="138" y="608"/>
                    <a:pt x="377" y="736"/>
                  </a:cubicBezTo>
                  <a:cubicBezTo>
                    <a:pt x="478" y="801"/>
                    <a:pt x="597" y="828"/>
                    <a:pt x="726" y="828"/>
                  </a:cubicBezTo>
                  <a:cubicBezTo>
                    <a:pt x="854" y="828"/>
                    <a:pt x="983" y="801"/>
                    <a:pt x="1102" y="736"/>
                  </a:cubicBezTo>
                  <a:cubicBezTo>
                    <a:pt x="1295" y="626"/>
                    <a:pt x="1442" y="452"/>
                    <a:pt x="1506" y="241"/>
                  </a:cubicBezTo>
                  <a:cubicBezTo>
                    <a:pt x="1524" y="186"/>
                    <a:pt x="1497" y="131"/>
                    <a:pt x="1442" y="112"/>
                  </a:cubicBezTo>
                  <a:cubicBezTo>
                    <a:pt x="1434" y="111"/>
                    <a:pt x="1427" y="110"/>
                    <a:pt x="1420" y="110"/>
                  </a:cubicBezTo>
                  <a:cubicBezTo>
                    <a:pt x="1373" y="110"/>
                    <a:pt x="1330" y="137"/>
                    <a:pt x="1322" y="176"/>
                  </a:cubicBezTo>
                  <a:cubicBezTo>
                    <a:pt x="1267" y="342"/>
                    <a:pt x="1157" y="479"/>
                    <a:pt x="1010" y="562"/>
                  </a:cubicBezTo>
                  <a:cubicBezTo>
                    <a:pt x="921" y="609"/>
                    <a:pt x="822" y="632"/>
                    <a:pt x="725" y="632"/>
                  </a:cubicBezTo>
                  <a:cubicBezTo>
                    <a:pt x="634" y="632"/>
                    <a:pt x="545" y="611"/>
                    <a:pt x="469" y="571"/>
                  </a:cubicBezTo>
                  <a:cubicBezTo>
                    <a:pt x="304" y="479"/>
                    <a:pt x="212" y="287"/>
                    <a:pt x="230" y="112"/>
                  </a:cubicBezTo>
                  <a:cubicBezTo>
                    <a:pt x="239" y="66"/>
                    <a:pt x="203" y="11"/>
                    <a:pt x="147" y="2"/>
                  </a:cubicBezTo>
                  <a:cubicBezTo>
                    <a:pt x="143" y="1"/>
                    <a:pt x="138"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15"/>
            <p:cNvSpPr/>
            <p:nvPr/>
          </p:nvSpPr>
          <p:spPr>
            <a:xfrm>
              <a:off x="6090687" y="2629726"/>
              <a:ext cx="204899" cy="306943"/>
            </a:xfrm>
            <a:custGeom>
              <a:avLst/>
              <a:gdLst/>
              <a:ahLst/>
              <a:cxnLst/>
              <a:rect l="l" t="t" r="r" b="b"/>
              <a:pathLst>
                <a:path w="8849" h="13256" extrusionOk="0">
                  <a:moveTo>
                    <a:pt x="5194" y="0"/>
                  </a:moveTo>
                  <a:cubicBezTo>
                    <a:pt x="5167" y="0"/>
                    <a:pt x="5140" y="2"/>
                    <a:pt x="5113" y="6"/>
                  </a:cubicBezTo>
                  <a:cubicBezTo>
                    <a:pt x="4966" y="15"/>
                    <a:pt x="4828" y="79"/>
                    <a:pt x="4709" y="143"/>
                  </a:cubicBezTo>
                  <a:cubicBezTo>
                    <a:pt x="4516" y="253"/>
                    <a:pt x="4332" y="391"/>
                    <a:pt x="4167" y="538"/>
                  </a:cubicBezTo>
                  <a:cubicBezTo>
                    <a:pt x="4034" y="556"/>
                    <a:pt x="3900" y="565"/>
                    <a:pt x="3767" y="565"/>
                  </a:cubicBezTo>
                  <a:cubicBezTo>
                    <a:pt x="3485" y="565"/>
                    <a:pt x="3205" y="524"/>
                    <a:pt x="2937" y="437"/>
                  </a:cubicBezTo>
                  <a:cubicBezTo>
                    <a:pt x="2662" y="354"/>
                    <a:pt x="2387" y="226"/>
                    <a:pt x="2102" y="217"/>
                  </a:cubicBezTo>
                  <a:cubicBezTo>
                    <a:pt x="1395" y="217"/>
                    <a:pt x="937" y="969"/>
                    <a:pt x="707" y="1639"/>
                  </a:cubicBezTo>
                  <a:cubicBezTo>
                    <a:pt x="533" y="2135"/>
                    <a:pt x="404" y="2649"/>
                    <a:pt x="303" y="3163"/>
                  </a:cubicBezTo>
                  <a:cubicBezTo>
                    <a:pt x="37" y="4521"/>
                    <a:pt x="0" y="5935"/>
                    <a:pt x="0" y="7330"/>
                  </a:cubicBezTo>
                  <a:cubicBezTo>
                    <a:pt x="10" y="8853"/>
                    <a:pt x="55" y="10423"/>
                    <a:pt x="588" y="11854"/>
                  </a:cubicBezTo>
                  <a:cubicBezTo>
                    <a:pt x="606" y="11891"/>
                    <a:pt x="615" y="11928"/>
                    <a:pt x="634" y="11964"/>
                  </a:cubicBezTo>
                  <a:cubicBezTo>
                    <a:pt x="762" y="12295"/>
                    <a:pt x="927" y="12607"/>
                    <a:pt x="1175" y="12855"/>
                  </a:cubicBezTo>
                  <a:cubicBezTo>
                    <a:pt x="1412" y="13091"/>
                    <a:pt x="1737" y="13254"/>
                    <a:pt x="2068" y="13254"/>
                  </a:cubicBezTo>
                  <a:cubicBezTo>
                    <a:pt x="2122" y="13254"/>
                    <a:pt x="2177" y="13249"/>
                    <a:pt x="2231" y="13240"/>
                  </a:cubicBezTo>
                  <a:cubicBezTo>
                    <a:pt x="2544" y="13179"/>
                    <a:pt x="2832" y="12954"/>
                    <a:pt x="3151" y="12954"/>
                  </a:cubicBezTo>
                  <a:cubicBezTo>
                    <a:pt x="3168" y="12954"/>
                    <a:pt x="3186" y="12954"/>
                    <a:pt x="3204" y="12956"/>
                  </a:cubicBezTo>
                  <a:cubicBezTo>
                    <a:pt x="3479" y="12974"/>
                    <a:pt x="3708" y="13158"/>
                    <a:pt x="3975" y="13194"/>
                  </a:cubicBezTo>
                  <a:cubicBezTo>
                    <a:pt x="4007" y="13199"/>
                    <a:pt x="4038" y="13201"/>
                    <a:pt x="4069" y="13201"/>
                  </a:cubicBezTo>
                  <a:cubicBezTo>
                    <a:pt x="4373" y="13201"/>
                    <a:pt x="4616" y="13002"/>
                    <a:pt x="4782" y="12735"/>
                  </a:cubicBezTo>
                  <a:lnTo>
                    <a:pt x="4810" y="12754"/>
                  </a:lnTo>
                  <a:cubicBezTo>
                    <a:pt x="5201" y="13096"/>
                    <a:pt x="5715" y="13256"/>
                    <a:pt x="6232" y="13256"/>
                  </a:cubicBezTo>
                  <a:cubicBezTo>
                    <a:pt x="6490" y="13256"/>
                    <a:pt x="6749" y="13216"/>
                    <a:pt x="6994" y="13139"/>
                  </a:cubicBezTo>
                  <a:cubicBezTo>
                    <a:pt x="7398" y="13011"/>
                    <a:pt x="7765" y="12790"/>
                    <a:pt x="8132" y="12570"/>
                  </a:cubicBezTo>
                  <a:cubicBezTo>
                    <a:pt x="8233" y="12515"/>
                    <a:pt x="8334" y="12451"/>
                    <a:pt x="8398" y="12359"/>
                  </a:cubicBezTo>
                  <a:cubicBezTo>
                    <a:pt x="8444" y="12295"/>
                    <a:pt x="8463" y="12240"/>
                    <a:pt x="8481" y="12166"/>
                  </a:cubicBezTo>
                  <a:cubicBezTo>
                    <a:pt x="8499" y="12102"/>
                    <a:pt x="8508" y="12029"/>
                    <a:pt x="8518" y="11964"/>
                  </a:cubicBezTo>
                  <a:cubicBezTo>
                    <a:pt x="8848" y="8881"/>
                    <a:pt x="7315" y="5824"/>
                    <a:pt x="7664" y="2759"/>
                  </a:cubicBezTo>
                  <a:lnTo>
                    <a:pt x="7664" y="2750"/>
                  </a:lnTo>
                  <a:cubicBezTo>
                    <a:pt x="7728" y="2447"/>
                    <a:pt x="7866" y="2153"/>
                    <a:pt x="8013" y="1869"/>
                  </a:cubicBezTo>
                  <a:cubicBezTo>
                    <a:pt x="8050" y="1676"/>
                    <a:pt x="8013" y="1456"/>
                    <a:pt x="7921" y="1272"/>
                  </a:cubicBezTo>
                  <a:cubicBezTo>
                    <a:pt x="7875" y="1189"/>
                    <a:pt x="7820" y="1107"/>
                    <a:pt x="7747" y="1033"/>
                  </a:cubicBezTo>
                  <a:cubicBezTo>
                    <a:pt x="7572" y="859"/>
                    <a:pt x="7334" y="767"/>
                    <a:pt x="7104" y="676"/>
                  </a:cubicBezTo>
                  <a:cubicBezTo>
                    <a:pt x="6636" y="492"/>
                    <a:pt x="6168" y="308"/>
                    <a:pt x="5700" y="134"/>
                  </a:cubicBezTo>
                  <a:cubicBezTo>
                    <a:pt x="5541" y="70"/>
                    <a:pt x="5369" y="0"/>
                    <a:pt x="5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15"/>
            <p:cNvSpPr/>
            <p:nvPr/>
          </p:nvSpPr>
          <p:spPr>
            <a:xfrm>
              <a:off x="6206296" y="2208340"/>
              <a:ext cx="730864" cy="1112019"/>
            </a:xfrm>
            <a:custGeom>
              <a:avLst/>
              <a:gdLst/>
              <a:ahLst/>
              <a:cxnLst/>
              <a:rect l="l" t="t" r="r" b="b"/>
              <a:pathLst>
                <a:path w="31564" h="48025" extrusionOk="0">
                  <a:moveTo>
                    <a:pt x="23586" y="0"/>
                  </a:moveTo>
                  <a:cubicBezTo>
                    <a:pt x="23564" y="0"/>
                    <a:pt x="23542" y="5"/>
                    <a:pt x="23524" y="5"/>
                  </a:cubicBezTo>
                  <a:cubicBezTo>
                    <a:pt x="23230" y="14"/>
                    <a:pt x="22955" y="96"/>
                    <a:pt x="22679" y="188"/>
                  </a:cubicBezTo>
                  <a:cubicBezTo>
                    <a:pt x="21440" y="583"/>
                    <a:pt x="20220" y="1005"/>
                    <a:pt x="18999" y="1455"/>
                  </a:cubicBezTo>
                  <a:cubicBezTo>
                    <a:pt x="18586" y="1611"/>
                    <a:pt x="18164" y="1767"/>
                    <a:pt x="17751" y="1932"/>
                  </a:cubicBezTo>
                  <a:cubicBezTo>
                    <a:pt x="17301" y="2106"/>
                    <a:pt x="16805" y="2345"/>
                    <a:pt x="16677" y="2804"/>
                  </a:cubicBezTo>
                  <a:cubicBezTo>
                    <a:pt x="16502" y="3419"/>
                    <a:pt x="17081" y="3951"/>
                    <a:pt x="17310" y="4548"/>
                  </a:cubicBezTo>
                  <a:lnTo>
                    <a:pt x="17301" y="4548"/>
                  </a:lnTo>
                  <a:lnTo>
                    <a:pt x="17301" y="4557"/>
                  </a:lnTo>
                  <a:cubicBezTo>
                    <a:pt x="17081" y="4933"/>
                    <a:pt x="16677" y="5190"/>
                    <a:pt x="16236" y="5190"/>
                  </a:cubicBezTo>
                  <a:cubicBezTo>
                    <a:pt x="13171" y="5218"/>
                    <a:pt x="11702" y="11000"/>
                    <a:pt x="11776" y="11284"/>
                  </a:cubicBezTo>
                  <a:cubicBezTo>
                    <a:pt x="8655" y="14497"/>
                    <a:pt x="6654" y="17021"/>
                    <a:pt x="2928" y="19471"/>
                  </a:cubicBezTo>
                  <a:cubicBezTo>
                    <a:pt x="3020" y="19655"/>
                    <a:pt x="3057" y="19875"/>
                    <a:pt x="3020" y="20068"/>
                  </a:cubicBezTo>
                  <a:cubicBezTo>
                    <a:pt x="2873" y="20352"/>
                    <a:pt x="2735" y="20646"/>
                    <a:pt x="2671" y="20949"/>
                  </a:cubicBezTo>
                  <a:lnTo>
                    <a:pt x="2671" y="20958"/>
                  </a:lnTo>
                  <a:cubicBezTo>
                    <a:pt x="2322" y="24023"/>
                    <a:pt x="3855" y="27080"/>
                    <a:pt x="3525" y="30163"/>
                  </a:cubicBezTo>
                  <a:cubicBezTo>
                    <a:pt x="3515" y="30228"/>
                    <a:pt x="3506" y="30301"/>
                    <a:pt x="3488" y="30365"/>
                  </a:cubicBezTo>
                  <a:cubicBezTo>
                    <a:pt x="3496" y="30363"/>
                    <a:pt x="3503" y="30361"/>
                    <a:pt x="3510" y="30361"/>
                  </a:cubicBezTo>
                  <a:cubicBezTo>
                    <a:pt x="4037" y="30361"/>
                    <a:pt x="2277" y="38032"/>
                    <a:pt x="1662" y="40278"/>
                  </a:cubicBezTo>
                  <a:cubicBezTo>
                    <a:pt x="1037" y="42563"/>
                    <a:pt x="202" y="44830"/>
                    <a:pt x="0" y="47180"/>
                  </a:cubicBezTo>
                  <a:cubicBezTo>
                    <a:pt x="193" y="47235"/>
                    <a:pt x="386" y="47290"/>
                    <a:pt x="579" y="47336"/>
                  </a:cubicBezTo>
                  <a:cubicBezTo>
                    <a:pt x="1401" y="47546"/>
                    <a:pt x="2252" y="47651"/>
                    <a:pt x="3103" y="47651"/>
                  </a:cubicBezTo>
                  <a:cubicBezTo>
                    <a:pt x="3998" y="47651"/>
                    <a:pt x="4893" y="47534"/>
                    <a:pt x="5755" y="47299"/>
                  </a:cubicBezTo>
                  <a:cubicBezTo>
                    <a:pt x="5932" y="47250"/>
                    <a:pt x="6130" y="47206"/>
                    <a:pt x="6314" y="47206"/>
                  </a:cubicBezTo>
                  <a:cubicBezTo>
                    <a:pt x="6511" y="47206"/>
                    <a:pt x="6692" y="47257"/>
                    <a:pt x="6810" y="47409"/>
                  </a:cubicBezTo>
                  <a:cubicBezTo>
                    <a:pt x="6884" y="47492"/>
                    <a:pt x="6921" y="47602"/>
                    <a:pt x="6994" y="47684"/>
                  </a:cubicBezTo>
                  <a:cubicBezTo>
                    <a:pt x="7094" y="47796"/>
                    <a:pt x="7227" y="47835"/>
                    <a:pt x="7373" y="47835"/>
                  </a:cubicBezTo>
                  <a:cubicBezTo>
                    <a:pt x="7575" y="47835"/>
                    <a:pt x="7801" y="47761"/>
                    <a:pt x="8004" y="47703"/>
                  </a:cubicBezTo>
                  <a:cubicBezTo>
                    <a:pt x="8317" y="47613"/>
                    <a:pt x="8638" y="47579"/>
                    <a:pt x="8963" y="47579"/>
                  </a:cubicBezTo>
                  <a:cubicBezTo>
                    <a:pt x="9400" y="47579"/>
                    <a:pt x="9843" y="47640"/>
                    <a:pt x="10280" y="47703"/>
                  </a:cubicBezTo>
                  <a:cubicBezTo>
                    <a:pt x="10408" y="47721"/>
                    <a:pt x="10528" y="47739"/>
                    <a:pt x="10647" y="47758"/>
                  </a:cubicBezTo>
                  <a:cubicBezTo>
                    <a:pt x="11995" y="47954"/>
                    <a:pt x="13355" y="48025"/>
                    <a:pt x="14717" y="48025"/>
                  </a:cubicBezTo>
                  <a:cubicBezTo>
                    <a:pt x="16350" y="48025"/>
                    <a:pt x="17987" y="47923"/>
                    <a:pt x="19614" y="47813"/>
                  </a:cubicBezTo>
                  <a:cubicBezTo>
                    <a:pt x="22817" y="47602"/>
                    <a:pt x="27948" y="47326"/>
                    <a:pt x="30793" y="45922"/>
                  </a:cubicBezTo>
                  <a:cubicBezTo>
                    <a:pt x="30426" y="44573"/>
                    <a:pt x="27296" y="31641"/>
                    <a:pt x="27296" y="31641"/>
                  </a:cubicBezTo>
                  <a:cubicBezTo>
                    <a:pt x="27066" y="31274"/>
                    <a:pt x="27021" y="30815"/>
                    <a:pt x="27167" y="30402"/>
                  </a:cubicBezTo>
                  <a:cubicBezTo>
                    <a:pt x="27911" y="28264"/>
                    <a:pt x="30178" y="21711"/>
                    <a:pt x="30976" y="18021"/>
                  </a:cubicBezTo>
                  <a:cubicBezTo>
                    <a:pt x="31472" y="15736"/>
                    <a:pt x="31564" y="13368"/>
                    <a:pt x="31261" y="11046"/>
                  </a:cubicBezTo>
                  <a:cubicBezTo>
                    <a:pt x="31123" y="9963"/>
                    <a:pt x="30894" y="8880"/>
                    <a:pt x="30462" y="7879"/>
                  </a:cubicBezTo>
                  <a:lnTo>
                    <a:pt x="30444" y="7852"/>
                  </a:lnTo>
                  <a:cubicBezTo>
                    <a:pt x="28918" y="4364"/>
                    <a:pt x="24857" y="2207"/>
                    <a:pt x="24658" y="2207"/>
                  </a:cubicBezTo>
                  <a:cubicBezTo>
                    <a:pt x="24655" y="2207"/>
                    <a:pt x="24654" y="2207"/>
                    <a:pt x="24653" y="2207"/>
                  </a:cubicBezTo>
                  <a:lnTo>
                    <a:pt x="24653" y="2198"/>
                  </a:lnTo>
                  <a:cubicBezTo>
                    <a:pt x="24607" y="1950"/>
                    <a:pt x="24570" y="1721"/>
                    <a:pt x="24524" y="1491"/>
                  </a:cubicBezTo>
                  <a:cubicBezTo>
                    <a:pt x="24487" y="1253"/>
                    <a:pt x="24441" y="1014"/>
                    <a:pt x="24396" y="748"/>
                  </a:cubicBezTo>
                  <a:cubicBezTo>
                    <a:pt x="24359" y="564"/>
                    <a:pt x="24322" y="362"/>
                    <a:pt x="24203" y="225"/>
                  </a:cubicBezTo>
                  <a:cubicBezTo>
                    <a:pt x="24056" y="69"/>
                    <a:pt x="23836" y="5"/>
                    <a:pt x="23615" y="5"/>
                  </a:cubicBezTo>
                  <a:cubicBezTo>
                    <a:pt x="23606" y="1"/>
                    <a:pt x="23596" y="0"/>
                    <a:pt x="23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15"/>
            <p:cNvSpPr/>
            <p:nvPr/>
          </p:nvSpPr>
          <p:spPr>
            <a:xfrm>
              <a:off x="6077512" y="1718162"/>
              <a:ext cx="169819" cy="370943"/>
            </a:xfrm>
            <a:custGeom>
              <a:avLst/>
              <a:gdLst/>
              <a:ahLst/>
              <a:cxnLst/>
              <a:rect l="l" t="t" r="r" b="b"/>
              <a:pathLst>
                <a:path w="7334" h="16020" extrusionOk="0">
                  <a:moveTo>
                    <a:pt x="5682" y="1"/>
                  </a:moveTo>
                  <a:cubicBezTo>
                    <a:pt x="4901" y="1864"/>
                    <a:pt x="4296" y="3387"/>
                    <a:pt x="3589" y="5278"/>
                  </a:cubicBezTo>
                  <a:lnTo>
                    <a:pt x="3571" y="5297"/>
                  </a:lnTo>
                  <a:cubicBezTo>
                    <a:pt x="3672" y="5416"/>
                    <a:pt x="3754" y="5544"/>
                    <a:pt x="3837" y="5664"/>
                  </a:cubicBezTo>
                  <a:lnTo>
                    <a:pt x="3846" y="5673"/>
                  </a:lnTo>
                  <a:cubicBezTo>
                    <a:pt x="4277" y="5361"/>
                    <a:pt x="4727" y="5076"/>
                    <a:pt x="5195" y="4828"/>
                  </a:cubicBezTo>
                  <a:cubicBezTo>
                    <a:pt x="5370" y="4727"/>
                    <a:pt x="5562" y="4636"/>
                    <a:pt x="5755" y="4581"/>
                  </a:cubicBezTo>
                  <a:cubicBezTo>
                    <a:pt x="6379" y="3011"/>
                    <a:pt x="6710" y="2176"/>
                    <a:pt x="7334" y="607"/>
                  </a:cubicBezTo>
                  <a:lnTo>
                    <a:pt x="7334" y="597"/>
                  </a:lnTo>
                  <a:cubicBezTo>
                    <a:pt x="6755" y="469"/>
                    <a:pt x="6196" y="267"/>
                    <a:pt x="5682" y="1"/>
                  </a:cubicBezTo>
                  <a:close/>
                  <a:moveTo>
                    <a:pt x="716" y="13171"/>
                  </a:moveTo>
                  <a:lnTo>
                    <a:pt x="698" y="13199"/>
                  </a:lnTo>
                  <a:cubicBezTo>
                    <a:pt x="496" y="13777"/>
                    <a:pt x="294" y="14346"/>
                    <a:pt x="92" y="14924"/>
                  </a:cubicBezTo>
                  <a:cubicBezTo>
                    <a:pt x="46" y="15044"/>
                    <a:pt x="0" y="15172"/>
                    <a:pt x="37" y="15301"/>
                  </a:cubicBezTo>
                  <a:cubicBezTo>
                    <a:pt x="65" y="15411"/>
                    <a:pt x="138" y="15502"/>
                    <a:pt x="221" y="15576"/>
                  </a:cubicBezTo>
                  <a:cubicBezTo>
                    <a:pt x="478" y="15805"/>
                    <a:pt x="790" y="15952"/>
                    <a:pt x="1129" y="16007"/>
                  </a:cubicBezTo>
                  <a:cubicBezTo>
                    <a:pt x="1170" y="16014"/>
                    <a:pt x="1214" y="16020"/>
                    <a:pt x="1257" y="16020"/>
                  </a:cubicBezTo>
                  <a:cubicBezTo>
                    <a:pt x="1329" y="16020"/>
                    <a:pt x="1399" y="16004"/>
                    <a:pt x="1451" y="15952"/>
                  </a:cubicBezTo>
                  <a:cubicBezTo>
                    <a:pt x="1478" y="15915"/>
                    <a:pt x="1496" y="15879"/>
                    <a:pt x="1524" y="15833"/>
                  </a:cubicBezTo>
                  <a:cubicBezTo>
                    <a:pt x="1799" y="15255"/>
                    <a:pt x="2075" y="14704"/>
                    <a:pt x="2240" y="14080"/>
                  </a:cubicBezTo>
                  <a:cubicBezTo>
                    <a:pt x="2121" y="14034"/>
                    <a:pt x="2001" y="13979"/>
                    <a:pt x="1882" y="13924"/>
                  </a:cubicBezTo>
                  <a:cubicBezTo>
                    <a:pt x="1469" y="13704"/>
                    <a:pt x="1083" y="13456"/>
                    <a:pt x="716" y="13171"/>
                  </a:cubicBezTo>
                  <a:close/>
                </a:path>
              </a:pathLst>
            </a:custGeom>
            <a:solidFill>
              <a:srgbClr val="CDCD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15"/>
            <p:cNvSpPr/>
            <p:nvPr/>
          </p:nvSpPr>
          <p:spPr>
            <a:xfrm>
              <a:off x="6121713" y="1414076"/>
              <a:ext cx="321762" cy="321970"/>
            </a:xfrm>
            <a:custGeom>
              <a:avLst/>
              <a:gdLst/>
              <a:ahLst/>
              <a:cxnLst/>
              <a:rect l="l" t="t" r="r" b="b"/>
              <a:pathLst>
                <a:path w="13896" h="13905" extrusionOk="0">
                  <a:moveTo>
                    <a:pt x="6948" y="0"/>
                  </a:moveTo>
                  <a:cubicBezTo>
                    <a:pt x="3112" y="0"/>
                    <a:pt x="0" y="3111"/>
                    <a:pt x="0" y="6948"/>
                  </a:cubicBezTo>
                  <a:cubicBezTo>
                    <a:pt x="0" y="9646"/>
                    <a:pt x="1533" y="11987"/>
                    <a:pt x="3773" y="13134"/>
                  </a:cubicBezTo>
                  <a:cubicBezTo>
                    <a:pt x="4287" y="13400"/>
                    <a:pt x="4846" y="13602"/>
                    <a:pt x="5425" y="13730"/>
                  </a:cubicBezTo>
                  <a:cubicBezTo>
                    <a:pt x="5911" y="13841"/>
                    <a:pt x="6425" y="13905"/>
                    <a:pt x="6948" y="13905"/>
                  </a:cubicBezTo>
                  <a:cubicBezTo>
                    <a:pt x="10785" y="13905"/>
                    <a:pt x="13896" y="10793"/>
                    <a:pt x="13896" y="6948"/>
                  </a:cubicBezTo>
                  <a:cubicBezTo>
                    <a:pt x="13896" y="3111"/>
                    <a:pt x="10785" y="0"/>
                    <a:pt x="6948" y="0"/>
                  </a:cubicBezTo>
                  <a:close/>
                </a:path>
              </a:pathLst>
            </a:custGeom>
            <a:solidFill>
              <a:srgbClr val="81C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15"/>
            <p:cNvSpPr/>
            <p:nvPr/>
          </p:nvSpPr>
          <p:spPr>
            <a:xfrm>
              <a:off x="6441961" y="1466266"/>
              <a:ext cx="763397" cy="690181"/>
            </a:xfrm>
            <a:custGeom>
              <a:avLst/>
              <a:gdLst/>
              <a:ahLst/>
              <a:cxnLst/>
              <a:rect l="l" t="t" r="r" b="b"/>
              <a:pathLst>
                <a:path w="32969" h="29807" extrusionOk="0">
                  <a:moveTo>
                    <a:pt x="12250" y="1"/>
                  </a:moveTo>
                  <a:cubicBezTo>
                    <a:pt x="12170" y="1"/>
                    <a:pt x="12099" y="27"/>
                    <a:pt x="12052" y="96"/>
                  </a:cubicBezTo>
                  <a:cubicBezTo>
                    <a:pt x="12015" y="160"/>
                    <a:pt x="12015" y="233"/>
                    <a:pt x="12015" y="307"/>
                  </a:cubicBezTo>
                  <a:cubicBezTo>
                    <a:pt x="12015" y="958"/>
                    <a:pt x="12391" y="1592"/>
                    <a:pt x="12951" y="1913"/>
                  </a:cubicBezTo>
                  <a:cubicBezTo>
                    <a:pt x="9381" y="1931"/>
                    <a:pt x="5856" y="3730"/>
                    <a:pt x="3745" y="6612"/>
                  </a:cubicBezTo>
                  <a:cubicBezTo>
                    <a:pt x="3351" y="7154"/>
                    <a:pt x="2993" y="7732"/>
                    <a:pt x="2525" y="8218"/>
                  </a:cubicBezTo>
                  <a:cubicBezTo>
                    <a:pt x="2066" y="8695"/>
                    <a:pt x="1451" y="9090"/>
                    <a:pt x="781" y="9118"/>
                  </a:cubicBezTo>
                  <a:cubicBezTo>
                    <a:pt x="542" y="9136"/>
                    <a:pt x="258" y="9118"/>
                    <a:pt x="120" y="9320"/>
                  </a:cubicBezTo>
                  <a:cubicBezTo>
                    <a:pt x="1" y="9512"/>
                    <a:pt x="111" y="9769"/>
                    <a:pt x="258" y="9944"/>
                  </a:cubicBezTo>
                  <a:cubicBezTo>
                    <a:pt x="605" y="10379"/>
                    <a:pt x="1163" y="10623"/>
                    <a:pt x="1717" y="10623"/>
                  </a:cubicBezTo>
                  <a:cubicBezTo>
                    <a:pt x="1910" y="10623"/>
                    <a:pt x="2103" y="10593"/>
                    <a:pt x="2286" y="10531"/>
                  </a:cubicBezTo>
                  <a:cubicBezTo>
                    <a:pt x="2341" y="10504"/>
                    <a:pt x="2405" y="10467"/>
                    <a:pt x="2470" y="10448"/>
                  </a:cubicBezTo>
                  <a:cubicBezTo>
                    <a:pt x="2491" y="10440"/>
                    <a:pt x="2518" y="10433"/>
                    <a:pt x="2544" y="10433"/>
                  </a:cubicBezTo>
                  <a:cubicBezTo>
                    <a:pt x="2574" y="10433"/>
                    <a:pt x="2602" y="10442"/>
                    <a:pt x="2617" y="10467"/>
                  </a:cubicBezTo>
                  <a:cubicBezTo>
                    <a:pt x="2635" y="10494"/>
                    <a:pt x="2626" y="10522"/>
                    <a:pt x="2617" y="10559"/>
                  </a:cubicBezTo>
                  <a:cubicBezTo>
                    <a:pt x="2580" y="10660"/>
                    <a:pt x="2516" y="10742"/>
                    <a:pt x="2451" y="10825"/>
                  </a:cubicBezTo>
                  <a:lnTo>
                    <a:pt x="2442" y="10825"/>
                  </a:lnTo>
                  <a:cubicBezTo>
                    <a:pt x="1726" y="11632"/>
                    <a:pt x="1148" y="12587"/>
                    <a:pt x="873" y="13624"/>
                  </a:cubicBezTo>
                  <a:cubicBezTo>
                    <a:pt x="588" y="14670"/>
                    <a:pt x="607" y="15808"/>
                    <a:pt x="1047" y="16800"/>
                  </a:cubicBezTo>
                  <a:cubicBezTo>
                    <a:pt x="1139" y="17020"/>
                    <a:pt x="1295" y="17259"/>
                    <a:pt x="1543" y="17277"/>
                  </a:cubicBezTo>
                  <a:cubicBezTo>
                    <a:pt x="1549" y="17277"/>
                    <a:pt x="1556" y="17277"/>
                    <a:pt x="1562" y="17277"/>
                  </a:cubicBezTo>
                  <a:cubicBezTo>
                    <a:pt x="1720" y="17277"/>
                    <a:pt x="1869" y="17171"/>
                    <a:pt x="1983" y="17057"/>
                  </a:cubicBezTo>
                  <a:cubicBezTo>
                    <a:pt x="2323" y="16708"/>
                    <a:pt x="2497" y="16240"/>
                    <a:pt x="2736" y="15827"/>
                  </a:cubicBezTo>
                  <a:cubicBezTo>
                    <a:pt x="2800" y="15698"/>
                    <a:pt x="2883" y="15579"/>
                    <a:pt x="2965" y="15460"/>
                  </a:cubicBezTo>
                  <a:cubicBezTo>
                    <a:pt x="3506" y="14688"/>
                    <a:pt x="4334" y="14092"/>
                    <a:pt x="5249" y="14092"/>
                  </a:cubicBezTo>
                  <a:cubicBezTo>
                    <a:pt x="5314" y="14092"/>
                    <a:pt x="5378" y="14095"/>
                    <a:pt x="5443" y="14101"/>
                  </a:cubicBezTo>
                  <a:cubicBezTo>
                    <a:pt x="5104" y="14285"/>
                    <a:pt x="4792" y="14523"/>
                    <a:pt x="4526" y="14799"/>
                  </a:cubicBezTo>
                  <a:cubicBezTo>
                    <a:pt x="4370" y="14964"/>
                    <a:pt x="4241" y="15249"/>
                    <a:pt x="4415" y="15386"/>
                  </a:cubicBezTo>
                  <a:cubicBezTo>
                    <a:pt x="4468" y="15421"/>
                    <a:pt x="4531" y="15434"/>
                    <a:pt x="4596" y="15434"/>
                  </a:cubicBezTo>
                  <a:cubicBezTo>
                    <a:pt x="4634" y="15434"/>
                    <a:pt x="4672" y="15430"/>
                    <a:pt x="4709" y="15423"/>
                  </a:cubicBezTo>
                  <a:cubicBezTo>
                    <a:pt x="5278" y="15350"/>
                    <a:pt x="5820" y="15120"/>
                    <a:pt x="6279" y="14780"/>
                  </a:cubicBezTo>
                  <a:lnTo>
                    <a:pt x="6279" y="14780"/>
                  </a:lnTo>
                  <a:cubicBezTo>
                    <a:pt x="6141" y="14955"/>
                    <a:pt x="6003" y="15193"/>
                    <a:pt x="6132" y="15377"/>
                  </a:cubicBezTo>
                  <a:cubicBezTo>
                    <a:pt x="6198" y="15477"/>
                    <a:pt x="6316" y="15510"/>
                    <a:pt x="6439" y="15510"/>
                  </a:cubicBezTo>
                  <a:cubicBezTo>
                    <a:pt x="6519" y="15510"/>
                    <a:pt x="6601" y="15496"/>
                    <a:pt x="6673" y="15478"/>
                  </a:cubicBezTo>
                  <a:cubicBezTo>
                    <a:pt x="7481" y="15267"/>
                    <a:pt x="8188" y="14725"/>
                    <a:pt x="8610" y="14010"/>
                  </a:cubicBezTo>
                  <a:lnTo>
                    <a:pt x="8610" y="14010"/>
                  </a:lnTo>
                  <a:cubicBezTo>
                    <a:pt x="8867" y="14854"/>
                    <a:pt x="8068" y="15221"/>
                    <a:pt x="7582" y="15772"/>
                  </a:cubicBezTo>
                  <a:cubicBezTo>
                    <a:pt x="7472" y="15900"/>
                    <a:pt x="7371" y="16056"/>
                    <a:pt x="7407" y="16212"/>
                  </a:cubicBezTo>
                  <a:cubicBezTo>
                    <a:pt x="7444" y="16377"/>
                    <a:pt x="7619" y="16488"/>
                    <a:pt x="7784" y="16497"/>
                  </a:cubicBezTo>
                  <a:cubicBezTo>
                    <a:pt x="7797" y="16497"/>
                    <a:pt x="7809" y="16498"/>
                    <a:pt x="7822" y="16498"/>
                  </a:cubicBezTo>
                  <a:cubicBezTo>
                    <a:pt x="7981" y="16498"/>
                    <a:pt x="8126" y="16446"/>
                    <a:pt x="8270" y="16387"/>
                  </a:cubicBezTo>
                  <a:cubicBezTo>
                    <a:pt x="9665" y="15808"/>
                    <a:pt x="10913" y="14881"/>
                    <a:pt x="11877" y="13725"/>
                  </a:cubicBezTo>
                  <a:cubicBezTo>
                    <a:pt x="11951" y="13642"/>
                    <a:pt x="12015" y="13560"/>
                    <a:pt x="12088" y="13477"/>
                  </a:cubicBezTo>
                  <a:cubicBezTo>
                    <a:pt x="12341" y="13378"/>
                    <a:pt x="12608" y="13326"/>
                    <a:pt x="12875" y="13326"/>
                  </a:cubicBezTo>
                  <a:cubicBezTo>
                    <a:pt x="12977" y="13326"/>
                    <a:pt x="13079" y="13333"/>
                    <a:pt x="13180" y="13349"/>
                  </a:cubicBezTo>
                  <a:cubicBezTo>
                    <a:pt x="13294" y="13361"/>
                    <a:pt x="13411" y="13384"/>
                    <a:pt x="13526" y="13384"/>
                  </a:cubicBezTo>
                  <a:cubicBezTo>
                    <a:pt x="13589" y="13384"/>
                    <a:pt x="13652" y="13377"/>
                    <a:pt x="13713" y="13358"/>
                  </a:cubicBezTo>
                  <a:cubicBezTo>
                    <a:pt x="13740" y="13349"/>
                    <a:pt x="13768" y="13340"/>
                    <a:pt x="13795" y="13321"/>
                  </a:cubicBezTo>
                  <a:cubicBezTo>
                    <a:pt x="13909" y="13278"/>
                    <a:pt x="14022" y="13201"/>
                    <a:pt x="14150" y="13201"/>
                  </a:cubicBezTo>
                  <a:cubicBezTo>
                    <a:pt x="14157" y="13201"/>
                    <a:pt x="14165" y="13201"/>
                    <a:pt x="14172" y="13202"/>
                  </a:cubicBezTo>
                  <a:cubicBezTo>
                    <a:pt x="14263" y="13211"/>
                    <a:pt x="14346" y="13257"/>
                    <a:pt x="14429" y="13312"/>
                  </a:cubicBezTo>
                  <a:cubicBezTo>
                    <a:pt x="14456" y="13330"/>
                    <a:pt x="14484" y="13340"/>
                    <a:pt x="14511" y="13358"/>
                  </a:cubicBezTo>
                  <a:cubicBezTo>
                    <a:pt x="14623" y="13414"/>
                    <a:pt x="14751" y="13444"/>
                    <a:pt x="14879" y="13444"/>
                  </a:cubicBezTo>
                  <a:cubicBezTo>
                    <a:pt x="14940" y="13444"/>
                    <a:pt x="15002" y="13437"/>
                    <a:pt x="15062" y="13422"/>
                  </a:cubicBezTo>
                  <a:cubicBezTo>
                    <a:pt x="15062" y="13486"/>
                    <a:pt x="15071" y="13560"/>
                    <a:pt x="15071" y="13633"/>
                  </a:cubicBezTo>
                  <a:lnTo>
                    <a:pt x="15090" y="13624"/>
                  </a:lnTo>
                  <a:cubicBezTo>
                    <a:pt x="15090" y="13734"/>
                    <a:pt x="15163" y="13844"/>
                    <a:pt x="15264" y="13890"/>
                  </a:cubicBezTo>
                  <a:cubicBezTo>
                    <a:pt x="15309" y="13908"/>
                    <a:pt x="15357" y="13916"/>
                    <a:pt x="15404" y="13916"/>
                  </a:cubicBezTo>
                  <a:cubicBezTo>
                    <a:pt x="15482" y="13916"/>
                    <a:pt x="15559" y="13893"/>
                    <a:pt x="15622" y="13853"/>
                  </a:cubicBezTo>
                  <a:cubicBezTo>
                    <a:pt x="15649" y="13835"/>
                    <a:pt x="15677" y="13808"/>
                    <a:pt x="15695" y="13789"/>
                  </a:cubicBezTo>
                  <a:lnTo>
                    <a:pt x="15686" y="13780"/>
                  </a:lnTo>
                  <a:cubicBezTo>
                    <a:pt x="15750" y="13615"/>
                    <a:pt x="15860" y="13477"/>
                    <a:pt x="15998" y="13376"/>
                  </a:cubicBezTo>
                  <a:cubicBezTo>
                    <a:pt x="16026" y="13496"/>
                    <a:pt x="16127" y="13597"/>
                    <a:pt x="16237" y="13652"/>
                  </a:cubicBezTo>
                  <a:cubicBezTo>
                    <a:pt x="16310" y="13688"/>
                    <a:pt x="16384" y="13707"/>
                    <a:pt x="16466" y="13716"/>
                  </a:cubicBezTo>
                  <a:cubicBezTo>
                    <a:pt x="16494" y="13720"/>
                    <a:pt x="16521" y="13723"/>
                    <a:pt x="16549" y="13723"/>
                  </a:cubicBezTo>
                  <a:cubicBezTo>
                    <a:pt x="16576" y="13723"/>
                    <a:pt x="16604" y="13720"/>
                    <a:pt x="16631" y="13716"/>
                  </a:cubicBezTo>
                  <a:cubicBezTo>
                    <a:pt x="16695" y="13711"/>
                    <a:pt x="16759" y="13701"/>
                    <a:pt x="16821" y="13701"/>
                  </a:cubicBezTo>
                  <a:cubicBezTo>
                    <a:pt x="16876" y="13701"/>
                    <a:pt x="16929" y="13709"/>
                    <a:pt x="16980" y="13734"/>
                  </a:cubicBezTo>
                  <a:cubicBezTo>
                    <a:pt x="17081" y="13771"/>
                    <a:pt x="17145" y="13872"/>
                    <a:pt x="17219" y="13945"/>
                  </a:cubicBezTo>
                  <a:cubicBezTo>
                    <a:pt x="17219" y="13945"/>
                    <a:pt x="17228" y="13954"/>
                    <a:pt x="17228" y="13954"/>
                  </a:cubicBezTo>
                  <a:cubicBezTo>
                    <a:pt x="17439" y="14147"/>
                    <a:pt x="17733" y="14184"/>
                    <a:pt x="17999" y="14276"/>
                  </a:cubicBezTo>
                  <a:cubicBezTo>
                    <a:pt x="18247" y="14358"/>
                    <a:pt x="18476" y="14478"/>
                    <a:pt x="18678" y="14643"/>
                  </a:cubicBezTo>
                  <a:cubicBezTo>
                    <a:pt x="19669" y="16717"/>
                    <a:pt x="19440" y="19158"/>
                    <a:pt x="18990" y="21416"/>
                  </a:cubicBezTo>
                  <a:cubicBezTo>
                    <a:pt x="18908" y="21820"/>
                    <a:pt x="18871" y="22325"/>
                    <a:pt x="19229" y="22527"/>
                  </a:cubicBezTo>
                  <a:cubicBezTo>
                    <a:pt x="19305" y="22570"/>
                    <a:pt x="19390" y="22589"/>
                    <a:pt x="19476" y="22589"/>
                  </a:cubicBezTo>
                  <a:cubicBezTo>
                    <a:pt x="19648" y="22589"/>
                    <a:pt x="19825" y="22511"/>
                    <a:pt x="19954" y="22389"/>
                  </a:cubicBezTo>
                  <a:cubicBezTo>
                    <a:pt x="20147" y="22215"/>
                    <a:pt x="20248" y="21958"/>
                    <a:pt x="20339" y="21710"/>
                  </a:cubicBezTo>
                  <a:cubicBezTo>
                    <a:pt x="20422" y="21478"/>
                    <a:pt x="20588" y="21186"/>
                    <a:pt x="20815" y="21186"/>
                  </a:cubicBezTo>
                  <a:cubicBezTo>
                    <a:pt x="20839" y="21186"/>
                    <a:pt x="20864" y="21189"/>
                    <a:pt x="20890" y="21196"/>
                  </a:cubicBezTo>
                  <a:cubicBezTo>
                    <a:pt x="21083" y="21251"/>
                    <a:pt x="21156" y="21490"/>
                    <a:pt x="21165" y="21692"/>
                  </a:cubicBezTo>
                  <a:cubicBezTo>
                    <a:pt x="21211" y="22563"/>
                    <a:pt x="20743" y="23362"/>
                    <a:pt x="20394" y="24160"/>
                  </a:cubicBezTo>
                  <a:cubicBezTo>
                    <a:pt x="20312" y="24344"/>
                    <a:pt x="20229" y="24537"/>
                    <a:pt x="20229" y="24739"/>
                  </a:cubicBezTo>
                  <a:cubicBezTo>
                    <a:pt x="20229" y="24941"/>
                    <a:pt x="20321" y="25161"/>
                    <a:pt x="20514" y="25243"/>
                  </a:cubicBezTo>
                  <a:cubicBezTo>
                    <a:pt x="20572" y="25271"/>
                    <a:pt x="20632" y="25283"/>
                    <a:pt x="20692" y="25283"/>
                  </a:cubicBezTo>
                  <a:cubicBezTo>
                    <a:pt x="20932" y="25283"/>
                    <a:pt x="21175" y="25089"/>
                    <a:pt x="21358" y="24913"/>
                  </a:cubicBezTo>
                  <a:cubicBezTo>
                    <a:pt x="21716" y="24509"/>
                    <a:pt x="22184" y="24206"/>
                    <a:pt x="22716" y="24096"/>
                  </a:cubicBezTo>
                  <a:cubicBezTo>
                    <a:pt x="22875" y="24061"/>
                    <a:pt x="23038" y="24044"/>
                    <a:pt x="23201" y="24044"/>
                  </a:cubicBezTo>
                  <a:cubicBezTo>
                    <a:pt x="23726" y="24044"/>
                    <a:pt x="24254" y="24223"/>
                    <a:pt x="24653" y="24573"/>
                  </a:cubicBezTo>
                  <a:cubicBezTo>
                    <a:pt x="24965" y="24849"/>
                    <a:pt x="25195" y="25207"/>
                    <a:pt x="25351" y="25601"/>
                  </a:cubicBezTo>
                  <a:cubicBezTo>
                    <a:pt x="25929" y="27042"/>
                    <a:pt x="25452" y="28841"/>
                    <a:pt x="24240" y="29805"/>
                  </a:cubicBezTo>
                  <a:cubicBezTo>
                    <a:pt x="24272" y="29806"/>
                    <a:pt x="24303" y="29806"/>
                    <a:pt x="24335" y="29806"/>
                  </a:cubicBezTo>
                  <a:cubicBezTo>
                    <a:pt x="25386" y="29806"/>
                    <a:pt x="26422" y="29218"/>
                    <a:pt x="26957" y="28309"/>
                  </a:cubicBezTo>
                  <a:cubicBezTo>
                    <a:pt x="27122" y="28667"/>
                    <a:pt x="27214" y="29071"/>
                    <a:pt x="27223" y="29474"/>
                  </a:cubicBezTo>
                  <a:cubicBezTo>
                    <a:pt x="27259" y="29481"/>
                    <a:pt x="27295" y="29485"/>
                    <a:pt x="27330" y="29485"/>
                  </a:cubicBezTo>
                  <a:cubicBezTo>
                    <a:pt x="27622" y="29485"/>
                    <a:pt x="27899" y="29263"/>
                    <a:pt x="28095" y="29034"/>
                  </a:cubicBezTo>
                  <a:cubicBezTo>
                    <a:pt x="28857" y="28116"/>
                    <a:pt x="29104" y="26868"/>
                    <a:pt x="29031" y="25684"/>
                  </a:cubicBezTo>
                  <a:lnTo>
                    <a:pt x="29059" y="25666"/>
                  </a:lnTo>
                  <a:cubicBezTo>
                    <a:pt x="29178" y="25868"/>
                    <a:pt x="29343" y="26051"/>
                    <a:pt x="29554" y="26180"/>
                  </a:cubicBezTo>
                  <a:cubicBezTo>
                    <a:pt x="29618" y="26216"/>
                    <a:pt x="29692" y="26253"/>
                    <a:pt x="29774" y="26253"/>
                  </a:cubicBezTo>
                  <a:cubicBezTo>
                    <a:pt x="29940" y="26253"/>
                    <a:pt x="30068" y="26088"/>
                    <a:pt x="30096" y="25932"/>
                  </a:cubicBezTo>
                  <a:cubicBezTo>
                    <a:pt x="30132" y="25767"/>
                    <a:pt x="30096" y="25592"/>
                    <a:pt x="30096" y="25427"/>
                  </a:cubicBezTo>
                  <a:cubicBezTo>
                    <a:pt x="30077" y="24748"/>
                    <a:pt x="30564" y="24170"/>
                    <a:pt x="30958" y="23610"/>
                  </a:cubicBezTo>
                  <a:cubicBezTo>
                    <a:pt x="31959" y="22196"/>
                    <a:pt x="32528" y="20508"/>
                    <a:pt x="32748" y="18791"/>
                  </a:cubicBezTo>
                  <a:cubicBezTo>
                    <a:pt x="32968" y="17075"/>
                    <a:pt x="32840" y="15322"/>
                    <a:pt x="32546" y="13615"/>
                  </a:cubicBezTo>
                  <a:cubicBezTo>
                    <a:pt x="32271" y="12055"/>
                    <a:pt x="31830" y="10476"/>
                    <a:pt x="30913" y="9173"/>
                  </a:cubicBezTo>
                  <a:cubicBezTo>
                    <a:pt x="30031" y="7924"/>
                    <a:pt x="28646" y="6961"/>
                    <a:pt x="27122" y="6869"/>
                  </a:cubicBezTo>
                  <a:cubicBezTo>
                    <a:pt x="26984" y="6869"/>
                    <a:pt x="26847" y="6869"/>
                    <a:pt x="26718" y="6851"/>
                  </a:cubicBezTo>
                  <a:cubicBezTo>
                    <a:pt x="26516" y="6832"/>
                    <a:pt x="26314" y="6796"/>
                    <a:pt x="26158" y="6676"/>
                  </a:cubicBezTo>
                  <a:cubicBezTo>
                    <a:pt x="26002" y="6566"/>
                    <a:pt x="25901" y="6383"/>
                    <a:pt x="25892" y="6190"/>
                  </a:cubicBezTo>
                  <a:lnTo>
                    <a:pt x="25874" y="6190"/>
                  </a:lnTo>
                  <a:cubicBezTo>
                    <a:pt x="25718" y="4455"/>
                    <a:pt x="24561" y="2904"/>
                    <a:pt x="23084" y="1995"/>
                  </a:cubicBezTo>
                  <a:cubicBezTo>
                    <a:pt x="21569" y="1059"/>
                    <a:pt x="19761" y="729"/>
                    <a:pt x="17990" y="720"/>
                  </a:cubicBezTo>
                  <a:cubicBezTo>
                    <a:pt x="17961" y="720"/>
                    <a:pt x="17932" y="720"/>
                    <a:pt x="17903" y="720"/>
                  </a:cubicBezTo>
                  <a:cubicBezTo>
                    <a:pt x="17211" y="720"/>
                    <a:pt x="16502" y="760"/>
                    <a:pt x="15804" y="760"/>
                  </a:cubicBezTo>
                  <a:cubicBezTo>
                    <a:pt x="14685" y="760"/>
                    <a:pt x="13592" y="657"/>
                    <a:pt x="12630" y="123"/>
                  </a:cubicBezTo>
                  <a:cubicBezTo>
                    <a:pt x="12519" y="62"/>
                    <a:pt x="12374" y="1"/>
                    <a:pt x="12250" y="1"/>
                  </a:cubicBezTo>
                  <a:close/>
                </a:path>
              </a:pathLst>
            </a:custGeom>
            <a:solidFill>
              <a:srgbClr val="CD7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15"/>
            <p:cNvSpPr/>
            <p:nvPr/>
          </p:nvSpPr>
          <p:spPr>
            <a:xfrm>
              <a:off x="5626350" y="1771926"/>
              <a:ext cx="1416021" cy="1135498"/>
            </a:xfrm>
            <a:custGeom>
              <a:avLst/>
              <a:gdLst/>
              <a:ahLst/>
              <a:cxnLst/>
              <a:rect l="l" t="t" r="r" b="b"/>
              <a:pathLst>
                <a:path w="61154" h="49039" extrusionOk="0">
                  <a:moveTo>
                    <a:pt x="49375" y="0"/>
                  </a:moveTo>
                  <a:cubicBezTo>
                    <a:pt x="49247" y="0"/>
                    <a:pt x="49134" y="77"/>
                    <a:pt x="49020" y="120"/>
                  </a:cubicBezTo>
                  <a:cubicBezTo>
                    <a:pt x="48993" y="139"/>
                    <a:pt x="48965" y="148"/>
                    <a:pt x="48938" y="157"/>
                  </a:cubicBezTo>
                  <a:cubicBezTo>
                    <a:pt x="48877" y="176"/>
                    <a:pt x="48814" y="183"/>
                    <a:pt x="48751" y="183"/>
                  </a:cubicBezTo>
                  <a:cubicBezTo>
                    <a:pt x="48636" y="183"/>
                    <a:pt x="48519" y="160"/>
                    <a:pt x="48405" y="148"/>
                  </a:cubicBezTo>
                  <a:cubicBezTo>
                    <a:pt x="48304" y="132"/>
                    <a:pt x="48202" y="125"/>
                    <a:pt x="48100" y="125"/>
                  </a:cubicBezTo>
                  <a:cubicBezTo>
                    <a:pt x="47833" y="125"/>
                    <a:pt x="47566" y="177"/>
                    <a:pt x="47313" y="276"/>
                  </a:cubicBezTo>
                  <a:cubicBezTo>
                    <a:pt x="47240" y="359"/>
                    <a:pt x="47176" y="441"/>
                    <a:pt x="47102" y="524"/>
                  </a:cubicBezTo>
                  <a:cubicBezTo>
                    <a:pt x="46138" y="1680"/>
                    <a:pt x="44890" y="2607"/>
                    <a:pt x="43495" y="3186"/>
                  </a:cubicBezTo>
                  <a:cubicBezTo>
                    <a:pt x="43351" y="3245"/>
                    <a:pt x="43206" y="3297"/>
                    <a:pt x="43047" y="3297"/>
                  </a:cubicBezTo>
                  <a:cubicBezTo>
                    <a:pt x="43034" y="3297"/>
                    <a:pt x="43022" y="3296"/>
                    <a:pt x="43009" y="3296"/>
                  </a:cubicBezTo>
                  <a:cubicBezTo>
                    <a:pt x="42844" y="3287"/>
                    <a:pt x="42669" y="3176"/>
                    <a:pt x="42632" y="3011"/>
                  </a:cubicBezTo>
                  <a:cubicBezTo>
                    <a:pt x="42596" y="2855"/>
                    <a:pt x="42697" y="2699"/>
                    <a:pt x="42807" y="2571"/>
                  </a:cubicBezTo>
                  <a:cubicBezTo>
                    <a:pt x="43293" y="2020"/>
                    <a:pt x="44092" y="1653"/>
                    <a:pt x="43835" y="809"/>
                  </a:cubicBezTo>
                  <a:lnTo>
                    <a:pt x="43835" y="809"/>
                  </a:lnTo>
                  <a:cubicBezTo>
                    <a:pt x="43413" y="1524"/>
                    <a:pt x="42706" y="2066"/>
                    <a:pt x="41898" y="2277"/>
                  </a:cubicBezTo>
                  <a:cubicBezTo>
                    <a:pt x="41826" y="2295"/>
                    <a:pt x="41744" y="2309"/>
                    <a:pt x="41664" y="2309"/>
                  </a:cubicBezTo>
                  <a:cubicBezTo>
                    <a:pt x="41541" y="2309"/>
                    <a:pt x="41423" y="2276"/>
                    <a:pt x="41357" y="2176"/>
                  </a:cubicBezTo>
                  <a:cubicBezTo>
                    <a:pt x="41228" y="1992"/>
                    <a:pt x="41366" y="1754"/>
                    <a:pt x="41504" y="1579"/>
                  </a:cubicBezTo>
                  <a:lnTo>
                    <a:pt x="41504" y="1579"/>
                  </a:lnTo>
                  <a:cubicBezTo>
                    <a:pt x="41045" y="1919"/>
                    <a:pt x="40503" y="2149"/>
                    <a:pt x="39934" y="2222"/>
                  </a:cubicBezTo>
                  <a:cubicBezTo>
                    <a:pt x="39897" y="2229"/>
                    <a:pt x="39859" y="2233"/>
                    <a:pt x="39821" y="2233"/>
                  </a:cubicBezTo>
                  <a:cubicBezTo>
                    <a:pt x="39756" y="2233"/>
                    <a:pt x="39693" y="2220"/>
                    <a:pt x="39640" y="2185"/>
                  </a:cubicBezTo>
                  <a:cubicBezTo>
                    <a:pt x="39466" y="2048"/>
                    <a:pt x="39595" y="1763"/>
                    <a:pt x="39751" y="1598"/>
                  </a:cubicBezTo>
                  <a:cubicBezTo>
                    <a:pt x="40017" y="1322"/>
                    <a:pt x="40329" y="1084"/>
                    <a:pt x="40668" y="900"/>
                  </a:cubicBezTo>
                  <a:cubicBezTo>
                    <a:pt x="40603" y="894"/>
                    <a:pt x="40539" y="891"/>
                    <a:pt x="40474" y="891"/>
                  </a:cubicBezTo>
                  <a:cubicBezTo>
                    <a:pt x="39559" y="891"/>
                    <a:pt x="38731" y="1487"/>
                    <a:pt x="38190" y="2259"/>
                  </a:cubicBezTo>
                  <a:lnTo>
                    <a:pt x="38218" y="2277"/>
                  </a:lnTo>
                  <a:cubicBezTo>
                    <a:pt x="37979" y="3938"/>
                    <a:pt x="37585" y="5581"/>
                    <a:pt x="37034" y="7178"/>
                  </a:cubicBezTo>
                  <a:cubicBezTo>
                    <a:pt x="36630" y="8362"/>
                    <a:pt x="36134" y="9555"/>
                    <a:pt x="36180" y="10813"/>
                  </a:cubicBezTo>
                  <a:cubicBezTo>
                    <a:pt x="36235" y="12318"/>
                    <a:pt x="37089" y="13713"/>
                    <a:pt x="38209" y="14722"/>
                  </a:cubicBezTo>
                  <a:cubicBezTo>
                    <a:pt x="39328" y="15732"/>
                    <a:pt x="40705" y="16420"/>
                    <a:pt x="42073" y="17072"/>
                  </a:cubicBezTo>
                  <a:cubicBezTo>
                    <a:pt x="42614" y="17329"/>
                    <a:pt x="43183" y="17604"/>
                    <a:pt x="43541" y="18091"/>
                  </a:cubicBezTo>
                  <a:cubicBezTo>
                    <a:pt x="44000" y="18696"/>
                    <a:pt x="44028" y="19522"/>
                    <a:pt x="44046" y="20284"/>
                  </a:cubicBezTo>
                  <a:lnTo>
                    <a:pt x="44046" y="20303"/>
                  </a:lnTo>
                  <a:cubicBezTo>
                    <a:pt x="45267" y="19853"/>
                    <a:pt x="46487" y="19431"/>
                    <a:pt x="47726" y="19036"/>
                  </a:cubicBezTo>
                  <a:cubicBezTo>
                    <a:pt x="48002" y="18944"/>
                    <a:pt x="48277" y="18862"/>
                    <a:pt x="48571" y="18853"/>
                  </a:cubicBezTo>
                  <a:cubicBezTo>
                    <a:pt x="49801" y="18770"/>
                    <a:pt x="51040" y="18706"/>
                    <a:pt x="52251" y="18485"/>
                  </a:cubicBezTo>
                  <a:cubicBezTo>
                    <a:pt x="53463" y="18265"/>
                    <a:pt x="54674" y="17779"/>
                    <a:pt x="55482" y="16852"/>
                  </a:cubicBezTo>
                  <a:cubicBezTo>
                    <a:pt x="56031" y="17168"/>
                    <a:pt x="56671" y="17328"/>
                    <a:pt x="57308" y="17328"/>
                  </a:cubicBezTo>
                  <a:cubicBezTo>
                    <a:pt x="58023" y="17328"/>
                    <a:pt x="58736" y="17126"/>
                    <a:pt x="59318" y="16714"/>
                  </a:cubicBezTo>
                  <a:cubicBezTo>
                    <a:pt x="59373" y="16677"/>
                    <a:pt x="59419" y="16641"/>
                    <a:pt x="59465" y="16604"/>
                  </a:cubicBezTo>
                  <a:cubicBezTo>
                    <a:pt x="60677" y="15640"/>
                    <a:pt x="61154" y="13841"/>
                    <a:pt x="60576" y="12400"/>
                  </a:cubicBezTo>
                  <a:cubicBezTo>
                    <a:pt x="60420" y="12006"/>
                    <a:pt x="60190" y="11648"/>
                    <a:pt x="59878" y="11372"/>
                  </a:cubicBezTo>
                  <a:cubicBezTo>
                    <a:pt x="59479" y="11022"/>
                    <a:pt x="58951" y="10843"/>
                    <a:pt x="58426" y="10843"/>
                  </a:cubicBezTo>
                  <a:cubicBezTo>
                    <a:pt x="58263" y="10843"/>
                    <a:pt x="58100" y="10860"/>
                    <a:pt x="57941" y="10895"/>
                  </a:cubicBezTo>
                  <a:cubicBezTo>
                    <a:pt x="57409" y="11005"/>
                    <a:pt x="56941" y="11308"/>
                    <a:pt x="56583" y="11712"/>
                  </a:cubicBezTo>
                  <a:cubicBezTo>
                    <a:pt x="56400" y="11888"/>
                    <a:pt x="56157" y="12082"/>
                    <a:pt x="55917" y="12082"/>
                  </a:cubicBezTo>
                  <a:cubicBezTo>
                    <a:pt x="55857" y="12082"/>
                    <a:pt x="55797" y="12070"/>
                    <a:pt x="55739" y="12042"/>
                  </a:cubicBezTo>
                  <a:cubicBezTo>
                    <a:pt x="55546" y="11960"/>
                    <a:pt x="55454" y="11740"/>
                    <a:pt x="55454" y="11538"/>
                  </a:cubicBezTo>
                  <a:cubicBezTo>
                    <a:pt x="55454" y="11336"/>
                    <a:pt x="55537" y="11143"/>
                    <a:pt x="55619" y="10959"/>
                  </a:cubicBezTo>
                  <a:cubicBezTo>
                    <a:pt x="55968" y="10161"/>
                    <a:pt x="56436" y="9362"/>
                    <a:pt x="56390" y="8491"/>
                  </a:cubicBezTo>
                  <a:cubicBezTo>
                    <a:pt x="56381" y="8289"/>
                    <a:pt x="56308" y="8050"/>
                    <a:pt x="56115" y="7995"/>
                  </a:cubicBezTo>
                  <a:cubicBezTo>
                    <a:pt x="56092" y="7989"/>
                    <a:pt x="56069" y="7987"/>
                    <a:pt x="56047" y="7987"/>
                  </a:cubicBezTo>
                  <a:cubicBezTo>
                    <a:pt x="55816" y="7987"/>
                    <a:pt x="55648" y="8274"/>
                    <a:pt x="55564" y="8509"/>
                  </a:cubicBezTo>
                  <a:cubicBezTo>
                    <a:pt x="55473" y="8757"/>
                    <a:pt x="55372" y="9014"/>
                    <a:pt x="55179" y="9188"/>
                  </a:cubicBezTo>
                  <a:cubicBezTo>
                    <a:pt x="55050" y="9310"/>
                    <a:pt x="54873" y="9388"/>
                    <a:pt x="54701" y="9388"/>
                  </a:cubicBezTo>
                  <a:cubicBezTo>
                    <a:pt x="54615" y="9388"/>
                    <a:pt x="54530" y="9369"/>
                    <a:pt x="54454" y="9326"/>
                  </a:cubicBezTo>
                  <a:cubicBezTo>
                    <a:pt x="54096" y="9124"/>
                    <a:pt x="54133" y="8619"/>
                    <a:pt x="54215" y="8215"/>
                  </a:cubicBezTo>
                  <a:cubicBezTo>
                    <a:pt x="54665" y="5957"/>
                    <a:pt x="54894" y="3516"/>
                    <a:pt x="53903" y="1442"/>
                  </a:cubicBezTo>
                  <a:cubicBezTo>
                    <a:pt x="53701" y="1277"/>
                    <a:pt x="53472" y="1157"/>
                    <a:pt x="53224" y="1075"/>
                  </a:cubicBezTo>
                  <a:cubicBezTo>
                    <a:pt x="52958" y="983"/>
                    <a:pt x="52664" y="946"/>
                    <a:pt x="52453" y="753"/>
                  </a:cubicBezTo>
                  <a:cubicBezTo>
                    <a:pt x="52453" y="753"/>
                    <a:pt x="52444" y="744"/>
                    <a:pt x="52444" y="744"/>
                  </a:cubicBezTo>
                  <a:cubicBezTo>
                    <a:pt x="52370" y="671"/>
                    <a:pt x="52306" y="570"/>
                    <a:pt x="52205" y="533"/>
                  </a:cubicBezTo>
                  <a:cubicBezTo>
                    <a:pt x="52154" y="508"/>
                    <a:pt x="52101" y="500"/>
                    <a:pt x="52046" y="500"/>
                  </a:cubicBezTo>
                  <a:cubicBezTo>
                    <a:pt x="51984" y="500"/>
                    <a:pt x="51920" y="510"/>
                    <a:pt x="51856" y="515"/>
                  </a:cubicBezTo>
                  <a:cubicBezTo>
                    <a:pt x="51829" y="519"/>
                    <a:pt x="51801" y="522"/>
                    <a:pt x="51774" y="522"/>
                  </a:cubicBezTo>
                  <a:cubicBezTo>
                    <a:pt x="51746" y="522"/>
                    <a:pt x="51719" y="519"/>
                    <a:pt x="51691" y="515"/>
                  </a:cubicBezTo>
                  <a:cubicBezTo>
                    <a:pt x="51609" y="506"/>
                    <a:pt x="51535" y="487"/>
                    <a:pt x="51462" y="451"/>
                  </a:cubicBezTo>
                  <a:cubicBezTo>
                    <a:pt x="51352" y="396"/>
                    <a:pt x="51251" y="295"/>
                    <a:pt x="51223" y="175"/>
                  </a:cubicBezTo>
                  <a:cubicBezTo>
                    <a:pt x="51085" y="276"/>
                    <a:pt x="50975" y="414"/>
                    <a:pt x="50911" y="579"/>
                  </a:cubicBezTo>
                  <a:lnTo>
                    <a:pt x="50920" y="588"/>
                  </a:lnTo>
                  <a:cubicBezTo>
                    <a:pt x="50902" y="607"/>
                    <a:pt x="50874" y="634"/>
                    <a:pt x="50847" y="652"/>
                  </a:cubicBezTo>
                  <a:cubicBezTo>
                    <a:pt x="50784" y="692"/>
                    <a:pt x="50707" y="715"/>
                    <a:pt x="50629" y="715"/>
                  </a:cubicBezTo>
                  <a:cubicBezTo>
                    <a:pt x="50582" y="715"/>
                    <a:pt x="50534" y="707"/>
                    <a:pt x="50489" y="689"/>
                  </a:cubicBezTo>
                  <a:cubicBezTo>
                    <a:pt x="50388" y="643"/>
                    <a:pt x="50315" y="533"/>
                    <a:pt x="50315" y="423"/>
                  </a:cubicBezTo>
                  <a:lnTo>
                    <a:pt x="50296" y="432"/>
                  </a:lnTo>
                  <a:cubicBezTo>
                    <a:pt x="50296" y="359"/>
                    <a:pt x="50287" y="285"/>
                    <a:pt x="50287" y="221"/>
                  </a:cubicBezTo>
                  <a:cubicBezTo>
                    <a:pt x="50227" y="236"/>
                    <a:pt x="50165" y="243"/>
                    <a:pt x="50104" y="243"/>
                  </a:cubicBezTo>
                  <a:cubicBezTo>
                    <a:pt x="49976" y="243"/>
                    <a:pt x="49848" y="213"/>
                    <a:pt x="49736" y="157"/>
                  </a:cubicBezTo>
                  <a:cubicBezTo>
                    <a:pt x="49709" y="139"/>
                    <a:pt x="49681" y="129"/>
                    <a:pt x="49654" y="111"/>
                  </a:cubicBezTo>
                  <a:cubicBezTo>
                    <a:pt x="49571" y="56"/>
                    <a:pt x="49488" y="10"/>
                    <a:pt x="49397" y="1"/>
                  </a:cubicBezTo>
                  <a:cubicBezTo>
                    <a:pt x="49390" y="0"/>
                    <a:pt x="49382" y="0"/>
                    <a:pt x="49375" y="0"/>
                  </a:cubicBezTo>
                  <a:close/>
                  <a:moveTo>
                    <a:pt x="25580" y="2222"/>
                  </a:moveTo>
                  <a:cubicBezTo>
                    <a:pt x="25460" y="2222"/>
                    <a:pt x="25350" y="2231"/>
                    <a:pt x="25240" y="2259"/>
                  </a:cubicBezTo>
                  <a:cubicBezTo>
                    <a:pt x="25047" y="2314"/>
                    <a:pt x="24855" y="2405"/>
                    <a:pt x="24680" y="2506"/>
                  </a:cubicBezTo>
                  <a:cubicBezTo>
                    <a:pt x="24212" y="2754"/>
                    <a:pt x="23762" y="3039"/>
                    <a:pt x="23331" y="3351"/>
                  </a:cubicBezTo>
                  <a:lnTo>
                    <a:pt x="23322" y="3342"/>
                  </a:lnTo>
                  <a:cubicBezTo>
                    <a:pt x="23239" y="3222"/>
                    <a:pt x="23157" y="3094"/>
                    <a:pt x="23056" y="2975"/>
                  </a:cubicBezTo>
                  <a:cubicBezTo>
                    <a:pt x="22881" y="2791"/>
                    <a:pt x="22679" y="2635"/>
                    <a:pt x="22432" y="2635"/>
                  </a:cubicBezTo>
                  <a:cubicBezTo>
                    <a:pt x="22184" y="2635"/>
                    <a:pt x="21963" y="2773"/>
                    <a:pt x="21762" y="2919"/>
                  </a:cubicBezTo>
                  <a:cubicBezTo>
                    <a:pt x="21468" y="3131"/>
                    <a:pt x="21165" y="3360"/>
                    <a:pt x="21046" y="3690"/>
                  </a:cubicBezTo>
                  <a:cubicBezTo>
                    <a:pt x="20936" y="3957"/>
                    <a:pt x="20963" y="4250"/>
                    <a:pt x="21036" y="4535"/>
                  </a:cubicBezTo>
                  <a:lnTo>
                    <a:pt x="21009" y="4535"/>
                  </a:lnTo>
                  <a:cubicBezTo>
                    <a:pt x="20975" y="4531"/>
                    <a:pt x="20941" y="4530"/>
                    <a:pt x="20907" y="4530"/>
                  </a:cubicBezTo>
                  <a:cubicBezTo>
                    <a:pt x="20417" y="4530"/>
                    <a:pt x="19993" y="4895"/>
                    <a:pt x="19761" y="5333"/>
                  </a:cubicBezTo>
                  <a:cubicBezTo>
                    <a:pt x="19660" y="5544"/>
                    <a:pt x="19586" y="5774"/>
                    <a:pt x="19614" y="6003"/>
                  </a:cubicBezTo>
                  <a:cubicBezTo>
                    <a:pt x="19623" y="6168"/>
                    <a:pt x="19687" y="6325"/>
                    <a:pt x="19770" y="6471"/>
                  </a:cubicBezTo>
                  <a:lnTo>
                    <a:pt x="19733" y="6490"/>
                  </a:lnTo>
                  <a:cubicBezTo>
                    <a:pt x="19201" y="6646"/>
                    <a:pt x="18999" y="7352"/>
                    <a:pt x="19183" y="7876"/>
                  </a:cubicBezTo>
                  <a:cubicBezTo>
                    <a:pt x="19247" y="8059"/>
                    <a:pt x="19339" y="8215"/>
                    <a:pt x="19449" y="8362"/>
                  </a:cubicBezTo>
                  <a:lnTo>
                    <a:pt x="19384" y="8408"/>
                  </a:lnTo>
                  <a:cubicBezTo>
                    <a:pt x="19045" y="8656"/>
                    <a:pt x="18962" y="9161"/>
                    <a:pt x="19091" y="9564"/>
                  </a:cubicBezTo>
                  <a:cubicBezTo>
                    <a:pt x="19228" y="9968"/>
                    <a:pt x="19531" y="10289"/>
                    <a:pt x="19853" y="10565"/>
                  </a:cubicBezTo>
                  <a:cubicBezTo>
                    <a:pt x="19963" y="10666"/>
                    <a:pt x="20082" y="10757"/>
                    <a:pt x="20201" y="10849"/>
                  </a:cubicBezTo>
                  <a:cubicBezTo>
                    <a:pt x="20568" y="11134"/>
                    <a:pt x="20954" y="11382"/>
                    <a:pt x="21367" y="11602"/>
                  </a:cubicBezTo>
                  <a:cubicBezTo>
                    <a:pt x="21486" y="11657"/>
                    <a:pt x="21606" y="11712"/>
                    <a:pt x="21725" y="11758"/>
                  </a:cubicBezTo>
                  <a:cubicBezTo>
                    <a:pt x="21863" y="11804"/>
                    <a:pt x="21991" y="11840"/>
                    <a:pt x="22138" y="11840"/>
                  </a:cubicBezTo>
                  <a:cubicBezTo>
                    <a:pt x="22340" y="11840"/>
                    <a:pt x="22560" y="11758"/>
                    <a:pt x="22689" y="11602"/>
                  </a:cubicBezTo>
                  <a:cubicBezTo>
                    <a:pt x="23827" y="15356"/>
                    <a:pt x="24956" y="19201"/>
                    <a:pt x="25910" y="23010"/>
                  </a:cubicBezTo>
                  <a:cubicBezTo>
                    <a:pt x="26423" y="22939"/>
                    <a:pt x="26942" y="22903"/>
                    <a:pt x="27460" y="22903"/>
                  </a:cubicBezTo>
                  <a:cubicBezTo>
                    <a:pt x="29206" y="22903"/>
                    <a:pt x="30955" y="23304"/>
                    <a:pt x="32518" y="24075"/>
                  </a:cubicBezTo>
                  <a:cubicBezTo>
                    <a:pt x="32573" y="24102"/>
                    <a:pt x="32638" y="24139"/>
                    <a:pt x="32702" y="24167"/>
                  </a:cubicBezTo>
                  <a:cubicBezTo>
                    <a:pt x="31775" y="20229"/>
                    <a:pt x="30572" y="16347"/>
                    <a:pt x="29095" y="12575"/>
                  </a:cubicBezTo>
                  <a:cubicBezTo>
                    <a:pt x="28489" y="11005"/>
                    <a:pt x="27819" y="9390"/>
                    <a:pt x="27892" y="7701"/>
                  </a:cubicBezTo>
                  <a:cubicBezTo>
                    <a:pt x="27948" y="6710"/>
                    <a:pt x="28250" y="5682"/>
                    <a:pt x="27957" y="4728"/>
                  </a:cubicBezTo>
                  <a:cubicBezTo>
                    <a:pt x="27736" y="4039"/>
                    <a:pt x="27222" y="3479"/>
                    <a:pt x="26727" y="2956"/>
                  </a:cubicBezTo>
                  <a:cubicBezTo>
                    <a:pt x="26406" y="2617"/>
                    <a:pt x="26039" y="2249"/>
                    <a:pt x="25580" y="2222"/>
                  </a:cubicBezTo>
                  <a:close/>
                  <a:moveTo>
                    <a:pt x="4103" y="33648"/>
                  </a:moveTo>
                  <a:cubicBezTo>
                    <a:pt x="4063" y="33648"/>
                    <a:pt x="4023" y="33654"/>
                    <a:pt x="3984" y="33666"/>
                  </a:cubicBezTo>
                  <a:cubicBezTo>
                    <a:pt x="3745" y="33730"/>
                    <a:pt x="3616" y="33978"/>
                    <a:pt x="3525" y="34217"/>
                  </a:cubicBezTo>
                  <a:cubicBezTo>
                    <a:pt x="3396" y="34547"/>
                    <a:pt x="3304" y="34905"/>
                    <a:pt x="3240" y="35254"/>
                  </a:cubicBezTo>
                  <a:lnTo>
                    <a:pt x="3112" y="35226"/>
                  </a:lnTo>
                  <a:cubicBezTo>
                    <a:pt x="2864" y="35107"/>
                    <a:pt x="2607" y="34987"/>
                    <a:pt x="2332" y="34969"/>
                  </a:cubicBezTo>
                  <a:cubicBezTo>
                    <a:pt x="2321" y="34969"/>
                    <a:pt x="2310" y="34969"/>
                    <a:pt x="2300" y="34969"/>
                  </a:cubicBezTo>
                  <a:cubicBezTo>
                    <a:pt x="2033" y="34969"/>
                    <a:pt x="1749" y="35080"/>
                    <a:pt x="1634" y="35318"/>
                  </a:cubicBezTo>
                  <a:cubicBezTo>
                    <a:pt x="1551" y="35492"/>
                    <a:pt x="1570" y="35694"/>
                    <a:pt x="1551" y="35887"/>
                  </a:cubicBezTo>
                  <a:cubicBezTo>
                    <a:pt x="1506" y="36539"/>
                    <a:pt x="1074" y="37080"/>
                    <a:pt x="762" y="37658"/>
                  </a:cubicBezTo>
                  <a:cubicBezTo>
                    <a:pt x="65" y="38962"/>
                    <a:pt x="0" y="40623"/>
                    <a:pt x="735" y="41899"/>
                  </a:cubicBezTo>
                  <a:cubicBezTo>
                    <a:pt x="1273" y="42822"/>
                    <a:pt x="2243" y="43490"/>
                    <a:pt x="3152" y="43490"/>
                  </a:cubicBezTo>
                  <a:cubicBezTo>
                    <a:pt x="3499" y="43490"/>
                    <a:pt x="3838" y="43392"/>
                    <a:pt x="4140" y="43174"/>
                  </a:cubicBezTo>
                  <a:cubicBezTo>
                    <a:pt x="4204" y="43248"/>
                    <a:pt x="4277" y="43312"/>
                    <a:pt x="4351" y="43376"/>
                  </a:cubicBezTo>
                  <a:cubicBezTo>
                    <a:pt x="5599" y="44505"/>
                    <a:pt x="7141" y="45267"/>
                    <a:pt x="8720" y="45845"/>
                  </a:cubicBezTo>
                  <a:cubicBezTo>
                    <a:pt x="10399" y="46460"/>
                    <a:pt x="12134" y="46882"/>
                    <a:pt x="13832" y="47414"/>
                  </a:cubicBezTo>
                  <a:cubicBezTo>
                    <a:pt x="16062" y="48121"/>
                    <a:pt x="18292" y="49039"/>
                    <a:pt x="20633" y="49039"/>
                  </a:cubicBezTo>
                  <a:lnTo>
                    <a:pt x="20688" y="49011"/>
                  </a:lnTo>
                  <a:cubicBezTo>
                    <a:pt x="20669" y="48975"/>
                    <a:pt x="20660" y="48938"/>
                    <a:pt x="20642" y="48901"/>
                  </a:cubicBezTo>
                  <a:cubicBezTo>
                    <a:pt x="20109" y="47470"/>
                    <a:pt x="20064" y="45900"/>
                    <a:pt x="20054" y="44377"/>
                  </a:cubicBezTo>
                  <a:cubicBezTo>
                    <a:pt x="20054" y="42982"/>
                    <a:pt x="20091" y="41568"/>
                    <a:pt x="20357" y="40210"/>
                  </a:cubicBezTo>
                  <a:lnTo>
                    <a:pt x="20339" y="40210"/>
                  </a:lnTo>
                  <a:cubicBezTo>
                    <a:pt x="20194" y="40217"/>
                    <a:pt x="20049" y="40221"/>
                    <a:pt x="19905" y="40221"/>
                  </a:cubicBezTo>
                  <a:cubicBezTo>
                    <a:pt x="18805" y="40221"/>
                    <a:pt x="17718" y="40018"/>
                    <a:pt x="16631" y="39815"/>
                  </a:cubicBezTo>
                  <a:cubicBezTo>
                    <a:pt x="15419" y="39586"/>
                    <a:pt x="14199" y="39356"/>
                    <a:pt x="12978" y="39127"/>
                  </a:cubicBezTo>
                  <a:cubicBezTo>
                    <a:pt x="12409" y="39017"/>
                    <a:pt x="11831" y="38906"/>
                    <a:pt x="11262" y="38787"/>
                  </a:cubicBezTo>
                  <a:cubicBezTo>
                    <a:pt x="10794" y="38686"/>
                    <a:pt x="10326" y="38585"/>
                    <a:pt x="9867" y="38457"/>
                  </a:cubicBezTo>
                  <a:cubicBezTo>
                    <a:pt x="8683" y="38154"/>
                    <a:pt x="7499" y="37741"/>
                    <a:pt x="6296" y="37612"/>
                  </a:cubicBezTo>
                  <a:lnTo>
                    <a:pt x="6296" y="37594"/>
                  </a:lnTo>
                  <a:cubicBezTo>
                    <a:pt x="6278" y="36786"/>
                    <a:pt x="5727" y="36015"/>
                    <a:pt x="5140" y="35832"/>
                  </a:cubicBezTo>
                  <a:cubicBezTo>
                    <a:pt x="5113" y="35428"/>
                    <a:pt x="5039" y="35033"/>
                    <a:pt x="4920" y="34648"/>
                  </a:cubicBezTo>
                  <a:cubicBezTo>
                    <a:pt x="4874" y="34529"/>
                    <a:pt x="4837" y="34409"/>
                    <a:pt x="4791" y="34299"/>
                  </a:cubicBezTo>
                  <a:cubicBezTo>
                    <a:pt x="4718" y="34125"/>
                    <a:pt x="4635" y="33950"/>
                    <a:pt x="4498" y="33822"/>
                  </a:cubicBezTo>
                  <a:cubicBezTo>
                    <a:pt x="4390" y="33721"/>
                    <a:pt x="4248" y="33648"/>
                    <a:pt x="4103" y="33648"/>
                  </a:cubicBezTo>
                  <a:close/>
                </a:path>
              </a:pathLst>
            </a:custGeom>
            <a:solidFill>
              <a:srgbClr val="E6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15"/>
            <p:cNvSpPr/>
            <p:nvPr/>
          </p:nvSpPr>
          <p:spPr>
            <a:xfrm>
              <a:off x="6068366" y="1831641"/>
              <a:ext cx="930437" cy="390648"/>
            </a:xfrm>
            <a:custGeom>
              <a:avLst/>
              <a:gdLst/>
              <a:ahLst/>
              <a:cxnLst/>
              <a:rect l="l" t="t" r="r" b="b"/>
              <a:pathLst>
                <a:path w="40183" h="16871" extrusionOk="0">
                  <a:moveTo>
                    <a:pt x="3351" y="1"/>
                  </a:moveTo>
                  <a:cubicBezTo>
                    <a:pt x="3103" y="1"/>
                    <a:pt x="2883" y="148"/>
                    <a:pt x="2681" y="285"/>
                  </a:cubicBezTo>
                  <a:cubicBezTo>
                    <a:pt x="2653" y="304"/>
                    <a:pt x="2626" y="331"/>
                    <a:pt x="2598" y="350"/>
                  </a:cubicBezTo>
                  <a:cubicBezTo>
                    <a:pt x="2837" y="643"/>
                    <a:pt x="3085" y="1029"/>
                    <a:pt x="3323" y="1460"/>
                  </a:cubicBezTo>
                  <a:cubicBezTo>
                    <a:pt x="3617" y="1203"/>
                    <a:pt x="3929" y="955"/>
                    <a:pt x="4250" y="726"/>
                  </a:cubicBezTo>
                  <a:lnTo>
                    <a:pt x="4241" y="717"/>
                  </a:lnTo>
                  <a:cubicBezTo>
                    <a:pt x="4030" y="377"/>
                    <a:pt x="3745" y="10"/>
                    <a:pt x="3351" y="1"/>
                  </a:cubicBezTo>
                  <a:close/>
                  <a:moveTo>
                    <a:pt x="4801" y="2975"/>
                  </a:moveTo>
                  <a:cubicBezTo>
                    <a:pt x="4599" y="3076"/>
                    <a:pt x="4388" y="3158"/>
                    <a:pt x="4177" y="3222"/>
                  </a:cubicBezTo>
                  <a:cubicBezTo>
                    <a:pt x="4737" y="4489"/>
                    <a:pt x="5131" y="5618"/>
                    <a:pt x="5131" y="5618"/>
                  </a:cubicBezTo>
                  <a:cubicBezTo>
                    <a:pt x="5306" y="5480"/>
                    <a:pt x="5416" y="5242"/>
                    <a:pt x="5434" y="5003"/>
                  </a:cubicBezTo>
                  <a:cubicBezTo>
                    <a:pt x="5462" y="4709"/>
                    <a:pt x="5370" y="4416"/>
                    <a:pt x="5278" y="4140"/>
                  </a:cubicBezTo>
                  <a:cubicBezTo>
                    <a:pt x="5140" y="3746"/>
                    <a:pt x="4984" y="3351"/>
                    <a:pt x="4801" y="2975"/>
                  </a:cubicBezTo>
                  <a:close/>
                  <a:moveTo>
                    <a:pt x="1956" y="1901"/>
                  </a:moveTo>
                  <a:lnTo>
                    <a:pt x="1928" y="1910"/>
                  </a:lnTo>
                  <a:cubicBezTo>
                    <a:pt x="1891" y="1906"/>
                    <a:pt x="1855" y="1904"/>
                    <a:pt x="1819" y="1904"/>
                  </a:cubicBezTo>
                  <a:cubicBezTo>
                    <a:pt x="1538" y="1904"/>
                    <a:pt x="1277" y="2026"/>
                    <a:pt x="1065" y="2213"/>
                  </a:cubicBezTo>
                  <a:cubicBezTo>
                    <a:pt x="1258" y="2387"/>
                    <a:pt x="1460" y="2635"/>
                    <a:pt x="1644" y="2975"/>
                  </a:cubicBezTo>
                  <a:cubicBezTo>
                    <a:pt x="2249" y="4140"/>
                    <a:pt x="3654" y="5535"/>
                    <a:pt x="4131" y="6169"/>
                  </a:cubicBezTo>
                  <a:cubicBezTo>
                    <a:pt x="4590" y="6774"/>
                    <a:pt x="4296" y="7050"/>
                    <a:pt x="4269" y="7077"/>
                  </a:cubicBezTo>
                  <a:cubicBezTo>
                    <a:pt x="4283" y="7078"/>
                    <a:pt x="4298" y="7078"/>
                    <a:pt x="4312" y="7078"/>
                  </a:cubicBezTo>
                  <a:cubicBezTo>
                    <a:pt x="4444" y="7078"/>
                    <a:pt x="4573" y="7041"/>
                    <a:pt x="4672" y="6958"/>
                  </a:cubicBezTo>
                  <a:cubicBezTo>
                    <a:pt x="4856" y="6811"/>
                    <a:pt x="4911" y="6554"/>
                    <a:pt x="4874" y="6325"/>
                  </a:cubicBezTo>
                  <a:cubicBezTo>
                    <a:pt x="4828" y="6086"/>
                    <a:pt x="4737" y="5967"/>
                    <a:pt x="4617" y="5765"/>
                  </a:cubicBezTo>
                  <a:lnTo>
                    <a:pt x="4617" y="5755"/>
                  </a:lnTo>
                  <a:cubicBezTo>
                    <a:pt x="4397" y="5728"/>
                    <a:pt x="4168" y="5599"/>
                    <a:pt x="3984" y="5453"/>
                  </a:cubicBezTo>
                  <a:cubicBezTo>
                    <a:pt x="3663" y="5186"/>
                    <a:pt x="3415" y="4838"/>
                    <a:pt x="3186" y="4480"/>
                  </a:cubicBezTo>
                  <a:cubicBezTo>
                    <a:pt x="2919" y="4058"/>
                    <a:pt x="2681" y="3617"/>
                    <a:pt x="2460" y="3167"/>
                  </a:cubicBezTo>
                  <a:cubicBezTo>
                    <a:pt x="2332" y="2892"/>
                    <a:pt x="2213" y="2617"/>
                    <a:pt x="2103" y="2341"/>
                  </a:cubicBezTo>
                  <a:cubicBezTo>
                    <a:pt x="2047" y="2194"/>
                    <a:pt x="1992" y="2048"/>
                    <a:pt x="1956" y="1901"/>
                  </a:cubicBezTo>
                  <a:close/>
                  <a:moveTo>
                    <a:pt x="19816" y="4471"/>
                  </a:moveTo>
                  <a:cubicBezTo>
                    <a:pt x="19073" y="4471"/>
                    <a:pt x="18467" y="5076"/>
                    <a:pt x="18467" y="5820"/>
                  </a:cubicBezTo>
                  <a:cubicBezTo>
                    <a:pt x="18467" y="6572"/>
                    <a:pt x="19073" y="7178"/>
                    <a:pt x="19816" y="7178"/>
                  </a:cubicBezTo>
                  <a:cubicBezTo>
                    <a:pt x="20569" y="7178"/>
                    <a:pt x="21175" y="6572"/>
                    <a:pt x="21175" y="5820"/>
                  </a:cubicBezTo>
                  <a:cubicBezTo>
                    <a:pt x="21175" y="5076"/>
                    <a:pt x="20569" y="4471"/>
                    <a:pt x="19816" y="4471"/>
                  </a:cubicBezTo>
                  <a:close/>
                  <a:moveTo>
                    <a:pt x="689" y="3837"/>
                  </a:moveTo>
                  <a:lnTo>
                    <a:pt x="652" y="3856"/>
                  </a:lnTo>
                  <a:cubicBezTo>
                    <a:pt x="313" y="3957"/>
                    <a:pt x="102" y="4287"/>
                    <a:pt x="47" y="4654"/>
                  </a:cubicBezTo>
                  <a:cubicBezTo>
                    <a:pt x="55" y="4646"/>
                    <a:pt x="122" y="4607"/>
                    <a:pt x="229" y="4607"/>
                  </a:cubicBezTo>
                  <a:cubicBezTo>
                    <a:pt x="367" y="4607"/>
                    <a:pt x="572" y="4672"/>
                    <a:pt x="799" y="4957"/>
                  </a:cubicBezTo>
                  <a:cubicBezTo>
                    <a:pt x="1221" y="5471"/>
                    <a:pt x="2479" y="6838"/>
                    <a:pt x="3085" y="7196"/>
                  </a:cubicBezTo>
                  <a:cubicBezTo>
                    <a:pt x="3690" y="7564"/>
                    <a:pt x="4012" y="7426"/>
                    <a:pt x="4076" y="7839"/>
                  </a:cubicBezTo>
                  <a:lnTo>
                    <a:pt x="4085" y="7839"/>
                  </a:lnTo>
                  <a:cubicBezTo>
                    <a:pt x="4122" y="7756"/>
                    <a:pt x="4131" y="7665"/>
                    <a:pt x="4131" y="7573"/>
                  </a:cubicBezTo>
                  <a:cubicBezTo>
                    <a:pt x="4131" y="7371"/>
                    <a:pt x="4039" y="7206"/>
                    <a:pt x="3956" y="7013"/>
                  </a:cubicBezTo>
                  <a:cubicBezTo>
                    <a:pt x="3892" y="6995"/>
                    <a:pt x="3828" y="6967"/>
                    <a:pt x="3773" y="6949"/>
                  </a:cubicBezTo>
                  <a:cubicBezTo>
                    <a:pt x="2497" y="6389"/>
                    <a:pt x="1579" y="5251"/>
                    <a:pt x="836" y="4085"/>
                  </a:cubicBezTo>
                  <a:cubicBezTo>
                    <a:pt x="790" y="4002"/>
                    <a:pt x="735" y="3920"/>
                    <a:pt x="689" y="3837"/>
                  </a:cubicBezTo>
                  <a:close/>
                  <a:moveTo>
                    <a:pt x="368" y="5728"/>
                  </a:moveTo>
                  <a:lnTo>
                    <a:pt x="304" y="5783"/>
                  </a:lnTo>
                  <a:cubicBezTo>
                    <a:pt x="157" y="5884"/>
                    <a:pt x="56" y="6040"/>
                    <a:pt x="1" y="6214"/>
                  </a:cubicBezTo>
                  <a:lnTo>
                    <a:pt x="37" y="6224"/>
                  </a:lnTo>
                  <a:cubicBezTo>
                    <a:pt x="340" y="6224"/>
                    <a:pt x="542" y="6508"/>
                    <a:pt x="1258" y="7077"/>
                  </a:cubicBezTo>
                  <a:cubicBezTo>
                    <a:pt x="1974" y="7646"/>
                    <a:pt x="2910" y="8279"/>
                    <a:pt x="3222" y="8536"/>
                  </a:cubicBezTo>
                  <a:cubicBezTo>
                    <a:pt x="3543" y="8793"/>
                    <a:pt x="3516" y="9060"/>
                    <a:pt x="3516" y="9060"/>
                  </a:cubicBezTo>
                  <a:cubicBezTo>
                    <a:pt x="3599" y="8995"/>
                    <a:pt x="3663" y="8913"/>
                    <a:pt x="3699" y="8812"/>
                  </a:cubicBezTo>
                  <a:cubicBezTo>
                    <a:pt x="3782" y="8582"/>
                    <a:pt x="3644" y="8344"/>
                    <a:pt x="3553" y="8123"/>
                  </a:cubicBezTo>
                  <a:cubicBezTo>
                    <a:pt x="3149" y="8087"/>
                    <a:pt x="2800" y="7811"/>
                    <a:pt x="2479" y="7554"/>
                  </a:cubicBezTo>
                  <a:cubicBezTo>
                    <a:pt x="2047" y="7206"/>
                    <a:pt x="1616" y="6857"/>
                    <a:pt x="1185" y="6508"/>
                  </a:cubicBezTo>
                  <a:cubicBezTo>
                    <a:pt x="891" y="6269"/>
                    <a:pt x="588" y="6022"/>
                    <a:pt x="368" y="5728"/>
                  </a:cubicBezTo>
                  <a:close/>
                  <a:moveTo>
                    <a:pt x="30509" y="7765"/>
                  </a:moveTo>
                  <a:cubicBezTo>
                    <a:pt x="29765" y="7765"/>
                    <a:pt x="29159" y="8371"/>
                    <a:pt x="29159" y="9115"/>
                  </a:cubicBezTo>
                  <a:cubicBezTo>
                    <a:pt x="29159" y="9867"/>
                    <a:pt x="29765" y="10473"/>
                    <a:pt x="30509" y="10473"/>
                  </a:cubicBezTo>
                  <a:cubicBezTo>
                    <a:pt x="31252" y="10473"/>
                    <a:pt x="31858" y="9867"/>
                    <a:pt x="31858" y="9115"/>
                  </a:cubicBezTo>
                  <a:cubicBezTo>
                    <a:pt x="31858" y="8371"/>
                    <a:pt x="31252" y="7765"/>
                    <a:pt x="30509" y="7765"/>
                  </a:cubicBezTo>
                  <a:close/>
                  <a:moveTo>
                    <a:pt x="38576" y="10731"/>
                  </a:moveTo>
                  <a:cubicBezTo>
                    <a:pt x="37905" y="10731"/>
                    <a:pt x="37232" y="10980"/>
                    <a:pt x="36741" y="11437"/>
                  </a:cubicBezTo>
                  <a:cubicBezTo>
                    <a:pt x="36739" y="11433"/>
                    <a:pt x="36736" y="11432"/>
                    <a:pt x="36733" y="11432"/>
                  </a:cubicBezTo>
                  <a:cubicBezTo>
                    <a:pt x="36703" y="11432"/>
                    <a:pt x="36610" y="11591"/>
                    <a:pt x="36594" y="11758"/>
                  </a:cubicBezTo>
                  <a:cubicBezTo>
                    <a:pt x="36594" y="11795"/>
                    <a:pt x="36594" y="11831"/>
                    <a:pt x="36612" y="11859"/>
                  </a:cubicBezTo>
                  <a:cubicBezTo>
                    <a:pt x="36640" y="11887"/>
                    <a:pt x="36673" y="11899"/>
                    <a:pt x="36708" y="11899"/>
                  </a:cubicBezTo>
                  <a:cubicBezTo>
                    <a:pt x="36719" y="11899"/>
                    <a:pt x="36730" y="11898"/>
                    <a:pt x="36741" y="11896"/>
                  </a:cubicBezTo>
                  <a:cubicBezTo>
                    <a:pt x="37062" y="11859"/>
                    <a:pt x="37300" y="11519"/>
                    <a:pt x="37622" y="11501"/>
                  </a:cubicBezTo>
                  <a:cubicBezTo>
                    <a:pt x="37723" y="11501"/>
                    <a:pt x="37833" y="11528"/>
                    <a:pt x="37934" y="11556"/>
                  </a:cubicBezTo>
                  <a:cubicBezTo>
                    <a:pt x="38420" y="11703"/>
                    <a:pt x="38907" y="11850"/>
                    <a:pt x="39393" y="11997"/>
                  </a:cubicBezTo>
                  <a:cubicBezTo>
                    <a:pt x="39510" y="12030"/>
                    <a:pt x="39635" y="12071"/>
                    <a:pt x="39761" y="12071"/>
                  </a:cubicBezTo>
                  <a:cubicBezTo>
                    <a:pt x="39773" y="12071"/>
                    <a:pt x="39785" y="12071"/>
                    <a:pt x="39797" y="12070"/>
                  </a:cubicBezTo>
                  <a:cubicBezTo>
                    <a:pt x="39935" y="12061"/>
                    <a:pt x="40081" y="11997"/>
                    <a:pt x="40146" y="11868"/>
                  </a:cubicBezTo>
                  <a:cubicBezTo>
                    <a:pt x="40182" y="11785"/>
                    <a:pt x="40182" y="11694"/>
                    <a:pt x="40164" y="11602"/>
                  </a:cubicBezTo>
                  <a:cubicBezTo>
                    <a:pt x="40081" y="11189"/>
                    <a:pt x="39668" y="10932"/>
                    <a:pt x="39265" y="10822"/>
                  </a:cubicBezTo>
                  <a:cubicBezTo>
                    <a:pt x="39040" y="10760"/>
                    <a:pt x="38808" y="10731"/>
                    <a:pt x="38576" y="10731"/>
                  </a:cubicBezTo>
                  <a:close/>
                  <a:moveTo>
                    <a:pt x="23579" y="14796"/>
                  </a:moveTo>
                  <a:lnTo>
                    <a:pt x="23579" y="14796"/>
                  </a:lnTo>
                  <a:cubicBezTo>
                    <a:pt x="24589" y="15291"/>
                    <a:pt x="24837" y="16384"/>
                    <a:pt x="24837" y="16384"/>
                  </a:cubicBezTo>
                  <a:cubicBezTo>
                    <a:pt x="24837" y="16384"/>
                    <a:pt x="25850" y="16871"/>
                    <a:pt x="26903" y="16871"/>
                  </a:cubicBezTo>
                  <a:cubicBezTo>
                    <a:pt x="27191" y="16871"/>
                    <a:pt x="27481" y="16834"/>
                    <a:pt x="27755" y="16742"/>
                  </a:cubicBezTo>
                  <a:cubicBezTo>
                    <a:pt x="29040" y="16310"/>
                    <a:pt x="29756" y="16255"/>
                    <a:pt x="29756" y="16255"/>
                  </a:cubicBezTo>
                  <a:cubicBezTo>
                    <a:pt x="29756" y="16255"/>
                    <a:pt x="27113" y="15961"/>
                    <a:pt x="26158" y="15732"/>
                  </a:cubicBezTo>
                  <a:cubicBezTo>
                    <a:pt x="25213" y="15503"/>
                    <a:pt x="23580" y="14796"/>
                    <a:pt x="23579" y="14796"/>
                  </a:cubicBezTo>
                  <a:close/>
                </a:path>
              </a:pathLst>
            </a:custGeom>
            <a:solidFill>
              <a:schemeClr val="dk1">
                <a:alpha val="119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15"/>
            <p:cNvSpPr/>
            <p:nvPr/>
          </p:nvSpPr>
          <p:spPr>
            <a:xfrm>
              <a:off x="5693706" y="1849077"/>
              <a:ext cx="1051144" cy="1068974"/>
            </a:xfrm>
            <a:custGeom>
              <a:avLst/>
              <a:gdLst/>
              <a:ahLst/>
              <a:cxnLst/>
              <a:rect l="l" t="t" r="r" b="b"/>
              <a:pathLst>
                <a:path w="45396" h="46166" extrusionOk="0">
                  <a:moveTo>
                    <a:pt x="20415" y="0"/>
                  </a:moveTo>
                  <a:cubicBezTo>
                    <a:pt x="20402" y="0"/>
                    <a:pt x="20388" y="4"/>
                    <a:pt x="20376" y="10"/>
                  </a:cubicBezTo>
                  <a:cubicBezTo>
                    <a:pt x="19073" y="689"/>
                    <a:pt x="18724" y="1487"/>
                    <a:pt x="18825" y="2010"/>
                  </a:cubicBezTo>
                  <a:cubicBezTo>
                    <a:pt x="18898" y="2378"/>
                    <a:pt x="19192" y="2635"/>
                    <a:pt x="19596" y="2662"/>
                  </a:cubicBezTo>
                  <a:cubicBezTo>
                    <a:pt x="19633" y="2671"/>
                    <a:pt x="19679" y="2671"/>
                    <a:pt x="19715" y="2671"/>
                  </a:cubicBezTo>
                  <a:cubicBezTo>
                    <a:pt x="20413" y="2671"/>
                    <a:pt x="21312" y="2212"/>
                    <a:pt x="21872" y="1937"/>
                  </a:cubicBezTo>
                  <a:cubicBezTo>
                    <a:pt x="22037" y="1845"/>
                    <a:pt x="22221" y="1753"/>
                    <a:pt x="22258" y="1753"/>
                  </a:cubicBezTo>
                  <a:lnTo>
                    <a:pt x="22267" y="1753"/>
                  </a:lnTo>
                  <a:cubicBezTo>
                    <a:pt x="22368" y="1753"/>
                    <a:pt x="22680" y="1965"/>
                    <a:pt x="22918" y="2166"/>
                  </a:cubicBezTo>
                  <a:cubicBezTo>
                    <a:pt x="22935" y="2179"/>
                    <a:pt x="22954" y="2186"/>
                    <a:pt x="22973" y="2186"/>
                  </a:cubicBezTo>
                  <a:cubicBezTo>
                    <a:pt x="22994" y="2186"/>
                    <a:pt x="23014" y="2177"/>
                    <a:pt x="23029" y="2157"/>
                  </a:cubicBezTo>
                  <a:cubicBezTo>
                    <a:pt x="23056" y="2130"/>
                    <a:pt x="23047" y="2075"/>
                    <a:pt x="23019" y="2047"/>
                  </a:cubicBezTo>
                  <a:cubicBezTo>
                    <a:pt x="22929" y="1975"/>
                    <a:pt x="22470" y="1597"/>
                    <a:pt x="22256" y="1597"/>
                  </a:cubicBezTo>
                  <a:cubicBezTo>
                    <a:pt x="22253" y="1597"/>
                    <a:pt x="22251" y="1597"/>
                    <a:pt x="22248" y="1597"/>
                  </a:cubicBezTo>
                  <a:cubicBezTo>
                    <a:pt x="22184" y="1607"/>
                    <a:pt x="22065" y="1662"/>
                    <a:pt x="21799" y="1799"/>
                  </a:cubicBezTo>
                  <a:cubicBezTo>
                    <a:pt x="21294" y="2052"/>
                    <a:pt x="20375" y="2519"/>
                    <a:pt x="19710" y="2519"/>
                  </a:cubicBezTo>
                  <a:cubicBezTo>
                    <a:pt x="19674" y="2519"/>
                    <a:pt x="19639" y="2518"/>
                    <a:pt x="19605" y="2515"/>
                  </a:cubicBezTo>
                  <a:cubicBezTo>
                    <a:pt x="19284" y="2488"/>
                    <a:pt x="19036" y="2286"/>
                    <a:pt x="18981" y="1983"/>
                  </a:cubicBezTo>
                  <a:cubicBezTo>
                    <a:pt x="18880" y="1515"/>
                    <a:pt x="19220" y="781"/>
                    <a:pt x="20440" y="147"/>
                  </a:cubicBezTo>
                  <a:cubicBezTo>
                    <a:pt x="20486" y="120"/>
                    <a:pt x="20495" y="74"/>
                    <a:pt x="20477" y="37"/>
                  </a:cubicBezTo>
                  <a:cubicBezTo>
                    <a:pt x="20465" y="13"/>
                    <a:pt x="20440" y="0"/>
                    <a:pt x="20415" y="0"/>
                  </a:cubicBezTo>
                  <a:close/>
                  <a:moveTo>
                    <a:pt x="18211" y="1256"/>
                  </a:moveTo>
                  <a:cubicBezTo>
                    <a:pt x="18204" y="1256"/>
                    <a:pt x="18198" y="1256"/>
                    <a:pt x="18192" y="1258"/>
                  </a:cubicBezTo>
                  <a:cubicBezTo>
                    <a:pt x="18146" y="1276"/>
                    <a:pt x="18127" y="1322"/>
                    <a:pt x="18137" y="1359"/>
                  </a:cubicBezTo>
                  <a:cubicBezTo>
                    <a:pt x="18788" y="3387"/>
                    <a:pt x="20027" y="5058"/>
                    <a:pt x="20844" y="5058"/>
                  </a:cubicBezTo>
                  <a:cubicBezTo>
                    <a:pt x="20872" y="5058"/>
                    <a:pt x="20908" y="5058"/>
                    <a:pt x="20945" y="5048"/>
                  </a:cubicBezTo>
                  <a:cubicBezTo>
                    <a:pt x="21762" y="4902"/>
                    <a:pt x="21716" y="4241"/>
                    <a:pt x="21716" y="4232"/>
                  </a:cubicBezTo>
                  <a:cubicBezTo>
                    <a:pt x="21707" y="4186"/>
                    <a:pt x="21670" y="4158"/>
                    <a:pt x="21633" y="4158"/>
                  </a:cubicBezTo>
                  <a:cubicBezTo>
                    <a:pt x="21588" y="4167"/>
                    <a:pt x="21560" y="4204"/>
                    <a:pt x="21560" y="4241"/>
                  </a:cubicBezTo>
                  <a:cubicBezTo>
                    <a:pt x="21560" y="4268"/>
                    <a:pt x="21597" y="4773"/>
                    <a:pt x="20918" y="4902"/>
                  </a:cubicBezTo>
                  <a:cubicBezTo>
                    <a:pt x="20893" y="4906"/>
                    <a:pt x="20868" y="4908"/>
                    <a:pt x="20842" y="4908"/>
                  </a:cubicBezTo>
                  <a:cubicBezTo>
                    <a:pt x="20164" y="4908"/>
                    <a:pt x="18964" y="3426"/>
                    <a:pt x="18284" y="1313"/>
                  </a:cubicBezTo>
                  <a:cubicBezTo>
                    <a:pt x="18276" y="1275"/>
                    <a:pt x="18243" y="1256"/>
                    <a:pt x="18211" y="1256"/>
                  </a:cubicBezTo>
                  <a:close/>
                  <a:moveTo>
                    <a:pt x="17009" y="3084"/>
                  </a:moveTo>
                  <a:cubicBezTo>
                    <a:pt x="16997" y="3084"/>
                    <a:pt x="16983" y="3087"/>
                    <a:pt x="16971" y="3093"/>
                  </a:cubicBezTo>
                  <a:cubicBezTo>
                    <a:pt x="16934" y="3112"/>
                    <a:pt x="16916" y="3158"/>
                    <a:pt x="16944" y="3194"/>
                  </a:cubicBezTo>
                  <a:cubicBezTo>
                    <a:pt x="18366" y="5544"/>
                    <a:pt x="19660" y="6370"/>
                    <a:pt x="20367" y="6370"/>
                  </a:cubicBezTo>
                  <a:lnTo>
                    <a:pt x="20413" y="6370"/>
                  </a:lnTo>
                  <a:cubicBezTo>
                    <a:pt x="21092" y="6333"/>
                    <a:pt x="21147" y="5838"/>
                    <a:pt x="21156" y="5838"/>
                  </a:cubicBezTo>
                  <a:cubicBezTo>
                    <a:pt x="21156" y="5792"/>
                    <a:pt x="21129" y="5755"/>
                    <a:pt x="21083" y="5755"/>
                  </a:cubicBezTo>
                  <a:cubicBezTo>
                    <a:pt x="21078" y="5754"/>
                    <a:pt x="21073" y="5753"/>
                    <a:pt x="21069" y="5753"/>
                  </a:cubicBezTo>
                  <a:cubicBezTo>
                    <a:pt x="21037" y="5753"/>
                    <a:pt x="21008" y="5779"/>
                    <a:pt x="21000" y="5819"/>
                  </a:cubicBezTo>
                  <a:cubicBezTo>
                    <a:pt x="21000" y="5838"/>
                    <a:pt x="20945" y="6186"/>
                    <a:pt x="20404" y="6223"/>
                  </a:cubicBezTo>
                  <a:cubicBezTo>
                    <a:pt x="20393" y="6224"/>
                    <a:pt x="20382" y="6224"/>
                    <a:pt x="20370" y="6224"/>
                  </a:cubicBezTo>
                  <a:cubicBezTo>
                    <a:pt x="19827" y="6224"/>
                    <a:pt x="18564" y="5575"/>
                    <a:pt x="17072" y="3121"/>
                  </a:cubicBezTo>
                  <a:cubicBezTo>
                    <a:pt x="17060" y="3097"/>
                    <a:pt x="17035" y="3084"/>
                    <a:pt x="17009" y="3084"/>
                  </a:cubicBezTo>
                  <a:close/>
                  <a:moveTo>
                    <a:pt x="16634" y="4958"/>
                  </a:moveTo>
                  <a:cubicBezTo>
                    <a:pt x="16618" y="4958"/>
                    <a:pt x="16601" y="4963"/>
                    <a:pt x="16586" y="4975"/>
                  </a:cubicBezTo>
                  <a:cubicBezTo>
                    <a:pt x="16549" y="4993"/>
                    <a:pt x="16549" y="5048"/>
                    <a:pt x="16567" y="5076"/>
                  </a:cubicBezTo>
                  <a:cubicBezTo>
                    <a:pt x="17558" y="6398"/>
                    <a:pt x="19229" y="7462"/>
                    <a:pt x="19798" y="7462"/>
                  </a:cubicBezTo>
                  <a:lnTo>
                    <a:pt x="19835" y="7462"/>
                  </a:lnTo>
                  <a:cubicBezTo>
                    <a:pt x="20385" y="7416"/>
                    <a:pt x="20394" y="7086"/>
                    <a:pt x="20394" y="7068"/>
                  </a:cubicBezTo>
                  <a:cubicBezTo>
                    <a:pt x="20394" y="7022"/>
                    <a:pt x="20358" y="6994"/>
                    <a:pt x="20321" y="6994"/>
                  </a:cubicBezTo>
                  <a:cubicBezTo>
                    <a:pt x="20275" y="6994"/>
                    <a:pt x="20238" y="7022"/>
                    <a:pt x="20238" y="7068"/>
                  </a:cubicBezTo>
                  <a:cubicBezTo>
                    <a:pt x="20238" y="7077"/>
                    <a:pt x="20229" y="7279"/>
                    <a:pt x="19816" y="7306"/>
                  </a:cubicBezTo>
                  <a:cubicBezTo>
                    <a:pt x="19808" y="7307"/>
                    <a:pt x="19800" y="7307"/>
                    <a:pt x="19791" y="7307"/>
                  </a:cubicBezTo>
                  <a:cubicBezTo>
                    <a:pt x="19316" y="7307"/>
                    <a:pt x="17696" y="6336"/>
                    <a:pt x="16696" y="4984"/>
                  </a:cubicBezTo>
                  <a:cubicBezTo>
                    <a:pt x="16680" y="4968"/>
                    <a:pt x="16657" y="4958"/>
                    <a:pt x="16634" y="4958"/>
                  </a:cubicBezTo>
                  <a:close/>
                  <a:moveTo>
                    <a:pt x="44378" y="16457"/>
                  </a:moveTo>
                  <a:cubicBezTo>
                    <a:pt x="44366" y="16457"/>
                    <a:pt x="44352" y="16460"/>
                    <a:pt x="44340" y="16466"/>
                  </a:cubicBezTo>
                  <a:cubicBezTo>
                    <a:pt x="44303" y="16484"/>
                    <a:pt x="44294" y="16530"/>
                    <a:pt x="44313" y="16567"/>
                  </a:cubicBezTo>
                  <a:cubicBezTo>
                    <a:pt x="44487" y="16888"/>
                    <a:pt x="44634" y="17237"/>
                    <a:pt x="44726" y="17586"/>
                  </a:cubicBezTo>
                  <a:cubicBezTo>
                    <a:pt x="44735" y="17622"/>
                    <a:pt x="44762" y="17641"/>
                    <a:pt x="44799" y="17641"/>
                  </a:cubicBezTo>
                  <a:lnTo>
                    <a:pt x="44817" y="17641"/>
                  </a:lnTo>
                  <a:cubicBezTo>
                    <a:pt x="44863" y="17631"/>
                    <a:pt x="44882" y="17586"/>
                    <a:pt x="44872" y="17549"/>
                  </a:cubicBezTo>
                  <a:cubicBezTo>
                    <a:pt x="44771" y="17182"/>
                    <a:pt x="44634" y="16824"/>
                    <a:pt x="44441" y="16493"/>
                  </a:cubicBezTo>
                  <a:cubicBezTo>
                    <a:pt x="44429" y="16469"/>
                    <a:pt x="44404" y="16457"/>
                    <a:pt x="44378" y="16457"/>
                  </a:cubicBezTo>
                  <a:close/>
                  <a:moveTo>
                    <a:pt x="42120" y="17139"/>
                  </a:moveTo>
                  <a:cubicBezTo>
                    <a:pt x="42111" y="17139"/>
                    <a:pt x="42101" y="17141"/>
                    <a:pt x="42091" y="17145"/>
                  </a:cubicBezTo>
                  <a:cubicBezTo>
                    <a:pt x="42055" y="17154"/>
                    <a:pt x="42027" y="17200"/>
                    <a:pt x="42036" y="17237"/>
                  </a:cubicBezTo>
                  <a:lnTo>
                    <a:pt x="42358" y="18338"/>
                  </a:lnTo>
                  <a:cubicBezTo>
                    <a:pt x="42367" y="18375"/>
                    <a:pt x="42394" y="18393"/>
                    <a:pt x="42431" y="18393"/>
                  </a:cubicBezTo>
                  <a:lnTo>
                    <a:pt x="42449" y="18393"/>
                  </a:lnTo>
                  <a:cubicBezTo>
                    <a:pt x="42495" y="18375"/>
                    <a:pt x="42514" y="18338"/>
                    <a:pt x="42504" y="18292"/>
                  </a:cubicBezTo>
                  <a:lnTo>
                    <a:pt x="42183" y="17191"/>
                  </a:lnTo>
                  <a:cubicBezTo>
                    <a:pt x="42176" y="17162"/>
                    <a:pt x="42152" y="17139"/>
                    <a:pt x="42120" y="17139"/>
                  </a:cubicBezTo>
                  <a:close/>
                  <a:moveTo>
                    <a:pt x="40449" y="17595"/>
                  </a:moveTo>
                  <a:cubicBezTo>
                    <a:pt x="40403" y="17595"/>
                    <a:pt x="40366" y="17622"/>
                    <a:pt x="40366" y="17668"/>
                  </a:cubicBezTo>
                  <a:cubicBezTo>
                    <a:pt x="40348" y="18191"/>
                    <a:pt x="40531" y="18742"/>
                    <a:pt x="40862" y="19155"/>
                  </a:cubicBezTo>
                  <a:cubicBezTo>
                    <a:pt x="40871" y="19173"/>
                    <a:pt x="40898" y="19183"/>
                    <a:pt x="40917" y="19183"/>
                  </a:cubicBezTo>
                  <a:cubicBezTo>
                    <a:pt x="40935" y="19183"/>
                    <a:pt x="40953" y="19183"/>
                    <a:pt x="40963" y="19173"/>
                  </a:cubicBezTo>
                  <a:cubicBezTo>
                    <a:pt x="40999" y="19146"/>
                    <a:pt x="41008" y="19091"/>
                    <a:pt x="40981" y="19063"/>
                  </a:cubicBezTo>
                  <a:cubicBezTo>
                    <a:pt x="40669" y="18669"/>
                    <a:pt x="40504" y="18164"/>
                    <a:pt x="40522" y="17668"/>
                  </a:cubicBezTo>
                  <a:cubicBezTo>
                    <a:pt x="40522" y="17631"/>
                    <a:pt x="40485" y="17595"/>
                    <a:pt x="40449" y="17595"/>
                  </a:cubicBezTo>
                  <a:close/>
                  <a:moveTo>
                    <a:pt x="286" y="32094"/>
                  </a:moveTo>
                  <a:cubicBezTo>
                    <a:pt x="249" y="32094"/>
                    <a:pt x="220" y="32119"/>
                    <a:pt x="212" y="32151"/>
                  </a:cubicBezTo>
                  <a:cubicBezTo>
                    <a:pt x="203" y="32197"/>
                    <a:pt x="1" y="33234"/>
                    <a:pt x="212" y="33812"/>
                  </a:cubicBezTo>
                  <a:cubicBezTo>
                    <a:pt x="230" y="33840"/>
                    <a:pt x="258" y="33858"/>
                    <a:pt x="285" y="33858"/>
                  </a:cubicBezTo>
                  <a:lnTo>
                    <a:pt x="313" y="33858"/>
                  </a:lnTo>
                  <a:cubicBezTo>
                    <a:pt x="359" y="33840"/>
                    <a:pt x="377" y="33794"/>
                    <a:pt x="359" y="33757"/>
                  </a:cubicBezTo>
                  <a:cubicBezTo>
                    <a:pt x="157" y="33225"/>
                    <a:pt x="359" y="32197"/>
                    <a:pt x="359" y="32188"/>
                  </a:cubicBezTo>
                  <a:cubicBezTo>
                    <a:pt x="368" y="32142"/>
                    <a:pt x="340" y="32105"/>
                    <a:pt x="304" y="32096"/>
                  </a:cubicBezTo>
                  <a:cubicBezTo>
                    <a:pt x="298" y="32095"/>
                    <a:pt x="292" y="32094"/>
                    <a:pt x="286" y="32094"/>
                  </a:cubicBezTo>
                  <a:close/>
                  <a:moveTo>
                    <a:pt x="21237" y="34457"/>
                  </a:moveTo>
                  <a:cubicBezTo>
                    <a:pt x="21215" y="34457"/>
                    <a:pt x="21191" y="34469"/>
                    <a:pt x="21175" y="34491"/>
                  </a:cubicBezTo>
                  <a:cubicBezTo>
                    <a:pt x="20780" y="35042"/>
                    <a:pt x="20688" y="35740"/>
                    <a:pt x="20606" y="36345"/>
                  </a:cubicBezTo>
                  <a:cubicBezTo>
                    <a:pt x="20596" y="36419"/>
                    <a:pt x="20587" y="36501"/>
                    <a:pt x="20550" y="36557"/>
                  </a:cubicBezTo>
                  <a:cubicBezTo>
                    <a:pt x="20534" y="36598"/>
                    <a:pt x="20486" y="36640"/>
                    <a:pt x="20443" y="36640"/>
                  </a:cubicBezTo>
                  <a:cubicBezTo>
                    <a:pt x="20439" y="36640"/>
                    <a:pt x="20435" y="36640"/>
                    <a:pt x="20431" y="36639"/>
                  </a:cubicBezTo>
                  <a:cubicBezTo>
                    <a:pt x="20367" y="36639"/>
                    <a:pt x="20312" y="36557"/>
                    <a:pt x="20303" y="36483"/>
                  </a:cubicBezTo>
                  <a:cubicBezTo>
                    <a:pt x="20293" y="36437"/>
                    <a:pt x="20284" y="36391"/>
                    <a:pt x="20284" y="36336"/>
                  </a:cubicBezTo>
                  <a:cubicBezTo>
                    <a:pt x="20284" y="36281"/>
                    <a:pt x="20275" y="36226"/>
                    <a:pt x="20266" y="36162"/>
                  </a:cubicBezTo>
                  <a:cubicBezTo>
                    <a:pt x="20258" y="36130"/>
                    <a:pt x="20222" y="36105"/>
                    <a:pt x="20189" y="36105"/>
                  </a:cubicBezTo>
                  <a:cubicBezTo>
                    <a:pt x="20184" y="36105"/>
                    <a:pt x="20179" y="36106"/>
                    <a:pt x="20174" y="36107"/>
                  </a:cubicBezTo>
                  <a:cubicBezTo>
                    <a:pt x="20128" y="36116"/>
                    <a:pt x="20110" y="36153"/>
                    <a:pt x="20119" y="36199"/>
                  </a:cubicBezTo>
                  <a:cubicBezTo>
                    <a:pt x="20128" y="36244"/>
                    <a:pt x="20128" y="36300"/>
                    <a:pt x="20128" y="36345"/>
                  </a:cubicBezTo>
                  <a:cubicBezTo>
                    <a:pt x="20137" y="36400"/>
                    <a:pt x="20137" y="36456"/>
                    <a:pt x="20147" y="36511"/>
                  </a:cubicBezTo>
                  <a:cubicBezTo>
                    <a:pt x="20174" y="36648"/>
                    <a:pt x="20275" y="36786"/>
                    <a:pt x="20422" y="36795"/>
                  </a:cubicBezTo>
                  <a:lnTo>
                    <a:pt x="20431" y="36795"/>
                  </a:lnTo>
                  <a:cubicBezTo>
                    <a:pt x="20532" y="36795"/>
                    <a:pt x="20633" y="36731"/>
                    <a:pt x="20688" y="36630"/>
                  </a:cubicBezTo>
                  <a:cubicBezTo>
                    <a:pt x="20734" y="36547"/>
                    <a:pt x="20743" y="36456"/>
                    <a:pt x="20762" y="36373"/>
                  </a:cubicBezTo>
                  <a:cubicBezTo>
                    <a:pt x="20835" y="35776"/>
                    <a:pt x="20927" y="35106"/>
                    <a:pt x="21303" y="34583"/>
                  </a:cubicBezTo>
                  <a:cubicBezTo>
                    <a:pt x="21321" y="34547"/>
                    <a:pt x="21312" y="34501"/>
                    <a:pt x="21276" y="34473"/>
                  </a:cubicBezTo>
                  <a:cubicBezTo>
                    <a:pt x="21265" y="34462"/>
                    <a:pt x="21251" y="34457"/>
                    <a:pt x="21237" y="34457"/>
                  </a:cubicBezTo>
                  <a:close/>
                  <a:moveTo>
                    <a:pt x="38988" y="37043"/>
                  </a:moveTo>
                  <a:cubicBezTo>
                    <a:pt x="38962" y="37043"/>
                    <a:pt x="38937" y="37055"/>
                    <a:pt x="38925" y="37080"/>
                  </a:cubicBezTo>
                  <a:cubicBezTo>
                    <a:pt x="38576" y="37603"/>
                    <a:pt x="37980" y="37915"/>
                    <a:pt x="37456" y="38199"/>
                  </a:cubicBezTo>
                  <a:cubicBezTo>
                    <a:pt x="37420" y="38218"/>
                    <a:pt x="37401" y="38264"/>
                    <a:pt x="37429" y="38300"/>
                  </a:cubicBezTo>
                  <a:cubicBezTo>
                    <a:pt x="37438" y="38328"/>
                    <a:pt x="37466" y="38337"/>
                    <a:pt x="37493" y="38337"/>
                  </a:cubicBezTo>
                  <a:cubicBezTo>
                    <a:pt x="37502" y="38337"/>
                    <a:pt x="37521" y="38337"/>
                    <a:pt x="37530" y="38328"/>
                  </a:cubicBezTo>
                  <a:cubicBezTo>
                    <a:pt x="38044" y="38062"/>
                    <a:pt x="38686" y="37722"/>
                    <a:pt x="39053" y="37162"/>
                  </a:cubicBezTo>
                  <a:cubicBezTo>
                    <a:pt x="39072" y="37126"/>
                    <a:pt x="39063" y="37080"/>
                    <a:pt x="39026" y="37052"/>
                  </a:cubicBezTo>
                  <a:cubicBezTo>
                    <a:pt x="39014" y="37046"/>
                    <a:pt x="39000" y="37043"/>
                    <a:pt x="38988" y="37043"/>
                  </a:cubicBezTo>
                  <a:close/>
                  <a:moveTo>
                    <a:pt x="45305" y="30993"/>
                  </a:moveTo>
                  <a:cubicBezTo>
                    <a:pt x="45267" y="30993"/>
                    <a:pt x="45238" y="31019"/>
                    <a:pt x="45230" y="31059"/>
                  </a:cubicBezTo>
                  <a:cubicBezTo>
                    <a:pt x="45019" y="32188"/>
                    <a:pt x="44781" y="33464"/>
                    <a:pt x="43991" y="34409"/>
                  </a:cubicBezTo>
                  <a:cubicBezTo>
                    <a:pt x="43486" y="35005"/>
                    <a:pt x="42789" y="35418"/>
                    <a:pt x="42119" y="35813"/>
                  </a:cubicBezTo>
                  <a:cubicBezTo>
                    <a:pt x="41467" y="36189"/>
                    <a:pt x="40806" y="36584"/>
                    <a:pt x="40293" y="37144"/>
                  </a:cubicBezTo>
                  <a:cubicBezTo>
                    <a:pt x="40036" y="37419"/>
                    <a:pt x="39824" y="37731"/>
                    <a:pt x="39623" y="38025"/>
                  </a:cubicBezTo>
                  <a:cubicBezTo>
                    <a:pt x="39411" y="38346"/>
                    <a:pt x="39191" y="38667"/>
                    <a:pt x="38925" y="38943"/>
                  </a:cubicBezTo>
                  <a:cubicBezTo>
                    <a:pt x="38237" y="39668"/>
                    <a:pt x="37282" y="40053"/>
                    <a:pt x="36355" y="40430"/>
                  </a:cubicBezTo>
                  <a:cubicBezTo>
                    <a:pt x="36217" y="40485"/>
                    <a:pt x="36071" y="40549"/>
                    <a:pt x="35933" y="40604"/>
                  </a:cubicBezTo>
                  <a:cubicBezTo>
                    <a:pt x="35896" y="40622"/>
                    <a:pt x="35878" y="40668"/>
                    <a:pt x="35896" y="40705"/>
                  </a:cubicBezTo>
                  <a:cubicBezTo>
                    <a:pt x="35905" y="40733"/>
                    <a:pt x="35933" y="40751"/>
                    <a:pt x="35960" y="40751"/>
                  </a:cubicBezTo>
                  <a:cubicBezTo>
                    <a:pt x="35970" y="40751"/>
                    <a:pt x="35988" y="40751"/>
                    <a:pt x="35997" y="40742"/>
                  </a:cubicBezTo>
                  <a:cubicBezTo>
                    <a:pt x="36135" y="40687"/>
                    <a:pt x="36273" y="40632"/>
                    <a:pt x="36410" y="40576"/>
                  </a:cubicBezTo>
                  <a:cubicBezTo>
                    <a:pt x="37356" y="40191"/>
                    <a:pt x="38328" y="39796"/>
                    <a:pt x="39035" y="39053"/>
                  </a:cubicBezTo>
                  <a:cubicBezTo>
                    <a:pt x="39310" y="38768"/>
                    <a:pt x="39531" y="38438"/>
                    <a:pt x="39751" y="38117"/>
                  </a:cubicBezTo>
                  <a:cubicBezTo>
                    <a:pt x="39953" y="37823"/>
                    <a:pt x="40164" y="37511"/>
                    <a:pt x="40403" y="37245"/>
                  </a:cubicBezTo>
                  <a:cubicBezTo>
                    <a:pt x="40898" y="36703"/>
                    <a:pt x="41559" y="36318"/>
                    <a:pt x="42192" y="35942"/>
                  </a:cubicBezTo>
                  <a:cubicBezTo>
                    <a:pt x="42881" y="35538"/>
                    <a:pt x="43587" y="35125"/>
                    <a:pt x="44111" y="34510"/>
                  </a:cubicBezTo>
                  <a:cubicBezTo>
                    <a:pt x="44927" y="33537"/>
                    <a:pt x="45184" y="32179"/>
                    <a:pt x="45386" y="31086"/>
                  </a:cubicBezTo>
                  <a:cubicBezTo>
                    <a:pt x="45396" y="31041"/>
                    <a:pt x="45368" y="31004"/>
                    <a:pt x="45322" y="30995"/>
                  </a:cubicBezTo>
                  <a:cubicBezTo>
                    <a:pt x="45316" y="30993"/>
                    <a:pt x="45310" y="30993"/>
                    <a:pt x="45305" y="30993"/>
                  </a:cubicBezTo>
                  <a:close/>
                  <a:moveTo>
                    <a:pt x="24819" y="36234"/>
                  </a:moveTo>
                  <a:cubicBezTo>
                    <a:pt x="24782" y="36234"/>
                    <a:pt x="24753" y="36260"/>
                    <a:pt x="24745" y="36300"/>
                  </a:cubicBezTo>
                  <a:cubicBezTo>
                    <a:pt x="24534" y="37906"/>
                    <a:pt x="24855" y="39530"/>
                    <a:pt x="25158" y="41100"/>
                  </a:cubicBezTo>
                  <a:cubicBezTo>
                    <a:pt x="25452" y="42596"/>
                    <a:pt x="25745" y="44147"/>
                    <a:pt x="25589" y="45670"/>
                  </a:cubicBezTo>
                  <a:cubicBezTo>
                    <a:pt x="25580" y="45716"/>
                    <a:pt x="25617" y="45753"/>
                    <a:pt x="25653" y="45753"/>
                  </a:cubicBezTo>
                  <a:lnTo>
                    <a:pt x="25663" y="45753"/>
                  </a:lnTo>
                  <a:cubicBezTo>
                    <a:pt x="25699" y="45753"/>
                    <a:pt x="25736" y="45725"/>
                    <a:pt x="25736" y="45689"/>
                  </a:cubicBezTo>
                  <a:cubicBezTo>
                    <a:pt x="25901" y="44138"/>
                    <a:pt x="25598" y="42577"/>
                    <a:pt x="25305" y="41072"/>
                  </a:cubicBezTo>
                  <a:cubicBezTo>
                    <a:pt x="25002" y="39512"/>
                    <a:pt x="24690" y="37897"/>
                    <a:pt x="24901" y="36318"/>
                  </a:cubicBezTo>
                  <a:cubicBezTo>
                    <a:pt x="24910" y="36281"/>
                    <a:pt x="24873" y="36235"/>
                    <a:pt x="24837" y="36235"/>
                  </a:cubicBezTo>
                  <a:cubicBezTo>
                    <a:pt x="24831" y="36234"/>
                    <a:pt x="24825" y="36234"/>
                    <a:pt x="24819" y="36234"/>
                  </a:cubicBezTo>
                  <a:close/>
                  <a:moveTo>
                    <a:pt x="22386" y="43357"/>
                  </a:moveTo>
                  <a:cubicBezTo>
                    <a:pt x="22230" y="43367"/>
                    <a:pt x="22175" y="43541"/>
                    <a:pt x="22147" y="43596"/>
                  </a:cubicBezTo>
                  <a:cubicBezTo>
                    <a:pt x="21872" y="44395"/>
                    <a:pt x="21753" y="45257"/>
                    <a:pt x="21808" y="46092"/>
                  </a:cubicBezTo>
                  <a:cubicBezTo>
                    <a:pt x="21817" y="46129"/>
                    <a:pt x="21845" y="46166"/>
                    <a:pt x="21890" y="46166"/>
                  </a:cubicBezTo>
                  <a:cubicBezTo>
                    <a:pt x="21936" y="46157"/>
                    <a:pt x="21964" y="46120"/>
                    <a:pt x="21964" y="46083"/>
                  </a:cubicBezTo>
                  <a:cubicBezTo>
                    <a:pt x="21909" y="45266"/>
                    <a:pt x="22019" y="44422"/>
                    <a:pt x="22294" y="43651"/>
                  </a:cubicBezTo>
                  <a:cubicBezTo>
                    <a:pt x="22322" y="43587"/>
                    <a:pt x="22349" y="43513"/>
                    <a:pt x="22395" y="43513"/>
                  </a:cubicBezTo>
                  <a:cubicBezTo>
                    <a:pt x="22404" y="43513"/>
                    <a:pt x="22423" y="43513"/>
                    <a:pt x="22432" y="43523"/>
                  </a:cubicBezTo>
                  <a:cubicBezTo>
                    <a:pt x="22469" y="43550"/>
                    <a:pt x="22487" y="43614"/>
                    <a:pt x="22496" y="43679"/>
                  </a:cubicBezTo>
                  <a:cubicBezTo>
                    <a:pt x="22505" y="43862"/>
                    <a:pt x="22441" y="44055"/>
                    <a:pt x="22377" y="44239"/>
                  </a:cubicBezTo>
                  <a:cubicBezTo>
                    <a:pt x="22359" y="44275"/>
                    <a:pt x="22386" y="44321"/>
                    <a:pt x="22423" y="44330"/>
                  </a:cubicBezTo>
                  <a:cubicBezTo>
                    <a:pt x="22432" y="44335"/>
                    <a:pt x="22442" y="44337"/>
                    <a:pt x="22452" y="44337"/>
                  </a:cubicBezTo>
                  <a:cubicBezTo>
                    <a:pt x="22481" y="44337"/>
                    <a:pt x="22508" y="44318"/>
                    <a:pt x="22515" y="44284"/>
                  </a:cubicBezTo>
                  <a:cubicBezTo>
                    <a:pt x="22579" y="44101"/>
                    <a:pt x="22652" y="43890"/>
                    <a:pt x="22643" y="43669"/>
                  </a:cubicBezTo>
                  <a:cubicBezTo>
                    <a:pt x="22643" y="43587"/>
                    <a:pt x="22616" y="43477"/>
                    <a:pt x="22533" y="43412"/>
                  </a:cubicBezTo>
                  <a:cubicBezTo>
                    <a:pt x="22496" y="43376"/>
                    <a:pt x="22441" y="43357"/>
                    <a:pt x="22386" y="43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15"/>
            <p:cNvSpPr/>
            <p:nvPr/>
          </p:nvSpPr>
          <p:spPr>
            <a:xfrm>
              <a:off x="6481068" y="1836041"/>
              <a:ext cx="487552" cy="227405"/>
            </a:xfrm>
            <a:custGeom>
              <a:avLst/>
              <a:gdLst/>
              <a:ahLst/>
              <a:cxnLst/>
              <a:rect l="l" t="t" r="r" b="b"/>
              <a:pathLst>
                <a:path w="21056" h="9821" extrusionOk="0">
                  <a:moveTo>
                    <a:pt x="2151" y="2169"/>
                  </a:moveTo>
                  <a:cubicBezTo>
                    <a:pt x="2084" y="2169"/>
                    <a:pt x="2028" y="2222"/>
                    <a:pt x="2020" y="2298"/>
                  </a:cubicBezTo>
                  <a:cubicBezTo>
                    <a:pt x="1974" y="2803"/>
                    <a:pt x="2414" y="3207"/>
                    <a:pt x="2846" y="3299"/>
                  </a:cubicBezTo>
                  <a:cubicBezTo>
                    <a:pt x="2933" y="3316"/>
                    <a:pt x="3020" y="3322"/>
                    <a:pt x="3108" y="3322"/>
                  </a:cubicBezTo>
                  <a:cubicBezTo>
                    <a:pt x="3158" y="3322"/>
                    <a:pt x="3208" y="3320"/>
                    <a:pt x="3259" y="3317"/>
                  </a:cubicBezTo>
                  <a:cubicBezTo>
                    <a:pt x="3589" y="3280"/>
                    <a:pt x="3883" y="3124"/>
                    <a:pt x="4103" y="2986"/>
                  </a:cubicBezTo>
                  <a:cubicBezTo>
                    <a:pt x="4167" y="2950"/>
                    <a:pt x="4186" y="2858"/>
                    <a:pt x="4140" y="2794"/>
                  </a:cubicBezTo>
                  <a:cubicBezTo>
                    <a:pt x="4117" y="2754"/>
                    <a:pt x="4073" y="2732"/>
                    <a:pt x="4027" y="2732"/>
                  </a:cubicBezTo>
                  <a:cubicBezTo>
                    <a:pt x="4000" y="2732"/>
                    <a:pt x="3971" y="2740"/>
                    <a:pt x="3947" y="2757"/>
                  </a:cubicBezTo>
                  <a:cubicBezTo>
                    <a:pt x="3734" y="2894"/>
                    <a:pt x="3426" y="3044"/>
                    <a:pt x="3102" y="3044"/>
                  </a:cubicBezTo>
                  <a:cubicBezTo>
                    <a:pt x="3036" y="3044"/>
                    <a:pt x="2968" y="3037"/>
                    <a:pt x="2901" y="3023"/>
                  </a:cubicBezTo>
                  <a:cubicBezTo>
                    <a:pt x="2580" y="2959"/>
                    <a:pt x="2258" y="2665"/>
                    <a:pt x="2295" y="2326"/>
                  </a:cubicBezTo>
                  <a:cubicBezTo>
                    <a:pt x="2304" y="2243"/>
                    <a:pt x="2249" y="2179"/>
                    <a:pt x="2167" y="2170"/>
                  </a:cubicBezTo>
                  <a:cubicBezTo>
                    <a:pt x="2161" y="2169"/>
                    <a:pt x="2156" y="2169"/>
                    <a:pt x="2151" y="2169"/>
                  </a:cubicBezTo>
                  <a:close/>
                  <a:moveTo>
                    <a:pt x="2685" y="279"/>
                  </a:moveTo>
                  <a:cubicBezTo>
                    <a:pt x="3188" y="279"/>
                    <a:pt x="3684" y="427"/>
                    <a:pt x="4103" y="701"/>
                  </a:cubicBezTo>
                  <a:cubicBezTo>
                    <a:pt x="4672" y="1077"/>
                    <a:pt x="5076" y="1665"/>
                    <a:pt x="5223" y="2326"/>
                  </a:cubicBezTo>
                  <a:cubicBezTo>
                    <a:pt x="5406" y="3142"/>
                    <a:pt x="4920" y="4400"/>
                    <a:pt x="3929" y="4877"/>
                  </a:cubicBezTo>
                  <a:cubicBezTo>
                    <a:pt x="3620" y="5029"/>
                    <a:pt x="3278" y="5101"/>
                    <a:pt x="2935" y="5101"/>
                  </a:cubicBezTo>
                  <a:cubicBezTo>
                    <a:pt x="2196" y="5101"/>
                    <a:pt x="1446" y="4768"/>
                    <a:pt x="983" y="4180"/>
                  </a:cubicBezTo>
                  <a:cubicBezTo>
                    <a:pt x="313" y="3326"/>
                    <a:pt x="294" y="2004"/>
                    <a:pt x="937" y="1114"/>
                  </a:cubicBezTo>
                  <a:cubicBezTo>
                    <a:pt x="1074" y="921"/>
                    <a:pt x="1230" y="756"/>
                    <a:pt x="1405" y="637"/>
                  </a:cubicBezTo>
                  <a:cubicBezTo>
                    <a:pt x="1616" y="490"/>
                    <a:pt x="1873" y="380"/>
                    <a:pt x="2176" y="325"/>
                  </a:cubicBezTo>
                  <a:cubicBezTo>
                    <a:pt x="2240" y="316"/>
                    <a:pt x="2313" y="297"/>
                    <a:pt x="2378" y="297"/>
                  </a:cubicBezTo>
                  <a:cubicBezTo>
                    <a:pt x="2480" y="285"/>
                    <a:pt x="2583" y="279"/>
                    <a:pt x="2685" y="279"/>
                  </a:cubicBezTo>
                  <a:close/>
                  <a:moveTo>
                    <a:pt x="9731" y="4828"/>
                  </a:moveTo>
                  <a:cubicBezTo>
                    <a:pt x="9721" y="4828"/>
                    <a:pt x="9711" y="4829"/>
                    <a:pt x="9702" y="4831"/>
                  </a:cubicBezTo>
                  <a:cubicBezTo>
                    <a:pt x="9619" y="4840"/>
                    <a:pt x="9573" y="4914"/>
                    <a:pt x="9592" y="4996"/>
                  </a:cubicBezTo>
                  <a:cubicBezTo>
                    <a:pt x="9683" y="5483"/>
                    <a:pt x="10124" y="5878"/>
                    <a:pt x="10620" y="5914"/>
                  </a:cubicBezTo>
                  <a:cubicBezTo>
                    <a:pt x="10641" y="5917"/>
                    <a:pt x="10662" y="5918"/>
                    <a:pt x="10684" y="5918"/>
                  </a:cubicBezTo>
                  <a:cubicBezTo>
                    <a:pt x="10727" y="5918"/>
                    <a:pt x="10769" y="5914"/>
                    <a:pt x="10812" y="5914"/>
                  </a:cubicBezTo>
                  <a:cubicBezTo>
                    <a:pt x="11244" y="5868"/>
                    <a:pt x="11629" y="5565"/>
                    <a:pt x="11776" y="5162"/>
                  </a:cubicBezTo>
                  <a:cubicBezTo>
                    <a:pt x="11804" y="5097"/>
                    <a:pt x="11767" y="5015"/>
                    <a:pt x="11693" y="4987"/>
                  </a:cubicBezTo>
                  <a:cubicBezTo>
                    <a:pt x="11679" y="4981"/>
                    <a:pt x="11664" y="4978"/>
                    <a:pt x="11648" y="4978"/>
                  </a:cubicBezTo>
                  <a:cubicBezTo>
                    <a:pt x="11595" y="4978"/>
                    <a:pt x="11540" y="5013"/>
                    <a:pt x="11519" y="5070"/>
                  </a:cubicBezTo>
                  <a:cubicBezTo>
                    <a:pt x="11397" y="5409"/>
                    <a:pt x="11053" y="5641"/>
                    <a:pt x="10697" y="5641"/>
                  </a:cubicBezTo>
                  <a:cubicBezTo>
                    <a:pt x="10677" y="5641"/>
                    <a:pt x="10658" y="5640"/>
                    <a:pt x="10638" y="5639"/>
                  </a:cubicBezTo>
                  <a:cubicBezTo>
                    <a:pt x="10262" y="5611"/>
                    <a:pt x="9931" y="5309"/>
                    <a:pt x="9858" y="4941"/>
                  </a:cubicBezTo>
                  <a:cubicBezTo>
                    <a:pt x="9850" y="4878"/>
                    <a:pt x="9793" y="4828"/>
                    <a:pt x="9731" y="4828"/>
                  </a:cubicBezTo>
                  <a:close/>
                  <a:moveTo>
                    <a:pt x="6351" y="4189"/>
                  </a:moveTo>
                  <a:cubicBezTo>
                    <a:pt x="6298" y="4189"/>
                    <a:pt x="6244" y="4222"/>
                    <a:pt x="6223" y="4271"/>
                  </a:cubicBezTo>
                  <a:cubicBezTo>
                    <a:pt x="5911" y="5024"/>
                    <a:pt x="5168" y="5565"/>
                    <a:pt x="4360" y="5639"/>
                  </a:cubicBezTo>
                  <a:cubicBezTo>
                    <a:pt x="4314" y="5639"/>
                    <a:pt x="4278" y="5666"/>
                    <a:pt x="4250" y="5712"/>
                  </a:cubicBezTo>
                  <a:cubicBezTo>
                    <a:pt x="4232" y="5749"/>
                    <a:pt x="4232" y="5804"/>
                    <a:pt x="4259" y="5841"/>
                  </a:cubicBezTo>
                  <a:cubicBezTo>
                    <a:pt x="4489" y="6226"/>
                    <a:pt x="4764" y="6593"/>
                    <a:pt x="5076" y="6915"/>
                  </a:cubicBezTo>
                  <a:cubicBezTo>
                    <a:pt x="5104" y="6951"/>
                    <a:pt x="5149" y="6961"/>
                    <a:pt x="5186" y="6961"/>
                  </a:cubicBezTo>
                  <a:cubicBezTo>
                    <a:pt x="5214" y="6951"/>
                    <a:pt x="5250" y="6942"/>
                    <a:pt x="5269" y="6915"/>
                  </a:cubicBezTo>
                  <a:cubicBezTo>
                    <a:pt x="5324" y="6869"/>
                    <a:pt x="5324" y="6777"/>
                    <a:pt x="5269" y="6722"/>
                  </a:cubicBezTo>
                  <a:cubicBezTo>
                    <a:pt x="5021" y="6465"/>
                    <a:pt x="4801" y="6180"/>
                    <a:pt x="4608" y="5887"/>
                  </a:cubicBezTo>
                  <a:cubicBezTo>
                    <a:pt x="5425" y="5731"/>
                    <a:pt x="6159" y="5152"/>
                    <a:pt x="6480" y="4382"/>
                  </a:cubicBezTo>
                  <a:cubicBezTo>
                    <a:pt x="6508" y="4308"/>
                    <a:pt x="6471" y="4226"/>
                    <a:pt x="6398" y="4198"/>
                  </a:cubicBezTo>
                  <a:cubicBezTo>
                    <a:pt x="6383" y="4192"/>
                    <a:pt x="6367" y="4189"/>
                    <a:pt x="6351" y="4189"/>
                  </a:cubicBezTo>
                  <a:close/>
                  <a:moveTo>
                    <a:pt x="10729" y="2867"/>
                  </a:moveTo>
                  <a:cubicBezTo>
                    <a:pt x="10909" y="2867"/>
                    <a:pt x="11090" y="2889"/>
                    <a:pt x="11271" y="2931"/>
                  </a:cubicBezTo>
                  <a:cubicBezTo>
                    <a:pt x="12024" y="3106"/>
                    <a:pt x="13079" y="3455"/>
                    <a:pt x="13511" y="4382"/>
                  </a:cubicBezTo>
                  <a:cubicBezTo>
                    <a:pt x="13933" y="5309"/>
                    <a:pt x="13740" y="6474"/>
                    <a:pt x="13043" y="7218"/>
                  </a:cubicBezTo>
                  <a:cubicBezTo>
                    <a:pt x="12776" y="7502"/>
                    <a:pt x="12464" y="7704"/>
                    <a:pt x="12143" y="7787"/>
                  </a:cubicBezTo>
                  <a:cubicBezTo>
                    <a:pt x="11941" y="7842"/>
                    <a:pt x="11730" y="7851"/>
                    <a:pt x="11528" y="7860"/>
                  </a:cubicBezTo>
                  <a:cubicBezTo>
                    <a:pt x="11377" y="7868"/>
                    <a:pt x="11223" y="7873"/>
                    <a:pt x="11068" y="7873"/>
                  </a:cubicBezTo>
                  <a:cubicBezTo>
                    <a:pt x="10667" y="7873"/>
                    <a:pt x="10260" y="7836"/>
                    <a:pt x="9876" y="7704"/>
                  </a:cubicBezTo>
                  <a:cubicBezTo>
                    <a:pt x="9087" y="7429"/>
                    <a:pt x="8454" y="6722"/>
                    <a:pt x="8270" y="5905"/>
                  </a:cubicBezTo>
                  <a:cubicBezTo>
                    <a:pt x="8086" y="5088"/>
                    <a:pt x="8353" y="4180"/>
                    <a:pt x="8949" y="3583"/>
                  </a:cubicBezTo>
                  <a:cubicBezTo>
                    <a:pt x="9344" y="3188"/>
                    <a:pt x="9885" y="2941"/>
                    <a:pt x="10445" y="2886"/>
                  </a:cubicBezTo>
                  <a:cubicBezTo>
                    <a:pt x="10540" y="2873"/>
                    <a:pt x="10634" y="2867"/>
                    <a:pt x="10729" y="2867"/>
                  </a:cubicBezTo>
                  <a:close/>
                  <a:moveTo>
                    <a:pt x="2652" y="0"/>
                  </a:moveTo>
                  <a:cubicBezTo>
                    <a:pt x="2474" y="0"/>
                    <a:pt x="2296" y="17"/>
                    <a:pt x="2121" y="50"/>
                  </a:cubicBezTo>
                  <a:cubicBezTo>
                    <a:pt x="1781" y="123"/>
                    <a:pt x="1487" y="242"/>
                    <a:pt x="1240" y="417"/>
                  </a:cubicBezTo>
                  <a:cubicBezTo>
                    <a:pt x="1047" y="545"/>
                    <a:pt x="872" y="729"/>
                    <a:pt x="707" y="949"/>
                  </a:cubicBezTo>
                  <a:cubicBezTo>
                    <a:pt x="1" y="1940"/>
                    <a:pt x="19" y="3399"/>
                    <a:pt x="762" y="4354"/>
                  </a:cubicBezTo>
                  <a:cubicBezTo>
                    <a:pt x="1279" y="5010"/>
                    <a:pt x="2117" y="5380"/>
                    <a:pt x="2944" y="5380"/>
                  </a:cubicBezTo>
                  <a:cubicBezTo>
                    <a:pt x="3043" y="5380"/>
                    <a:pt x="3142" y="5374"/>
                    <a:pt x="3240" y="5364"/>
                  </a:cubicBezTo>
                  <a:cubicBezTo>
                    <a:pt x="3525" y="5327"/>
                    <a:pt x="3800" y="5253"/>
                    <a:pt x="4048" y="5134"/>
                  </a:cubicBezTo>
                  <a:cubicBezTo>
                    <a:pt x="4782" y="4776"/>
                    <a:pt x="5260" y="4060"/>
                    <a:pt x="5452" y="3354"/>
                  </a:cubicBezTo>
                  <a:cubicBezTo>
                    <a:pt x="6416" y="3390"/>
                    <a:pt x="7371" y="3721"/>
                    <a:pt x="8160" y="4281"/>
                  </a:cubicBezTo>
                  <a:cubicBezTo>
                    <a:pt x="7940" y="4813"/>
                    <a:pt x="7875" y="5409"/>
                    <a:pt x="8004" y="5960"/>
                  </a:cubicBezTo>
                  <a:cubicBezTo>
                    <a:pt x="8206" y="6869"/>
                    <a:pt x="8912" y="7658"/>
                    <a:pt x="9794" y="7961"/>
                  </a:cubicBezTo>
                  <a:cubicBezTo>
                    <a:pt x="10209" y="8108"/>
                    <a:pt x="10644" y="8148"/>
                    <a:pt x="11070" y="8148"/>
                  </a:cubicBezTo>
                  <a:cubicBezTo>
                    <a:pt x="11228" y="8148"/>
                    <a:pt x="11384" y="8143"/>
                    <a:pt x="11537" y="8135"/>
                  </a:cubicBezTo>
                  <a:cubicBezTo>
                    <a:pt x="11648" y="8135"/>
                    <a:pt x="11767" y="8126"/>
                    <a:pt x="11877" y="8117"/>
                  </a:cubicBezTo>
                  <a:cubicBezTo>
                    <a:pt x="11987" y="8099"/>
                    <a:pt x="12106" y="8080"/>
                    <a:pt x="12217" y="8053"/>
                  </a:cubicBezTo>
                  <a:cubicBezTo>
                    <a:pt x="12584" y="7952"/>
                    <a:pt x="12942" y="7732"/>
                    <a:pt x="13244" y="7410"/>
                  </a:cubicBezTo>
                  <a:cubicBezTo>
                    <a:pt x="13612" y="7016"/>
                    <a:pt x="13850" y="6520"/>
                    <a:pt x="13951" y="5997"/>
                  </a:cubicBezTo>
                  <a:cubicBezTo>
                    <a:pt x="15062" y="6190"/>
                    <a:pt x="19788" y="7952"/>
                    <a:pt x="20862" y="8291"/>
                  </a:cubicBezTo>
                  <a:cubicBezTo>
                    <a:pt x="20864" y="8292"/>
                    <a:pt x="20866" y="8293"/>
                    <a:pt x="20870" y="8293"/>
                  </a:cubicBezTo>
                  <a:cubicBezTo>
                    <a:pt x="20904" y="8293"/>
                    <a:pt x="21020" y="8250"/>
                    <a:pt x="21037" y="8200"/>
                  </a:cubicBezTo>
                  <a:cubicBezTo>
                    <a:pt x="21055" y="8126"/>
                    <a:pt x="21018" y="8053"/>
                    <a:pt x="20945" y="8025"/>
                  </a:cubicBezTo>
                  <a:cubicBezTo>
                    <a:pt x="19862" y="7686"/>
                    <a:pt x="15117" y="5923"/>
                    <a:pt x="13988" y="5722"/>
                  </a:cubicBezTo>
                  <a:cubicBezTo>
                    <a:pt x="14043" y="5226"/>
                    <a:pt x="13970" y="4721"/>
                    <a:pt x="13758" y="4271"/>
                  </a:cubicBezTo>
                  <a:cubicBezTo>
                    <a:pt x="13281" y="3225"/>
                    <a:pt x="12143" y="2849"/>
                    <a:pt x="11335" y="2656"/>
                  </a:cubicBezTo>
                  <a:cubicBezTo>
                    <a:pt x="11137" y="2610"/>
                    <a:pt x="10933" y="2587"/>
                    <a:pt x="10729" y="2587"/>
                  </a:cubicBezTo>
                  <a:cubicBezTo>
                    <a:pt x="10001" y="2587"/>
                    <a:pt x="9271" y="2874"/>
                    <a:pt x="8747" y="3390"/>
                  </a:cubicBezTo>
                  <a:cubicBezTo>
                    <a:pt x="8564" y="3574"/>
                    <a:pt x="8398" y="3794"/>
                    <a:pt x="8279" y="4033"/>
                  </a:cubicBezTo>
                  <a:cubicBezTo>
                    <a:pt x="7462" y="3464"/>
                    <a:pt x="6499" y="3133"/>
                    <a:pt x="5507" y="3078"/>
                  </a:cubicBezTo>
                  <a:cubicBezTo>
                    <a:pt x="5553" y="2794"/>
                    <a:pt x="5553" y="2509"/>
                    <a:pt x="5498" y="2261"/>
                  </a:cubicBezTo>
                  <a:cubicBezTo>
                    <a:pt x="5333" y="1536"/>
                    <a:pt x="4883" y="885"/>
                    <a:pt x="4259" y="472"/>
                  </a:cubicBezTo>
                  <a:cubicBezTo>
                    <a:pt x="3784" y="164"/>
                    <a:pt x="3219" y="0"/>
                    <a:pt x="2652" y="0"/>
                  </a:cubicBezTo>
                  <a:close/>
                  <a:moveTo>
                    <a:pt x="9548" y="8394"/>
                  </a:moveTo>
                  <a:cubicBezTo>
                    <a:pt x="9500" y="8394"/>
                    <a:pt x="9452" y="8421"/>
                    <a:pt x="9426" y="8466"/>
                  </a:cubicBezTo>
                  <a:cubicBezTo>
                    <a:pt x="9124" y="9007"/>
                    <a:pt x="8545" y="9411"/>
                    <a:pt x="7930" y="9521"/>
                  </a:cubicBezTo>
                  <a:cubicBezTo>
                    <a:pt x="7823" y="9539"/>
                    <a:pt x="7713" y="9548"/>
                    <a:pt x="7603" y="9548"/>
                  </a:cubicBezTo>
                  <a:cubicBezTo>
                    <a:pt x="7084" y="9548"/>
                    <a:pt x="6554" y="9355"/>
                    <a:pt x="6168" y="9007"/>
                  </a:cubicBezTo>
                  <a:cubicBezTo>
                    <a:pt x="6143" y="8986"/>
                    <a:pt x="6112" y="8975"/>
                    <a:pt x="6080" y="8975"/>
                  </a:cubicBezTo>
                  <a:cubicBezTo>
                    <a:pt x="6043" y="8975"/>
                    <a:pt x="6005" y="8991"/>
                    <a:pt x="5975" y="9026"/>
                  </a:cubicBezTo>
                  <a:cubicBezTo>
                    <a:pt x="5920" y="9081"/>
                    <a:pt x="5930" y="9163"/>
                    <a:pt x="5985" y="9218"/>
                  </a:cubicBezTo>
                  <a:cubicBezTo>
                    <a:pt x="6424" y="9609"/>
                    <a:pt x="7001" y="9820"/>
                    <a:pt x="7585" y="9820"/>
                  </a:cubicBezTo>
                  <a:cubicBezTo>
                    <a:pt x="7673" y="9820"/>
                    <a:pt x="7760" y="9815"/>
                    <a:pt x="7848" y="9806"/>
                  </a:cubicBezTo>
                  <a:cubicBezTo>
                    <a:pt x="7894" y="9806"/>
                    <a:pt x="7930" y="9797"/>
                    <a:pt x="7976" y="9787"/>
                  </a:cubicBezTo>
                  <a:cubicBezTo>
                    <a:pt x="8683" y="9668"/>
                    <a:pt x="9316" y="9228"/>
                    <a:pt x="9665" y="8603"/>
                  </a:cubicBezTo>
                  <a:cubicBezTo>
                    <a:pt x="9702" y="8530"/>
                    <a:pt x="9683" y="8447"/>
                    <a:pt x="9610" y="8411"/>
                  </a:cubicBezTo>
                  <a:cubicBezTo>
                    <a:pt x="9590" y="8399"/>
                    <a:pt x="9569" y="8394"/>
                    <a:pt x="9548" y="8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15"/>
            <p:cNvSpPr/>
            <p:nvPr/>
          </p:nvSpPr>
          <p:spPr>
            <a:xfrm>
              <a:off x="6153597" y="1444454"/>
              <a:ext cx="261837" cy="259290"/>
            </a:xfrm>
            <a:custGeom>
              <a:avLst/>
              <a:gdLst/>
              <a:ahLst/>
              <a:cxnLst/>
              <a:rect l="l" t="t" r="r" b="b"/>
              <a:pathLst>
                <a:path w="11308" h="11198" extrusionOk="0">
                  <a:moveTo>
                    <a:pt x="5654" y="1"/>
                  </a:moveTo>
                  <a:cubicBezTo>
                    <a:pt x="2533" y="1"/>
                    <a:pt x="0" y="2506"/>
                    <a:pt x="0" y="5599"/>
                  </a:cubicBezTo>
                  <a:cubicBezTo>
                    <a:pt x="0" y="8692"/>
                    <a:pt x="2533" y="11198"/>
                    <a:pt x="5654" y="11198"/>
                  </a:cubicBezTo>
                  <a:cubicBezTo>
                    <a:pt x="8774" y="11198"/>
                    <a:pt x="11308" y="8692"/>
                    <a:pt x="11308" y="5599"/>
                  </a:cubicBezTo>
                  <a:cubicBezTo>
                    <a:pt x="11308" y="2506"/>
                    <a:pt x="8774" y="1"/>
                    <a:pt x="5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15"/>
            <p:cNvSpPr/>
            <p:nvPr/>
          </p:nvSpPr>
          <p:spPr>
            <a:xfrm>
              <a:off x="6300441" y="1623878"/>
              <a:ext cx="90768" cy="62449"/>
            </a:xfrm>
            <a:custGeom>
              <a:avLst/>
              <a:gdLst/>
              <a:ahLst/>
              <a:cxnLst/>
              <a:rect l="l" t="t" r="r" b="b"/>
              <a:pathLst>
                <a:path w="3920" h="2697" extrusionOk="0">
                  <a:moveTo>
                    <a:pt x="3827" y="0"/>
                  </a:moveTo>
                  <a:cubicBezTo>
                    <a:pt x="3803" y="0"/>
                    <a:pt x="3780" y="12"/>
                    <a:pt x="3763" y="34"/>
                  </a:cubicBezTo>
                  <a:cubicBezTo>
                    <a:pt x="2956" y="1338"/>
                    <a:pt x="1579" y="2274"/>
                    <a:pt x="74" y="2540"/>
                  </a:cubicBezTo>
                  <a:cubicBezTo>
                    <a:pt x="28" y="2549"/>
                    <a:pt x="0" y="2595"/>
                    <a:pt x="9" y="2632"/>
                  </a:cubicBezTo>
                  <a:cubicBezTo>
                    <a:pt x="19" y="2669"/>
                    <a:pt x="46" y="2696"/>
                    <a:pt x="83" y="2696"/>
                  </a:cubicBezTo>
                  <a:lnTo>
                    <a:pt x="101" y="2696"/>
                  </a:lnTo>
                  <a:cubicBezTo>
                    <a:pt x="1643" y="2421"/>
                    <a:pt x="3066" y="1457"/>
                    <a:pt x="3892" y="117"/>
                  </a:cubicBezTo>
                  <a:cubicBezTo>
                    <a:pt x="3919" y="80"/>
                    <a:pt x="3910" y="34"/>
                    <a:pt x="3873" y="16"/>
                  </a:cubicBezTo>
                  <a:cubicBezTo>
                    <a:pt x="3859" y="5"/>
                    <a:pt x="3843" y="0"/>
                    <a:pt x="3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115"/>
          <p:cNvGrpSpPr/>
          <p:nvPr/>
        </p:nvGrpSpPr>
        <p:grpSpPr>
          <a:xfrm>
            <a:off x="4316900" y="1287550"/>
            <a:ext cx="1260136" cy="2568394"/>
            <a:chOff x="4316900" y="1287550"/>
            <a:chExt cx="1260136" cy="2568394"/>
          </a:xfrm>
        </p:grpSpPr>
        <p:sp>
          <p:nvSpPr>
            <p:cNvPr id="4319" name="Google Shape;4319;p115"/>
            <p:cNvSpPr/>
            <p:nvPr/>
          </p:nvSpPr>
          <p:spPr>
            <a:xfrm>
              <a:off x="4316900" y="3387632"/>
              <a:ext cx="1116493" cy="468312"/>
            </a:xfrm>
            <a:custGeom>
              <a:avLst/>
              <a:gdLst/>
              <a:ahLst/>
              <a:cxnLst/>
              <a:rect l="l" t="t" r="r" b="b"/>
              <a:pathLst>
                <a:path w="57566" h="24146" extrusionOk="0">
                  <a:moveTo>
                    <a:pt x="4415" y="1"/>
                  </a:moveTo>
                  <a:cubicBezTo>
                    <a:pt x="3112" y="194"/>
                    <a:pt x="1800" y="396"/>
                    <a:pt x="496" y="588"/>
                  </a:cubicBezTo>
                  <a:cubicBezTo>
                    <a:pt x="349" y="607"/>
                    <a:pt x="184" y="634"/>
                    <a:pt x="92" y="726"/>
                  </a:cubicBezTo>
                  <a:cubicBezTo>
                    <a:pt x="1" y="818"/>
                    <a:pt x="1" y="937"/>
                    <a:pt x="1" y="1047"/>
                  </a:cubicBezTo>
                  <a:cubicBezTo>
                    <a:pt x="92" y="3507"/>
                    <a:pt x="1469" y="5811"/>
                    <a:pt x="2828" y="8041"/>
                  </a:cubicBezTo>
                  <a:cubicBezTo>
                    <a:pt x="2983" y="8287"/>
                    <a:pt x="3234" y="8577"/>
                    <a:pt x="3561" y="8577"/>
                  </a:cubicBezTo>
                  <a:cubicBezTo>
                    <a:pt x="3600" y="8577"/>
                    <a:pt x="3640" y="8573"/>
                    <a:pt x="3681" y="8564"/>
                  </a:cubicBezTo>
                  <a:cubicBezTo>
                    <a:pt x="3874" y="8527"/>
                    <a:pt x="4011" y="8380"/>
                    <a:pt x="4112" y="8243"/>
                  </a:cubicBezTo>
                  <a:cubicBezTo>
                    <a:pt x="4856" y="7178"/>
                    <a:pt x="4535" y="5875"/>
                    <a:pt x="4507" y="4663"/>
                  </a:cubicBezTo>
                  <a:cubicBezTo>
                    <a:pt x="4498" y="4195"/>
                    <a:pt x="4535" y="3727"/>
                    <a:pt x="4773" y="3296"/>
                  </a:cubicBezTo>
                  <a:cubicBezTo>
                    <a:pt x="4938" y="3021"/>
                    <a:pt x="5205" y="2764"/>
                    <a:pt x="5535" y="2598"/>
                  </a:cubicBezTo>
                  <a:cubicBezTo>
                    <a:pt x="4874" y="1809"/>
                    <a:pt x="4489" y="910"/>
                    <a:pt x="4415" y="1"/>
                  </a:cubicBezTo>
                  <a:close/>
                  <a:moveTo>
                    <a:pt x="47066" y="16769"/>
                  </a:moveTo>
                  <a:cubicBezTo>
                    <a:pt x="46552" y="17715"/>
                    <a:pt x="46038" y="18651"/>
                    <a:pt x="45524" y="19596"/>
                  </a:cubicBezTo>
                  <a:cubicBezTo>
                    <a:pt x="45304" y="19991"/>
                    <a:pt x="45074" y="20450"/>
                    <a:pt x="45276" y="20853"/>
                  </a:cubicBezTo>
                  <a:cubicBezTo>
                    <a:pt x="45469" y="21257"/>
                    <a:pt x="46001" y="21478"/>
                    <a:pt x="46497" y="21661"/>
                  </a:cubicBezTo>
                  <a:cubicBezTo>
                    <a:pt x="48819" y="22524"/>
                    <a:pt x="51233" y="23231"/>
                    <a:pt x="53711" y="23763"/>
                  </a:cubicBezTo>
                  <a:cubicBezTo>
                    <a:pt x="54672" y="23962"/>
                    <a:pt x="55656" y="24146"/>
                    <a:pt x="56649" y="24146"/>
                  </a:cubicBezTo>
                  <a:cubicBezTo>
                    <a:pt x="56756" y="24146"/>
                    <a:pt x="56862" y="24144"/>
                    <a:pt x="56969" y="24139"/>
                  </a:cubicBezTo>
                  <a:cubicBezTo>
                    <a:pt x="57162" y="24139"/>
                    <a:pt x="57373" y="24112"/>
                    <a:pt x="57483" y="23983"/>
                  </a:cubicBezTo>
                  <a:cubicBezTo>
                    <a:pt x="57566" y="23882"/>
                    <a:pt x="57556" y="23763"/>
                    <a:pt x="57529" y="23644"/>
                  </a:cubicBezTo>
                  <a:cubicBezTo>
                    <a:pt x="57318" y="22762"/>
                    <a:pt x="56464" y="22056"/>
                    <a:pt x="55546" y="21514"/>
                  </a:cubicBezTo>
                  <a:cubicBezTo>
                    <a:pt x="54619" y="20973"/>
                    <a:pt x="53591" y="20532"/>
                    <a:pt x="52765" y="19899"/>
                  </a:cubicBezTo>
                  <a:cubicBezTo>
                    <a:pt x="52040" y="19339"/>
                    <a:pt x="51480" y="18559"/>
                    <a:pt x="51545" y="17779"/>
                  </a:cubicBezTo>
                  <a:lnTo>
                    <a:pt x="51545" y="17779"/>
                  </a:lnTo>
                  <a:cubicBezTo>
                    <a:pt x="51259" y="17818"/>
                    <a:pt x="50969" y="17837"/>
                    <a:pt x="50678" y="17837"/>
                  </a:cubicBezTo>
                  <a:cubicBezTo>
                    <a:pt x="49398" y="17837"/>
                    <a:pt x="48098" y="17465"/>
                    <a:pt x="47066" y="167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15"/>
            <p:cNvSpPr/>
            <p:nvPr/>
          </p:nvSpPr>
          <p:spPr>
            <a:xfrm>
              <a:off x="4689986" y="2889337"/>
              <a:ext cx="887050" cy="436931"/>
            </a:xfrm>
            <a:custGeom>
              <a:avLst/>
              <a:gdLst/>
              <a:ahLst/>
              <a:cxnLst/>
              <a:rect l="l" t="t" r="r" b="b"/>
              <a:pathLst>
                <a:path w="45736" h="22528" extrusionOk="0">
                  <a:moveTo>
                    <a:pt x="40054" y="1"/>
                  </a:moveTo>
                  <a:cubicBezTo>
                    <a:pt x="40038" y="1"/>
                    <a:pt x="40023" y="5"/>
                    <a:pt x="40008" y="14"/>
                  </a:cubicBezTo>
                  <a:cubicBezTo>
                    <a:pt x="39962" y="41"/>
                    <a:pt x="39944" y="96"/>
                    <a:pt x="39971" y="142"/>
                  </a:cubicBezTo>
                  <a:cubicBezTo>
                    <a:pt x="41403" y="2602"/>
                    <a:pt x="42881" y="5245"/>
                    <a:pt x="43918" y="7999"/>
                  </a:cubicBezTo>
                  <a:cubicBezTo>
                    <a:pt x="45074" y="11055"/>
                    <a:pt x="45552" y="13955"/>
                    <a:pt x="45350" y="16599"/>
                  </a:cubicBezTo>
                  <a:cubicBezTo>
                    <a:pt x="45350" y="16644"/>
                    <a:pt x="45386" y="16690"/>
                    <a:pt x="45432" y="16690"/>
                  </a:cubicBezTo>
                  <a:lnTo>
                    <a:pt x="45451" y="16690"/>
                  </a:lnTo>
                  <a:cubicBezTo>
                    <a:pt x="45487" y="16690"/>
                    <a:pt x="45533" y="16654"/>
                    <a:pt x="45533" y="16608"/>
                  </a:cubicBezTo>
                  <a:cubicBezTo>
                    <a:pt x="45735" y="13937"/>
                    <a:pt x="45258" y="11018"/>
                    <a:pt x="44092" y="7934"/>
                  </a:cubicBezTo>
                  <a:cubicBezTo>
                    <a:pt x="43046" y="5163"/>
                    <a:pt x="41559" y="2519"/>
                    <a:pt x="40127" y="51"/>
                  </a:cubicBezTo>
                  <a:cubicBezTo>
                    <a:pt x="40115" y="19"/>
                    <a:pt x="40086" y="1"/>
                    <a:pt x="40054" y="1"/>
                  </a:cubicBezTo>
                  <a:close/>
                  <a:moveTo>
                    <a:pt x="3655" y="10246"/>
                  </a:moveTo>
                  <a:cubicBezTo>
                    <a:pt x="3642" y="10246"/>
                    <a:pt x="3630" y="10249"/>
                    <a:pt x="3617" y="10257"/>
                  </a:cubicBezTo>
                  <a:cubicBezTo>
                    <a:pt x="3571" y="10275"/>
                    <a:pt x="3544" y="10330"/>
                    <a:pt x="3571" y="10376"/>
                  </a:cubicBezTo>
                  <a:cubicBezTo>
                    <a:pt x="3929" y="11183"/>
                    <a:pt x="4315" y="12129"/>
                    <a:pt x="4305" y="13083"/>
                  </a:cubicBezTo>
                  <a:cubicBezTo>
                    <a:pt x="4296" y="14130"/>
                    <a:pt x="3801" y="15240"/>
                    <a:pt x="2947" y="16112"/>
                  </a:cubicBezTo>
                  <a:cubicBezTo>
                    <a:pt x="2250" y="16828"/>
                    <a:pt x="1313" y="17425"/>
                    <a:pt x="65" y="17948"/>
                  </a:cubicBezTo>
                  <a:cubicBezTo>
                    <a:pt x="19" y="17966"/>
                    <a:pt x="1" y="18021"/>
                    <a:pt x="19" y="18067"/>
                  </a:cubicBezTo>
                  <a:cubicBezTo>
                    <a:pt x="38" y="18104"/>
                    <a:pt x="65" y="18122"/>
                    <a:pt x="102" y="18122"/>
                  </a:cubicBezTo>
                  <a:cubicBezTo>
                    <a:pt x="111" y="18122"/>
                    <a:pt x="129" y="18122"/>
                    <a:pt x="139" y="18113"/>
                  </a:cubicBezTo>
                  <a:cubicBezTo>
                    <a:pt x="1405" y="17581"/>
                    <a:pt x="2369" y="16966"/>
                    <a:pt x="3076" y="16241"/>
                  </a:cubicBezTo>
                  <a:cubicBezTo>
                    <a:pt x="3966" y="15332"/>
                    <a:pt x="4480" y="14185"/>
                    <a:pt x="4489" y="13083"/>
                  </a:cubicBezTo>
                  <a:cubicBezTo>
                    <a:pt x="4498" y="12092"/>
                    <a:pt x="4104" y="11128"/>
                    <a:pt x="3736" y="10302"/>
                  </a:cubicBezTo>
                  <a:cubicBezTo>
                    <a:pt x="3716" y="10269"/>
                    <a:pt x="3687" y="10246"/>
                    <a:pt x="3655" y="10246"/>
                  </a:cubicBezTo>
                  <a:close/>
                  <a:moveTo>
                    <a:pt x="45364" y="18139"/>
                  </a:moveTo>
                  <a:cubicBezTo>
                    <a:pt x="45359" y="18139"/>
                    <a:pt x="45355" y="18140"/>
                    <a:pt x="45350" y="18140"/>
                  </a:cubicBezTo>
                  <a:cubicBezTo>
                    <a:pt x="45304" y="18140"/>
                    <a:pt x="45267" y="18177"/>
                    <a:pt x="45267" y="18232"/>
                  </a:cubicBezTo>
                  <a:cubicBezTo>
                    <a:pt x="45322" y="19646"/>
                    <a:pt x="45148" y="21059"/>
                    <a:pt x="44735" y="22417"/>
                  </a:cubicBezTo>
                  <a:cubicBezTo>
                    <a:pt x="44716" y="22463"/>
                    <a:pt x="44744" y="22509"/>
                    <a:pt x="44799" y="22528"/>
                  </a:cubicBezTo>
                  <a:lnTo>
                    <a:pt x="44827" y="22528"/>
                  </a:lnTo>
                  <a:cubicBezTo>
                    <a:pt x="44863" y="22528"/>
                    <a:pt x="44900" y="22500"/>
                    <a:pt x="44909" y="22463"/>
                  </a:cubicBezTo>
                  <a:cubicBezTo>
                    <a:pt x="45322" y="21087"/>
                    <a:pt x="45506" y="19664"/>
                    <a:pt x="45451" y="18223"/>
                  </a:cubicBezTo>
                  <a:cubicBezTo>
                    <a:pt x="45442" y="18181"/>
                    <a:pt x="45411" y="18139"/>
                    <a:pt x="45364" y="181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15"/>
            <p:cNvSpPr/>
            <p:nvPr/>
          </p:nvSpPr>
          <p:spPr>
            <a:xfrm>
              <a:off x="4930125" y="1909697"/>
              <a:ext cx="337337" cy="983230"/>
            </a:xfrm>
            <a:custGeom>
              <a:avLst/>
              <a:gdLst/>
              <a:ahLst/>
              <a:cxnLst/>
              <a:rect l="l" t="t" r="r" b="b"/>
              <a:pathLst>
                <a:path w="17393" h="50695" extrusionOk="0">
                  <a:moveTo>
                    <a:pt x="9187" y="1"/>
                  </a:moveTo>
                  <a:cubicBezTo>
                    <a:pt x="8022" y="1277"/>
                    <a:pt x="6838" y="2543"/>
                    <a:pt x="5635" y="3791"/>
                  </a:cubicBezTo>
                  <a:cubicBezTo>
                    <a:pt x="5691" y="3856"/>
                    <a:pt x="5746" y="3911"/>
                    <a:pt x="5801" y="3975"/>
                  </a:cubicBezTo>
                  <a:cubicBezTo>
                    <a:pt x="6819" y="5113"/>
                    <a:pt x="7829" y="6251"/>
                    <a:pt x="8848" y="7398"/>
                  </a:cubicBezTo>
                  <a:cubicBezTo>
                    <a:pt x="9105" y="7674"/>
                    <a:pt x="9362" y="7977"/>
                    <a:pt x="9343" y="8307"/>
                  </a:cubicBezTo>
                  <a:cubicBezTo>
                    <a:pt x="9298" y="8995"/>
                    <a:pt x="8141" y="9362"/>
                    <a:pt x="7150" y="9491"/>
                  </a:cubicBezTo>
                  <a:cubicBezTo>
                    <a:pt x="7251" y="9702"/>
                    <a:pt x="7278" y="9931"/>
                    <a:pt x="7196" y="10152"/>
                  </a:cubicBezTo>
                  <a:cubicBezTo>
                    <a:pt x="7021" y="10611"/>
                    <a:pt x="6379" y="10932"/>
                    <a:pt x="5700" y="11079"/>
                  </a:cubicBezTo>
                  <a:cubicBezTo>
                    <a:pt x="5801" y="11171"/>
                    <a:pt x="5865" y="11281"/>
                    <a:pt x="5883" y="11391"/>
                  </a:cubicBezTo>
                  <a:cubicBezTo>
                    <a:pt x="5929" y="11657"/>
                    <a:pt x="5709" y="11914"/>
                    <a:pt x="5489" y="12125"/>
                  </a:cubicBezTo>
                  <a:cubicBezTo>
                    <a:pt x="5160" y="12438"/>
                    <a:pt x="4669" y="12751"/>
                    <a:pt x="4140" y="12751"/>
                  </a:cubicBezTo>
                  <a:cubicBezTo>
                    <a:pt x="4064" y="12751"/>
                    <a:pt x="3987" y="12745"/>
                    <a:pt x="3910" y="12731"/>
                  </a:cubicBezTo>
                  <a:lnTo>
                    <a:pt x="3635" y="12749"/>
                  </a:lnTo>
                  <a:cubicBezTo>
                    <a:pt x="3745" y="12813"/>
                    <a:pt x="3846" y="12896"/>
                    <a:pt x="3892" y="12988"/>
                  </a:cubicBezTo>
                  <a:cubicBezTo>
                    <a:pt x="4020" y="13226"/>
                    <a:pt x="3763" y="13483"/>
                    <a:pt x="3497" y="13658"/>
                  </a:cubicBezTo>
                  <a:cubicBezTo>
                    <a:pt x="2790" y="14117"/>
                    <a:pt x="1918" y="14401"/>
                    <a:pt x="982" y="14576"/>
                  </a:cubicBezTo>
                  <a:lnTo>
                    <a:pt x="1166" y="14612"/>
                  </a:lnTo>
                  <a:cubicBezTo>
                    <a:pt x="2313" y="17834"/>
                    <a:pt x="2304" y="21202"/>
                    <a:pt x="2111" y="24515"/>
                  </a:cubicBezTo>
                  <a:cubicBezTo>
                    <a:pt x="1817" y="29407"/>
                    <a:pt x="1111" y="45019"/>
                    <a:pt x="0" y="49856"/>
                  </a:cubicBezTo>
                  <a:cubicBezTo>
                    <a:pt x="1221" y="50067"/>
                    <a:pt x="2441" y="50324"/>
                    <a:pt x="3644" y="50480"/>
                  </a:cubicBezTo>
                  <a:cubicBezTo>
                    <a:pt x="4909" y="50639"/>
                    <a:pt x="6191" y="50694"/>
                    <a:pt x="7475" y="50694"/>
                  </a:cubicBezTo>
                  <a:cubicBezTo>
                    <a:pt x="8407" y="50694"/>
                    <a:pt x="9340" y="50665"/>
                    <a:pt x="10270" y="50627"/>
                  </a:cubicBezTo>
                  <a:cubicBezTo>
                    <a:pt x="12519" y="50535"/>
                    <a:pt x="14768" y="50388"/>
                    <a:pt x="16961" y="50058"/>
                  </a:cubicBezTo>
                  <a:cubicBezTo>
                    <a:pt x="17282" y="48066"/>
                    <a:pt x="17393" y="35336"/>
                    <a:pt x="17356" y="33335"/>
                  </a:cubicBezTo>
                  <a:cubicBezTo>
                    <a:pt x="17292" y="29444"/>
                    <a:pt x="16704" y="25534"/>
                    <a:pt x="16117" y="21652"/>
                  </a:cubicBezTo>
                  <a:cubicBezTo>
                    <a:pt x="15695" y="18825"/>
                    <a:pt x="15254" y="15989"/>
                    <a:pt x="14676" y="13171"/>
                  </a:cubicBezTo>
                  <a:cubicBezTo>
                    <a:pt x="13758" y="8766"/>
                    <a:pt x="12482" y="4425"/>
                    <a:pt x="10280" y="249"/>
                  </a:cubicBezTo>
                  <a:cubicBezTo>
                    <a:pt x="9903" y="175"/>
                    <a:pt x="9545" y="93"/>
                    <a:pt x="9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15"/>
            <p:cNvSpPr/>
            <p:nvPr/>
          </p:nvSpPr>
          <p:spPr>
            <a:xfrm>
              <a:off x="4396300" y="2627942"/>
              <a:ext cx="1152432" cy="1108715"/>
            </a:xfrm>
            <a:custGeom>
              <a:avLst/>
              <a:gdLst/>
              <a:ahLst/>
              <a:cxnLst/>
              <a:rect l="l" t="t" r="r" b="b"/>
              <a:pathLst>
                <a:path w="59419" h="57165" extrusionOk="0">
                  <a:moveTo>
                    <a:pt x="19935" y="0"/>
                  </a:moveTo>
                  <a:cubicBezTo>
                    <a:pt x="17328" y="496"/>
                    <a:pt x="16218" y="3295"/>
                    <a:pt x="15897" y="6186"/>
                  </a:cubicBezTo>
                  <a:cubicBezTo>
                    <a:pt x="15649" y="8499"/>
                    <a:pt x="15952" y="10830"/>
                    <a:pt x="16723" y="13070"/>
                  </a:cubicBezTo>
                  <a:lnTo>
                    <a:pt x="16888" y="13547"/>
                  </a:lnTo>
                  <a:cubicBezTo>
                    <a:pt x="16888" y="13547"/>
                    <a:pt x="20550" y="23909"/>
                    <a:pt x="21330" y="29223"/>
                  </a:cubicBezTo>
                  <a:cubicBezTo>
                    <a:pt x="21376" y="29563"/>
                    <a:pt x="21422" y="29930"/>
                    <a:pt x="21247" y="30242"/>
                  </a:cubicBezTo>
                  <a:cubicBezTo>
                    <a:pt x="21045" y="30609"/>
                    <a:pt x="20587" y="30847"/>
                    <a:pt x="20155" y="31049"/>
                  </a:cubicBezTo>
                  <a:cubicBezTo>
                    <a:pt x="18246" y="31930"/>
                    <a:pt x="16117" y="32472"/>
                    <a:pt x="14098" y="33179"/>
                  </a:cubicBezTo>
                  <a:cubicBezTo>
                    <a:pt x="9316" y="34858"/>
                    <a:pt x="5112" y="37502"/>
                    <a:pt x="9" y="38842"/>
                  </a:cubicBezTo>
                  <a:cubicBezTo>
                    <a:pt x="0" y="39007"/>
                    <a:pt x="0" y="39163"/>
                    <a:pt x="18" y="39328"/>
                  </a:cubicBezTo>
                  <a:cubicBezTo>
                    <a:pt x="92" y="40237"/>
                    <a:pt x="477" y="41136"/>
                    <a:pt x="1138" y="41925"/>
                  </a:cubicBezTo>
                  <a:cubicBezTo>
                    <a:pt x="1202" y="41999"/>
                    <a:pt x="1257" y="42072"/>
                    <a:pt x="1322" y="42146"/>
                  </a:cubicBezTo>
                  <a:cubicBezTo>
                    <a:pt x="10637" y="41246"/>
                    <a:pt x="19760" y="39227"/>
                    <a:pt x="28287" y="36189"/>
                  </a:cubicBezTo>
                  <a:cubicBezTo>
                    <a:pt x="29939" y="35602"/>
                    <a:pt x="31591" y="34959"/>
                    <a:pt x="32922" y="34005"/>
                  </a:cubicBezTo>
                  <a:cubicBezTo>
                    <a:pt x="35813" y="31921"/>
                    <a:pt x="36694" y="28782"/>
                    <a:pt x="37116" y="25671"/>
                  </a:cubicBezTo>
                  <a:cubicBezTo>
                    <a:pt x="38438" y="26552"/>
                    <a:pt x="39741" y="27442"/>
                    <a:pt x="41008" y="28369"/>
                  </a:cubicBezTo>
                  <a:cubicBezTo>
                    <a:pt x="42935" y="29774"/>
                    <a:pt x="44798" y="31297"/>
                    <a:pt x="45982" y="33133"/>
                  </a:cubicBezTo>
                  <a:cubicBezTo>
                    <a:pt x="46340" y="33702"/>
                    <a:pt x="46643" y="34308"/>
                    <a:pt x="46606" y="34941"/>
                  </a:cubicBezTo>
                  <a:cubicBezTo>
                    <a:pt x="46570" y="35537"/>
                    <a:pt x="46239" y="36088"/>
                    <a:pt x="45964" y="36639"/>
                  </a:cubicBezTo>
                  <a:cubicBezTo>
                    <a:pt x="42889" y="42687"/>
                    <a:pt x="45202" y="49745"/>
                    <a:pt x="42329" y="55848"/>
                  </a:cubicBezTo>
                  <a:cubicBezTo>
                    <a:pt x="42439" y="55931"/>
                    <a:pt x="42550" y="56014"/>
                    <a:pt x="42669" y="56096"/>
                  </a:cubicBezTo>
                  <a:cubicBezTo>
                    <a:pt x="43698" y="56797"/>
                    <a:pt x="44994" y="57165"/>
                    <a:pt x="46271" y="57165"/>
                  </a:cubicBezTo>
                  <a:cubicBezTo>
                    <a:pt x="46565" y="57165"/>
                    <a:pt x="46859" y="57145"/>
                    <a:pt x="47148" y="57106"/>
                  </a:cubicBezTo>
                  <a:cubicBezTo>
                    <a:pt x="47405" y="57069"/>
                    <a:pt x="47662" y="57014"/>
                    <a:pt x="47910" y="56950"/>
                  </a:cubicBezTo>
                  <a:cubicBezTo>
                    <a:pt x="52150" y="50314"/>
                    <a:pt x="55417" y="43357"/>
                    <a:pt x="57638" y="36198"/>
                  </a:cubicBezTo>
                  <a:cubicBezTo>
                    <a:pt x="58630" y="32986"/>
                    <a:pt x="59419" y="29682"/>
                    <a:pt x="58969" y="26396"/>
                  </a:cubicBezTo>
                  <a:cubicBezTo>
                    <a:pt x="58281" y="21348"/>
                    <a:pt x="54738" y="16805"/>
                    <a:pt x="50672" y="12840"/>
                  </a:cubicBezTo>
                  <a:cubicBezTo>
                    <a:pt x="48350" y="10582"/>
                    <a:pt x="45835" y="8453"/>
                    <a:pt x="43449" y="6278"/>
                  </a:cubicBezTo>
                  <a:cubicBezTo>
                    <a:pt x="41843" y="4809"/>
                    <a:pt x="40292" y="3332"/>
                    <a:pt x="38915" y="1781"/>
                  </a:cubicBezTo>
                  <a:cubicBezTo>
                    <a:pt x="37412" y="1860"/>
                    <a:pt x="35899" y="1926"/>
                    <a:pt x="34389" y="1926"/>
                  </a:cubicBezTo>
                  <a:cubicBezTo>
                    <a:pt x="32581" y="1926"/>
                    <a:pt x="30778" y="1831"/>
                    <a:pt x="29003" y="1551"/>
                  </a:cubicBezTo>
                  <a:cubicBezTo>
                    <a:pt x="27176" y="1276"/>
                    <a:pt x="25332" y="1175"/>
                    <a:pt x="23523" y="835"/>
                  </a:cubicBezTo>
                  <a:cubicBezTo>
                    <a:pt x="22312" y="606"/>
                    <a:pt x="21128" y="294"/>
                    <a:pt x="19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15"/>
            <p:cNvSpPr/>
            <p:nvPr/>
          </p:nvSpPr>
          <p:spPr>
            <a:xfrm>
              <a:off x="5143190" y="1974570"/>
              <a:ext cx="289819" cy="565733"/>
            </a:xfrm>
            <a:custGeom>
              <a:avLst/>
              <a:gdLst/>
              <a:ahLst/>
              <a:cxnLst/>
              <a:rect l="l" t="t" r="r" b="b"/>
              <a:pathLst>
                <a:path w="14943" h="29169" extrusionOk="0">
                  <a:moveTo>
                    <a:pt x="7907" y="0"/>
                  </a:moveTo>
                  <a:cubicBezTo>
                    <a:pt x="7719" y="0"/>
                    <a:pt x="7524" y="43"/>
                    <a:pt x="7435" y="208"/>
                  </a:cubicBezTo>
                  <a:cubicBezTo>
                    <a:pt x="7379" y="318"/>
                    <a:pt x="7398" y="456"/>
                    <a:pt x="7407" y="584"/>
                  </a:cubicBezTo>
                  <a:cubicBezTo>
                    <a:pt x="7462" y="1135"/>
                    <a:pt x="7315" y="1695"/>
                    <a:pt x="7003" y="2153"/>
                  </a:cubicBezTo>
                  <a:lnTo>
                    <a:pt x="7012" y="2153"/>
                  </a:lnTo>
                  <a:cubicBezTo>
                    <a:pt x="6930" y="2245"/>
                    <a:pt x="6829" y="2328"/>
                    <a:pt x="6719" y="2392"/>
                  </a:cubicBezTo>
                  <a:lnTo>
                    <a:pt x="6719" y="2383"/>
                  </a:lnTo>
                  <a:cubicBezTo>
                    <a:pt x="6269" y="2475"/>
                    <a:pt x="6039" y="2970"/>
                    <a:pt x="5874" y="3393"/>
                  </a:cubicBezTo>
                  <a:cubicBezTo>
                    <a:pt x="5268" y="4944"/>
                    <a:pt x="4617" y="6486"/>
                    <a:pt x="3910" y="7991"/>
                  </a:cubicBezTo>
                  <a:cubicBezTo>
                    <a:pt x="3084" y="9735"/>
                    <a:pt x="2175" y="11497"/>
                    <a:pt x="1652" y="13341"/>
                  </a:cubicBezTo>
                  <a:cubicBezTo>
                    <a:pt x="1258" y="12470"/>
                    <a:pt x="698" y="11680"/>
                    <a:pt x="19" y="11010"/>
                  </a:cubicBezTo>
                  <a:lnTo>
                    <a:pt x="0" y="11019"/>
                  </a:lnTo>
                  <a:cubicBezTo>
                    <a:pt x="358" y="13534"/>
                    <a:pt x="624" y="16077"/>
                    <a:pt x="891" y="18610"/>
                  </a:cubicBezTo>
                  <a:cubicBezTo>
                    <a:pt x="1248" y="22079"/>
                    <a:pt x="1606" y="25576"/>
                    <a:pt x="1643" y="29063"/>
                  </a:cubicBezTo>
                  <a:lnTo>
                    <a:pt x="1689" y="29063"/>
                  </a:lnTo>
                  <a:cubicBezTo>
                    <a:pt x="2019" y="29135"/>
                    <a:pt x="2353" y="29169"/>
                    <a:pt x="2686" y="29169"/>
                  </a:cubicBezTo>
                  <a:cubicBezTo>
                    <a:pt x="4279" y="29169"/>
                    <a:pt x="5860" y="28397"/>
                    <a:pt x="7022" y="27274"/>
                  </a:cubicBezTo>
                  <a:cubicBezTo>
                    <a:pt x="8435" y="25925"/>
                    <a:pt x="9316" y="24116"/>
                    <a:pt x="10032" y="22299"/>
                  </a:cubicBezTo>
                  <a:cubicBezTo>
                    <a:pt x="10739" y="20482"/>
                    <a:pt x="11308" y="18600"/>
                    <a:pt x="12207" y="16866"/>
                  </a:cubicBezTo>
                  <a:cubicBezTo>
                    <a:pt x="12409" y="15985"/>
                    <a:pt x="12703" y="15113"/>
                    <a:pt x="13006" y="14232"/>
                  </a:cubicBezTo>
                  <a:cubicBezTo>
                    <a:pt x="13263" y="13452"/>
                    <a:pt x="13529" y="12681"/>
                    <a:pt x="13657" y="11864"/>
                  </a:cubicBezTo>
                  <a:cubicBezTo>
                    <a:pt x="13767" y="11157"/>
                    <a:pt x="13758" y="10432"/>
                    <a:pt x="13822" y="9716"/>
                  </a:cubicBezTo>
                  <a:cubicBezTo>
                    <a:pt x="13896" y="8835"/>
                    <a:pt x="14070" y="7963"/>
                    <a:pt x="14235" y="7091"/>
                  </a:cubicBezTo>
                  <a:cubicBezTo>
                    <a:pt x="14373" y="6394"/>
                    <a:pt x="14511" y="5687"/>
                    <a:pt x="14713" y="5008"/>
                  </a:cubicBezTo>
                  <a:cubicBezTo>
                    <a:pt x="14805" y="4696"/>
                    <a:pt x="14915" y="4384"/>
                    <a:pt x="14924" y="4053"/>
                  </a:cubicBezTo>
                  <a:cubicBezTo>
                    <a:pt x="14942" y="3732"/>
                    <a:pt x="14841" y="3383"/>
                    <a:pt x="14584" y="3172"/>
                  </a:cubicBezTo>
                  <a:cubicBezTo>
                    <a:pt x="14474" y="3080"/>
                    <a:pt x="14336" y="3025"/>
                    <a:pt x="14199" y="2989"/>
                  </a:cubicBezTo>
                  <a:lnTo>
                    <a:pt x="14235" y="2869"/>
                  </a:lnTo>
                  <a:cubicBezTo>
                    <a:pt x="14391" y="2456"/>
                    <a:pt x="14548" y="2043"/>
                    <a:pt x="14704" y="1630"/>
                  </a:cubicBezTo>
                  <a:cubicBezTo>
                    <a:pt x="14768" y="1474"/>
                    <a:pt x="14823" y="1300"/>
                    <a:pt x="14759" y="1153"/>
                  </a:cubicBezTo>
                  <a:cubicBezTo>
                    <a:pt x="14676" y="951"/>
                    <a:pt x="14428" y="887"/>
                    <a:pt x="14217" y="850"/>
                  </a:cubicBezTo>
                  <a:cubicBezTo>
                    <a:pt x="14135" y="832"/>
                    <a:pt x="14052" y="823"/>
                    <a:pt x="13969" y="804"/>
                  </a:cubicBezTo>
                  <a:cubicBezTo>
                    <a:pt x="12106" y="483"/>
                    <a:pt x="10252" y="162"/>
                    <a:pt x="8371" y="24"/>
                  </a:cubicBezTo>
                  <a:cubicBezTo>
                    <a:pt x="8261" y="15"/>
                    <a:pt x="8150" y="15"/>
                    <a:pt x="8031" y="6"/>
                  </a:cubicBezTo>
                  <a:cubicBezTo>
                    <a:pt x="7991" y="2"/>
                    <a:pt x="7949" y="0"/>
                    <a:pt x="7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15"/>
            <p:cNvSpPr/>
            <p:nvPr/>
          </p:nvSpPr>
          <p:spPr>
            <a:xfrm>
              <a:off x="4841125" y="1794359"/>
              <a:ext cx="337337" cy="890327"/>
            </a:xfrm>
            <a:custGeom>
              <a:avLst/>
              <a:gdLst/>
              <a:ahLst/>
              <a:cxnLst/>
              <a:rect l="l" t="t" r="r" b="b"/>
              <a:pathLst>
                <a:path w="17393" h="45905" extrusionOk="0">
                  <a:moveTo>
                    <a:pt x="10454" y="0"/>
                  </a:moveTo>
                  <a:cubicBezTo>
                    <a:pt x="10390" y="459"/>
                    <a:pt x="10390" y="927"/>
                    <a:pt x="10417" y="1396"/>
                  </a:cubicBezTo>
                  <a:lnTo>
                    <a:pt x="10445" y="1396"/>
                  </a:lnTo>
                  <a:cubicBezTo>
                    <a:pt x="10610" y="1772"/>
                    <a:pt x="10702" y="2185"/>
                    <a:pt x="10711" y="2598"/>
                  </a:cubicBezTo>
                  <a:cubicBezTo>
                    <a:pt x="10711" y="2598"/>
                    <a:pt x="10702" y="2589"/>
                    <a:pt x="10702" y="2580"/>
                  </a:cubicBezTo>
                  <a:cubicBezTo>
                    <a:pt x="10592" y="2469"/>
                    <a:pt x="10454" y="2387"/>
                    <a:pt x="10316" y="2313"/>
                  </a:cubicBezTo>
                  <a:cubicBezTo>
                    <a:pt x="8315" y="1230"/>
                    <a:pt x="6104" y="551"/>
                    <a:pt x="3846" y="331"/>
                  </a:cubicBezTo>
                  <a:cubicBezTo>
                    <a:pt x="3763" y="331"/>
                    <a:pt x="3671" y="322"/>
                    <a:pt x="3589" y="313"/>
                  </a:cubicBezTo>
                  <a:cubicBezTo>
                    <a:pt x="3522" y="307"/>
                    <a:pt x="3454" y="303"/>
                    <a:pt x="3387" y="303"/>
                  </a:cubicBezTo>
                  <a:cubicBezTo>
                    <a:pt x="3222" y="303"/>
                    <a:pt x="3061" y="330"/>
                    <a:pt x="2937" y="441"/>
                  </a:cubicBezTo>
                  <a:cubicBezTo>
                    <a:pt x="2827" y="533"/>
                    <a:pt x="2763" y="680"/>
                    <a:pt x="2717" y="817"/>
                  </a:cubicBezTo>
                  <a:cubicBezTo>
                    <a:pt x="2506" y="1350"/>
                    <a:pt x="2295" y="1873"/>
                    <a:pt x="2093" y="2405"/>
                  </a:cubicBezTo>
                  <a:cubicBezTo>
                    <a:pt x="2065" y="2469"/>
                    <a:pt x="2038" y="2534"/>
                    <a:pt x="2065" y="2598"/>
                  </a:cubicBezTo>
                  <a:cubicBezTo>
                    <a:pt x="2065" y="2607"/>
                    <a:pt x="2065" y="2607"/>
                    <a:pt x="2065" y="2607"/>
                  </a:cubicBezTo>
                  <a:cubicBezTo>
                    <a:pt x="2093" y="2653"/>
                    <a:pt x="2139" y="2680"/>
                    <a:pt x="2175" y="2708"/>
                  </a:cubicBezTo>
                  <a:cubicBezTo>
                    <a:pt x="3102" y="3295"/>
                    <a:pt x="3983" y="3965"/>
                    <a:pt x="4727" y="4782"/>
                  </a:cubicBezTo>
                  <a:cubicBezTo>
                    <a:pt x="5434" y="5553"/>
                    <a:pt x="6012" y="6453"/>
                    <a:pt x="6728" y="7214"/>
                  </a:cubicBezTo>
                  <a:lnTo>
                    <a:pt x="6709" y="7233"/>
                  </a:lnTo>
                  <a:cubicBezTo>
                    <a:pt x="6896" y="7494"/>
                    <a:pt x="7082" y="7757"/>
                    <a:pt x="7266" y="8023"/>
                  </a:cubicBezTo>
                  <a:lnTo>
                    <a:pt x="7266" y="8023"/>
                  </a:lnTo>
                  <a:cubicBezTo>
                    <a:pt x="6726" y="8598"/>
                    <a:pt x="6183" y="9170"/>
                    <a:pt x="5635" y="9738"/>
                  </a:cubicBezTo>
                  <a:cubicBezTo>
                    <a:pt x="5690" y="9803"/>
                    <a:pt x="5746" y="9858"/>
                    <a:pt x="5801" y="9922"/>
                  </a:cubicBezTo>
                  <a:cubicBezTo>
                    <a:pt x="6819" y="11060"/>
                    <a:pt x="7829" y="12198"/>
                    <a:pt x="8848" y="13345"/>
                  </a:cubicBezTo>
                  <a:cubicBezTo>
                    <a:pt x="9105" y="13621"/>
                    <a:pt x="9362" y="13924"/>
                    <a:pt x="9343" y="14254"/>
                  </a:cubicBezTo>
                  <a:cubicBezTo>
                    <a:pt x="9307" y="14942"/>
                    <a:pt x="8141" y="15309"/>
                    <a:pt x="7150" y="15438"/>
                  </a:cubicBezTo>
                  <a:cubicBezTo>
                    <a:pt x="7251" y="15649"/>
                    <a:pt x="7278" y="15878"/>
                    <a:pt x="7196" y="16099"/>
                  </a:cubicBezTo>
                  <a:cubicBezTo>
                    <a:pt x="7021" y="16558"/>
                    <a:pt x="6379" y="16879"/>
                    <a:pt x="5700" y="17026"/>
                  </a:cubicBezTo>
                  <a:cubicBezTo>
                    <a:pt x="5801" y="17118"/>
                    <a:pt x="5865" y="17228"/>
                    <a:pt x="5883" y="17338"/>
                  </a:cubicBezTo>
                  <a:cubicBezTo>
                    <a:pt x="5929" y="17604"/>
                    <a:pt x="5709" y="17861"/>
                    <a:pt x="5489" y="18072"/>
                  </a:cubicBezTo>
                  <a:cubicBezTo>
                    <a:pt x="5160" y="18385"/>
                    <a:pt x="4676" y="18698"/>
                    <a:pt x="4142" y="18698"/>
                  </a:cubicBezTo>
                  <a:cubicBezTo>
                    <a:pt x="4066" y="18698"/>
                    <a:pt x="3988" y="18692"/>
                    <a:pt x="3910" y="18678"/>
                  </a:cubicBezTo>
                  <a:lnTo>
                    <a:pt x="3635" y="18696"/>
                  </a:lnTo>
                  <a:cubicBezTo>
                    <a:pt x="3745" y="18760"/>
                    <a:pt x="3846" y="18843"/>
                    <a:pt x="3892" y="18935"/>
                  </a:cubicBezTo>
                  <a:cubicBezTo>
                    <a:pt x="4020" y="19173"/>
                    <a:pt x="3763" y="19430"/>
                    <a:pt x="3497" y="19605"/>
                  </a:cubicBezTo>
                  <a:cubicBezTo>
                    <a:pt x="2790" y="20064"/>
                    <a:pt x="1918" y="20348"/>
                    <a:pt x="982" y="20523"/>
                  </a:cubicBezTo>
                  <a:lnTo>
                    <a:pt x="1166" y="20559"/>
                  </a:lnTo>
                  <a:cubicBezTo>
                    <a:pt x="2313" y="23781"/>
                    <a:pt x="2304" y="27149"/>
                    <a:pt x="2111" y="30462"/>
                  </a:cubicBezTo>
                  <a:cubicBezTo>
                    <a:pt x="1817" y="35354"/>
                    <a:pt x="1111" y="40237"/>
                    <a:pt x="0" y="45074"/>
                  </a:cubicBezTo>
                  <a:cubicBezTo>
                    <a:pt x="1221" y="45285"/>
                    <a:pt x="2441" y="45533"/>
                    <a:pt x="3644" y="45689"/>
                  </a:cubicBezTo>
                  <a:cubicBezTo>
                    <a:pt x="4931" y="45851"/>
                    <a:pt x="6234" y="45905"/>
                    <a:pt x="7540" y="45905"/>
                  </a:cubicBezTo>
                  <a:cubicBezTo>
                    <a:pt x="8450" y="45905"/>
                    <a:pt x="9362" y="45879"/>
                    <a:pt x="10270" y="45845"/>
                  </a:cubicBezTo>
                  <a:cubicBezTo>
                    <a:pt x="12519" y="45744"/>
                    <a:pt x="14768" y="45597"/>
                    <a:pt x="16961" y="45276"/>
                  </a:cubicBezTo>
                  <a:cubicBezTo>
                    <a:pt x="17282" y="43284"/>
                    <a:pt x="17393" y="41283"/>
                    <a:pt x="17356" y="39282"/>
                  </a:cubicBezTo>
                  <a:cubicBezTo>
                    <a:pt x="17301" y="35391"/>
                    <a:pt x="16704" y="31481"/>
                    <a:pt x="16117" y="27599"/>
                  </a:cubicBezTo>
                  <a:cubicBezTo>
                    <a:pt x="15695" y="24772"/>
                    <a:pt x="15254" y="21936"/>
                    <a:pt x="14676" y="19118"/>
                  </a:cubicBezTo>
                  <a:cubicBezTo>
                    <a:pt x="14211" y="16889"/>
                    <a:pt x="13656" y="14677"/>
                    <a:pt x="12934" y="12494"/>
                  </a:cubicBezTo>
                  <a:lnTo>
                    <a:pt x="12934" y="12494"/>
                  </a:lnTo>
                  <a:cubicBezTo>
                    <a:pt x="13005" y="12488"/>
                    <a:pt x="13076" y="12484"/>
                    <a:pt x="13147" y="12484"/>
                  </a:cubicBezTo>
                  <a:cubicBezTo>
                    <a:pt x="13294" y="12484"/>
                    <a:pt x="13440" y="12500"/>
                    <a:pt x="13584" y="12538"/>
                  </a:cubicBezTo>
                  <a:lnTo>
                    <a:pt x="13584" y="12528"/>
                  </a:lnTo>
                  <a:cubicBezTo>
                    <a:pt x="14180" y="11556"/>
                    <a:pt x="14768" y="10583"/>
                    <a:pt x="15355" y="9610"/>
                  </a:cubicBezTo>
                  <a:lnTo>
                    <a:pt x="15383" y="9573"/>
                  </a:lnTo>
                  <a:cubicBezTo>
                    <a:pt x="13519" y="8196"/>
                    <a:pt x="12271" y="5975"/>
                    <a:pt x="12152" y="3461"/>
                  </a:cubicBezTo>
                  <a:cubicBezTo>
                    <a:pt x="12143" y="3332"/>
                    <a:pt x="12143" y="3194"/>
                    <a:pt x="12143" y="3066"/>
                  </a:cubicBezTo>
                  <a:cubicBezTo>
                    <a:pt x="12143" y="2754"/>
                    <a:pt x="12161" y="2442"/>
                    <a:pt x="12198" y="2139"/>
                  </a:cubicBezTo>
                  <a:lnTo>
                    <a:pt x="12189" y="2139"/>
                  </a:lnTo>
                  <a:cubicBezTo>
                    <a:pt x="12106" y="1910"/>
                    <a:pt x="11959" y="1708"/>
                    <a:pt x="11821" y="1515"/>
                  </a:cubicBezTo>
                  <a:cubicBezTo>
                    <a:pt x="11629" y="1240"/>
                    <a:pt x="11436" y="973"/>
                    <a:pt x="11234" y="707"/>
                  </a:cubicBezTo>
                  <a:cubicBezTo>
                    <a:pt x="11023" y="423"/>
                    <a:pt x="10803" y="138"/>
                    <a:pt x="10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15"/>
            <p:cNvSpPr/>
            <p:nvPr/>
          </p:nvSpPr>
          <p:spPr>
            <a:xfrm>
              <a:off x="4468912" y="1835126"/>
              <a:ext cx="630182" cy="1081174"/>
            </a:xfrm>
            <a:custGeom>
              <a:avLst/>
              <a:gdLst/>
              <a:ahLst/>
              <a:cxnLst/>
              <a:rect l="l" t="t" r="r" b="b"/>
              <a:pathLst>
                <a:path w="32492" h="55745" extrusionOk="0">
                  <a:moveTo>
                    <a:pt x="21101" y="0"/>
                  </a:moveTo>
                  <a:cubicBezTo>
                    <a:pt x="19275" y="771"/>
                    <a:pt x="17421" y="1561"/>
                    <a:pt x="15704" y="2533"/>
                  </a:cubicBezTo>
                  <a:cubicBezTo>
                    <a:pt x="14153" y="3405"/>
                    <a:pt x="12712" y="4424"/>
                    <a:pt x="11492" y="5709"/>
                  </a:cubicBezTo>
                  <a:cubicBezTo>
                    <a:pt x="10500" y="7086"/>
                    <a:pt x="9482" y="8756"/>
                    <a:pt x="8454" y="10426"/>
                  </a:cubicBezTo>
                  <a:cubicBezTo>
                    <a:pt x="7389" y="12161"/>
                    <a:pt x="6324" y="13896"/>
                    <a:pt x="5260" y="15630"/>
                  </a:cubicBezTo>
                  <a:cubicBezTo>
                    <a:pt x="4094" y="17530"/>
                    <a:pt x="2929" y="19448"/>
                    <a:pt x="2249" y="21569"/>
                  </a:cubicBezTo>
                  <a:cubicBezTo>
                    <a:pt x="1928" y="22569"/>
                    <a:pt x="1717" y="23606"/>
                    <a:pt x="1387" y="24607"/>
                  </a:cubicBezTo>
                  <a:cubicBezTo>
                    <a:pt x="854" y="26158"/>
                    <a:pt x="1" y="27764"/>
                    <a:pt x="414" y="29342"/>
                  </a:cubicBezTo>
                  <a:cubicBezTo>
                    <a:pt x="607" y="30077"/>
                    <a:pt x="1056" y="30710"/>
                    <a:pt x="1295" y="31426"/>
                  </a:cubicBezTo>
                  <a:cubicBezTo>
                    <a:pt x="1460" y="31903"/>
                    <a:pt x="1515" y="32417"/>
                    <a:pt x="1708" y="32885"/>
                  </a:cubicBezTo>
                  <a:cubicBezTo>
                    <a:pt x="1928" y="33417"/>
                    <a:pt x="2304" y="33867"/>
                    <a:pt x="2717" y="34271"/>
                  </a:cubicBezTo>
                  <a:cubicBezTo>
                    <a:pt x="3980" y="35458"/>
                    <a:pt x="2803" y="36019"/>
                    <a:pt x="4058" y="36019"/>
                  </a:cubicBezTo>
                  <a:cubicBezTo>
                    <a:pt x="4171" y="36019"/>
                    <a:pt x="4305" y="36015"/>
                    <a:pt x="4461" y="36006"/>
                  </a:cubicBezTo>
                  <a:cubicBezTo>
                    <a:pt x="4466" y="36005"/>
                    <a:pt x="4470" y="36005"/>
                    <a:pt x="4475" y="36005"/>
                  </a:cubicBezTo>
                  <a:cubicBezTo>
                    <a:pt x="5973" y="36005"/>
                    <a:pt x="1020" y="51149"/>
                    <a:pt x="1020" y="51149"/>
                  </a:cubicBezTo>
                  <a:cubicBezTo>
                    <a:pt x="1901" y="51718"/>
                    <a:pt x="5214" y="53205"/>
                    <a:pt x="13180" y="55279"/>
                  </a:cubicBezTo>
                  <a:cubicBezTo>
                    <a:pt x="14485" y="55620"/>
                    <a:pt x="16122" y="55745"/>
                    <a:pt x="17866" y="55745"/>
                  </a:cubicBezTo>
                  <a:cubicBezTo>
                    <a:pt x="22688" y="55745"/>
                    <a:pt x="28326" y="54789"/>
                    <a:pt x="30006" y="54789"/>
                  </a:cubicBezTo>
                  <a:cubicBezTo>
                    <a:pt x="30176" y="54789"/>
                    <a:pt x="30305" y="54799"/>
                    <a:pt x="30389" y="54821"/>
                  </a:cubicBezTo>
                  <a:cubicBezTo>
                    <a:pt x="31069" y="50498"/>
                    <a:pt x="32188" y="34344"/>
                    <a:pt x="32372" y="29966"/>
                  </a:cubicBezTo>
                  <a:cubicBezTo>
                    <a:pt x="32491" y="27002"/>
                    <a:pt x="32491" y="23992"/>
                    <a:pt x="31794" y="21101"/>
                  </a:cubicBezTo>
                  <a:cubicBezTo>
                    <a:pt x="31794" y="21101"/>
                    <a:pt x="29095" y="11023"/>
                    <a:pt x="29178" y="10931"/>
                  </a:cubicBezTo>
                  <a:cubicBezTo>
                    <a:pt x="28691" y="8618"/>
                    <a:pt x="27306" y="6599"/>
                    <a:pt x="25910" y="4690"/>
                  </a:cubicBezTo>
                  <a:lnTo>
                    <a:pt x="25929" y="4663"/>
                  </a:lnTo>
                  <a:cubicBezTo>
                    <a:pt x="25185" y="3901"/>
                    <a:pt x="24589" y="2992"/>
                    <a:pt x="23855" y="2212"/>
                  </a:cubicBezTo>
                  <a:cubicBezTo>
                    <a:pt x="23084" y="1386"/>
                    <a:pt x="22175" y="698"/>
                    <a:pt x="21220" y="120"/>
                  </a:cubicBezTo>
                  <a:cubicBezTo>
                    <a:pt x="21175" y="92"/>
                    <a:pt x="21129" y="55"/>
                    <a:pt x="21101" y="9"/>
                  </a:cubicBezTo>
                  <a:cubicBezTo>
                    <a:pt x="21101" y="9"/>
                    <a:pt x="21101" y="9"/>
                    <a:pt x="2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15"/>
            <p:cNvSpPr/>
            <p:nvPr/>
          </p:nvSpPr>
          <p:spPr>
            <a:xfrm>
              <a:off x="4762792" y="1730106"/>
              <a:ext cx="176611" cy="140633"/>
            </a:xfrm>
            <a:custGeom>
              <a:avLst/>
              <a:gdLst/>
              <a:ahLst/>
              <a:cxnLst/>
              <a:rect l="l" t="t" r="r" b="b"/>
              <a:pathLst>
                <a:path w="9106" h="7251" extrusionOk="0">
                  <a:moveTo>
                    <a:pt x="4122" y="0"/>
                  </a:moveTo>
                  <a:cubicBezTo>
                    <a:pt x="3739" y="188"/>
                    <a:pt x="3312" y="286"/>
                    <a:pt x="2885" y="286"/>
                  </a:cubicBezTo>
                  <a:cubicBezTo>
                    <a:pt x="2646" y="286"/>
                    <a:pt x="2407" y="256"/>
                    <a:pt x="2176" y="193"/>
                  </a:cubicBezTo>
                  <a:lnTo>
                    <a:pt x="2167" y="184"/>
                  </a:lnTo>
                  <a:cubicBezTo>
                    <a:pt x="1690" y="1138"/>
                    <a:pt x="1157" y="2056"/>
                    <a:pt x="763" y="3047"/>
                  </a:cubicBezTo>
                  <a:cubicBezTo>
                    <a:pt x="267" y="4286"/>
                    <a:pt x="1" y="5691"/>
                    <a:pt x="377" y="6957"/>
                  </a:cubicBezTo>
                  <a:lnTo>
                    <a:pt x="405" y="6948"/>
                  </a:lnTo>
                  <a:cubicBezTo>
                    <a:pt x="992" y="6957"/>
                    <a:pt x="1589" y="6966"/>
                    <a:pt x="2176" y="6976"/>
                  </a:cubicBezTo>
                  <a:cubicBezTo>
                    <a:pt x="2745" y="6985"/>
                    <a:pt x="3323" y="6994"/>
                    <a:pt x="3846" y="7205"/>
                  </a:cubicBezTo>
                  <a:lnTo>
                    <a:pt x="3874" y="7251"/>
                  </a:lnTo>
                  <a:cubicBezTo>
                    <a:pt x="5095" y="6563"/>
                    <a:pt x="6407" y="6003"/>
                    <a:pt x="7701" y="5461"/>
                  </a:cubicBezTo>
                  <a:cubicBezTo>
                    <a:pt x="7683" y="5415"/>
                    <a:pt x="7701" y="5369"/>
                    <a:pt x="7720" y="5323"/>
                  </a:cubicBezTo>
                  <a:cubicBezTo>
                    <a:pt x="7876" y="4947"/>
                    <a:pt x="8022" y="4562"/>
                    <a:pt x="8178" y="4185"/>
                  </a:cubicBezTo>
                  <a:cubicBezTo>
                    <a:pt x="8215" y="4084"/>
                    <a:pt x="8261" y="3983"/>
                    <a:pt x="8344" y="3910"/>
                  </a:cubicBezTo>
                  <a:cubicBezTo>
                    <a:pt x="8434" y="3839"/>
                    <a:pt x="8551" y="3818"/>
                    <a:pt x="8670" y="3818"/>
                  </a:cubicBezTo>
                  <a:cubicBezTo>
                    <a:pt x="8720" y="3818"/>
                    <a:pt x="8771" y="3822"/>
                    <a:pt x="8821" y="3827"/>
                  </a:cubicBezTo>
                  <a:cubicBezTo>
                    <a:pt x="8885" y="3827"/>
                    <a:pt x="8949" y="3837"/>
                    <a:pt x="9014" y="3837"/>
                  </a:cubicBezTo>
                  <a:lnTo>
                    <a:pt x="9014" y="3800"/>
                  </a:lnTo>
                  <a:cubicBezTo>
                    <a:pt x="9059" y="3488"/>
                    <a:pt x="9105" y="3176"/>
                    <a:pt x="9078" y="2864"/>
                  </a:cubicBezTo>
                  <a:cubicBezTo>
                    <a:pt x="9041" y="2552"/>
                    <a:pt x="8913" y="2240"/>
                    <a:pt x="8674" y="2047"/>
                  </a:cubicBezTo>
                  <a:cubicBezTo>
                    <a:pt x="8509" y="1909"/>
                    <a:pt x="8298" y="1845"/>
                    <a:pt x="8096" y="1781"/>
                  </a:cubicBezTo>
                  <a:cubicBezTo>
                    <a:pt x="7389" y="1570"/>
                    <a:pt x="6664" y="1450"/>
                    <a:pt x="5966" y="1212"/>
                  </a:cubicBezTo>
                  <a:cubicBezTo>
                    <a:pt x="5269" y="982"/>
                    <a:pt x="4590" y="615"/>
                    <a:pt x="4140" y="37"/>
                  </a:cubicBezTo>
                  <a:lnTo>
                    <a:pt x="4122" y="0"/>
                  </a:lnTo>
                  <a:close/>
                </a:path>
              </a:pathLst>
            </a:custGeom>
            <a:solidFill>
              <a:srgbClr val="8E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15"/>
            <p:cNvSpPr/>
            <p:nvPr/>
          </p:nvSpPr>
          <p:spPr>
            <a:xfrm>
              <a:off x="5011465" y="1864140"/>
              <a:ext cx="121413" cy="524964"/>
            </a:xfrm>
            <a:custGeom>
              <a:avLst/>
              <a:gdLst/>
              <a:ahLst/>
              <a:cxnLst/>
              <a:rect l="l" t="t" r="r" b="b"/>
              <a:pathLst>
                <a:path w="6260" h="27067" extrusionOk="0">
                  <a:moveTo>
                    <a:pt x="606" y="0"/>
                  </a:moveTo>
                  <a:cubicBezTo>
                    <a:pt x="276" y="0"/>
                    <a:pt x="1" y="303"/>
                    <a:pt x="1" y="670"/>
                  </a:cubicBezTo>
                  <a:cubicBezTo>
                    <a:pt x="1" y="1037"/>
                    <a:pt x="276" y="1340"/>
                    <a:pt x="606" y="1340"/>
                  </a:cubicBezTo>
                  <a:cubicBezTo>
                    <a:pt x="937" y="1340"/>
                    <a:pt x="1212" y="1037"/>
                    <a:pt x="1212" y="670"/>
                  </a:cubicBezTo>
                  <a:cubicBezTo>
                    <a:pt x="1212" y="303"/>
                    <a:pt x="937" y="0"/>
                    <a:pt x="606" y="0"/>
                  </a:cubicBezTo>
                  <a:close/>
                  <a:moveTo>
                    <a:pt x="5058" y="16356"/>
                  </a:moveTo>
                  <a:cubicBezTo>
                    <a:pt x="4718" y="16356"/>
                    <a:pt x="4452" y="16658"/>
                    <a:pt x="4452" y="17026"/>
                  </a:cubicBezTo>
                  <a:cubicBezTo>
                    <a:pt x="4452" y="17393"/>
                    <a:pt x="4718" y="17696"/>
                    <a:pt x="5058" y="17696"/>
                  </a:cubicBezTo>
                  <a:cubicBezTo>
                    <a:pt x="5388" y="17696"/>
                    <a:pt x="5654" y="17393"/>
                    <a:pt x="5654" y="17026"/>
                  </a:cubicBezTo>
                  <a:cubicBezTo>
                    <a:pt x="5654" y="16658"/>
                    <a:pt x="5388" y="16356"/>
                    <a:pt x="5058" y="16356"/>
                  </a:cubicBezTo>
                  <a:close/>
                  <a:moveTo>
                    <a:pt x="5654" y="25726"/>
                  </a:moveTo>
                  <a:cubicBezTo>
                    <a:pt x="5324" y="25726"/>
                    <a:pt x="5058" y="26029"/>
                    <a:pt x="5058" y="26396"/>
                  </a:cubicBezTo>
                  <a:cubicBezTo>
                    <a:pt x="5058" y="26763"/>
                    <a:pt x="5324" y="27066"/>
                    <a:pt x="5654" y="27066"/>
                  </a:cubicBezTo>
                  <a:cubicBezTo>
                    <a:pt x="5994" y="27066"/>
                    <a:pt x="6260" y="26763"/>
                    <a:pt x="6260" y="26396"/>
                  </a:cubicBezTo>
                  <a:cubicBezTo>
                    <a:pt x="6260" y="26029"/>
                    <a:pt x="5994" y="25726"/>
                    <a:pt x="5654" y="257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15"/>
            <p:cNvSpPr/>
            <p:nvPr/>
          </p:nvSpPr>
          <p:spPr>
            <a:xfrm>
              <a:off x="5287541" y="1738814"/>
              <a:ext cx="224323" cy="139935"/>
            </a:xfrm>
            <a:custGeom>
              <a:avLst/>
              <a:gdLst/>
              <a:ahLst/>
              <a:cxnLst/>
              <a:rect l="l" t="t" r="r" b="b"/>
              <a:pathLst>
                <a:path w="11566" h="7215" extrusionOk="0">
                  <a:moveTo>
                    <a:pt x="11455" y="1"/>
                  </a:moveTo>
                  <a:cubicBezTo>
                    <a:pt x="11400" y="1011"/>
                    <a:pt x="11088" y="2020"/>
                    <a:pt x="10528" y="2864"/>
                  </a:cubicBezTo>
                  <a:cubicBezTo>
                    <a:pt x="10510" y="2910"/>
                    <a:pt x="10482" y="2947"/>
                    <a:pt x="10455" y="2984"/>
                  </a:cubicBezTo>
                  <a:cubicBezTo>
                    <a:pt x="10611" y="3158"/>
                    <a:pt x="10785" y="3314"/>
                    <a:pt x="10950" y="3470"/>
                  </a:cubicBezTo>
                  <a:cubicBezTo>
                    <a:pt x="11033" y="3544"/>
                    <a:pt x="11115" y="3626"/>
                    <a:pt x="11198" y="3700"/>
                  </a:cubicBezTo>
                  <a:lnTo>
                    <a:pt x="11207" y="3691"/>
                  </a:lnTo>
                  <a:cubicBezTo>
                    <a:pt x="11189" y="3076"/>
                    <a:pt x="11271" y="2461"/>
                    <a:pt x="11446" y="1882"/>
                  </a:cubicBezTo>
                  <a:cubicBezTo>
                    <a:pt x="11492" y="1754"/>
                    <a:pt x="11538" y="1616"/>
                    <a:pt x="11547" y="1488"/>
                  </a:cubicBezTo>
                  <a:cubicBezTo>
                    <a:pt x="11565" y="1332"/>
                    <a:pt x="11538" y="1185"/>
                    <a:pt x="11519" y="1029"/>
                  </a:cubicBezTo>
                  <a:cubicBezTo>
                    <a:pt x="11473" y="689"/>
                    <a:pt x="11455" y="341"/>
                    <a:pt x="11464" y="1"/>
                  </a:cubicBezTo>
                  <a:close/>
                  <a:moveTo>
                    <a:pt x="56" y="1993"/>
                  </a:moveTo>
                  <a:lnTo>
                    <a:pt x="56" y="1993"/>
                  </a:lnTo>
                  <a:cubicBezTo>
                    <a:pt x="1" y="2534"/>
                    <a:pt x="37" y="3085"/>
                    <a:pt x="184" y="3608"/>
                  </a:cubicBezTo>
                  <a:cubicBezTo>
                    <a:pt x="230" y="3773"/>
                    <a:pt x="285" y="3938"/>
                    <a:pt x="349" y="4094"/>
                  </a:cubicBezTo>
                  <a:cubicBezTo>
                    <a:pt x="854" y="5278"/>
                    <a:pt x="1873" y="6132"/>
                    <a:pt x="3029" y="6719"/>
                  </a:cubicBezTo>
                  <a:cubicBezTo>
                    <a:pt x="3387" y="6894"/>
                    <a:pt x="3745" y="7040"/>
                    <a:pt x="4112" y="7169"/>
                  </a:cubicBezTo>
                  <a:lnTo>
                    <a:pt x="4149" y="7215"/>
                  </a:lnTo>
                  <a:cubicBezTo>
                    <a:pt x="4691" y="6747"/>
                    <a:pt x="5370" y="6453"/>
                    <a:pt x="6067" y="6306"/>
                  </a:cubicBezTo>
                  <a:cubicBezTo>
                    <a:pt x="6516" y="6209"/>
                    <a:pt x="6975" y="6172"/>
                    <a:pt x="7437" y="6172"/>
                  </a:cubicBezTo>
                  <a:cubicBezTo>
                    <a:pt x="7807" y="6172"/>
                    <a:pt x="8178" y="6196"/>
                    <a:pt x="8545" y="6233"/>
                  </a:cubicBezTo>
                  <a:cubicBezTo>
                    <a:pt x="8601" y="6239"/>
                    <a:pt x="8658" y="6245"/>
                    <a:pt x="8715" y="6245"/>
                  </a:cubicBezTo>
                  <a:cubicBezTo>
                    <a:pt x="8815" y="6245"/>
                    <a:pt x="8913" y="6227"/>
                    <a:pt x="8995" y="6169"/>
                  </a:cubicBezTo>
                  <a:cubicBezTo>
                    <a:pt x="9096" y="6086"/>
                    <a:pt x="9142" y="5948"/>
                    <a:pt x="9170" y="5811"/>
                  </a:cubicBezTo>
                  <a:cubicBezTo>
                    <a:pt x="9307" y="5287"/>
                    <a:pt x="9436" y="4718"/>
                    <a:pt x="9307" y="4195"/>
                  </a:cubicBezTo>
                  <a:lnTo>
                    <a:pt x="9307" y="4195"/>
                  </a:lnTo>
                  <a:cubicBezTo>
                    <a:pt x="8775" y="4617"/>
                    <a:pt x="8169" y="4930"/>
                    <a:pt x="7527" y="5122"/>
                  </a:cubicBezTo>
                  <a:cubicBezTo>
                    <a:pt x="6924" y="5295"/>
                    <a:pt x="6304" y="5362"/>
                    <a:pt x="5684" y="5362"/>
                  </a:cubicBezTo>
                  <a:cubicBezTo>
                    <a:pt x="5644" y="5362"/>
                    <a:pt x="5603" y="5361"/>
                    <a:pt x="5563" y="5361"/>
                  </a:cubicBezTo>
                  <a:cubicBezTo>
                    <a:pt x="3736" y="5324"/>
                    <a:pt x="1845" y="4645"/>
                    <a:pt x="753" y="3186"/>
                  </a:cubicBezTo>
                  <a:cubicBezTo>
                    <a:pt x="469" y="2819"/>
                    <a:pt x="258" y="2406"/>
                    <a:pt x="56" y="1993"/>
                  </a:cubicBezTo>
                  <a:close/>
                </a:path>
              </a:pathLst>
            </a:custGeom>
            <a:solidFill>
              <a:srgbClr val="D94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15"/>
            <p:cNvSpPr/>
            <p:nvPr/>
          </p:nvSpPr>
          <p:spPr>
            <a:xfrm>
              <a:off x="4958073" y="1850971"/>
              <a:ext cx="44512" cy="87239"/>
            </a:xfrm>
            <a:custGeom>
              <a:avLst/>
              <a:gdLst/>
              <a:ahLst/>
              <a:cxnLst/>
              <a:rect l="l" t="t" r="r" b="b"/>
              <a:pathLst>
                <a:path w="2295" h="4498" extrusionOk="0">
                  <a:moveTo>
                    <a:pt x="2295" y="0"/>
                  </a:moveTo>
                  <a:cubicBezTo>
                    <a:pt x="2294" y="0"/>
                    <a:pt x="1652" y="395"/>
                    <a:pt x="1514" y="1101"/>
                  </a:cubicBezTo>
                  <a:cubicBezTo>
                    <a:pt x="1386" y="1808"/>
                    <a:pt x="1019" y="3396"/>
                    <a:pt x="688" y="3442"/>
                  </a:cubicBezTo>
                  <a:cubicBezTo>
                    <a:pt x="664" y="3445"/>
                    <a:pt x="640" y="3447"/>
                    <a:pt x="616" y="3447"/>
                  </a:cubicBezTo>
                  <a:cubicBezTo>
                    <a:pt x="315" y="3447"/>
                    <a:pt x="0" y="3203"/>
                    <a:pt x="0" y="3203"/>
                  </a:cubicBezTo>
                  <a:lnTo>
                    <a:pt x="0" y="3203"/>
                  </a:lnTo>
                  <a:lnTo>
                    <a:pt x="936" y="4497"/>
                  </a:lnTo>
                  <a:cubicBezTo>
                    <a:pt x="936" y="4497"/>
                    <a:pt x="1257" y="4332"/>
                    <a:pt x="1496" y="3653"/>
                  </a:cubicBezTo>
                  <a:cubicBezTo>
                    <a:pt x="1744" y="2974"/>
                    <a:pt x="1680" y="826"/>
                    <a:pt x="2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15"/>
            <p:cNvSpPr/>
            <p:nvPr/>
          </p:nvSpPr>
          <p:spPr>
            <a:xfrm>
              <a:off x="5282926" y="1673495"/>
              <a:ext cx="228939" cy="205257"/>
            </a:xfrm>
            <a:custGeom>
              <a:avLst/>
              <a:gdLst/>
              <a:ahLst/>
              <a:cxnLst/>
              <a:rect l="l" t="t" r="r" b="b"/>
              <a:pathLst>
                <a:path w="11804" h="10583" extrusionOk="0">
                  <a:moveTo>
                    <a:pt x="6783" y="1"/>
                  </a:moveTo>
                  <a:cubicBezTo>
                    <a:pt x="6287" y="1"/>
                    <a:pt x="3561" y="845"/>
                    <a:pt x="3139" y="1120"/>
                  </a:cubicBezTo>
                  <a:cubicBezTo>
                    <a:pt x="2570" y="1506"/>
                    <a:pt x="2019" y="1946"/>
                    <a:pt x="1570" y="2470"/>
                  </a:cubicBezTo>
                  <a:cubicBezTo>
                    <a:pt x="505" y="3690"/>
                    <a:pt x="0" y="5434"/>
                    <a:pt x="422" y="6976"/>
                  </a:cubicBezTo>
                  <a:cubicBezTo>
                    <a:pt x="468" y="7141"/>
                    <a:pt x="523" y="7306"/>
                    <a:pt x="587" y="7462"/>
                  </a:cubicBezTo>
                  <a:cubicBezTo>
                    <a:pt x="1092" y="8646"/>
                    <a:pt x="2111" y="9500"/>
                    <a:pt x="3267" y="10087"/>
                  </a:cubicBezTo>
                  <a:cubicBezTo>
                    <a:pt x="3625" y="10262"/>
                    <a:pt x="3983" y="10408"/>
                    <a:pt x="4350" y="10537"/>
                  </a:cubicBezTo>
                  <a:lnTo>
                    <a:pt x="4387" y="10583"/>
                  </a:lnTo>
                  <a:cubicBezTo>
                    <a:pt x="4929" y="10115"/>
                    <a:pt x="5608" y="9821"/>
                    <a:pt x="6305" y="9674"/>
                  </a:cubicBezTo>
                  <a:cubicBezTo>
                    <a:pt x="6754" y="9577"/>
                    <a:pt x="7213" y="9540"/>
                    <a:pt x="7675" y="9540"/>
                  </a:cubicBezTo>
                  <a:cubicBezTo>
                    <a:pt x="8045" y="9540"/>
                    <a:pt x="8416" y="9564"/>
                    <a:pt x="8783" y="9601"/>
                  </a:cubicBezTo>
                  <a:cubicBezTo>
                    <a:pt x="8839" y="9607"/>
                    <a:pt x="8896" y="9613"/>
                    <a:pt x="8953" y="9613"/>
                  </a:cubicBezTo>
                  <a:cubicBezTo>
                    <a:pt x="9053" y="9613"/>
                    <a:pt x="9151" y="9595"/>
                    <a:pt x="9233" y="9537"/>
                  </a:cubicBezTo>
                  <a:cubicBezTo>
                    <a:pt x="9334" y="9454"/>
                    <a:pt x="9380" y="9316"/>
                    <a:pt x="9408" y="9179"/>
                  </a:cubicBezTo>
                  <a:cubicBezTo>
                    <a:pt x="9554" y="8600"/>
                    <a:pt x="9701" y="7967"/>
                    <a:pt x="9499" y="7398"/>
                  </a:cubicBezTo>
                  <a:cubicBezTo>
                    <a:pt x="9334" y="6958"/>
                    <a:pt x="8967" y="6609"/>
                    <a:pt x="8793" y="6177"/>
                  </a:cubicBezTo>
                  <a:cubicBezTo>
                    <a:pt x="8627" y="5755"/>
                    <a:pt x="8646" y="5287"/>
                    <a:pt x="8710" y="4837"/>
                  </a:cubicBezTo>
                  <a:cubicBezTo>
                    <a:pt x="8738" y="4645"/>
                    <a:pt x="8829" y="4406"/>
                    <a:pt x="9022" y="4397"/>
                  </a:cubicBezTo>
                  <a:cubicBezTo>
                    <a:pt x="9031" y="4396"/>
                    <a:pt x="9039" y="4395"/>
                    <a:pt x="9047" y="4395"/>
                  </a:cubicBezTo>
                  <a:cubicBezTo>
                    <a:pt x="9200" y="4395"/>
                    <a:pt x="9311" y="4551"/>
                    <a:pt x="9389" y="4681"/>
                  </a:cubicBezTo>
                  <a:cubicBezTo>
                    <a:pt x="9885" y="5480"/>
                    <a:pt x="10491" y="6214"/>
                    <a:pt x="11188" y="6838"/>
                  </a:cubicBezTo>
                  <a:cubicBezTo>
                    <a:pt x="11271" y="6912"/>
                    <a:pt x="11353" y="6994"/>
                    <a:pt x="11436" y="7068"/>
                  </a:cubicBezTo>
                  <a:lnTo>
                    <a:pt x="11445" y="7059"/>
                  </a:lnTo>
                  <a:cubicBezTo>
                    <a:pt x="11427" y="6444"/>
                    <a:pt x="11509" y="5829"/>
                    <a:pt x="11684" y="5250"/>
                  </a:cubicBezTo>
                  <a:cubicBezTo>
                    <a:pt x="11730" y="5122"/>
                    <a:pt x="11776" y="4984"/>
                    <a:pt x="11785" y="4856"/>
                  </a:cubicBezTo>
                  <a:cubicBezTo>
                    <a:pt x="11803" y="4700"/>
                    <a:pt x="11776" y="4553"/>
                    <a:pt x="11757" y="4397"/>
                  </a:cubicBezTo>
                  <a:cubicBezTo>
                    <a:pt x="11711" y="4057"/>
                    <a:pt x="11693" y="3709"/>
                    <a:pt x="11702" y="3369"/>
                  </a:cubicBezTo>
                  <a:lnTo>
                    <a:pt x="11665" y="3369"/>
                  </a:lnTo>
                  <a:cubicBezTo>
                    <a:pt x="11564" y="2286"/>
                    <a:pt x="10839" y="1331"/>
                    <a:pt x="9903" y="772"/>
                  </a:cubicBezTo>
                  <a:cubicBezTo>
                    <a:pt x="8976" y="203"/>
                    <a:pt x="7875" y="1"/>
                    <a:pt x="6783" y="1"/>
                  </a:cubicBezTo>
                  <a:close/>
                </a:path>
              </a:pathLst>
            </a:custGeom>
            <a:solidFill>
              <a:srgbClr val="E85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15"/>
            <p:cNvSpPr/>
            <p:nvPr/>
          </p:nvSpPr>
          <p:spPr>
            <a:xfrm>
              <a:off x="4591386" y="1287550"/>
              <a:ext cx="663639" cy="659003"/>
            </a:xfrm>
            <a:custGeom>
              <a:avLst/>
              <a:gdLst/>
              <a:ahLst/>
              <a:cxnLst/>
              <a:rect l="l" t="t" r="r" b="b"/>
              <a:pathLst>
                <a:path w="34217" h="33978" extrusionOk="0">
                  <a:moveTo>
                    <a:pt x="19898" y="1"/>
                  </a:moveTo>
                  <a:cubicBezTo>
                    <a:pt x="17212" y="1"/>
                    <a:pt x="14517" y="929"/>
                    <a:pt x="12427" y="2628"/>
                  </a:cubicBezTo>
                  <a:lnTo>
                    <a:pt x="12437" y="2628"/>
                  </a:lnTo>
                  <a:cubicBezTo>
                    <a:pt x="12106" y="3004"/>
                    <a:pt x="11629" y="3215"/>
                    <a:pt x="11170" y="3408"/>
                  </a:cubicBezTo>
                  <a:cubicBezTo>
                    <a:pt x="11014" y="3481"/>
                    <a:pt x="10858" y="3545"/>
                    <a:pt x="10702" y="3610"/>
                  </a:cubicBezTo>
                  <a:cubicBezTo>
                    <a:pt x="7389" y="5106"/>
                    <a:pt x="4672" y="8116"/>
                    <a:pt x="3993" y="11686"/>
                  </a:cubicBezTo>
                  <a:cubicBezTo>
                    <a:pt x="3727" y="13063"/>
                    <a:pt x="3763" y="14486"/>
                    <a:pt x="3754" y="15890"/>
                  </a:cubicBezTo>
                  <a:cubicBezTo>
                    <a:pt x="3754" y="18148"/>
                    <a:pt x="3653" y="20442"/>
                    <a:pt x="2919" y="22571"/>
                  </a:cubicBezTo>
                  <a:cubicBezTo>
                    <a:pt x="2267" y="24462"/>
                    <a:pt x="1138" y="26160"/>
                    <a:pt x="569" y="28069"/>
                  </a:cubicBezTo>
                  <a:cubicBezTo>
                    <a:pt x="0" y="29978"/>
                    <a:pt x="147" y="32318"/>
                    <a:pt x="1671" y="33603"/>
                  </a:cubicBezTo>
                  <a:cubicBezTo>
                    <a:pt x="1797" y="33703"/>
                    <a:pt x="1956" y="33797"/>
                    <a:pt x="2104" y="33797"/>
                  </a:cubicBezTo>
                  <a:cubicBezTo>
                    <a:pt x="2161" y="33797"/>
                    <a:pt x="2216" y="33783"/>
                    <a:pt x="2267" y="33750"/>
                  </a:cubicBezTo>
                  <a:cubicBezTo>
                    <a:pt x="2414" y="33658"/>
                    <a:pt x="2432" y="33447"/>
                    <a:pt x="2423" y="33264"/>
                  </a:cubicBezTo>
                  <a:cubicBezTo>
                    <a:pt x="2387" y="32530"/>
                    <a:pt x="2175" y="31823"/>
                    <a:pt x="2130" y="31089"/>
                  </a:cubicBezTo>
                  <a:cubicBezTo>
                    <a:pt x="2084" y="30354"/>
                    <a:pt x="2258" y="29556"/>
                    <a:pt x="2827" y="29097"/>
                  </a:cubicBezTo>
                  <a:lnTo>
                    <a:pt x="2827" y="29097"/>
                  </a:lnTo>
                  <a:cubicBezTo>
                    <a:pt x="2946" y="29583"/>
                    <a:pt x="2680" y="30070"/>
                    <a:pt x="2570" y="30556"/>
                  </a:cubicBezTo>
                  <a:cubicBezTo>
                    <a:pt x="2451" y="31043"/>
                    <a:pt x="2644" y="31713"/>
                    <a:pt x="3139" y="31740"/>
                  </a:cubicBezTo>
                  <a:cubicBezTo>
                    <a:pt x="3249" y="31226"/>
                    <a:pt x="3479" y="30731"/>
                    <a:pt x="3791" y="30318"/>
                  </a:cubicBezTo>
                  <a:lnTo>
                    <a:pt x="3791" y="30318"/>
                  </a:lnTo>
                  <a:cubicBezTo>
                    <a:pt x="3543" y="31768"/>
                    <a:pt x="4442" y="33328"/>
                    <a:pt x="5819" y="33860"/>
                  </a:cubicBezTo>
                  <a:cubicBezTo>
                    <a:pt x="5992" y="33927"/>
                    <a:pt x="6186" y="33977"/>
                    <a:pt x="6375" y="33977"/>
                  </a:cubicBezTo>
                  <a:cubicBezTo>
                    <a:pt x="6496" y="33977"/>
                    <a:pt x="6616" y="33957"/>
                    <a:pt x="6728" y="33906"/>
                  </a:cubicBezTo>
                  <a:cubicBezTo>
                    <a:pt x="7003" y="33769"/>
                    <a:pt x="7159" y="33383"/>
                    <a:pt x="6976" y="33145"/>
                  </a:cubicBezTo>
                  <a:lnTo>
                    <a:pt x="6985" y="33145"/>
                  </a:lnTo>
                  <a:cubicBezTo>
                    <a:pt x="7086" y="33200"/>
                    <a:pt x="7187" y="33255"/>
                    <a:pt x="7297" y="33273"/>
                  </a:cubicBezTo>
                  <a:cubicBezTo>
                    <a:pt x="7309" y="33274"/>
                    <a:pt x="7320" y="33274"/>
                    <a:pt x="7332" y="33274"/>
                  </a:cubicBezTo>
                  <a:cubicBezTo>
                    <a:pt x="7441" y="33274"/>
                    <a:pt x="7550" y="33236"/>
                    <a:pt x="7600" y="33145"/>
                  </a:cubicBezTo>
                  <a:cubicBezTo>
                    <a:pt x="7655" y="33034"/>
                    <a:pt x="7618" y="32906"/>
                    <a:pt x="7563" y="32796"/>
                  </a:cubicBezTo>
                  <a:lnTo>
                    <a:pt x="7572" y="32796"/>
                  </a:lnTo>
                  <a:cubicBezTo>
                    <a:pt x="7739" y="33015"/>
                    <a:pt x="8022" y="33108"/>
                    <a:pt x="8295" y="33108"/>
                  </a:cubicBezTo>
                  <a:cubicBezTo>
                    <a:pt x="8308" y="33108"/>
                    <a:pt x="8321" y="33108"/>
                    <a:pt x="8334" y="33108"/>
                  </a:cubicBezTo>
                  <a:cubicBezTo>
                    <a:pt x="8628" y="33099"/>
                    <a:pt x="8903" y="33007"/>
                    <a:pt x="9169" y="32906"/>
                  </a:cubicBezTo>
                  <a:cubicBezTo>
                    <a:pt x="9362" y="32842"/>
                    <a:pt x="9564" y="32768"/>
                    <a:pt x="9711" y="32612"/>
                  </a:cubicBezTo>
                  <a:cubicBezTo>
                    <a:pt x="9858" y="32465"/>
                    <a:pt x="9931" y="32227"/>
                    <a:pt x="9812" y="32052"/>
                  </a:cubicBezTo>
                  <a:cubicBezTo>
                    <a:pt x="9738" y="31933"/>
                    <a:pt x="9591" y="31869"/>
                    <a:pt x="9472" y="31795"/>
                  </a:cubicBezTo>
                  <a:cubicBezTo>
                    <a:pt x="9142" y="31603"/>
                    <a:pt x="8931" y="31254"/>
                    <a:pt x="8765" y="30914"/>
                  </a:cubicBezTo>
                  <a:cubicBezTo>
                    <a:pt x="8527" y="30382"/>
                    <a:pt x="8380" y="29804"/>
                    <a:pt x="8343" y="29216"/>
                  </a:cubicBezTo>
                  <a:lnTo>
                    <a:pt x="8361" y="29216"/>
                  </a:lnTo>
                  <a:cubicBezTo>
                    <a:pt x="8462" y="29730"/>
                    <a:pt x="8582" y="30263"/>
                    <a:pt x="8894" y="30685"/>
                  </a:cubicBezTo>
                  <a:cubicBezTo>
                    <a:pt x="9137" y="31024"/>
                    <a:pt x="9546" y="31274"/>
                    <a:pt x="9954" y="31274"/>
                  </a:cubicBezTo>
                  <a:cubicBezTo>
                    <a:pt x="10054" y="31274"/>
                    <a:pt x="10154" y="31259"/>
                    <a:pt x="10252" y="31226"/>
                  </a:cubicBezTo>
                  <a:cubicBezTo>
                    <a:pt x="10344" y="31199"/>
                    <a:pt x="10427" y="31153"/>
                    <a:pt x="10491" y="31089"/>
                  </a:cubicBezTo>
                  <a:cubicBezTo>
                    <a:pt x="10665" y="30878"/>
                    <a:pt x="10546" y="30575"/>
                    <a:pt x="10454" y="30318"/>
                  </a:cubicBezTo>
                  <a:cubicBezTo>
                    <a:pt x="10436" y="30253"/>
                    <a:pt x="10408" y="30189"/>
                    <a:pt x="10390" y="30116"/>
                  </a:cubicBezTo>
                  <a:cubicBezTo>
                    <a:pt x="10041" y="28950"/>
                    <a:pt x="10289" y="27656"/>
                    <a:pt x="10739" y="26518"/>
                  </a:cubicBezTo>
                  <a:cubicBezTo>
                    <a:pt x="11106" y="25609"/>
                    <a:pt x="11592" y="24765"/>
                    <a:pt x="12033" y="23893"/>
                  </a:cubicBezTo>
                  <a:cubicBezTo>
                    <a:pt x="12180" y="23599"/>
                    <a:pt x="12317" y="23306"/>
                    <a:pt x="12446" y="23012"/>
                  </a:cubicBezTo>
                  <a:cubicBezTo>
                    <a:pt x="13189" y="21268"/>
                    <a:pt x="13510" y="19341"/>
                    <a:pt x="13373" y="17450"/>
                  </a:cubicBezTo>
                  <a:lnTo>
                    <a:pt x="13391" y="17450"/>
                  </a:lnTo>
                  <a:cubicBezTo>
                    <a:pt x="13492" y="18561"/>
                    <a:pt x="13795" y="19662"/>
                    <a:pt x="14291" y="20662"/>
                  </a:cubicBezTo>
                  <a:cubicBezTo>
                    <a:pt x="14428" y="20929"/>
                    <a:pt x="14584" y="21204"/>
                    <a:pt x="14850" y="21360"/>
                  </a:cubicBezTo>
                  <a:cubicBezTo>
                    <a:pt x="14955" y="21418"/>
                    <a:pt x="15078" y="21448"/>
                    <a:pt x="15198" y="21448"/>
                  </a:cubicBezTo>
                  <a:cubicBezTo>
                    <a:pt x="15384" y="21448"/>
                    <a:pt x="15563" y="21375"/>
                    <a:pt x="15658" y="21213"/>
                  </a:cubicBezTo>
                  <a:cubicBezTo>
                    <a:pt x="15777" y="21002"/>
                    <a:pt x="15713" y="20736"/>
                    <a:pt x="15649" y="20497"/>
                  </a:cubicBezTo>
                  <a:cubicBezTo>
                    <a:pt x="15043" y="18074"/>
                    <a:pt x="15851" y="15541"/>
                    <a:pt x="16658" y="13173"/>
                  </a:cubicBezTo>
                  <a:cubicBezTo>
                    <a:pt x="16695" y="13072"/>
                    <a:pt x="16732" y="12962"/>
                    <a:pt x="16814" y="12907"/>
                  </a:cubicBezTo>
                  <a:cubicBezTo>
                    <a:pt x="16860" y="12876"/>
                    <a:pt x="16907" y="12862"/>
                    <a:pt x="16953" y="12862"/>
                  </a:cubicBezTo>
                  <a:cubicBezTo>
                    <a:pt x="17164" y="12862"/>
                    <a:pt x="17358" y="13154"/>
                    <a:pt x="17365" y="13403"/>
                  </a:cubicBezTo>
                  <a:cubicBezTo>
                    <a:pt x="17374" y="13715"/>
                    <a:pt x="17319" y="14082"/>
                    <a:pt x="17567" y="14256"/>
                  </a:cubicBezTo>
                  <a:cubicBezTo>
                    <a:pt x="17637" y="14305"/>
                    <a:pt x="17710" y="14327"/>
                    <a:pt x="17783" y="14327"/>
                  </a:cubicBezTo>
                  <a:cubicBezTo>
                    <a:pt x="18066" y="14327"/>
                    <a:pt x="18354" y="14004"/>
                    <a:pt x="18485" y="13705"/>
                  </a:cubicBezTo>
                  <a:cubicBezTo>
                    <a:pt x="18779" y="13026"/>
                    <a:pt x="18916" y="12301"/>
                    <a:pt x="18999" y="11567"/>
                  </a:cubicBezTo>
                  <a:lnTo>
                    <a:pt x="18999" y="11567"/>
                  </a:lnTo>
                  <a:cubicBezTo>
                    <a:pt x="19237" y="12613"/>
                    <a:pt x="19173" y="13724"/>
                    <a:pt x="18834" y="14733"/>
                  </a:cubicBezTo>
                  <a:cubicBezTo>
                    <a:pt x="18928" y="14756"/>
                    <a:pt x="19022" y="14766"/>
                    <a:pt x="19114" y="14766"/>
                  </a:cubicBezTo>
                  <a:cubicBezTo>
                    <a:pt x="19852" y="14766"/>
                    <a:pt x="20496" y="14089"/>
                    <a:pt x="20871" y="13412"/>
                  </a:cubicBezTo>
                  <a:cubicBezTo>
                    <a:pt x="21725" y="11879"/>
                    <a:pt x="21973" y="10025"/>
                    <a:pt x="21569" y="8327"/>
                  </a:cubicBezTo>
                  <a:lnTo>
                    <a:pt x="21569" y="8327"/>
                  </a:lnTo>
                  <a:cubicBezTo>
                    <a:pt x="21688" y="8538"/>
                    <a:pt x="21706" y="8777"/>
                    <a:pt x="21817" y="8979"/>
                  </a:cubicBezTo>
                  <a:cubicBezTo>
                    <a:pt x="21914" y="9165"/>
                    <a:pt x="22103" y="9308"/>
                    <a:pt x="22298" y="9308"/>
                  </a:cubicBezTo>
                  <a:cubicBezTo>
                    <a:pt x="22324" y="9308"/>
                    <a:pt x="22350" y="9305"/>
                    <a:pt x="22376" y="9300"/>
                  </a:cubicBezTo>
                  <a:cubicBezTo>
                    <a:pt x="22597" y="9254"/>
                    <a:pt x="22744" y="9034"/>
                    <a:pt x="22771" y="8814"/>
                  </a:cubicBezTo>
                  <a:cubicBezTo>
                    <a:pt x="22799" y="8593"/>
                    <a:pt x="22734" y="8373"/>
                    <a:pt x="22670" y="8162"/>
                  </a:cubicBezTo>
                  <a:lnTo>
                    <a:pt x="22670" y="8162"/>
                  </a:lnTo>
                  <a:cubicBezTo>
                    <a:pt x="23248" y="8786"/>
                    <a:pt x="23386" y="9695"/>
                    <a:pt x="23432" y="10539"/>
                  </a:cubicBezTo>
                  <a:cubicBezTo>
                    <a:pt x="23478" y="11402"/>
                    <a:pt x="23450" y="12265"/>
                    <a:pt x="23368" y="13118"/>
                  </a:cubicBezTo>
                  <a:cubicBezTo>
                    <a:pt x="23349" y="13265"/>
                    <a:pt x="23331" y="13421"/>
                    <a:pt x="23386" y="13559"/>
                  </a:cubicBezTo>
                  <a:cubicBezTo>
                    <a:pt x="23434" y="13678"/>
                    <a:pt x="23544" y="13777"/>
                    <a:pt x="23668" y="13777"/>
                  </a:cubicBezTo>
                  <a:cubicBezTo>
                    <a:pt x="23687" y="13777"/>
                    <a:pt x="23706" y="13775"/>
                    <a:pt x="23726" y="13770"/>
                  </a:cubicBezTo>
                  <a:cubicBezTo>
                    <a:pt x="23799" y="13751"/>
                    <a:pt x="23854" y="13696"/>
                    <a:pt x="23909" y="13632"/>
                  </a:cubicBezTo>
                  <a:cubicBezTo>
                    <a:pt x="24515" y="12990"/>
                    <a:pt x="24772" y="12053"/>
                    <a:pt x="24717" y="11172"/>
                  </a:cubicBezTo>
                  <a:cubicBezTo>
                    <a:pt x="24698" y="11007"/>
                    <a:pt x="24717" y="10796"/>
                    <a:pt x="24873" y="10759"/>
                  </a:cubicBezTo>
                  <a:cubicBezTo>
                    <a:pt x="24888" y="10755"/>
                    <a:pt x="24902" y="10753"/>
                    <a:pt x="24917" y="10753"/>
                  </a:cubicBezTo>
                  <a:cubicBezTo>
                    <a:pt x="25057" y="10753"/>
                    <a:pt x="25151" y="10950"/>
                    <a:pt x="25176" y="11108"/>
                  </a:cubicBezTo>
                  <a:cubicBezTo>
                    <a:pt x="25212" y="11411"/>
                    <a:pt x="25176" y="11723"/>
                    <a:pt x="25203" y="12035"/>
                  </a:cubicBezTo>
                  <a:cubicBezTo>
                    <a:pt x="25240" y="12347"/>
                    <a:pt x="25368" y="12668"/>
                    <a:pt x="25635" y="12824"/>
                  </a:cubicBezTo>
                  <a:cubicBezTo>
                    <a:pt x="25769" y="12898"/>
                    <a:pt x="25917" y="12924"/>
                    <a:pt x="26069" y="12924"/>
                  </a:cubicBezTo>
                  <a:cubicBezTo>
                    <a:pt x="26239" y="12924"/>
                    <a:pt x="26415" y="12891"/>
                    <a:pt x="26580" y="12852"/>
                  </a:cubicBezTo>
                  <a:cubicBezTo>
                    <a:pt x="27002" y="12751"/>
                    <a:pt x="27452" y="12641"/>
                    <a:pt x="27828" y="12421"/>
                  </a:cubicBezTo>
                  <a:cubicBezTo>
                    <a:pt x="28030" y="14467"/>
                    <a:pt x="29021" y="16376"/>
                    <a:pt x="29214" y="18423"/>
                  </a:cubicBezTo>
                  <a:cubicBezTo>
                    <a:pt x="29315" y="19488"/>
                    <a:pt x="29187" y="20580"/>
                    <a:pt x="28774" y="21562"/>
                  </a:cubicBezTo>
                  <a:cubicBezTo>
                    <a:pt x="28360" y="22553"/>
                    <a:pt x="27654" y="23425"/>
                    <a:pt x="26727" y="23966"/>
                  </a:cubicBezTo>
                  <a:cubicBezTo>
                    <a:pt x="26075" y="24352"/>
                    <a:pt x="25341" y="24563"/>
                    <a:pt x="24662" y="24875"/>
                  </a:cubicBezTo>
                  <a:cubicBezTo>
                    <a:pt x="23973" y="25196"/>
                    <a:pt x="23303" y="25646"/>
                    <a:pt x="22982" y="26325"/>
                  </a:cubicBezTo>
                  <a:cubicBezTo>
                    <a:pt x="22872" y="26555"/>
                    <a:pt x="22808" y="26784"/>
                    <a:pt x="22780" y="27032"/>
                  </a:cubicBezTo>
                  <a:lnTo>
                    <a:pt x="22799" y="27032"/>
                  </a:lnTo>
                  <a:cubicBezTo>
                    <a:pt x="23010" y="27124"/>
                    <a:pt x="23166" y="27307"/>
                    <a:pt x="23303" y="27500"/>
                  </a:cubicBezTo>
                  <a:cubicBezTo>
                    <a:pt x="23432" y="27674"/>
                    <a:pt x="23570" y="27849"/>
                    <a:pt x="23698" y="28032"/>
                  </a:cubicBezTo>
                  <a:cubicBezTo>
                    <a:pt x="23790" y="28161"/>
                    <a:pt x="23891" y="28289"/>
                    <a:pt x="23946" y="28436"/>
                  </a:cubicBezTo>
                  <a:cubicBezTo>
                    <a:pt x="24230" y="26004"/>
                    <a:pt x="26158" y="24077"/>
                    <a:pt x="28581" y="23820"/>
                  </a:cubicBezTo>
                  <a:lnTo>
                    <a:pt x="28581" y="23801"/>
                  </a:lnTo>
                  <a:cubicBezTo>
                    <a:pt x="29985" y="22984"/>
                    <a:pt x="30784" y="21241"/>
                    <a:pt x="30481" y="19634"/>
                  </a:cubicBezTo>
                  <a:lnTo>
                    <a:pt x="30481" y="19634"/>
                  </a:lnTo>
                  <a:cubicBezTo>
                    <a:pt x="30683" y="20038"/>
                    <a:pt x="30921" y="20415"/>
                    <a:pt x="31187" y="20773"/>
                  </a:cubicBezTo>
                  <a:cubicBezTo>
                    <a:pt x="31261" y="20864"/>
                    <a:pt x="31353" y="20965"/>
                    <a:pt x="31481" y="20974"/>
                  </a:cubicBezTo>
                  <a:cubicBezTo>
                    <a:pt x="31488" y="20975"/>
                    <a:pt x="31495" y="20975"/>
                    <a:pt x="31501" y="20975"/>
                  </a:cubicBezTo>
                  <a:cubicBezTo>
                    <a:pt x="31690" y="20975"/>
                    <a:pt x="31794" y="20729"/>
                    <a:pt x="31830" y="20534"/>
                  </a:cubicBezTo>
                  <a:cubicBezTo>
                    <a:pt x="31958" y="19653"/>
                    <a:pt x="31747" y="18735"/>
                    <a:pt x="31261" y="17992"/>
                  </a:cubicBezTo>
                  <a:lnTo>
                    <a:pt x="31261" y="17992"/>
                  </a:lnTo>
                  <a:cubicBezTo>
                    <a:pt x="31591" y="18276"/>
                    <a:pt x="31857" y="18643"/>
                    <a:pt x="32032" y="19047"/>
                  </a:cubicBezTo>
                  <a:cubicBezTo>
                    <a:pt x="32252" y="19570"/>
                    <a:pt x="32325" y="20139"/>
                    <a:pt x="32546" y="20653"/>
                  </a:cubicBezTo>
                  <a:cubicBezTo>
                    <a:pt x="32662" y="20939"/>
                    <a:pt x="32890" y="21241"/>
                    <a:pt x="33189" y="21241"/>
                  </a:cubicBezTo>
                  <a:cubicBezTo>
                    <a:pt x="33198" y="21241"/>
                    <a:pt x="33207" y="21241"/>
                    <a:pt x="33216" y="21241"/>
                  </a:cubicBezTo>
                  <a:cubicBezTo>
                    <a:pt x="33473" y="21222"/>
                    <a:pt x="33665" y="21002"/>
                    <a:pt x="33794" y="20773"/>
                  </a:cubicBezTo>
                  <a:cubicBezTo>
                    <a:pt x="34207" y="20011"/>
                    <a:pt x="34216" y="19093"/>
                    <a:pt x="34042" y="18239"/>
                  </a:cubicBezTo>
                  <a:cubicBezTo>
                    <a:pt x="33702" y="16642"/>
                    <a:pt x="32748" y="15266"/>
                    <a:pt x="31775" y="13944"/>
                  </a:cubicBezTo>
                  <a:cubicBezTo>
                    <a:pt x="31362" y="13439"/>
                    <a:pt x="30921" y="12944"/>
                    <a:pt x="30471" y="12466"/>
                  </a:cubicBezTo>
                  <a:cubicBezTo>
                    <a:pt x="30343" y="12329"/>
                    <a:pt x="30214" y="12191"/>
                    <a:pt x="30086" y="12044"/>
                  </a:cubicBezTo>
                  <a:cubicBezTo>
                    <a:pt x="29581" y="11429"/>
                    <a:pt x="29214" y="10677"/>
                    <a:pt x="29150" y="9878"/>
                  </a:cubicBezTo>
                  <a:lnTo>
                    <a:pt x="29141" y="9869"/>
                  </a:lnTo>
                  <a:cubicBezTo>
                    <a:pt x="29278" y="9667"/>
                    <a:pt x="29361" y="9429"/>
                    <a:pt x="29398" y="9190"/>
                  </a:cubicBezTo>
                  <a:cubicBezTo>
                    <a:pt x="29462" y="8786"/>
                    <a:pt x="29398" y="8364"/>
                    <a:pt x="29287" y="7960"/>
                  </a:cubicBezTo>
                  <a:cubicBezTo>
                    <a:pt x="29177" y="7584"/>
                    <a:pt x="29012" y="7207"/>
                    <a:pt x="28792" y="6877"/>
                  </a:cubicBezTo>
                  <a:lnTo>
                    <a:pt x="28829" y="6849"/>
                  </a:lnTo>
                  <a:cubicBezTo>
                    <a:pt x="29847" y="6831"/>
                    <a:pt x="30848" y="6280"/>
                    <a:pt x="31408" y="5436"/>
                  </a:cubicBezTo>
                  <a:cubicBezTo>
                    <a:pt x="31637" y="5096"/>
                    <a:pt x="31747" y="4555"/>
                    <a:pt x="31408" y="4344"/>
                  </a:cubicBezTo>
                  <a:cubicBezTo>
                    <a:pt x="31319" y="4288"/>
                    <a:pt x="31222" y="4267"/>
                    <a:pt x="31121" y="4267"/>
                  </a:cubicBezTo>
                  <a:cubicBezTo>
                    <a:pt x="30940" y="4267"/>
                    <a:pt x="30746" y="4333"/>
                    <a:pt x="30563" y="4381"/>
                  </a:cubicBezTo>
                  <a:cubicBezTo>
                    <a:pt x="30352" y="4435"/>
                    <a:pt x="30139" y="4459"/>
                    <a:pt x="29927" y="4459"/>
                  </a:cubicBezTo>
                  <a:cubicBezTo>
                    <a:pt x="28983" y="4459"/>
                    <a:pt x="28043" y="3970"/>
                    <a:pt x="27287" y="3371"/>
                  </a:cubicBezTo>
                  <a:cubicBezTo>
                    <a:pt x="26351" y="2637"/>
                    <a:pt x="25570" y="1710"/>
                    <a:pt x="24552" y="1095"/>
                  </a:cubicBezTo>
                  <a:cubicBezTo>
                    <a:pt x="23845" y="673"/>
                    <a:pt x="23037" y="416"/>
                    <a:pt x="22230" y="241"/>
                  </a:cubicBezTo>
                  <a:cubicBezTo>
                    <a:pt x="21463" y="80"/>
                    <a:pt x="20681" y="1"/>
                    <a:pt x="19898" y="1"/>
                  </a:cubicBezTo>
                  <a:close/>
                </a:path>
              </a:pathLst>
            </a:custGeom>
            <a:solidFill>
              <a:srgbClr val="B75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15"/>
            <p:cNvSpPr/>
            <p:nvPr/>
          </p:nvSpPr>
          <p:spPr>
            <a:xfrm>
              <a:off x="5305345" y="1695197"/>
              <a:ext cx="258846" cy="289121"/>
            </a:xfrm>
            <a:custGeom>
              <a:avLst/>
              <a:gdLst/>
              <a:ahLst/>
              <a:cxnLst/>
              <a:rect l="l" t="t" r="r" b="b"/>
              <a:pathLst>
                <a:path w="13346" h="14907" extrusionOk="0">
                  <a:moveTo>
                    <a:pt x="11627" y="1"/>
                  </a:moveTo>
                  <a:cubicBezTo>
                    <a:pt x="11622" y="1"/>
                    <a:pt x="11616" y="1"/>
                    <a:pt x="11611" y="1"/>
                  </a:cubicBezTo>
                  <a:cubicBezTo>
                    <a:pt x="11510" y="11"/>
                    <a:pt x="11427" y="84"/>
                    <a:pt x="11354" y="148"/>
                  </a:cubicBezTo>
                  <a:cubicBezTo>
                    <a:pt x="10803" y="699"/>
                    <a:pt x="10583" y="1461"/>
                    <a:pt x="10546" y="2250"/>
                  </a:cubicBezTo>
                  <a:cubicBezTo>
                    <a:pt x="10537" y="2590"/>
                    <a:pt x="10555" y="2938"/>
                    <a:pt x="10601" y="3278"/>
                  </a:cubicBezTo>
                  <a:cubicBezTo>
                    <a:pt x="10620" y="3434"/>
                    <a:pt x="10647" y="3581"/>
                    <a:pt x="10629" y="3737"/>
                  </a:cubicBezTo>
                  <a:cubicBezTo>
                    <a:pt x="10620" y="3865"/>
                    <a:pt x="10574" y="4003"/>
                    <a:pt x="10528" y="4131"/>
                  </a:cubicBezTo>
                  <a:cubicBezTo>
                    <a:pt x="10353" y="4710"/>
                    <a:pt x="10271" y="5325"/>
                    <a:pt x="10289" y="5940"/>
                  </a:cubicBezTo>
                  <a:lnTo>
                    <a:pt x="10280" y="5949"/>
                  </a:lnTo>
                  <a:cubicBezTo>
                    <a:pt x="10197" y="5875"/>
                    <a:pt x="10115" y="5793"/>
                    <a:pt x="10032" y="5719"/>
                  </a:cubicBezTo>
                  <a:cubicBezTo>
                    <a:pt x="9335" y="5095"/>
                    <a:pt x="8729" y="4361"/>
                    <a:pt x="8233" y="3562"/>
                  </a:cubicBezTo>
                  <a:cubicBezTo>
                    <a:pt x="8155" y="3432"/>
                    <a:pt x="8044" y="3276"/>
                    <a:pt x="7891" y="3276"/>
                  </a:cubicBezTo>
                  <a:cubicBezTo>
                    <a:pt x="7883" y="3276"/>
                    <a:pt x="7875" y="3277"/>
                    <a:pt x="7866" y="3278"/>
                  </a:cubicBezTo>
                  <a:cubicBezTo>
                    <a:pt x="7673" y="3287"/>
                    <a:pt x="7582" y="3526"/>
                    <a:pt x="7554" y="3718"/>
                  </a:cubicBezTo>
                  <a:cubicBezTo>
                    <a:pt x="7490" y="4168"/>
                    <a:pt x="7471" y="4636"/>
                    <a:pt x="7637" y="5058"/>
                  </a:cubicBezTo>
                  <a:cubicBezTo>
                    <a:pt x="7811" y="5490"/>
                    <a:pt x="8178" y="5839"/>
                    <a:pt x="8343" y="6279"/>
                  </a:cubicBezTo>
                  <a:cubicBezTo>
                    <a:pt x="8545" y="6848"/>
                    <a:pt x="8398" y="7481"/>
                    <a:pt x="8252" y="8060"/>
                  </a:cubicBezTo>
                  <a:cubicBezTo>
                    <a:pt x="8224" y="8197"/>
                    <a:pt x="8178" y="8335"/>
                    <a:pt x="8077" y="8418"/>
                  </a:cubicBezTo>
                  <a:cubicBezTo>
                    <a:pt x="7995" y="8476"/>
                    <a:pt x="7897" y="8494"/>
                    <a:pt x="7797" y="8494"/>
                  </a:cubicBezTo>
                  <a:cubicBezTo>
                    <a:pt x="7740" y="8494"/>
                    <a:pt x="7683" y="8488"/>
                    <a:pt x="7627" y="8482"/>
                  </a:cubicBezTo>
                  <a:cubicBezTo>
                    <a:pt x="7260" y="8445"/>
                    <a:pt x="6889" y="8421"/>
                    <a:pt x="6519" y="8421"/>
                  </a:cubicBezTo>
                  <a:cubicBezTo>
                    <a:pt x="6057" y="8421"/>
                    <a:pt x="5598" y="8458"/>
                    <a:pt x="5149" y="8555"/>
                  </a:cubicBezTo>
                  <a:cubicBezTo>
                    <a:pt x="4452" y="8702"/>
                    <a:pt x="3773" y="8996"/>
                    <a:pt x="3231" y="9464"/>
                  </a:cubicBezTo>
                  <a:lnTo>
                    <a:pt x="3194" y="9418"/>
                  </a:lnTo>
                  <a:cubicBezTo>
                    <a:pt x="2827" y="9289"/>
                    <a:pt x="2469" y="9143"/>
                    <a:pt x="2111" y="8968"/>
                  </a:cubicBezTo>
                  <a:lnTo>
                    <a:pt x="2102" y="8987"/>
                  </a:lnTo>
                  <a:cubicBezTo>
                    <a:pt x="1010" y="10547"/>
                    <a:pt x="285" y="12364"/>
                    <a:pt x="10" y="14246"/>
                  </a:cubicBezTo>
                  <a:lnTo>
                    <a:pt x="0" y="14282"/>
                  </a:lnTo>
                  <a:cubicBezTo>
                    <a:pt x="1506" y="14392"/>
                    <a:pt x="3002" y="14640"/>
                    <a:pt x="4489" y="14906"/>
                  </a:cubicBezTo>
                  <a:lnTo>
                    <a:pt x="4507" y="14760"/>
                  </a:lnTo>
                  <a:cubicBezTo>
                    <a:pt x="4993" y="13759"/>
                    <a:pt x="5911" y="13043"/>
                    <a:pt x="6893" y="12529"/>
                  </a:cubicBezTo>
                  <a:cubicBezTo>
                    <a:pt x="7875" y="12015"/>
                    <a:pt x="8931" y="11676"/>
                    <a:pt x="9950" y="11244"/>
                  </a:cubicBezTo>
                  <a:cubicBezTo>
                    <a:pt x="10399" y="11061"/>
                    <a:pt x="10840" y="10850"/>
                    <a:pt x="11179" y="10510"/>
                  </a:cubicBezTo>
                  <a:lnTo>
                    <a:pt x="11170" y="10501"/>
                  </a:lnTo>
                  <a:cubicBezTo>
                    <a:pt x="11317" y="10363"/>
                    <a:pt x="11354" y="10152"/>
                    <a:pt x="11464" y="9987"/>
                  </a:cubicBezTo>
                  <a:cubicBezTo>
                    <a:pt x="11629" y="9840"/>
                    <a:pt x="11748" y="9647"/>
                    <a:pt x="11831" y="9446"/>
                  </a:cubicBezTo>
                  <a:cubicBezTo>
                    <a:pt x="11996" y="9345"/>
                    <a:pt x="12143" y="9216"/>
                    <a:pt x="12272" y="9078"/>
                  </a:cubicBezTo>
                  <a:lnTo>
                    <a:pt x="12253" y="9069"/>
                  </a:lnTo>
                  <a:cubicBezTo>
                    <a:pt x="12400" y="8904"/>
                    <a:pt x="12492" y="8684"/>
                    <a:pt x="12529" y="8463"/>
                  </a:cubicBezTo>
                  <a:cubicBezTo>
                    <a:pt x="12584" y="8170"/>
                    <a:pt x="12574" y="7867"/>
                    <a:pt x="12593" y="7573"/>
                  </a:cubicBezTo>
                  <a:cubicBezTo>
                    <a:pt x="12639" y="7068"/>
                    <a:pt x="12786" y="6564"/>
                    <a:pt x="13043" y="6114"/>
                  </a:cubicBezTo>
                  <a:cubicBezTo>
                    <a:pt x="13162" y="5903"/>
                    <a:pt x="13309" y="5683"/>
                    <a:pt x="13327" y="5435"/>
                  </a:cubicBezTo>
                  <a:cubicBezTo>
                    <a:pt x="13345" y="5141"/>
                    <a:pt x="13171" y="4866"/>
                    <a:pt x="13006" y="4618"/>
                  </a:cubicBezTo>
                  <a:cubicBezTo>
                    <a:pt x="12666" y="4122"/>
                    <a:pt x="12336" y="3636"/>
                    <a:pt x="11996" y="3140"/>
                  </a:cubicBezTo>
                  <a:cubicBezTo>
                    <a:pt x="11996" y="2755"/>
                    <a:pt x="11987" y="2369"/>
                    <a:pt x="11987" y="1984"/>
                  </a:cubicBezTo>
                  <a:cubicBezTo>
                    <a:pt x="11987" y="1525"/>
                    <a:pt x="11978" y="1066"/>
                    <a:pt x="11978" y="607"/>
                  </a:cubicBezTo>
                  <a:cubicBezTo>
                    <a:pt x="11978" y="479"/>
                    <a:pt x="11978" y="332"/>
                    <a:pt x="11923" y="212"/>
                  </a:cubicBezTo>
                  <a:cubicBezTo>
                    <a:pt x="11870" y="98"/>
                    <a:pt x="11750" y="1"/>
                    <a:pt x="11627"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15"/>
            <p:cNvSpPr/>
            <p:nvPr/>
          </p:nvSpPr>
          <p:spPr>
            <a:xfrm>
              <a:off x="4824737" y="1445826"/>
              <a:ext cx="335223" cy="399130"/>
            </a:xfrm>
            <a:custGeom>
              <a:avLst/>
              <a:gdLst/>
              <a:ahLst/>
              <a:cxnLst/>
              <a:rect l="l" t="t" r="r" b="b"/>
              <a:pathLst>
                <a:path w="17284" h="20579" extrusionOk="0">
                  <a:moveTo>
                    <a:pt x="10638" y="1"/>
                  </a:moveTo>
                  <a:lnTo>
                    <a:pt x="10638" y="1"/>
                  </a:lnTo>
                  <a:cubicBezTo>
                    <a:pt x="10702" y="212"/>
                    <a:pt x="10767" y="432"/>
                    <a:pt x="10739" y="653"/>
                  </a:cubicBezTo>
                  <a:cubicBezTo>
                    <a:pt x="10712" y="873"/>
                    <a:pt x="10565" y="1093"/>
                    <a:pt x="10344" y="1139"/>
                  </a:cubicBezTo>
                  <a:cubicBezTo>
                    <a:pt x="10318" y="1144"/>
                    <a:pt x="10292" y="1147"/>
                    <a:pt x="10266" y="1147"/>
                  </a:cubicBezTo>
                  <a:cubicBezTo>
                    <a:pt x="10071" y="1147"/>
                    <a:pt x="9882" y="1004"/>
                    <a:pt x="9785" y="818"/>
                  </a:cubicBezTo>
                  <a:cubicBezTo>
                    <a:pt x="9674" y="616"/>
                    <a:pt x="9656" y="377"/>
                    <a:pt x="9537" y="166"/>
                  </a:cubicBezTo>
                  <a:lnTo>
                    <a:pt x="9537" y="166"/>
                  </a:lnTo>
                  <a:cubicBezTo>
                    <a:pt x="9941" y="1864"/>
                    <a:pt x="9693" y="3718"/>
                    <a:pt x="8839" y="5251"/>
                  </a:cubicBezTo>
                  <a:cubicBezTo>
                    <a:pt x="8464" y="5928"/>
                    <a:pt x="7820" y="6605"/>
                    <a:pt x="7082" y="6605"/>
                  </a:cubicBezTo>
                  <a:cubicBezTo>
                    <a:pt x="6990" y="6605"/>
                    <a:pt x="6896" y="6595"/>
                    <a:pt x="6802" y="6572"/>
                  </a:cubicBezTo>
                  <a:cubicBezTo>
                    <a:pt x="7141" y="5563"/>
                    <a:pt x="7205" y="4452"/>
                    <a:pt x="6976" y="3406"/>
                  </a:cubicBezTo>
                  <a:lnTo>
                    <a:pt x="6976" y="3406"/>
                  </a:lnTo>
                  <a:cubicBezTo>
                    <a:pt x="6884" y="4140"/>
                    <a:pt x="6747" y="4865"/>
                    <a:pt x="6453" y="5544"/>
                  </a:cubicBezTo>
                  <a:cubicBezTo>
                    <a:pt x="6322" y="5843"/>
                    <a:pt x="6034" y="6166"/>
                    <a:pt x="5751" y="6166"/>
                  </a:cubicBezTo>
                  <a:cubicBezTo>
                    <a:pt x="5678" y="6166"/>
                    <a:pt x="5605" y="6144"/>
                    <a:pt x="5535" y="6095"/>
                  </a:cubicBezTo>
                  <a:cubicBezTo>
                    <a:pt x="5287" y="5921"/>
                    <a:pt x="5342" y="5554"/>
                    <a:pt x="5333" y="5242"/>
                  </a:cubicBezTo>
                  <a:cubicBezTo>
                    <a:pt x="5326" y="4993"/>
                    <a:pt x="5132" y="4701"/>
                    <a:pt x="4921" y="4701"/>
                  </a:cubicBezTo>
                  <a:cubicBezTo>
                    <a:pt x="4875" y="4701"/>
                    <a:pt x="4828" y="4715"/>
                    <a:pt x="4782" y="4746"/>
                  </a:cubicBezTo>
                  <a:cubicBezTo>
                    <a:pt x="4700" y="4801"/>
                    <a:pt x="4663" y="4911"/>
                    <a:pt x="4626" y="5012"/>
                  </a:cubicBezTo>
                  <a:cubicBezTo>
                    <a:pt x="3819" y="7380"/>
                    <a:pt x="3011" y="9913"/>
                    <a:pt x="3617" y="12336"/>
                  </a:cubicBezTo>
                  <a:cubicBezTo>
                    <a:pt x="3681" y="12575"/>
                    <a:pt x="3745" y="12841"/>
                    <a:pt x="3626" y="13052"/>
                  </a:cubicBezTo>
                  <a:cubicBezTo>
                    <a:pt x="3531" y="13214"/>
                    <a:pt x="3352" y="13287"/>
                    <a:pt x="3166" y="13287"/>
                  </a:cubicBezTo>
                  <a:cubicBezTo>
                    <a:pt x="3046" y="13287"/>
                    <a:pt x="2923" y="13257"/>
                    <a:pt x="2818" y="13199"/>
                  </a:cubicBezTo>
                  <a:cubicBezTo>
                    <a:pt x="2552" y="13043"/>
                    <a:pt x="2396" y="12768"/>
                    <a:pt x="2259" y="12501"/>
                  </a:cubicBezTo>
                  <a:cubicBezTo>
                    <a:pt x="1763" y="11501"/>
                    <a:pt x="1460" y="10400"/>
                    <a:pt x="1359" y="9289"/>
                  </a:cubicBezTo>
                  <a:lnTo>
                    <a:pt x="1341" y="9289"/>
                  </a:lnTo>
                  <a:cubicBezTo>
                    <a:pt x="1478" y="11180"/>
                    <a:pt x="1157" y="13107"/>
                    <a:pt x="414" y="14851"/>
                  </a:cubicBezTo>
                  <a:cubicBezTo>
                    <a:pt x="285" y="15145"/>
                    <a:pt x="148" y="15438"/>
                    <a:pt x="1" y="15732"/>
                  </a:cubicBezTo>
                  <a:lnTo>
                    <a:pt x="10" y="15732"/>
                  </a:lnTo>
                  <a:cubicBezTo>
                    <a:pt x="224" y="15792"/>
                    <a:pt x="448" y="15822"/>
                    <a:pt x="671" y="15822"/>
                  </a:cubicBezTo>
                  <a:cubicBezTo>
                    <a:pt x="1060" y="15822"/>
                    <a:pt x="1450" y="15732"/>
                    <a:pt x="1800" y="15558"/>
                  </a:cubicBezTo>
                  <a:lnTo>
                    <a:pt x="1818" y="15594"/>
                  </a:lnTo>
                  <a:cubicBezTo>
                    <a:pt x="2231" y="16127"/>
                    <a:pt x="2855" y="16457"/>
                    <a:pt x="3498" y="16677"/>
                  </a:cubicBezTo>
                  <a:cubicBezTo>
                    <a:pt x="4131" y="16888"/>
                    <a:pt x="4801" y="17008"/>
                    <a:pt x="5452" y="17201"/>
                  </a:cubicBezTo>
                  <a:cubicBezTo>
                    <a:pt x="5636" y="17256"/>
                    <a:pt x="5829" y="17320"/>
                    <a:pt x="5976" y="17439"/>
                  </a:cubicBezTo>
                  <a:cubicBezTo>
                    <a:pt x="6205" y="17614"/>
                    <a:pt x="6315" y="17907"/>
                    <a:pt x="6352" y="18192"/>
                  </a:cubicBezTo>
                  <a:cubicBezTo>
                    <a:pt x="6379" y="18476"/>
                    <a:pt x="6343" y="18770"/>
                    <a:pt x="6297" y="19055"/>
                  </a:cubicBezTo>
                  <a:lnTo>
                    <a:pt x="6288" y="19091"/>
                  </a:lnTo>
                  <a:cubicBezTo>
                    <a:pt x="7811" y="19238"/>
                    <a:pt x="9307" y="19679"/>
                    <a:pt x="10656" y="20394"/>
                  </a:cubicBezTo>
                  <a:cubicBezTo>
                    <a:pt x="10748" y="20440"/>
                    <a:pt x="10840" y="20495"/>
                    <a:pt x="10904" y="20569"/>
                  </a:cubicBezTo>
                  <a:cubicBezTo>
                    <a:pt x="10913" y="20578"/>
                    <a:pt x="10913" y="20578"/>
                    <a:pt x="10913" y="20578"/>
                  </a:cubicBezTo>
                  <a:cubicBezTo>
                    <a:pt x="10913" y="20312"/>
                    <a:pt x="10849" y="20037"/>
                    <a:pt x="10739" y="19789"/>
                  </a:cubicBezTo>
                  <a:lnTo>
                    <a:pt x="10721" y="19789"/>
                  </a:lnTo>
                  <a:cubicBezTo>
                    <a:pt x="10702" y="19486"/>
                    <a:pt x="10702" y="19174"/>
                    <a:pt x="10748" y="18871"/>
                  </a:cubicBezTo>
                  <a:cubicBezTo>
                    <a:pt x="10776" y="18623"/>
                    <a:pt x="10840" y="18394"/>
                    <a:pt x="10950" y="18164"/>
                  </a:cubicBezTo>
                  <a:cubicBezTo>
                    <a:pt x="11271" y="17485"/>
                    <a:pt x="11941" y="17035"/>
                    <a:pt x="12630" y="16714"/>
                  </a:cubicBezTo>
                  <a:cubicBezTo>
                    <a:pt x="13309" y="16402"/>
                    <a:pt x="14052" y="16191"/>
                    <a:pt x="14695" y="15805"/>
                  </a:cubicBezTo>
                  <a:cubicBezTo>
                    <a:pt x="15622" y="15264"/>
                    <a:pt x="16328" y="14392"/>
                    <a:pt x="16742" y="13401"/>
                  </a:cubicBezTo>
                  <a:cubicBezTo>
                    <a:pt x="17155" y="12419"/>
                    <a:pt x="17283" y="11327"/>
                    <a:pt x="17182" y="10262"/>
                  </a:cubicBezTo>
                  <a:cubicBezTo>
                    <a:pt x="16989" y="8215"/>
                    <a:pt x="15998" y="6306"/>
                    <a:pt x="15796" y="4260"/>
                  </a:cubicBezTo>
                  <a:cubicBezTo>
                    <a:pt x="15420" y="4480"/>
                    <a:pt x="14979" y="4590"/>
                    <a:pt x="14548" y="4691"/>
                  </a:cubicBezTo>
                  <a:cubicBezTo>
                    <a:pt x="14383" y="4730"/>
                    <a:pt x="14207" y="4763"/>
                    <a:pt x="14037" y="4763"/>
                  </a:cubicBezTo>
                  <a:cubicBezTo>
                    <a:pt x="13885" y="4763"/>
                    <a:pt x="13737" y="4737"/>
                    <a:pt x="13603" y="4663"/>
                  </a:cubicBezTo>
                  <a:cubicBezTo>
                    <a:pt x="13336" y="4507"/>
                    <a:pt x="13208" y="4186"/>
                    <a:pt x="13171" y="3874"/>
                  </a:cubicBezTo>
                  <a:cubicBezTo>
                    <a:pt x="13144" y="3562"/>
                    <a:pt x="13180" y="3250"/>
                    <a:pt x="13144" y="2947"/>
                  </a:cubicBezTo>
                  <a:cubicBezTo>
                    <a:pt x="13119" y="2789"/>
                    <a:pt x="13025" y="2592"/>
                    <a:pt x="12885" y="2592"/>
                  </a:cubicBezTo>
                  <a:cubicBezTo>
                    <a:pt x="12870" y="2592"/>
                    <a:pt x="12856" y="2594"/>
                    <a:pt x="12841" y="2598"/>
                  </a:cubicBezTo>
                  <a:cubicBezTo>
                    <a:pt x="12685" y="2635"/>
                    <a:pt x="12666" y="2846"/>
                    <a:pt x="12685" y="3011"/>
                  </a:cubicBezTo>
                  <a:cubicBezTo>
                    <a:pt x="12740" y="3892"/>
                    <a:pt x="12483" y="4829"/>
                    <a:pt x="11877" y="5471"/>
                  </a:cubicBezTo>
                  <a:cubicBezTo>
                    <a:pt x="11822" y="5535"/>
                    <a:pt x="11767" y="5590"/>
                    <a:pt x="11694" y="5609"/>
                  </a:cubicBezTo>
                  <a:cubicBezTo>
                    <a:pt x="11674" y="5614"/>
                    <a:pt x="11655" y="5616"/>
                    <a:pt x="11636" y="5616"/>
                  </a:cubicBezTo>
                  <a:cubicBezTo>
                    <a:pt x="11512" y="5616"/>
                    <a:pt x="11402" y="5517"/>
                    <a:pt x="11354" y="5398"/>
                  </a:cubicBezTo>
                  <a:cubicBezTo>
                    <a:pt x="11299" y="5260"/>
                    <a:pt x="11317" y="5104"/>
                    <a:pt x="11336" y="4957"/>
                  </a:cubicBezTo>
                  <a:cubicBezTo>
                    <a:pt x="11418" y="4104"/>
                    <a:pt x="11446" y="3241"/>
                    <a:pt x="11400" y="2378"/>
                  </a:cubicBezTo>
                  <a:cubicBezTo>
                    <a:pt x="11354" y="1534"/>
                    <a:pt x="11216" y="625"/>
                    <a:pt x="10638"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15"/>
            <p:cNvSpPr/>
            <p:nvPr/>
          </p:nvSpPr>
          <p:spPr>
            <a:xfrm>
              <a:off x="4910712" y="1990416"/>
              <a:ext cx="214354" cy="186851"/>
            </a:xfrm>
            <a:custGeom>
              <a:avLst/>
              <a:gdLst/>
              <a:ahLst/>
              <a:cxnLst/>
              <a:rect l="l" t="t" r="r" b="b"/>
              <a:pathLst>
                <a:path w="11052" h="9634" extrusionOk="0">
                  <a:moveTo>
                    <a:pt x="7667" y="0"/>
                  </a:moveTo>
                  <a:cubicBezTo>
                    <a:pt x="7375" y="0"/>
                    <a:pt x="7077" y="70"/>
                    <a:pt x="6792" y="134"/>
                  </a:cubicBezTo>
                  <a:cubicBezTo>
                    <a:pt x="6398" y="235"/>
                    <a:pt x="6003" y="327"/>
                    <a:pt x="5618" y="419"/>
                  </a:cubicBezTo>
                  <a:cubicBezTo>
                    <a:pt x="5443" y="465"/>
                    <a:pt x="5278" y="501"/>
                    <a:pt x="5131" y="593"/>
                  </a:cubicBezTo>
                  <a:cubicBezTo>
                    <a:pt x="5058" y="639"/>
                    <a:pt x="5003" y="694"/>
                    <a:pt x="4948" y="749"/>
                  </a:cubicBezTo>
                  <a:cubicBezTo>
                    <a:pt x="4874" y="823"/>
                    <a:pt x="4819" y="896"/>
                    <a:pt x="4755" y="969"/>
                  </a:cubicBezTo>
                  <a:cubicBezTo>
                    <a:pt x="4158" y="1713"/>
                    <a:pt x="3562" y="2447"/>
                    <a:pt x="2965" y="3190"/>
                  </a:cubicBezTo>
                  <a:cubicBezTo>
                    <a:pt x="2314" y="3998"/>
                    <a:pt x="1543" y="4870"/>
                    <a:pt x="533" y="4999"/>
                  </a:cubicBezTo>
                  <a:cubicBezTo>
                    <a:pt x="405" y="5035"/>
                    <a:pt x="276" y="5054"/>
                    <a:pt x="138" y="5054"/>
                  </a:cubicBezTo>
                  <a:cubicBezTo>
                    <a:pt x="19" y="5678"/>
                    <a:pt x="1" y="6247"/>
                    <a:pt x="120" y="6779"/>
                  </a:cubicBezTo>
                  <a:cubicBezTo>
                    <a:pt x="258" y="7403"/>
                    <a:pt x="570" y="7981"/>
                    <a:pt x="919" y="8523"/>
                  </a:cubicBezTo>
                  <a:cubicBezTo>
                    <a:pt x="1176" y="8927"/>
                    <a:pt x="1469" y="9331"/>
                    <a:pt x="1864" y="9615"/>
                  </a:cubicBezTo>
                  <a:lnTo>
                    <a:pt x="1891" y="9633"/>
                  </a:lnTo>
                  <a:cubicBezTo>
                    <a:pt x="1919" y="9578"/>
                    <a:pt x="1956" y="9532"/>
                    <a:pt x="1992" y="9477"/>
                  </a:cubicBezTo>
                  <a:cubicBezTo>
                    <a:pt x="2121" y="9294"/>
                    <a:pt x="2249" y="9110"/>
                    <a:pt x="2378" y="8918"/>
                  </a:cubicBezTo>
                  <a:cubicBezTo>
                    <a:pt x="2571" y="9037"/>
                    <a:pt x="2782" y="9138"/>
                    <a:pt x="2993" y="9220"/>
                  </a:cubicBezTo>
                  <a:cubicBezTo>
                    <a:pt x="3248" y="9315"/>
                    <a:pt x="3514" y="9369"/>
                    <a:pt x="3778" y="9369"/>
                  </a:cubicBezTo>
                  <a:cubicBezTo>
                    <a:pt x="3847" y="9369"/>
                    <a:pt x="3916" y="9366"/>
                    <a:pt x="3984" y="9358"/>
                  </a:cubicBezTo>
                  <a:cubicBezTo>
                    <a:pt x="4067" y="9340"/>
                    <a:pt x="4149" y="9331"/>
                    <a:pt x="4232" y="9303"/>
                  </a:cubicBezTo>
                  <a:cubicBezTo>
                    <a:pt x="4626" y="9193"/>
                    <a:pt x="4966" y="8927"/>
                    <a:pt x="5278" y="8651"/>
                  </a:cubicBezTo>
                  <a:lnTo>
                    <a:pt x="5278" y="8651"/>
                  </a:lnTo>
                  <a:cubicBezTo>
                    <a:pt x="5177" y="8780"/>
                    <a:pt x="5186" y="9009"/>
                    <a:pt x="5333" y="9074"/>
                  </a:cubicBezTo>
                  <a:cubicBezTo>
                    <a:pt x="5366" y="9090"/>
                    <a:pt x="5406" y="9093"/>
                    <a:pt x="5446" y="9093"/>
                  </a:cubicBezTo>
                  <a:cubicBezTo>
                    <a:pt x="5473" y="9093"/>
                    <a:pt x="5500" y="9092"/>
                    <a:pt x="5526" y="9092"/>
                  </a:cubicBezTo>
                  <a:cubicBezTo>
                    <a:pt x="5994" y="9055"/>
                    <a:pt x="6490" y="9000"/>
                    <a:pt x="6949" y="8872"/>
                  </a:cubicBezTo>
                  <a:cubicBezTo>
                    <a:pt x="7407" y="8743"/>
                    <a:pt x="7830" y="8541"/>
                    <a:pt x="8178" y="8211"/>
                  </a:cubicBezTo>
                  <a:cubicBezTo>
                    <a:pt x="8307" y="8092"/>
                    <a:pt x="8435" y="7908"/>
                    <a:pt x="8371" y="7734"/>
                  </a:cubicBezTo>
                  <a:cubicBezTo>
                    <a:pt x="8344" y="7660"/>
                    <a:pt x="8298" y="7614"/>
                    <a:pt x="8243" y="7559"/>
                  </a:cubicBezTo>
                  <a:lnTo>
                    <a:pt x="8380" y="7550"/>
                  </a:lnTo>
                  <a:cubicBezTo>
                    <a:pt x="8416" y="7559"/>
                    <a:pt x="8452" y="7563"/>
                    <a:pt x="8487" y="7563"/>
                  </a:cubicBezTo>
                  <a:cubicBezTo>
                    <a:pt x="8749" y="7563"/>
                    <a:pt x="8989" y="7337"/>
                    <a:pt x="9151" y="7119"/>
                  </a:cubicBezTo>
                  <a:cubicBezTo>
                    <a:pt x="9261" y="6963"/>
                    <a:pt x="9372" y="6779"/>
                    <a:pt x="9344" y="6586"/>
                  </a:cubicBezTo>
                  <a:cubicBezTo>
                    <a:pt x="9335" y="6504"/>
                    <a:pt x="9307" y="6430"/>
                    <a:pt x="9261" y="6366"/>
                  </a:cubicBezTo>
                  <a:cubicBezTo>
                    <a:pt x="9592" y="6256"/>
                    <a:pt x="9904" y="6036"/>
                    <a:pt x="9986" y="5696"/>
                  </a:cubicBezTo>
                  <a:cubicBezTo>
                    <a:pt x="10032" y="5540"/>
                    <a:pt x="10014" y="5375"/>
                    <a:pt x="9968" y="5228"/>
                  </a:cubicBezTo>
                  <a:lnTo>
                    <a:pt x="9968" y="5219"/>
                  </a:lnTo>
                  <a:cubicBezTo>
                    <a:pt x="10455" y="5136"/>
                    <a:pt x="11024" y="4870"/>
                    <a:pt x="11042" y="4384"/>
                  </a:cubicBezTo>
                  <a:cubicBezTo>
                    <a:pt x="11051" y="4145"/>
                    <a:pt x="10923" y="3925"/>
                    <a:pt x="10803" y="3723"/>
                  </a:cubicBezTo>
                  <a:cubicBezTo>
                    <a:pt x="10299" y="2906"/>
                    <a:pt x="9803" y="2089"/>
                    <a:pt x="9307" y="1272"/>
                  </a:cubicBezTo>
                  <a:cubicBezTo>
                    <a:pt x="9280" y="1226"/>
                    <a:pt x="9252" y="1190"/>
                    <a:pt x="9225" y="1144"/>
                  </a:cubicBezTo>
                  <a:cubicBezTo>
                    <a:pt x="8940" y="685"/>
                    <a:pt x="8610" y="226"/>
                    <a:pt x="8096" y="61"/>
                  </a:cubicBezTo>
                  <a:cubicBezTo>
                    <a:pt x="8077" y="61"/>
                    <a:pt x="8050" y="52"/>
                    <a:pt x="8032" y="42"/>
                  </a:cubicBezTo>
                  <a:cubicBezTo>
                    <a:pt x="7912" y="13"/>
                    <a:pt x="7790" y="0"/>
                    <a:pt x="7667"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15"/>
            <p:cNvSpPr/>
            <p:nvPr/>
          </p:nvSpPr>
          <p:spPr>
            <a:xfrm>
              <a:off x="4906096" y="1445826"/>
              <a:ext cx="252600" cy="361019"/>
            </a:xfrm>
            <a:custGeom>
              <a:avLst/>
              <a:gdLst/>
              <a:ahLst/>
              <a:cxnLst/>
              <a:rect l="l" t="t" r="r" b="b"/>
              <a:pathLst>
                <a:path w="13024" h="18614" extrusionOk="0">
                  <a:moveTo>
                    <a:pt x="8690" y="2592"/>
                  </a:moveTo>
                  <a:cubicBezTo>
                    <a:pt x="8675" y="2592"/>
                    <a:pt x="8661" y="2594"/>
                    <a:pt x="8646" y="2598"/>
                  </a:cubicBezTo>
                  <a:cubicBezTo>
                    <a:pt x="8490" y="2635"/>
                    <a:pt x="8471" y="2846"/>
                    <a:pt x="8490" y="3011"/>
                  </a:cubicBezTo>
                  <a:cubicBezTo>
                    <a:pt x="8490" y="3076"/>
                    <a:pt x="8490" y="3140"/>
                    <a:pt x="8490" y="3204"/>
                  </a:cubicBezTo>
                  <a:cubicBezTo>
                    <a:pt x="8637" y="3314"/>
                    <a:pt x="8728" y="3507"/>
                    <a:pt x="8747" y="3691"/>
                  </a:cubicBezTo>
                  <a:cubicBezTo>
                    <a:pt x="8774" y="3957"/>
                    <a:pt x="8710" y="4223"/>
                    <a:pt x="8710" y="4489"/>
                  </a:cubicBezTo>
                  <a:cubicBezTo>
                    <a:pt x="8710" y="4636"/>
                    <a:pt x="8738" y="4801"/>
                    <a:pt x="8848" y="4911"/>
                  </a:cubicBezTo>
                  <a:cubicBezTo>
                    <a:pt x="8934" y="4997"/>
                    <a:pt x="9052" y="5028"/>
                    <a:pt x="9176" y="5028"/>
                  </a:cubicBezTo>
                  <a:cubicBezTo>
                    <a:pt x="9291" y="5028"/>
                    <a:pt x="9412" y="5002"/>
                    <a:pt x="9518" y="4966"/>
                  </a:cubicBezTo>
                  <a:cubicBezTo>
                    <a:pt x="9683" y="4911"/>
                    <a:pt x="9848" y="4847"/>
                    <a:pt x="9986" y="4755"/>
                  </a:cubicBezTo>
                  <a:lnTo>
                    <a:pt x="9986" y="4755"/>
                  </a:lnTo>
                  <a:cubicBezTo>
                    <a:pt x="9940" y="4759"/>
                    <a:pt x="9895" y="4762"/>
                    <a:pt x="9850" y="4762"/>
                  </a:cubicBezTo>
                  <a:cubicBezTo>
                    <a:pt x="9695" y="4762"/>
                    <a:pt x="9543" y="4735"/>
                    <a:pt x="9408" y="4663"/>
                  </a:cubicBezTo>
                  <a:cubicBezTo>
                    <a:pt x="9141" y="4507"/>
                    <a:pt x="9013" y="4186"/>
                    <a:pt x="8976" y="3874"/>
                  </a:cubicBezTo>
                  <a:cubicBezTo>
                    <a:pt x="8949" y="3562"/>
                    <a:pt x="8985" y="3250"/>
                    <a:pt x="8949" y="2947"/>
                  </a:cubicBezTo>
                  <a:cubicBezTo>
                    <a:pt x="8924" y="2789"/>
                    <a:pt x="8830" y="2592"/>
                    <a:pt x="8690" y="2592"/>
                  </a:cubicBezTo>
                  <a:close/>
                  <a:moveTo>
                    <a:pt x="6443" y="1"/>
                  </a:moveTo>
                  <a:lnTo>
                    <a:pt x="6443" y="1"/>
                  </a:lnTo>
                  <a:cubicBezTo>
                    <a:pt x="6507" y="212"/>
                    <a:pt x="6572" y="432"/>
                    <a:pt x="6544" y="653"/>
                  </a:cubicBezTo>
                  <a:cubicBezTo>
                    <a:pt x="6517" y="873"/>
                    <a:pt x="6370" y="1093"/>
                    <a:pt x="6149" y="1139"/>
                  </a:cubicBezTo>
                  <a:cubicBezTo>
                    <a:pt x="6123" y="1144"/>
                    <a:pt x="6097" y="1147"/>
                    <a:pt x="6071" y="1147"/>
                  </a:cubicBezTo>
                  <a:cubicBezTo>
                    <a:pt x="5876" y="1147"/>
                    <a:pt x="5687" y="1004"/>
                    <a:pt x="5590" y="818"/>
                  </a:cubicBezTo>
                  <a:cubicBezTo>
                    <a:pt x="5479" y="616"/>
                    <a:pt x="5461" y="377"/>
                    <a:pt x="5342" y="166"/>
                  </a:cubicBezTo>
                  <a:lnTo>
                    <a:pt x="5342" y="166"/>
                  </a:lnTo>
                  <a:cubicBezTo>
                    <a:pt x="5461" y="653"/>
                    <a:pt x="5525" y="1157"/>
                    <a:pt x="5525" y="1653"/>
                  </a:cubicBezTo>
                  <a:cubicBezTo>
                    <a:pt x="5626" y="1717"/>
                    <a:pt x="5736" y="1745"/>
                    <a:pt x="5847" y="1754"/>
                  </a:cubicBezTo>
                  <a:cubicBezTo>
                    <a:pt x="6104" y="1754"/>
                    <a:pt x="6351" y="1598"/>
                    <a:pt x="6461" y="1368"/>
                  </a:cubicBezTo>
                  <a:cubicBezTo>
                    <a:pt x="6792" y="1837"/>
                    <a:pt x="6893" y="2442"/>
                    <a:pt x="6911" y="3021"/>
                  </a:cubicBezTo>
                  <a:cubicBezTo>
                    <a:pt x="6930" y="3599"/>
                    <a:pt x="6884" y="4186"/>
                    <a:pt x="6975" y="4755"/>
                  </a:cubicBezTo>
                  <a:cubicBezTo>
                    <a:pt x="6994" y="4893"/>
                    <a:pt x="7040" y="5049"/>
                    <a:pt x="7122" y="5150"/>
                  </a:cubicBezTo>
                  <a:cubicBezTo>
                    <a:pt x="7122" y="5086"/>
                    <a:pt x="7131" y="5021"/>
                    <a:pt x="7141" y="4957"/>
                  </a:cubicBezTo>
                  <a:cubicBezTo>
                    <a:pt x="7223" y="4104"/>
                    <a:pt x="7251" y="3241"/>
                    <a:pt x="7205" y="2378"/>
                  </a:cubicBezTo>
                  <a:cubicBezTo>
                    <a:pt x="7159" y="1534"/>
                    <a:pt x="7021" y="625"/>
                    <a:pt x="6443" y="1"/>
                  </a:cubicBezTo>
                  <a:close/>
                  <a:moveTo>
                    <a:pt x="2781" y="3406"/>
                  </a:moveTo>
                  <a:lnTo>
                    <a:pt x="2781" y="3406"/>
                  </a:lnTo>
                  <a:cubicBezTo>
                    <a:pt x="2689" y="4140"/>
                    <a:pt x="2552" y="4865"/>
                    <a:pt x="2258" y="5544"/>
                  </a:cubicBezTo>
                  <a:cubicBezTo>
                    <a:pt x="2127" y="5843"/>
                    <a:pt x="1839" y="6166"/>
                    <a:pt x="1556" y="6166"/>
                  </a:cubicBezTo>
                  <a:cubicBezTo>
                    <a:pt x="1483" y="6166"/>
                    <a:pt x="1410" y="6144"/>
                    <a:pt x="1340" y="6095"/>
                  </a:cubicBezTo>
                  <a:cubicBezTo>
                    <a:pt x="1092" y="5921"/>
                    <a:pt x="1147" y="5554"/>
                    <a:pt x="1138" y="5242"/>
                  </a:cubicBezTo>
                  <a:cubicBezTo>
                    <a:pt x="1131" y="4993"/>
                    <a:pt x="937" y="4701"/>
                    <a:pt x="726" y="4701"/>
                  </a:cubicBezTo>
                  <a:cubicBezTo>
                    <a:pt x="680" y="4701"/>
                    <a:pt x="633" y="4715"/>
                    <a:pt x="587" y="4746"/>
                  </a:cubicBezTo>
                  <a:cubicBezTo>
                    <a:pt x="505" y="4801"/>
                    <a:pt x="468" y="4911"/>
                    <a:pt x="431" y="5012"/>
                  </a:cubicBezTo>
                  <a:cubicBezTo>
                    <a:pt x="285" y="5444"/>
                    <a:pt x="138" y="5875"/>
                    <a:pt x="0" y="6315"/>
                  </a:cubicBezTo>
                  <a:cubicBezTo>
                    <a:pt x="55" y="6233"/>
                    <a:pt x="110" y="6159"/>
                    <a:pt x="174" y="6077"/>
                  </a:cubicBezTo>
                  <a:cubicBezTo>
                    <a:pt x="249" y="5986"/>
                    <a:pt x="353" y="5880"/>
                    <a:pt x="474" y="5880"/>
                  </a:cubicBezTo>
                  <a:cubicBezTo>
                    <a:pt x="487" y="5880"/>
                    <a:pt x="500" y="5881"/>
                    <a:pt x="514" y="5884"/>
                  </a:cubicBezTo>
                  <a:cubicBezTo>
                    <a:pt x="670" y="5912"/>
                    <a:pt x="744" y="6086"/>
                    <a:pt x="826" y="6214"/>
                  </a:cubicBezTo>
                  <a:cubicBezTo>
                    <a:pt x="975" y="6428"/>
                    <a:pt x="1230" y="6537"/>
                    <a:pt x="1486" y="6537"/>
                  </a:cubicBezTo>
                  <a:cubicBezTo>
                    <a:pt x="1593" y="6537"/>
                    <a:pt x="1699" y="6518"/>
                    <a:pt x="1799" y="6481"/>
                  </a:cubicBezTo>
                  <a:cubicBezTo>
                    <a:pt x="2139" y="6361"/>
                    <a:pt x="2386" y="6049"/>
                    <a:pt x="2515" y="5710"/>
                  </a:cubicBezTo>
                  <a:lnTo>
                    <a:pt x="2515" y="5710"/>
                  </a:lnTo>
                  <a:cubicBezTo>
                    <a:pt x="2506" y="5957"/>
                    <a:pt x="2515" y="6214"/>
                    <a:pt x="2552" y="6471"/>
                  </a:cubicBezTo>
                  <a:cubicBezTo>
                    <a:pt x="2579" y="6481"/>
                    <a:pt x="2607" y="6481"/>
                    <a:pt x="2634" y="6481"/>
                  </a:cubicBezTo>
                  <a:cubicBezTo>
                    <a:pt x="2955" y="5489"/>
                    <a:pt x="3001" y="4425"/>
                    <a:pt x="2781" y="3406"/>
                  </a:cubicBezTo>
                  <a:close/>
                  <a:moveTo>
                    <a:pt x="12638" y="8426"/>
                  </a:moveTo>
                  <a:cubicBezTo>
                    <a:pt x="12143" y="8628"/>
                    <a:pt x="11803" y="9115"/>
                    <a:pt x="11803" y="9684"/>
                  </a:cubicBezTo>
                  <a:cubicBezTo>
                    <a:pt x="11803" y="10381"/>
                    <a:pt x="12335" y="10959"/>
                    <a:pt x="13015" y="11024"/>
                  </a:cubicBezTo>
                  <a:cubicBezTo>
                    <a:pt x="13024" y="10767"/>
                    <a:pt x="13015" y="10510"/>
                    <a:pt x="12987" y="10262"/>
                  </a:cubicBezTo>
                  <a:cubicBezTo>
                    <a:pt x="12932" y="9638"/>
                    <a:pt x="12794" y="9032"/>
                    <a:pt x="12638" y="8426"/>
                  </a:cubicBezTo>
                  <a:close/>
                  <a:moveTo>
                    <a:pt x="2515" y="10996"/>
                  </a:moveTo>
                  <a:cubicBezTo>
                    <a:pt x="1771" y="10996"/>
                    <a:pt x="1166" y="11602"/>
                    <a:pt x="1166" y="12345"/>
                  </a:cubicBezTo>
                  <a:cubicBezTo>
                    <a:pt x="1166" y="13089"/>
                    <a:pt x="1771" y="13695"/>
                    <a:pt x="2515" y="13695"/>
                  </a:cubicBezTo>
                  <a:cubicBezTo>
                    <a:pt x="3267" y="13695"/>
                    <a:pt x="3864" y="13089"/>
                    <a:pt x="3864" y="12345"/>
                  </a:cubicBezTo>
                  <a:cubicBezTo>
                    <a:pt x="3864" y="11602"/>
                    <a:pt x="3267" y="10996"/>
                    <a:pt x="2515" y="10996"/>
                  </a:cubicBezTo>
                  <a:close/>
                  <a:moveTo>
                    <a:pt x="8582" y="16650"/>
                  </a:moveTo>
                  <a:cubicBezTo>
                    <a:pt x="8581" y="16650"/>
                    <a:pt x="8580" y="16650"/>
                    <a:pt x="8579" y="16651"/>
                  </a:cubicBezTo>
                  <a:lnTo>
                    <a:pt x="8579" y="16651"/>
                  </a:lnTo>
                  <a:cubicBezTo>
                    <a:pt x="8580" y="16650"/>
                    <a:pt x="8581" y="16650"/>
                    <a:pt x="8582" y="16650"/>
                  </a:cubicBezTo>
                  <a:close/>
                  <a:moveTo>
                    <a:pt x="1037" y="17136"/>
                  </a:moveTo>
                  <a:cubicBezTo>
                    <a:pt x="1037" y="17136"/>
                    <a:pt x="1157" y="17164"/>
                    <a:pt x="1368" y="17210"/>
                  </a:cubicBezTo>
                  <a:cubicBezTo>
                    <a:pt x="1267" y="17173"/>
                    <a:pt x="1157" y="17155"/>
                    <a:pt x="1037" y="17136"/>
                  </a:cubicBezTo>
                  <a:close/>
                  <a:moveTo>
                    <a:pt x="8579" y="16651"/>
                  </a:moveTo>
                  <a:cubicBezTo>
                    <a:pt x="8270" y="16773"/>
                    <a:pt x="6504" y="17449"/>
                    <a:pt x="5039" y="17568"/>
                  </a:cubicBezTo>
                  <a:cubicBezTo>
                    <a:pt x="4872" y="17581"/>
                    <a:pt x="4696" y="17587"/>
                    <a:pt x="4515" y="17587"/>
                  </a:cubicBezTo>
                  <a:cubicBezTo>
                    <a:pt x="3355" y="17587"/>
                    <a:pt x="1987" y="17337"/>
                    <a:pt x="1368" y="17210"/>
                  </a:cubicBezTo>
                  <a:lnTo>
                    <a:pt x="1368" y="17210"/>
                  </a:lnTo>
                  <a:cubicBezTo>
                    <a:pt x="2120" y="17448"/>
                    <a:pt x="2139" y="18072"/>
                    <a:pt x="2139" y="18072"/>
                  </a:cubicBezTo>
                  <a:cubicBezTo>
                    <a:pt x="2378" y="18048"/>
                    <a:pt x="2624" y="18038"/>
                    <a:pt x="2871" y="18038"/>
                  </a:cubicBezTo>
                  <a:cubicBezTo>
                    <a:pt x="4692" y="18038"/>
                    <a:pt x="6599" y="18614"/>
                    <a:pt x="6599" y="18614"/>
                  </a:cubicBezTo>
                  <a:cubicBezTo>
                    <a:pt x="7029" y="17342"/>
                    <a:pt x="8317" y="16754"/>
                    <a:pt x="8579" y="16651"/>
                  </a:cubicBezTo>
                  <a:close/>
                </a:path>
              </a:pathLst>
            </a:custGeom>
            <a:solidFill>
              <a:srgbClr val="63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15"/>
            <p:cNvSpPr/>
            <p:nvPr/>
          </p:nvSpPr>
          <p:spPr>
            <a:xfrm>
              <a:off x="4888292" y="1517042"/>
              <a:ext cx="264179" cy="141700"/>
            </a:xfrm>
            <a:custGeom>
              <a:avLst/>
              <a:gdLst/>
              <a:ahLst/>
              <a:cxnLst/>
              <a:rect l="l" t="t" r="r" b="b"/>
              <a:pathLst>
                <a:path w="13621" h="7306" extrusionOk="0">
                  <a:moveTo>
                    <a:pt x="11445" y="0"/>
                  </a:moveTo>
                  <a:cubicBezTo>
                    <a:pt x="10914" y="0"/>
                    <a:pt x="10384" y="190"/>
                    <a:pt x="9977" y="532"/>
                  </a:cubicBezTo>
                  <a:cubicBezTo>
                    <a:pt x="9518" y="909"/>
                    <a:pt x="9215" y="1469"/>
                    <a:pt x="9151" y="2065"/>
                  </a:cubicBezTo>
                  <a:cubicBezTo>
                    <a:pt x="9132" y="2267"/>
                    <a:pt x="9151" y="2497"/>
                    <a:pt x="9215" y="2717"/>
                  </a:cubicBezTo>
                  <a:cubicBezTo>
                    <a:pt x="8426" y="2845"/>
                    <a:pt x="7682" y="3203"/>
                    <a:pt x="7086" y="3726"/>
                  </a:cubicBezTo>
                  <a:cubicBezTo>
                    <a:pt x="6966" y="3552"/>
                    <a:pt x="6820" y="3387"/>
                    <a:pt x="6654" y="3258"/>
                  </a:cubicBezTo>
                  <a:cubicBezTo>
                    <a:pt x="6260" y="2944"/>
                    <a:pt x="5755" y="2779"/>
                    <a:pt x="5251" y="2779"/>
                  </a:cubicBezTo>
                  <a:cubicBezTo>
                    <a:pt x="5004" y="2779"/>
                    <a:pt x="4758" y="2819"/>
                    <a:pt x="4525" y="2900"/>
                  </a:cubicBezTo>
                  <a:cubicBezTo>
                    <a:pt x="3892" y="3130"/>
                    <a:pt x="3020" y="3525"/>
                    <a:pt x="2735" y="4406"/>
                  </a:cubicBezTo>
                  <a:cubicBezTo>
                    <a:pt x="2607" y="4782"/>
                    <a:pt x="2598" y="5195"/>
                    <a:pt x="2680" y="5580"/>
                  </a:cubicBezTo>
                  <a:cubicBezTo>
                    <a:pt x="1799" y="5837"/>
                    <a:pt x="927" y="6159"/>
                    <a:pt x="83" y="6535"/>
                  </a:cubicBezTo>
                  <a:cubicBezTo>
                    <a:pt x="28" y="6562"/>
                    <a:pt x="0" y="6627"/>
                    <a:pt x="28" y="6682"/>
                  </a:cubicBezTo>
                  <a:cubicBezTo>
                    <a:pt x="46" y="6718"/>
                    <a:pt x="92" y="6746"/>
                    <a:pt x="129" y="6746"/>
                  </a:cubicBezTo>
                  <a:cubicBezTo>
                    <a:pt x="147" y="6746"/>
                    <a:pt x="156" y="6746"/>
                    <a:pt x="175" y="6737"/>
                  </a:cubicBezTo>
                  <a:cubicBezTo>
                    <a:pt x="1001" y="6370"/>
                    <a:pt x="1863" y="6048"/>
                    <a:pt x="2735" y="5791"/>
                  </a:cubicBezTo>
                  <a:cubicBezTo>
                    <a:pt x="2864" y="6204"/>
                    <a:pt x="3093" y="6581"/>
                    <a:pt x="3424" y="6856"/>
                  </a:cubicBezTo>
                  <a:cubicBezTo>
                    <a:pt x="3690" y="7095"/>
                    <a:pt x="3993" y="7242"/>
                    <a:pt x="4296" y="7287"/>
                  </a:cubicBezTo>
                  <a:cubicBezTo>
                    <a:pt x="4387" y="7297"/>
                    <a:pt x="4479" y="7306"/>
                    <a:pt x="4571" y="7306"/>
                  </a:cubicBezTo>
                  <a:cubicBezTo>
                    <a:pt x="4663" y="7306"/>
                    <a:pt x="4755" y="7297"/>
                    <a:pt x="4846" y="7297"/>
                  </a:cubicBezTo>
                  <a:cubicBezTo>
                    <a:pt x="5305" y="7260"/>
                    <a:pt x="5792" y="7205"/>
                    <a:pt x="6223" y="6994"/>
                  </a:cubicBezTo>
                  <a:cubicBezTo>
                    <a:pt x="6902" y="6673"/>
                    <a:pt x="7389" y="5984"/>
                    <a:pt x="7480" y="5241"/>
                  </a:cubicBezTo>
                  <a:cubicBezTo>
                    <a:pt x="7526" y="4791"/>
                    <a:pt x="7425" y="4323"/>
                    <a:pt x="7205" y="3919"/>
                  </a:cubicBezTo>
                  <a:cubicBezTo>
                    <a:pt x="7783" y="3396"/>
                    <a:pt x="8518" y="3047"/>
                    <a:pt x="9279" y="2928"/>
                  </a:cubicBezTo>
                  <a:cubicBezTo>
                    <a:pt x="9490" y="3488"/>
                    <a:pt x="9940" y="4011"/>
                    <a:pt x="10555" y="4231"/>
                  </a:cubicBezTo>
                  <a:cubicBezTo>
                    <a:pt x="10766" y="4305"/>
                    <a:pt x="10996" y="4341"/>
                    <a:pt x="11225" y="4341"/>
                  </a:cubicBezTo>
                  <a:cubicBezTo>
                    <a:pt x="11959" y="4341"/>
                    <a:pt x="12712" y="3956"/>
                    <a:pt x="13107" y="3313"/>
                  </a:cubicBezTo>
                  <a:cubicBezTo>
                    <a:pt x="13621" y="2497"/>
                    <a:pt x="13510" y="1322"/>
                    <a:pt x="12850" y="597"/>
                  </a:cubicBezTo>
                  <a:cubicBezTo>
                    <a:pt x="12703" y="432"/>
                    <a:pt x="12547" y="303"/>
                    <a:pt x="12381" y="211"/>
                  </a:cubicBezTo>
                  <a:cubicBezTo>
                    <a:pt x="12170" y="101"/>
                    <a:pt x="11923" y="28"/>
                    <a:pt x="11647" y="9"/>
                  </a:cubicBezTo>
                  <a:cubicBezTo>
                    <a:pt x="11580" y="3"/>
                    <a:pt x="11513" y="0"/>
                    <a:pt x="11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15"/>
            <p:cNvSpPr/>
            <p:nvPr/>
          </p:nvSpPr>
          <p:spPr>
            <a:xfrm>
              <a:off x="5068600" y="1521308"/>
              <a:ext cx="79229" cy="75679"/>
            </a:xfrm>
            <a:custGeom>
              <a:avLst/>
              <a:gdLst/>
              <a:ahLst/>
              <a:cxnLst/>
              <a:rect l="l" t="t" r="r" b="b"/>
              <a:pathLst>
                <a:path w="4085" h="3902" extrusionOk="0">
                  <a:moveTo>
                    <a:pt x="2167" y="0"/>
                  </a:moveTo>
                  <a:cubicBezTo>
                    <a:pt x="1680" y="0"/>
                    <a:pt x="1194" y="175"/>
                    <a:pt x="827" y="478"/>
                  </a:cubicBezTo>
                  <a:cubicBezTo>
                    <a:pt x="405" y="826"/>
                    <a:pt x="129" y="1331"/>
                    <a:pt x="74" y="1873"/>
                  </a:cubicBezTo>
                  <a:cubicBezTo>
                    <a:pt x="1" y="2543"/>
                    <a:pt x="496" y="3506"/>
                    <a:pt x="1331" y="3800"/>
                  </a:cubicBezTo>
                  <a:cubicBezTo>
                    <a:pt x="1522" y="3869"/>
                    <a:pt x="1724" y="3901"/>
                    <a:pt x="1926" y="3901"/>
                  </a:cubicBezTo>
                  <a:cubicBezTo>
                    <a:pt x="2590" y="3901"/>
                    <a:pt x="3267" y="3551"/>
                    <a:pt x="3626" y="2974"/>
                  </a:cubicBezTo>
                  <a:cubicBezTo>
                    <a:pt x="4085" y="2240"/>
                    <a:pt x="3984" y="1184"/>
                    <a:pt x="3387" y="524"/>
                  </a:cubicBezTo>
                  <a:cubicBezTo>
                    <a:pt x="3259" y="386"/>
                    <a:pt x="3121" y="267"/>
                    <a:pt x="2974" y="193"/>
                  </a:cubicBezTo>
                  <a:cubicBezTo>
                    <a:pt x="2791" y="92"/>
                    <a:pt x="2571" y="28"/>
                    <a:pt x="2332" y="10"/>
                  </a:cubicBezTo>
                  <a:cubicBezTo>
                    <a:pt x="2277" y="0"/>
                    <a:pt x="2222" y="0"/>
                    <a:pt x="2167"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15"/>
            <p:cNvSpPr/>
            <p:nvPr/>
          </p:nvSpPr>
          <p:spPr>
            <a:xfrm>
              <a:off x="4940443" y="1575244"/>
              <a:ext cx="90090" cy="79132"/>
            </a:xfrm>
            <a:custGeom>
              <a:avLst/>
              <a:gdLst/>
              <a:ahLst/>
              <a:cxnLst/>
              <a:rect l="l" t="t" r="r" b="b"/>
              <a:pathLst>
                <a:path w="4645" h="4080" extrusionOk="0">
                  <a:moveTo>
                    <a:pt x="2570" y="0"/>
                  </a:moveTo>
                  <a:cubicBezTo>
                    <a:pt x="2341" y="0"/>
                    <a:pt x="2121" y="37"/>
                    <a:pt x="1909" y="110"/>
                  </a:cubicBezTo>
                  <a:cubicBezTo>
                    <a:pt x="1322" y="322"/>
                    <a:pt x="514" y="689"/>
                    <a:pt x="257" y="1469"/>
                  </a:cubicBezTo>
                  <a:cubicBezTo>
                    <a:pt x="0" y="2249"/>
                    <a:pt x="257" y="3158"/>
                    <a:pt x="872" y="3690"/>
                  </a:cubicBezTo>
                  <a:cubicBezTo>
                    <a:pt x="1111" y="3892"/>
                    <a:pt x="1377" y="4020"/>
                    <a:pt x="1643" y="4066"/>
                  </a:cubicBezTo>
                  <a:cubicBezTo>
                    <a:pt x="1726" y="4075"/>
                    <a:pt x="1811" y="4080"/>
                    <a:pt x="1896" y="4080"/>
                  </a:cubicBezTo>
                  <a:cubicBezTo>
                    <a:pt x="1981" y="4080"/>
                    <a:pt x="2066" y="4075"/>
                    <a:pt x="2148" y="4066"/>
                  </a:cubicBezTo>
                  <a:cubicBezTo>
                    <a:pt x="2579" y="4039"/>
                    <a:pt x="3038" y="3984"/>
                    <a:pt x="3442" y="3791"/>
                  </a:cubicBezTo>
                  <a:cubicBezTo>
                    <a:pt x="4048" y="3506"/>
                    <a:pt x="4489" y="2882"/>
                    <a:pt x="4562" y="2212"/>
                  </a:cubicBezTo>
                  <a:cubicBezTo>
                    <a:pt x="4645" y="1551"/>
                    <a:pt x="4351" y="845"/>
                    <a:pt x="3828" y="432"/>
                  </a:cubicBezTo>
                  <a:cubicBezTo>
                    <a:pt x="3470" y="147"/>
                    <a:pt x="3020" y="0"/>
                    <a:pt x="2570" y="0"/>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15"/>
            <p:cNvSpPr/>
            <p:nvPr/>
          </p:nvSpPr>
          <p:spPr>
            <a:xfrm>
              <a:off x="5011290" y="1659007"/>
              <a:ext cx="59640" cy="18968"/>
            </a:xfrm>
            <a:custGeom>
              <a:avLst/>
              <a:gdLst/>
              <a:ahLst/>
              <a:cxnLst/>
              <a:rect l="l" t="t" r="r" b="b"/>
              <a:pathLst>
                <a:path w="3075" h="978" extrusionOk="0">
                  <a:moveTo>
                    <a:pt x="133" y="1"/>
                  </a:moveTo>
                  <a:cubicBezTo>
                    <a:pt x="110" y="1"/>
                    <a:pt x="87" y="8"/>
                    <a:pt x="65" y="23"/>
                  </a:cubicBezTo>
                  <a:cubicBezTo>
                    <a:pt x="19" y="59"/>
                    <a:pt x="0" y="124"/>
                    <a:pt x="37" y="179"/>
                  </a:cubicBezTo>
                  <a:cubicBezTo>
                    <a:pt x="377" y="647"/>
                    <a:pt x="918" y="940"/>
                    <a:pt x="1496" y="977"/>
                  </a:cubicBezTo>
                  <a:lnTo>
                    <a:pt x="1597" y="977"/>
                  </a:lnTo>
                  <a:cubicBezTo>
                    <a:pt x="2139" y="977"/>
                    <a:pt x="2671" y="748"/>
                    <a:pt x="3029" y="344"/>
                  </a:cubicBezTo>
                  <a:cubicBezTo>
                    <a:pt x="3075" y="298"/>
                    <a:pt x="3066" y="224"/>
                    <a:pt x="3020" y="188"/>
                  </a:cubicBezTo>
                  <a:cubicBezTo>
                    <a:pt x="2998" y="166"/>
                    <a:pt x="2972" y="157"/>
                    <a:pt x="2946" y="157"/>
                  </a:cubicBezTo>
                  <a:cubicBezTo>
                    <a:pt x="2917" y="157"/>
                    <a:pt x="2888" y="168"/>
                    <a:pt x="2864" y="188"/>
                  </a:cubicBezTo>
                  <a:cubicBezTo>
                    <a:pt x="2552" y="543"/>
                    <a:pt x="2068" y="759"/>
                    <a:pt x="1591" y="759"/>
                  </a:cubicBezTo>
                  <a:cubicBezTo>
                    <a:pt x="1562" y="759"/>
                    <a:pt x="1534" y="758"/>
                    <a:pt x="1506" y="757"/>
                  </a:cubicBezTo>
                  <a:cubicBezTo>
                    <a:pt x="1010" y="729"/>
                    <a:pt x="514" y="454"/>
                    <a:pt x="221" y="50"/>
                  </a:cubicBezTo>
                  <a:cubicBezTo>
                    <a:pt x="199" y="17"/>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15"/>
            <p:cNvSpPr/>
            <p:nvPr/>
          </p:nvSpPr>
          <p:spPr>
            <a:xfrm>
              <a:off x="5053647" y="1588354"/>
              <a:ext cx="37762" cy="40846"/>
            </a:xfrm>
            <a:custGeom>
              <a:avLst/>
              <a:gdLst/>
              <a:ahLst/>
              <a:cxnLst/>
              <a:rect l="l" t="t" r="r" b="b"/>
              <a:pathLst>
                <a:path w="1947" h="2106" extrusionOk="0">
                  <a:moveTo>
                    <a:pt x="122" y="0"/>
                  </a:moveTo>
                  <a:cubicBezTo>
                    <a:pt x="105" y="0"/>
                    <a:pt x="88" y="4"/>
                    <a:pt x="74" y="13"/>
                  </a:cubicBezTo>
                  <a:cubicBezTo>
                    <a:pt x="19" y="49"/>
                    <a:pt x="1" y="114"/>
                    <a:pt x="28" y="169"/>
                  </a:cubicBezTo>
                  <a:cubicBezTo>
                    <a:pt x="349" y="756"/>
                    <a:pt x="983" y="1151"/>
                    <a:pt x="1653" y="1197"/>
                  </a:cubicBezTo>
                  <a:cubicBezTo>
                    <a:pt x="1524" y="1454"/>
                    <a:pt x="1368" y="1701"/>
                    <a:pt x="1194" y="1931"/>
                  </a:cubicBezTo>
                  <a:cubicBezTo>
                    <a:pt x="1157" y="1977"/>
                    <a:pt x="1166" y="2050"/>
                    <a:pt x="1212" y="2087"/>
                  </a:cubicBezTo>
                  <a:cubicBezTo>
                    <a:pt x="1240" y="2105"/>
                    <a:pt x="1258" y="2105"/>
                    <a:pt x="1286" y="2105"/>
                  </a:cubicBezTo>
                  <a:cubicBezTo>
                    <a:pt x="1313" y="2105"/>
                    <a:pt x="1350" y="2096"/>
                    <a:pt x="1368" y="2069"/>
                  </a:cubicBezTo>
                  <a:cubicBezTo>
                    <a:pt x="1589" y="1775"/>
                    <a:pt x="1781" y="1472"/>
                    <a:pt x="1928" y="1142"/>
                  </a:cubicBezTo>
                  <a:cubicBezTo>
                    <a:pt x="1946" y="1105"/>
                    <a:pt x="1946" y="1068"/>
                    <a:pt x="1919" y="1031"/>
                  </a:cubicBezTo>
                  <a:cubicBezTo>
                    <a:pt x="1901" y="1004"/>
                    <a:pt x="1864" y="986"/>
                    <a:pt x="1827" y="986"/>
                  </a:cubicBezTo>
                  <a:cubicBezTo>
                    <a:pt x="1819" y="986"/>
                    <a:pt x="1811" y="986"/>
                    <a:pt x="1803" y="986"/>
                  </a:cubicBezTo>
                  <a:cubicBezTo>
                    <a:pt x="1160" y="986"/>
                    <a:pt x="529" y="621"/>
                    <a:pt x="221" y="59"/>
                  </a:cubicBezTo>
                  <a:cubicBezTo>
                    <a:pt x="202" y="21"/>
                    <a:pt x="161"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15"/>
            <p:cNvSpPr/>
            <p:nvPr/>
          </p:nvSpPr>
          <p:spPr>
            <a:xfrm>
              <a:off x="4973025" y="1604083"/>
              <a:ext cx="34193" cy="18697"/>
            </a:xfrm>
            <a:custGeom>
              <a:avLst/>
              <a:gdLst/>
              <a:ahLst/>
              <a:cxnLst/>
              <a:rect l="l" t="t" r="r" b="b"/>
              <a:pathLst>
                <a:path w="1763" h="964" extrusionOk="0">
                  <a:moveTo>
                    <a:pt x="1652" y="0"/>
                  </a:moveTo>
                  <a:cubicBezTo>
                    <a:pt x="1597" y="0"/>
                    <a:pt x="1542" y="46"/>
                    <a:pt x="1533" y="101"/>
                  </a:cubicBezTo>
                  <a:cubicBezTo>
                    <a:pt x="1514" y="404"/>
                    <a:pt x="1267" y="670"/>
                    <a:pt x="973" y="725"/>
                  </a:cubicBezTo>
                  <a:cubicBezTo>
                    <a:pt x="930" y="735"/>
                    <a:pt x="887" y="739"/>
                    <a:pt x="843" y="739"/>
                  </a:cubicBezTo>
                  <a:cubicBezTo>
                    <a:pt x="589" y="739"/>
                    <a:pt x="338" y="585"/>
                    <a:pt x="220" y="358"/>
                  </a:cubicBezTo>
                  <a:cubicBezTo>
                    <a:pt x="200" y="318"/>
                    <a:pt x="160" y="292"/>
                    <a:pt x="119" y="292"/>
                  </a:cubicBezTo>
                  <a:cubicBezTo>
                    <a:pt x="104" y="292"/>
                    <a:pt x="88" y="296"/>
                    <a:pt x="73" y="303"/>
                  </a:cubicBezTo>
                  <a:cubicBezTo>
                    <a:pt x="18" y="331"/>
                    <a:pt x="0" y="395"/>
                    <a:pt x="18" y="450"/>
                  </a:cubicBezTo>
                  <a:cubicBezTo>
                    <a:pt x="174" y="762"/>
                    <a:pt x="514" y="964"/>
                    <a:pt x="854" y="964"/>
                  </a:cubicBezTo>
                  <a:cubicBezTo>
                    <a:pt x="909" y="964"/>
                    <a:pt x="964" y="955"/>
                    <a:pt x="1019" y="946"/>
                  </a:cubicBezTo>
                  <a:cubicBezTo>
                    <a:pt x="1404" y="872"/>
                    <a:pt x="1726" y="514"/>
                    <a:pt x="1753" y="120"/>
                  </a:cubicBezTo>
                  <a:cubicBezTo>
                    <a:pt x="1762" y="55"/>
                    <a:pt x="1716" y="9"/>
                    <a:pt x="16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15"/>
            <p:cNvSpPr/>
            <p:nvPr/>
          </p:nvSpPr>
          <p:spPr>
            <a:xfrm>
              <a:off x="5094239" y="1552087"/>
              <a:ext cx="34368" cy="18716"/>
            </a:xfrm>
            <a:custGeom>
              <a:avLst/>
              <a:gdLst/>
              <a:ahLst/>
              <a:cxnLst/>
              <a:rect l="l" t="t" r="r" b="b"/>
              <a:pathLst>
                <a:path w="1772" h="965" extrusionOk="0">
                  <a:moveTo>
                    <a:pt x="1647" y="0"/>
                  </a:moveTo>
                  <a:cubicBezTo>
                    <a:pt x="1597" y="0"/>
                    <a:pt x="1551" y="43"/>
                    <a:pt x="1542" y="102"/>
                  </a:cubicBezTo>
                  <a:cubicBezTo>
                    <a:pt x="1524" y="405"/>
                    <a:pt x="1276" y="671"/>
                    <a:pt x="982" y="726"/>
                  </a:cubicBezTo>
                  <a:cubicBezTo>
                    <a:pt x="943" y="734"/>
                    <a:pt x="903" y="737"/>
                    <a:pt x="863" y="737"/>
                  </a:cubicBezTo>
                  <a:cubicBezTo>
                    <a:pt x="606" y="737"/>
                    <a:pt x="349" y="588"/>
                    <a:pt x="230" y="350"/>
                  </a:cubicBezTo>
                  <a:cubicBezTo>
                    <a:pt x="211" y="312"/>
                    <a:pt x="174" y="291"/>
                    <a:pt x="135" y="291"/>
                  </a:cubicBezTo>
                  <a:cubicBezTo>
                    <a:pt x="118" y="291"/>
                    <a:pt x="100" y="296"/>
                    <a:pt x="83" y="304"/>
                  </a:cubicBezTo>
                  <a:cubicBezTo>
                    <a:pt x="28" y="332"/>
                    <a:pt x="0" y="396"/>
                    <a:pt x="28" y="451"/>
                  </a:cubicBezTo>
                  <a:cubicBezTo>
                    <a:pt x="184" y="763"/>
                    <a:pt x="523" y="965"/>
                    <a:pt x="863" y="965"/>
                  </a:cubicBezTo>
                  <a:cubicBezTo>
                    <a:pt x="918" y="965"/>
                    <a:pt x="973" y="956"/>
                    <a:pt x="1028" y="947"/>
                  </a:cubicBezTo>
                  <a:cubicBezTo>
                    <a:pt x="1414" y="873"/>
                    <a:pt x="1735" y="515"/>
                    <a:pt x="1762" y="121"/>
                  </a:cubicBezTo>
                  <a:cubicBezTo>
                    <a:pt x="1772" y="56"/>
                    <a:pt x="1726" y="1"/>
                    <a:pt x="1662" y="1"/>
                  </a:cubicBezTo>
                  <a:cubicBezTo>
                    <a:pt x="1657" y="0"/>
                    <a:pt x="1652" y="0"/>
                    <a:pt x="1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15"/>
            <p:cNvSpPr/>
            <p:nvPr/>
          </p:nvSpPr>
          <p:spPr>
            <a:xfrm>
              <a:off x="4944361" y="1716938"/>
              <a:ext cx="347849" cy="482412"/>
            </a:xfrm>
            <a:custGeom>
              <a:avLst/>
              <a:gdLst/>
              <a:ahLst/>
              <a:cxnLst/>
              <a:rect l="l" t="t" r="r" b="b"/>
              <a:pathLst>
                <a:path w="17935" h="24873" extrusionOk="0">
                  <a:moveTo>
                    <a:pt x="11537" y="881"/>
                  </a:moveTo>
                  <a:cubicBezTo>
                    <a:pt x="14667" y="881"/>
                    <a:pt x="17191" y="3387"/>
                    <a:pt x="17191" y="6480"/>
                  </a:cubicBezTo>
                  <a:cubicBezTo>
                    <a:pt x="17191" y="9573"/>
                    <a:pt x="14667" y="12078"/>
                    <a:pt x="11537" y="12078"/>
                  </a:cubicBezTo>
                  <a:cubicBezTo>
                    <a:pt x="8426" y="12078"/>
                    <a:pt x="5893" y="9573"/>
                    <a:pt x="5893" y="6480"/>
                  </a:cubicBezTo>
                  <a:cubicBezTo>
                    <a:pt x="5893" y="3387"/>
                    <a:pt x="8426" y="881"/>
                    <a:pt x="11537" y="881"/>
                  </a:cubicBezTo>
                  <a:close/>
                  <a:moveTo>
                    <a:pt x="11519" y="0"/>
                  </a:moveTo>
                  <a:cubicBezTo>
                    <a:pt x="11289" y="0"/>
                    <a:pt x="11060" y="18"/>
                    <a:pt x="10840" y="37"/>
                  </a:cubicBezTo>
                  <a:cubicBezTo>
                    <a:pt x="7857" y="358"/>
                    <a:pt x="5480" y="2726"/>
                    <a:pt x="5140" y="5727"/>
                  </a:cubicBezTo>
                  <a:cubicBezTo>
                    <a:pt x="5113" y="5975"/>
                    <a:pt x="5094" y="6223"/>
                    <a:pt x="5094" y="6480"/>
                  </a:cubicBezTo>
                  <a:cubicBezTo>
                    <a:pt x="5094" y="6581"/>
                    <a:pt x="5094" y="6691"/>
                    <a:pt x="5103" y="6792"/>
                  </a:cubicBezTo>
                  <a:cubicBezTo>
                    <a:pt x="5204" y="8829"/>
                    <a:pt x="6232" y="10628"/>
                    <a:pt x="7783" y="11739"/>
                  </a:cubicBezTo>
                  <a:lnTo>
                    <a:pt x="7765" y="11766"/>
                  </a:lnTo>
                  <a:cubicBezTo>
                    <a:pt x="7269" y="12556"/>
                    <a:pt x="6783" y="13345"/>
                    <a:pt x="6297" y="14134"/>
                  </a:cubicBezTo>
                  <a:lnTo>
                    <a:pt x="6297" y="14143"/>
                  </a:lnTo>
                  <a:cubicBezTo>
                    <a:pt x="6315" y="14153"/>
                    <a:pt x="6342" y="14162"/>
                    <a:pt x="6361" y="14162"/>
                  </a:cubicBezTo>
                  <a:cubicBezTo>
                    <a:pt x="6875" y="14327"/>
                    <a:pt x="7205" y="14786"/>
                    <a:pt x="7490" y="15245"/>
                  </a:cubicBezTo>
                  <a:cubicBezTo>
                    <a:pt x="8077" y="14345"/>
                    <a:pt x="8655" y="13437"/>
                    <a:pt x="9224" y="12528"/>
                  </a:cubicBezTo>
                  <a:cubicBezTo>
                    <a:pt x="9399" y="12592"/>
                    <a:pt x="9582" y="12647"/>
                    <a:pt x="9757" y="12702"/>
                  </a:cubicBezTo>
                  <a:cubicBezTo>
                    <a:pt x="10317" y="12858"/>
                    <a:pt x="10904" y="12950"/>
                    <a:pt x="11519" y="12950"/>
                  </a:cubicBezTo>
                  <a:cubicBezTo>
                    <a:pt x="15062" y="12950"/>
                    <a:pt x="17934" y="10050"/>
                    <a:pt x="17934" y="6480"/>
                  </a:cubicBezTo>
                  <a:cubicBezTo>
                    <a:pt x="17934" y="5892"/>
                    <a:pt x="17861" y="5314"/>
                    <a:pt x="17714" y="4773"/>
                  </a:cubicBezTo>
                  <a:cubicBezTo>
                    <a:pt x="16971" y="2028"/>
                    <a:pt x="14483" y="0"/>
                    <a:pt x="11519" y="0"/>
                  </a:cubicBezTo>
                  <a:close/>
                  <a:moveTo>
                    <a:pt x="643" y="23019"/>
                  </a:moveTo>
                  <a:cubicBezTo>
                    <a:pt x="514" y="23211"/>
                    <a:pt x="386" y="23395"/>
                    <a:pt x="257" y="23578"/>
                  </a:cubicBezTo>
                  <a:cubicBezTo>
                    <a:pt x="221" y="23633"/>
                    <a:pt x="184" y="23679"/>
                    <a:pt x="156" y="23734"/>
                  </a:cubicBezTo>
                  <a:cubicBezTo>
                    <a:pt x="83" y="23854"/>
                    <a:pt x="19" y="23982"/>
                    <a:pt x="10" y="24129"/>
                  </a:cubicBezTo>
                  <a:cubicBezTo>
                    <a:pt x="0" y="24349"/>
                    <a:pt x="138" y="24560"/>
                    <a:pt x="312" y="24680"/>
                  </a:cubicBezTo>
                  <a:cubicBezTo>
                    <a:pt x="377" y="24726"/>
                    <a:pt x="450" y="24762"/>
                    <a:pt x="524" y="24790"/>
                  </a:cubicBezTo>
                  <a:cubicBezTo>
                    <a:pt x="652" y="24836"/>
                    <a:pt x="799" y="24863"/>
                    <a:pt x="937" y="24872"/>
                  </a:cubicBezTo>
                  <a:cubicBezTo>
                    <a:pt x="1047" y="24872"/>
                    <a:pt x="1166" y="24872"/>
                    <a:pt x="1267" y="24827"/>
                  </a:cubicBezTo>
                  <a:cubicBezTo>
                    <a:pt x="1487" y="24753"/>
                    <a:pt x="1616" y="24542"/>
                    <a:pt x="1735" y="24340"/>
                  </a:cubicBezTo>
                  <a:cubicBezTo>
                    <a:pt x="1909" y="24056"/>
                    <a:pt x="2084" y="23762"/>
                    <a:pt x="2258" y="23477"/>
                  </a:cubicBezTo>
                  <a:lnTo>
                    <a:pt x="2249" y="23459"/>
                  </a:lnTo>
                  <a:cubicBezTo>
                    <a:pt x="2181" y="23467"/>
                    <a:pt x="2112" y="23470"/>
                    <a:pt x="2043" y="23470"/>
                  </a:cubicBezTo>
                  <a:cubicBezTo>
                    <a:pt x="1779" y="23470"/>
                    <a:pt x="1513" y="23416"/>
                    <a:pt x="1258" y="23321"/>
                  </a:cubicBezTo>
                  <a:cubicBezTo>
                    <a:pt x="1047" y="23239"/>
                    <a:pt x="836" y="23138"/>
                    <a:pt x="643" y="23019"/>
                  </a:cubicBezTo>
                  <a:close/>
                </a:path>
              </a:pathLst>
            </a:custGeom>
            <a:solidFill>
              <a:srgbClr val="BE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15"/>
            <p:cNvSpPr/>
            <p:nvPr/>
          </p:nvSpPr>
          <p:spPr>
            <a:xfrm>
              <a:off x="5058631" y="1734024"/>
              <a:ext cx="219144" cy="217185"/>
            </a:xfrm>
            <a:custGeom>
              <a:avLst/>
              <a:gdLst/>
              <a:ahLst/>
              <a:cxnLst/>
              <a:rect l="l" t="t" r="r" b="b"/>
              <a:pathLst>
                <a:path w="11299" h="11198" extrusionOk="0">
                  <a:moveTo>
                    <a:pt x="5645" y="0"/>
                  </a:moveTo>
                  <a:cubicBezTo>
                    <a:pt x="2534" y="0"/>
                    <a:pt x="1" y="2506"/>
                    <a:pt x="1" y="5599"/>
                  </a:cubicBezTo>
                  <a:cubicBezTo>
                    <a:pt x="1" y="8692"/>
                    <a:pt x="2534" y="11197"/>
                    <a:pt x="5645" y="11197"/>
                  </a:cubicBezTo>
                  <a:cubicBezTo>
                    <a:pt x="8775" y="11197"/>
                    <a:pt x="11299" y="8692"/>
                    <a:pt x="11299" y="5599"/>
                  </a:cubicBezTo>
                  <a:cubicBezTo>
                    <a:pt x="11299" y="2506"/>
                    <a:pt x="8775" y="0"/>
                    <a:pt x="5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15"/>
            <p:cNvSpPr/>
            <p:nvPr/>
          </p:nvSpPr>
          <p:spPr>
            <a:xfrm>
              <a:off x="4520714" y="2075828"/>
              <a:ext cx="395910" cy="267515"/>
            </a:xfrm>
            <a:custGeom>
              <a:avLst/>
              <a:gdLst/>
              <a:ahLst/>
              <a:cxnLst/>
              <a:rect l="l" t="t" r="r" b="b"/>
              <a:pathLst>
                <a:path w="20413" h="13793" extrusionOk="0">
                  <a:moveTo>
                    <a:pt x="19686" y="1"/>
                  </a:moveTo>
                  <a:cubicBezTo>
                    <a:pt x="19567" y="1"/>
                    <a:pt x="19448" y="29"/>
                    <a:pt x="19339" y="90"/>
                  </a:cubicBezTo>
                  <a:cubicBezTo>
                    <a:pt x="19128" y="209"/>
                    <a:pt x="18981" y="402"/>
                    <a:pt x="18843" y="585"/>
                  </a:cubicBezTo>
                  <a:lnTo>
                    <a:pt x="18494" y="1026"/>
                  </a:lnTo>
                  <a:cubicBezTo>
                    <a:pt x="18048" y="950"/>
                    <a:pt x="17553" y="874"/>
                    <a:pt x="17050" y="874"/>
                  </a:cubicBezTo>
                  <a:cubicBezTo>
                    <a:pt x="16518" y="874"/>
                    <a:pt x="15979" y="959"/>
                    <a:pt x="15484" y="1219"/>
                  </a:cubicBezTo>
                  <a:cubicBezTo>
                    <a:pt x="15282" y="1329"/>
                    <a:pt x="15089" y="1466"/>
                    <a:pt x="14906" y="1595"/>
                  </a:cubicBezTo>
                  <a:cubicBezTo>
                    <a:pt x="14630" y="1788"/>
                    <a:pt x="14373" y="1962"/>
                    <a:pt x="14089" y="2063"/>
                  </a:cubicBezTo>
                  <a:cubicBezTo>
                    <a:pt x="13823" y="2155"/>
                    <a:pt x="13557" y="2182"/>
                    <a:pt x="13263" y="2201"/>
                  </a:cubicBezTo>
                  <a:cubicBezTo>
                    <a:pt x="13070" y="2219"/>
                    <a:pt x="12877" y="2237"/>
                    <a:pt x="12675" y="2274"/>
                  </a:cubicBezTo>
                  <a:cubicBezTo>
                    <a:pt x="12005" y="2412"/>
                    <a:pt x="11409" y="2816"/>
                    <a:pt x="10831" y="3201"/>
                  </a:cubicBezTo>
                  <a:lnTo>
                    <a:pt x="3709" y="7992"/>
                  </a:lnTo>
                  <a:cubicBezTo>
                    <a:pt x="2809" y="8598"/>
                    <a:pt x="1891" y="9222"/>
                    <a:pt x="1175" y="10158"/>
                  </a:cubicBezTo>
                  <a:cubicBezTo>
                    <a:pt x="368" y="11213"/>
                    <a:pt x="1" y="12535"/>
                    <a:pt x="202" y="13692"/>
                  </a:cubicBezTo>
                  <a:cubicBezTo>
                    <a:pt x="212" y="13747"/>
                    <a:pt x="258" y="13793"/>
                    <a:pt x="303" y="13793"/>
                  </a:cubicBezTo>
                  <a:lnTo>
                    <a:pt x="322" y="13793"/>
                  </a:lnTo>
                  <a:cubicBezTo>
                    <a:pt x="377" y="13774"/>
                    <a:pt x="414" y="13710"/>
                    <a:pt x="404" y="13636"/>
                  </a:cubicBezTo>
                  <a:cubicBezTo>
                    <a:pt x="221" y="12563"/>
                    <a:pt x="570" y="11333"/>
                    <a:pt x="1322" y="10332"/>
                  </a:cubicBezTo>
                  <a:cubicBezTo>
                    <a:pt x="2020" y="9424"/>
                    <a:pt x="2928" y="8809"/>
                    <a:pt x="3809" y="8221"/>
                  </a:cubicBezTo>
                  <a:lnTo>
                    <a:pt x="10932" y="3421"/>
                  </a:lnTo>
                  <a:cubicBezTo>
                    <a:pt x="11492" y="3045"/>
                    <a:pt x="12079" y="2660"/>
                    <a:pt x="12712" y="2522"/>
                  </a:cubicBezTo>
                  <a:cubicBezTo>
                    <a:pt x="12896" y="2485"/>
                    <a:pt x="13088" y="2476"/>
                    <a:pt x="13281" y="2458"/>
                  </a:cubicBezTo>
                  <a:cubicBezTo>
                    <a:pt x="13566" y="2439"/>
                    <a:pt x="13859" y="2412"/>
                    <a:pt x="14144" y="2311"/>
                  </a:cubicBezTo>
                  <a:cubicBezTo>
                    <a:pt x="14456" y="2201"/>
                    <a:pt x="14741" y="2008"/>
                    <a:pt x="15007" y="1815"/>
                  </a:cubicBezTo>
                  <a:cubicBezTo>
                    <a:pt x="15190" y="1687"/>
                    <a:pt x="15374" y="1558"/>
                    <a:pt x="15567" y="1457"/>
                  </a:cubicBezTo>
                  <a:cubicBezTo>
                    <a:pt x="16032" y="1210"/>
                    <a:pt x="16545" y="1128"/>
                    <a:pt x="17055" y="1128"/>
                  </a:cubicBezTo>
                  <a:cubicBezTo>
                    <a:pt x="17490" y="1128"/>
                    <a:pt x="17922" y="1188"/>
                    <a:pt x="18320" y="1255"/>
                  </a:cubicBezTo>
                  <a:lnTo>
                    <a:pt x="17668" y="2091"/>
                  </a:lnTo>
                  <a:cubicBezTo>
                    <a:pt x="17549" y="2256"/>
                    <a:pt x="17402" y="2439"/>
                    <a:pt x="17329" y="2678"/>
                  </a:cubicBezTo>
                  <a:cubicBezTo>
                    <a:pt x="17154" y="3201"/>
                    <a:pt x="17356" y="3752"/>
                    <a:pt x="17540" y="4229"/>
                  </a:cubicBezTo>
                  <a:lnTo>
                    <a:pt x="17604" y="4413"/>
                  </a:lnTo>
                  <a:cubicBezTo>
                    <a:pt x="17815" y="5000"/>
                    <a:pt x="17935" y="5624"/>
                    <a:pt x="17962" y="6267"/>
                  </a:cubicBezTo>
                  <a:cubicBezTo>
                    <a:pt x="17962" y="6331"/>
                    <a:pt x="18008" y="6386"/>
                    <a:pt x="18063" y="6386"/>
                  </a:cubicBezTo>
                  <a:lnTo>
                    <a:pt x="18072" y="6386"/>
                  </a:lnTo>
                  <a:cubicBezTo>
                    <a:pt x="18127" y="6377"/>
                    <a:pt x="18173" y="6322"/>
                    <a:pt x="18173" y="6248"/>
                  </a:cubicBezTo>
                  <a:cubicBezTo>
                    <a:pt x="18146" y="5578"/>
                    <a:pt x="18017" y="4927"/>
                    <a:pt x="17797" y="4312"/>
                  </a:cubicBezTo>
                  <a:lnTo>
                    <a:pt x="17723" y="4128"/>
                  </a:lnTo>
                  <a:cubicBezTo>
                    <a:pt x="17558" y="3669"/>
                    <a:pt x="17375" y="3192"/>
                    <a:pt x="17522" y="2770"/>
                  </a:cubicBezTo>
                  <a:cubicBezTo>
                    <a:pt x="17586" y="2577"/>
                    <a:pt x="17705" y="2421"/>
                    <a:pt x="17824" y="2265"/>
                  </a:cubicBezTo>
                  <a:lnTo>
                    <a:pt x="18577" y="1292"/>
                  </a:lnTo>
                  <a:cubicBezTo>
                    <a:pt x="18581" y="1293"/>
                    <a:pt x="18585" y="1293"/>
                    <a:pt x="18589" y="1293"/>
                  </a:cubicBezTo>
                  <a:cubicBezTo>
                    <a:pt x="18639" y="1293"/>
                    <a:pt x="18679" y="1241"/>
                    <a:pt x="18687" y="1182"/>
                  </a:cubicBezTo>
                  <a:cubicBezTo>
                    <a:pt x="18687" y="1173"/>
                    <a:pt x="18687" y="1164"/>
                    <a:pt x="18687" y="1154"/>
                  </a:cubicBezTo>
                  <a:lnTo>
                    <a:pt x="18990" y="760"/>
                  </a:lnTo>
                  <a:cubicBezTo>
                    <a:pt x="19118" y="585"/>
                    <a:pt x="19256" y="420"/>
                    <a:pt x="19421" y="328"/>
                  </a:cubicBezTo>
                  <a:cubicBezTo>
                    <a:pt x="19503" y="280"/>
                    <a:pt x="19593" y="258"/>
                    <a:pt x="19684" y="258"/>
                  </a:cubicBezTo>
                  <a:cubicBezTo>
                    <a:pt x="19870" y="258"/>
                    <a:pt x="20060" y="352"/>
                    <a:pt x="20183" y="512"/>
                  </a:cubicBezTo>
                  <a:cubicBezTo>
                    <a:pt x="19917" y="1843"/>
                    <a:pt x="19880" y="2972"/>
                    <a:pt x="20064" y="3981"/>
                  </a:cubicBezTo>
                  <a:cubicBezTo>
                    <a:pt x="20072" y="4036"/>
                    <a:pt x="20112" y="4077"/>
                    <a:pt x="20158" y="4077"/>
                  </a:cubicBezTo>
                  <a:cubicBezTo>
                    <a:pt x="20167" y="4077"/>
                    <a:pt x="20175" y="4076"/>
                    <a:pt x="20183" y="4073"/>
                  </a:cubicBezTo>
                  <a:cubicBezTo>
                    <a:pt x="20247" y="4064"/>
                    <a:pt x="20275" y="3990"/>
                    <a:pt x="20266" y="3926"/>
                  </a:cubicBezTo>
                  <a:cubicBezTo>
                    <a:pt x="20091" y="2944"/>
                    <a:pt x="20128" y="1824"/>
                    <a:pt x="20403" y="503"/>
                  </a:cubicBezTo>
                  <a:cubicBezTo>
                    <a:pt x="20413" y="466"/>
                    <a:pt x="20403" y="429"/>
                    <a:pt x="20385" y="393"/>
                  </a:cubicBezTo>
                  <a:cubicBezTo>
                    <a:pt x="20215" y="140"/>
                    <a:pt x="19949" y="1"/>
                    <a:pt x="19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15"/>
            <p:cNvSpPr/>
            <p:nvPr/>
          </p:nvSpPr>
          <p:spPr>
            <a:xfrm>
              <a:off x="4722026" y="2211219"/>
              <a:ext cx="201184" cy="269009"/>
            </a:xfrm>
            <a:custGeom>
              <a:avLst/>
              <a:gdLst/>
              <a:ahLst/>
              <a:cxnLst/>
              <a:rect l="l" t="t" r="r" b="b"/>
              <a:pathLst>
                <a:path w="10373" h="13870" extrusionOk="0">
                  <a:moveTo>
                    <a:pt x="10273" y="1"/>
                  </a:moveTo>
                  <a:cubicBezTo>
                    <a:pt x="10245" y="1"/>
                    <a:pt x="10216" y="21"/>
                    <a:pt x="10198" y="56"/>
                  </a:cubicBezTo>
                  <a:cubicBezTo>
                    <a:pt x="7527" y="5747"/>
                    <a:pt x="4021" y="10446"/>
                    <a:pt x="65" y="13640"/>
                  </a:cubicBezTo>
                  <a:cubicBezTo>
                    <a:pt x="19" y="13667"/>
                    <a:pt x="1" y="13750"/>
                    <a:pt x="29" y="13805"/>
                  </a:cubicBezTo>
                  <a:cubicBezTo>
                    <a:pt x="47" y="13851"/>
                    <a:pt x="74" y="13869"/>
                    <a:pt x="102" y="13869"/>
                  </a:cubicBezTo>
                  <a:cubicBezTo>
                    <a:pt x="120" y="13869"/>
                    <a:pt x="139" y="13869"/>
                    <a:pt x="148" y="13860"/>
                  </a:cubicBezTo>
                  <a:cubicBezTo>
                    <a:pt x="4131" y="10639"/>
                    <a:pt x="7665" y="5921"/>
                    <a:pt x="10345" y="194"/>
                  </a:cubicBezTo>
                  <a:cubicBezTo>
                    <a:pt x="10372" y="139"/>
                    <a:pt x="10363" y="56"/>
                    <a:pt x="10317" y="20"/>
                  </a:cubicBezTo>
                  <a:cubicBezTo>
                    <a:pt x="10304" y="7"/>
                    <a:pt x="10289" y="1"/>
                    <a:pt x="10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15"/>
            <p:cNvSpPr/>
            <p:nvPr/>
          </p:nvSpPr>
          <p:spPr>
            <a:xfrm>
              <a:off x="5032294" y="2161531"/>
              <a:ext cx="27425" cy="357857"/>
            </a:xfrm>
            <a:custGeom>
              <a:avLst/>
              <a:gdLst/>
              <a:ahLst/>
              <a:cxnLst/>
              <a:rect l="l" t="t" r="r" b="b"/>
              <a:pathLst>
                <a:path w="1414" h="18451" extrusionOk="0">
                  <a:moveTo>
                    <a:pt x="772" y="0"/>
                  </a:moveTo>
                  <a:cubicBezTo>
                    <a:pt x="765" y="0"/>
                    <a:pt x="759" y="1"/>
                    <a:pt x="753" y="3"/>
                  </a:cubicBezTo>
                  <a:cubicBezTo>
                    <a:pt x="707" y="12"/>
                    <a:pt x="689" y="49"/>
                    <a:pt x="698" y="95"/>
                  </a:cubicBezTo>
                  <a:cubicBezTo>
                    <a:pt x="1258" y="2417"/>
                    <a:pt x="1249" y="4867"/>
                    <a:pt x="1157" y="7171"/>
                  </a:cubicBezTo>
                  <a:cubicBezTo>
                    <a:pt x="1001" y="10906"/>
                    <a:pt x="615" y="14669"/>
                    <a:pt x="0" y="18359"/>
                  </a:cubicBezTo>
                  <a:cubicBezTo>
                    <a:pt x="0" y="18395"/>
                    <a:pt x="28" y="18441"/>
                    <a:pt x="65" y="18441"/>
                  </a:cubicBezTo>
                  <a:cubicBezTo>
                    <a:pt x="74" y="18451"/>
                    <a:pt x="74" y="18451"/>
                    <a:pt x="83" y="18451"/>
                  </a:cubicBezTo>
                  <a:cubicBezTo>
                    <a:pt x="120" y="18451"/>
                    <a:pt x="147" y="18423"/>
                    <a:pt x="156" y="18386"/>
                  </a:cubicBezTo>
                  <a:cubicBezTo>
                    <a:pt x="762" y="14688"/>
                    <a:pt x="1157" y="10915"/>
                    <a:pt x="1304" y="7180"/>
                  </a:cubicBezTo>
                  <a:cubicBezTo>
                    <a:pt x="1405" y="4858"/>
                    <a:pt x="1414" y="2398"/>
                    <a:pt x="845" y="58"/>
                  </a:cubicBezTo>
                  <a:cubicBezTo>
                    <a:pt x="837" y="20"/>
                    <a:pt x="804"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15"/>
            <p:cNvSpPr/>
            <p:nvPr/>
          </p:nvSpPr>
          <p:spPr>
            <a:xfrm>
              <a:off x="4880631" y="1864082"/>
              <a:ext cx="97925" cy="177910"/>
            </a:xfrm>
            <a:custGeom>
              <a:avLst/>
              <a:gdLst/>
              <a:ahLst/>
              <a:cxnLst/>
              <a:rect l="l" t="t" r="r" b="b"/>
              <a:pathLst>
                <a:path w="5049" h="9173" extrusionOk="0">
                  <a:moveTo>
                    <a:pt x="79" y="1"/>
                  </a:moveTo>
                  <a:cubicBezTo>
                    <a:pt x="71" y="1"/>
                    <a:pt x="64" y="2"/>
                    <a:pt x="56" y="3"/>
                  </a:cubicBezTo>
                  <a:cubicBezTo>
                    <a:pt x="19" y="12"/>
                    <a:pt x="1" y="58"/>
                    <a:pt x="10" y="104"/>
                  </a:cubicBezTo>
                  <a:lnTo>
                    <a:pt x="1038" y="3151"/>
                  </a:lnTo>
                  <a:cubicBezTo>
                    <a:pt x="1423" y="4289"/>
                    <a:pt x="1864" y="5584"/>
                    <a:pt x="1644" y="6850"/>
                  </a:cubicBezTo>
                  <a:cubicBezTo>
                    <a:pt x="1644" y="6887"/>
                    <a:pt x="1634" y="6942"/>
                    <a:pt x="1653" y="6997"/>
                  </a:cubicBezTo>
                  <a:cubicBezTo>
                    <a:pt x="1692" y="7077"/>
                    <a:pt x="1780" y="7094"/>
                    <a:pt x="1843" y="7094"/>
                  </a:cubicBezTo>
                  <a:cubicBezTo>
                    <a:pt x="1867" y="7094"/>
                    <a:pt x="1888" y="7091"/>
                    <a:pt x="1900" y="7089"/>
                  </a:cubicBezTo>
                  <a:cubicBezTo>
                    <a:pt x="2155" y="7071"/>
                    <a:pt x="2410" y="7061"/>
                    <a:pt x="2665" y="7061"/>
                  </a:cubicBezTo>
                  <a:cubicBezTo>
                    <a:pt x="3061" y="7061"/>
                    <a:pt x="3455" y="7084"/>
                    <a:pt x="3846" y="7135"/>
                  </a:cubicBezTo>
                  <a:cubicBezTo>
                    <a:pt x="3764" y="7557"/>
                    <a:pt x="3608" y="7951"/>
                    <a:pt x="3387" y="8309"/>
                  </a:cubicBezTo>
                  <a:cubicBezTo>
                    <a:pt x="3369" y="8346"/>
                    <a:pt x="3332" y="8392"/>
                    <a:pt x="3341" y="8456"/>
                  </a:cubicBezTo>
                  <a:cubicBezTo>
                    <a:pt x="3351" y="8539"/>
                    <a:pt x="3424" y="8585"/>
                    <a:pt x="3452" y="8612"/>
                  </a:cubicBezTo>
                  <a:cubicBezTo>
                    <a:pt x="3754" y="8823"/>
                    <a:pt x="4085" y="9007"/>
                    <a:pt x="4415" y="9163"/>
                  </a:cubicBezTo>
                  <a:cubicBezTo>
                    <a:pt x="4424" y="9172"/>
                    <a:pt x="4434" y="9172"/>
                    <a:pt x="4443" y="9172"/>
                  </a:cubicBezTo>
                  <a:cubicBezTo>
                    <a:pt x="4480" y="9172"/>
                    <a:pt x="4507" y="9154"/>
                    <a:pt x="4516" y="9126"/>
                  </a:cubicBezTo>
                  <a:cubicBezTo>
                    <a:pt x="4535" y="9090"/>
                    <a:pt x="4516" y="9044"/>
                    <a:pt x="4480" y="9025"/>
                  </a:cubicBezTo>
                  <a:cubicBezTo>
                    <a:pt x="4158" y="8869"/>
                    <a:pt x="3837" y="8686"/>
                    <a:pt x="3543" y="8484"/>
                  </a:cubicBezTo>
                  <a:cubicBezTo>
                    <a:pt x="3497" y="8456"/>
                    <a:pt x="3497" y="8447"/>
                    <a:pt x="3488" y="8438"/>
                  </a:cubicBezTo>
                  <a:cubicBezTo>
                    <a:pt x="3488" y="8429"/>
                    <a:pt x="3507" y="8401"/>
                    <a:pt x="3516" y="8392"/>
                  </a:cubicBezTo>
                  <a:cubicBezTo>
                    <a:pt x="3754" y="8016"/>
                    <a:pt x="3920" y="7594"/>
                    <a:pt x="4002" y="7153"/>
                  </a:cubicBezTo>
                  <a:cubicBezTo>
                    <a:pt x="4314" y="7199"/>
                    <a:pt x="4636" y="7263"/>
                    <a:pt x="4948" y="7337"/>
                  </a:cubicBezTo>
                  <a:cubicBezTo>
                    <a:pt x="4957" y="7346"/>
                    <a:pt x="4957" y="7346"/>
                    <a:pt x="4966" y="7346"/>
                  </a:cubicBezTo>
                  <a:cubicBezTo>
                    <a:pt x="5003" y="7346"/>
                    <a:pt x="5030" y="7318"/>
                    <a:pt x="5039" y="7281"/>
                  </a:cubicBezTo>
                  <a:cubicBezTo>
                    <a:pt x="5049" y="7245"/>
                    <a:pt x="5021" y="7199"/>
                    <a:pt x="4984" y="7190"/>
                  </a:cubicBezTo>
                  <a:cubicBezTo>
                    <a:pt x="4225" y="7005"/>
                    <a:pt x="3456" y="6907"/>
                    <a:pt x="2680" y="6907"/>
                  </a:cubicBezTo>
                  <a:cubicBezTo>
                    <a:pt x="2415" y="6907"/>
                    <a:pt x="2149" y="6918"/>
                    <a:pt x="1882" y="6942"/>
                  </a:cubicBezTo>
                  <a:cubicBezTo>
                    <a:pt x="1867" y="6944"/>
                    <a:pt x="1855" y="6944"/>
                    <a:pt x="1844" y="6944"/>
                  </a:cubicBezTo>
                  <a:cubicBezTo>
                    <a:pt x="1802" y="6944"/>
                    <a:pt x="1790" y="6933"/>
                    <a:pt x="1790" y="6933"/>
                  </a:cubicBezTo>
                  <a:cubicBezTo>
                    <a:pt x="1790" y="6924"/>
                    <a:pt x="1790" y="6896"/>
                    <a:pt x="1800" y="6878"/>
                  </a:cubicBezTo>
                  <a:cubicBezTo>
                    <a:pt x="2020" y="5574"/>
                    <a:pt x="1579" y="4262"/>
                    <a:pt x="1185" y="3105"/>
                  </a:cubicBezTo>
                  <a:lnTo>
                    <a:pt x="157" y="49"/>
                  </a:lnTo>
                  <a:cubicBezTo>
                    <a:pt x="149" y="19"/>
                    <a:pt x="116"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15"/>
            <p:cNvSpPr/>
            <p:nvPr/>
          </p:nvSpPr>
          <p:spPr>
            <a:xfrm>
              <a:off x="4886682" y="1777933"/>
              <a:ext cx="21567" cy="74826"/>
            </a:xfrm>
            <a:custGeom>
              <a:avLst/>
              <a:gdLst/>
              <a:ahLst/>
              <a:cxnLst/>
              <a:rect l="l" t="t" r="r" b="b"/>
              <a:pathLst>
                <a:path w="1112" h="3858" extrusionOk="0">
                  <a:moveTo>
                    <a:pt x="258" y="1"/>
                  </a:moveTo>
                  <a:cubicBezTo>
                    <a:pt x="230" y="1"/>
                    <a:pt x="210" y="19"/>
                    <a:pt x="203" y="49"/>
                  </a:cubicBezTo>
                  <a:cubicBezTo>
                    <a:pt x="1" y="1343"/>
                    <a:pt x="285" y="2720"/>
                    <a:pt x="992" y="3830"/>
                  </a:cubicBezTo>
                  <a:cubicBezTo>
                    <a:pt x="1001" y="3849"/>
                    <a:pt x="1019" y="3858"/>
                    <a:pt x="1047" y="3858"/>
                  </a:cubicBezTo>
                  <a:cubicBezTo>
                    <a:pt x="1056" y="3858"/>
                    <a:pt x="1065" y="3858"/>
                    <a:pt x="1075" y="3849"/>
                  </a:cubicBezTo>
                  <a:cubicBezTo>
                    <a:pt x="1102" y="3830"/>
                    <a:pt x="1111" y="3794"/>
                    <a:pt x="1093" y="3766"/>
                  </a:cubicBezTo>
                  <a:cubicBezTo>
                    <a:pt x="405" y="2683"/>
                    <a:pt x="129" y="1334"/>
                    <a:pt x="331" y="67"/>
                  </a:cubicBezTo>
                  <a:cubicBezTo>
                    <a:pt x="331" y="40"/>
                    <a:pt x="313" y="3"/>
                    <a:pt x="276" y="3"/>
                  </a:cubicBezTo>
                  <a:cubicBezTo>
                    <a:pt x="270" y="2"/>
                    <a:pt x="264" y="1"/>
                    <a:pt x="2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15"/>
            <p:cNvSpPr/>
            <p:nvPr/>
          </p:nvSpPr>
          <p:spPr>
            <a:xfrm>
              <a:off x="5443645" y="1687381"/>
              <a:ext cx="18891" cy="9988"/>
            </a:xfrm>
            <a:custGeom>
              <a:avLst/>
              <a:gdLst/>
              <a:ahLst/>
              <a:cxnLst/>
              <a:rect l="l" t="t" r="r" b="b"/>
              <a:pathLst>
                <a:path w="974" h="515" extrusionOk="0">
                  <a:moveTo>
                    <a:pt x="93" y="1"/>
                  </a:moveTo>
                  <a:cubicBezTo>
                    <a:pt x="56" y="1"/>
                    <a:pt x="10" y="28"/>
                    <a:pt x="1" y="65"/>
                  </a:cubicBezTo>
                  <a:cubicBezTo>
                    <a:pt x="1" y="111"/>
                    <a:pt x="28" y="147"/>
                    <a:pt x="65" y="157"/>
                  </a:cubicBezTo>
                  <a:cubicBezTo>
                    <a:pt x="350" y="202"/>
                    <a:pt x="616" y="322"/>
                    <a:pt x="836" y="496"/>
                  </a:cubicBezTo>
                  <a:cubicBezTo>
                    <a:pt x="854" y="514"/>
                    <a:pt x="864" y="514"/>
                    <a:pt x="882" y="514"/>
                  </a:cubicBezTo>
                  <a:cubicBezTo>
                    <a:pt x="909" y="514"/>
                    <a:pt x="928" y="505"/>
                    <a:pt x="946" y="487"/>
                  </a:cubicBezTo>
                  <a:cubicBezTo>
                    <a:pt x="974" y="459"/>
                    <a:pt x="965" y="404"/>
                    <a:pt x="928" y="377"/>
                  </a:cubicBezTo>
                  <a:cubicBezTo>
                    <a:pt x="689" y="184"/>
                    <a:pt x="396" y="56"/>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15"/>
            <p:cNvSpPr/>
            <p:nvPr/>
          </p:nvSpPr>
          <p:spPr>
            <a:xfrm>
              <a:off x="5037278" y="2105656"/>
              <a:ext cx="38460" cy="45617"/>
            </a:xfrm>
            <a:custGeom>
              <a:avLst/>
              <a:gdLst/>
              <a:ahLst/>
              <a:cxnLst/>
              <a:rect l="l" t="t" r="r" b="b"/>
              <a:pathLst>
                <a:path w="1983" h="2352" extrusionOk="0">
                  <a:moveTo>
                    <a:pt x="87" y="1"/>
                  </a:moveTo>
                  <a:cubicBezTo>
                    <a:pt x="65" y="1"/>
                    <a:pt x="43" y="10"/>
                    <a:pt x="28" y="29"/>
                  </a:cubicBezTo>
                  <a:cubicBezTo>
                    <a:pt x="0" y="57"/>
                    <a:pt x="0" y="103"/>
                    <a:pt x="37" y="130"/>
                  </a:cubicBezTo>
                  <a:lnTo>
                    <a:pt x="1643" y="1654"/>
                  </a:lnTo>
                  <a:cubicBezTo>
                    <a:pt x="1698" y="1700"/>
                    <a:pt x="1753" y="1755"/>
                    <a:pt x="1772" y="1819"/>
                  </a:cubicBezTo>
                  <a:cubicBezTo>
                    <a:pt x="1836" y="1975"/>
                    <a:pt x="1671" y="2150"/>
                    <a:pt x="1597" y="2214"/>
                  </a:cubicBezTo>
                  <a:cubicBezTo>
                    <a:pt x="1570" y="2250"/>
                    <a:pt x="1570" y="2296"/>
                    <a:pt x="1597" y="2324"/>
                  </a:cubicBezTo>
                  <a:cubicBezTo>
                    <a:pt x="1606" y="2342"/>
                    <a:pt x="1634" y="2351"/>
                    <a:pt x="1652" y="2351"/>
                  </a:cubicBezTo>
                  <a:cubicBezTo>
                    <a:pt x="1671" y="2351"/>
                    <a:pt x="1689" y="2342"/>
                    <a:pt x="1698" y="2333"/>
                  </a:cubicBezTo>
                  <a:cubicBezTo>
                    <a:pt x="1909" y="2140"/>
                    <a:pt x="1983" y="1938"/>
                    <a:pt x="1919" y="1764"/>
                  </a:cubicBezTo>
                  <a:cubicBezTo>
                    <a:pt x="1882" y="1663"/>
                    <a:pt x="1808" y="1599"/>
                    <a:pt x="1753" y="1544"/>
                  </a:cubicBezTo>
                  <a:lnTo>
                    <a:pt x="138" y="20"/>
                  </a:lnTo>
                  <a:cubicBezTo>
                    <a:pt x="125" y="7"/>
                    <a:pt x="107" y="1"/>
                    <a:pt x="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15"/>
            <p:cNvSpPr/>
            <p:nvPr/>
          </p:nvSpPr>
          <p:spPr>
            <a:xfrm>
              <a:off x="5530880" y="1761777"/>
              <a:ext cx="7137" cy="81381"/>
            </a:xfrm>
            <a:custGeom>
              <a:avLst/>
              <a:gdLst/>
              <a:ahLst/>
              <a:cxnLst/>
              <a:rect l="l" t="t" r="r" b="b"/>
              <a:pathLst>
                <a:path w="368" h="4196" extrusionOk="0">
                  <a:moveTo>
                    <a:pt x="294" y="1"/>
                  </a:moveTo>
                  <a:cubicBezTo>
                    <a:pt x="248" y="1"/>
                    <a:pt x="211" y="38"/>
                    <a:pt x="211" y="74"/>
                  </a:cubicBezTo>
                  <a:lnTo>
                    <a:pt x="202" y="1717"/>
                  </a:lnTo>
                  <a:cubicBezTo>
                    <a:pt x="184" y="1910"/>
                    <a:pt x="156" y="2112"/>
                    <a:pt x="138" y="2305"/>
                  </a:cubicBezTo>
                  <a:cubicBezTo>
                    <a:pt x="64" y="2901"/>
                    <a:pt x="0" y="3516"/>
                    <a:pt x="37" y="4122"/>
                  </a:cubicBezTo>
                  <a:cubicBezTo>
                    <a:pt x="37" y="4168"/>
                    <a:pt x="74" y="4195"/>
                    <a:pt x="110" y="4195"/>
                  </a:cubicBezTo>
                  <a:lnTo>
                    <a:pt x="119" y="4195"/>
                  </a:lnTo>
                  <a:cubicBezTo>
                    <a:pt x="156" y="4195"/>
                    <a:pt x="193" y="4159"/>
                    <a:pt x="184" y="4113"/>
                  </a:cubicBezTo>
                  <a:cubicBezTo>
                    <a:pt x="147" y="3516"/>
                    <a:pt x="220" y="2910"/>
                    <a:pt x="285" y="2323"/>
                  </a:cubicBezTo>
                  <a:cubicBezTo>
                    <a:pt x="312" y="2130"/>
                    <a:pt x="331" y="1928"/>
                    <a:pt x="349" y="1726"/>
                  </a:cubicBezTo>
                  <a:lnTo>
                    <a:pt x="367" y="74"/>
                  </a:lnTo>
                  <a:cubicBezTo>
                    <a:pt x="367" y="38"/>
                    <a:pt x="331"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15"/>
            <p:cNvSpPr/>
            <p:nvPr/>
          </p:nvSpPr>
          <p:spPr>
            <a:xfrm>
              <a:off x="4830090" y="1793972"/>
              <a:ext cx="28840" cy="80160"/>
            </a:xfrm>
            <a:custGeom>
              <a:avLst/>
              <a:gdLst/>
              <a:ahLst/>
              <a:cxnLst/>
              <a:rect l="l" t="t" r="r" b="b"/>
              <a:pathLst>
                <a:path w="1487" h="4133" extrusionOk="0">
                  <a:moveTo>
                    <a:pt x="301" y="0"/>
                  </a:moveTo>
                  <a:cubicBezTo>
                    <a:pt x="275" y="0"/>
                    <a:pt x="247" y="24"/>
                    <a:pt x="239" y="48"/>
                  </a:cubicBezTo>
                  <a:cubicBezTo>
                    <a:pt x="0" y="1489"/>
                    <a:pt x="422" y="3003"/>
                    <a:pt x="1368" y="4114"/>
                  </a:cubicBezTo>
                  <a:cubicBezTo>
                    <a:pt x="1377" y="4123"/>
                    <a:pt x="1395" y="4132"/>
                    <a:pt x="1413" y="4132"/>
                  </a:cubicBezTo>
                  <a:cubicBezTo>
                    <a:pt x="1432" y="4132"/>
                    <a:pt x="1441" y="4132"/>
                    <a:pt x="1459" y="4123"/>
                  </a:cubicBezTo>
                  <a:cubicBezTo>
                    <a:pt x="1487" y="4096"/>
                    <a:pt x="1487" y="4059"/>
                    <a:pt x="1459" y="4031"/>
                  </a:cubicBezTo>
                  <a:cubicBezTo>
                    <a:pt x="542" y="2957"/>
                    <a:pt x="129" y="1471"/>
                    <a:pt x="367" y="66"/>
                  </a:cubicBezTo>
                  <a:cubicBezTo>
                    <a:pt x="367" y="39"/>
                    <a:pt x="349" y="2"/>
                    <a:pt x="312" y="2"/>
                  </a:cubicBezTo>
                  <a:cubicBezTo>
                    <a:pt x="308" y="1"/>
                    <a:pt x="305" y="0"/>
                    <a:pt x="3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15"/>
            <p:cNvSpPr/>
            <p:nvPr/>
          </p:nvSpPr>
          <p:spPr>
            <a:xfrm>
              <a:off x="4775437" y="1967298"/>
              <a:ext cx="66408" cy="91603"/>
            </a:xfrm>
            <a:custGeom>
              <a:avLst/>
              <a:gdLst/>
              <a:ahLst/>
              <a:cxnLst/>
              <a:rect l="l" t="t" r="r" b="b"/>
              <a:pathLst>
                <a:path w="3424" h="4723" extrusionOk="0">
                  <a:moveTo>
                    <a:pt x="85" y="0"/>
                  </a:moveTo>
                  <a:cubicBezTo>
                    <a:pt x="60" y="0"/>
                    <a:pt x="31" y="17"/>
                    <a:pt x="19" y="41"/>
                  </a:cubicBezTo>
                  <a:cubicBezTo>
                    <a:pt x="0" y="69"/>
                    <a:pt x="10" y="124"/>
                    <a:pt x="46" y="142"/>
                  </a:cubicBezTo>
                  <a:cubicBezTo>
                    <a:pt x="514" y="418"/>
                    <a:pt x="992" y="702"/>
                    <a:pt x="1395" y="1069"/>
                  </a:cubicBezTo>
                  <a:cubicBezTo>
                    <a:pt x="1836" y="1473"/>
                    <a:pt x="2130" y="1941"/>
                    <a:pt x="2231" y="2409"/>
                  </a:cubicBezTo>
                  <a:cubicBezTo>
                    <a:pt x="2258" y="2510"/>
                    <a:pt x="2277" y="2620"/>
                    <a:pt x="2295" y="2730"/>
                  </a:cubicBezTo>
                  <a:cubicBezTo>
                    <a:pt x="2350" y="3116"/>
                    <a:pt x="2414" y="3511"/>
                    <a:pt x="2735" y="3731"/>
                  </a:cubicBezTo>
                  <a:cubicBezTo>
                    <a:pt x="2772" y="3758"/>
                    <a:pt x="2818" y="3777"/>
                    <a:pt x="2864" y="3804"/>
                  </a:cubicBezTo>
                  <a:cubicBezTo>
                    <a:pt x="2919" y="3832"/>
                    <a:pt x="2965" y="3859"/>
                    <a:pt x="3011" y="3896"/>
                  </a:cubicBezTo>
                  <a:cubicBezTo>
                    <a:pt x="3222" y="4052"/>
                    <a:pt x="3249" y="4373"/>
                    <a:pt x="3268" y="4649"/>
                  </a:cubicBezTo>
                  <a:cubicBezTo>
                    <a:pt x="3268" y="4694"/>
                    <a:pt x="3304" y="4722"/>
                    <a:pt x="3341" y="4722"/>
                  </a:cubicBezTo>
                  <a:cubicBezTo>
                    <a:pt x="3387" y="4722"/>
                    <a:pt x="3424" y="4685"/>
                    <a:pt x="3415" y="4649"/>
                  </a:cubicBezTo>
                  <a:cubicBezTo>
                    <a:pt x="3405" y="4327"/>
                    <a:pt x="3360" y="3969"/>
                    <a:pt x="3103" y="3768"/>
                  </a:cubicBezTo>
                  <a:cubicBezTo>
                    <a:pt x="3048" y="3731"/>
                    <a:pt x="2992" y="3703"/>
                    <a:pt x="2937" y="3667"/>
                  </a:cubicBezTo>
                  <a:cubicBezTo>
                    <a:pt x="2901" y="3648"/>
                    <a:pt x="2855" y="3630"/>
                    <a:pt x="2818" y="3602"/>
                  </a:cubicBezTo>
                  <a:cubicBezTo>
                    <a:pt x="2552" y="3419"/>
                    <a:pt x="2497" y="3070"/>
                    <a:pt x="2442" y="2712"/>
                  </a:cubicBezTo>
                  <a:cubicBezTo>
                    <a:pt x="2423" y="2602"/>
                    <a:pt x="2405" y="2483"/>
                    <a:pt x="2387" y="2382"/>
                  </a:cubicBezTo>
                  <a:cubicBezTo>
                    <a:pt x="2267" y="1877"/>
                    <a:pt x="1964" y="1381"/>
                    <a:pt x="1496" y="959"/>
                  </a:cubicBezTo>
                  <a:cubicBezTo>
                    <a:pt x="1083" y="583"/>
                    <a:pt x="597" y="289"/>
                    <a:pt x="120" y="14"/>
                  </a:cubicBezTo>
                  <a:cubicBezTo>
                    <a:pt x="111" y="5"/>
                    <a:pt x="98"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15"/>
            <p:cNvSpPr/>
            <p:nvPr/>
          </p:nvSpPr>
          <p:spPr>
            <a:xfrm>
              <a:off x="4849833" y="1747503"/>
              <a:ext cx="17106" cy="102600"/>
            </a:xfrm>
            <a:custGeom>
              <a:avLst/>
              <a:gdLst/>
              <a:ahLst/>
              <a:cxnLst/>
              <a:rect l="l" t="t" r="r" b="b"/>
              <a:pathLst>
                <a:path w="882" h="5290" extrusionOk="0">
                  <a:moveTo>
                    <a:pt x="477" y="0"/>
                  </a:moveTo>
                  <a:cubicBezTo>
                    <a:pt x="448" y="0"/>
                    <a:pt x="421" y="17"/>
                    <a:pt x="414" y="39"/>
                  </a:cubicBezTo>
                  <a:cubicBezTo>
                    <a:pt x="74" y="1260"/>
                    <a:pt x="1" y="2582"/>
                    <a:pt x="203" y="3876"/>
                  </a:cubicBezTo>
                  <a:cubicBezTo>
                    <a:pt x="239" y="4105"/>
                    <a:pt x="295" y="4371"/>
                    <a:pt x="386" y="4610"/>
                  </a:cubicBezTo>
                  <a:cubicBezTo>
                    <a:pt x="487" y="4849"/>
                    <a:pt x="634" y="5078"/>
                    <a:pt x="753" y="5262"/>
                  </a:cubicBezTo>
                  <a:cubicBezTo>
                    <a:pt x="772" y="5280"/>
                    <a:pt x="790" y="5289"/>
                    <a:pt x="808" y="5289"/>
                  </a:cubicBezTo>
                  <a:cubicBezTo>
                    <a:pt x="818" y="5289"/>
                    <a:pt x="836" y="5289"/>
                    <a:pt x="845" y="5280"/>
                  </a:cubicBezTo>
                  <a:cubicBezTo>
                    <a:pt x="873" y="5262"/>
                    <a:pt x="882" y="5225"/>
                    <a:pt x="864" y="5197"/>
                  </a:cubicBezTo>
                  <a:cubicBezTo>
                    <a:pt x="735" y="5014"/>
                    <a:pt x="597" y="4794"/>
                    <a:pt x="506" y="4564"/>
                  </a:cubicBezTo>
                  <a:cubicBezTo>
                    <a:pt x="414" y="4335"/>
                    <a:pt x="368" y="4078"/>
                    <a:pt x="331" y="3857"/>
                  </a:cubicBezTo>
                  <a:cubicBezTo>
                    <a:pt x="129" y="2582"/>
                    <a:pt x="203" y="1269"/>
                    <a:pt x="533" y="76"/>
                  </a:cubicBezTo>
                  <a:cubicBezTo>
                    <a:pt x="542" y="39"/>
                    <a:pt x="524" y="12"/>
                    <a:pt x="496" y="3"/>
                  </a:cubicBezTo>
                  <a:cubicBezTo>
                    <a:pt x="490" y="1"/>
                    <a:pt x="483" y="0"/>
                    <a:pt x="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15"/>
            <p:cNvSpPr/>
            <p:nvPr/>
          </p:nvSpPr>
          <p:spPr>
            <a:xfrm>
              <a:off x="5230581" y="2188081"/>
              <a:ext cx="19783" cy="55567"/>
            </a:xfrm>
            <a:custGeom>
              <a:avLst/>
              <a:gdLst/>
              <a:ahLst/>
              <a:cxnLst/>
              <a:rect l="l" t="t" r="r" b="b"/>
              <a:pathLst>
                <a:path w="1020" h="2865" extrusionOk="0">
                  <a:moveTo>
                    <a:pt x="84" y="0"/>
                  </a:moveTo>
                  <a:cubicBezTo>
                    <a:pt x="63" y="0"/>
                    <a:pt x="43" y="9"/>
                    <a:pt x="28" y="29"/>
                  </a:cubicBezTo>
                  <a:cubicBezTo>
                    <a:pt x="1" y="56"/>
                    <a:pt x="1" y="102"/>
                    <a:pt x="37" y="139"/>
                  </a:cubicBezTo>
                  <a:cubicBezTo>
                    <a:pt x="377" y="442"/>
                    <a:pt x="625" y="910"/>
                    <a:pt x="753" y="1516"/>
                  </a:cubicBezTo>
                  <a:cubicBezTo>
                    <a:pt x="863" y="2020"/>
                    <a:pt x="836" y="2406"/>
                    <a:pt x="671" y="2700"/>
                  </a:cubicBezTo>
                  <a:cubicBezTo>
                    <a:pt x="579" y="2525"/>
                    <a:pt x="515" y="2323"/>
                    <a:pt x="496" y="2131"/>
                  </a:cubicBezTo>
                  <a:cubicBezTo>
                    <a:pt x="488" y="2091"/>
                    <a:pt x="459" y="2065"/>
                    <a:pt x="422" y="2065"/>
                  </a:cubicBezTo>
                  <a:cubicBezTo>
                    <a:pt x="416" y="2065"/>
                    <a:pt x="410" y="2065"/>
                    <a:pt x="405" y="2066"/>
                  </a:cubicBezTo>
                  <a:cubicBezTo>
                    <a:pt x="368" y="2066"/>
                    <a:pt x="340" y="2103"/>
                    <a:pt x="340" y="2149"/>
                  </a:cubicBezTo>
                  <a:cubicBezTo>
                    <a:pt x="368" y="2369"/>
                    <a:pt x="432" y="2580"/>
                    <a:pt x="542" y="2773"/>
                  </a:cubicBezTo>
                  <a:cubicBezTo>
                    <a:pt x="579" y="2837"/>
                    <a:pt x="625" y="2865"/>
                    <a:pt x="671" y="2865"/>
                  </a:cubicBezTo>
                  <a:cubicBezTo>
                    <a:pt x="726" y="2865"/>
                    <a:pt x="772" y="2837"/>
                    <a:pt x="808" y="2773"/>
                  </a:cubicBezTo>
                  <a:cubicBezTo>
                    <a:pt x="992" y="2452"/>
                    <a:pt x="1019" y="2030"/>
                    <a:pt x="900" y="1488"/>
                  </a:cubicBezTo>
                  <a:cubicBezTo>
                    <a:pt x="762" y="846"/>
                    <a:pt x="506" y="350"/>
                    <a:pt x="138" y="20"/>
                  </a:cubicBezTo>
                  <a:cubicBezTo>
                    <a:pt x="121" y="7"/>
                    <a:pt x="10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15"/>
            <p:cNvSpPr/>
            <p:nvPr/>
          </p:nvSpPr>
          <p:spPr>
            <a:xfrm>
              <a:off x="5463408" y="1697001"/>
              <a:ext cx="8747" cy="6420"/>
            </a:xfrm>
            <a:custGeom>
              <a:avLst/>
              <a:gdLst/>
              <a:ahLst/>
              <a:cxnLst/>
              <a:rect l="l" t="t" r="r" b="b"/>
              <a:pathLst>
                <a:path w="451" h="331" extrusionOk="0">
                  <a:moveTo>
                    <a:pt x="82" y="0"/>
                  </a:moveTo>
                  <a:cubicBezTo>
                    <a:pt x="56" y="0"/>
                    <a:pt x="31" y="12"/>
                    <a:pt x="19" y="37"/>
                  </a:cubicBezTo>
                  <a:cubicBezTo>
                    <a:pt x="1" y="83"/>
                    <a:pt x="10" y="129"/>
                    <a:pt x="47" y="147"/>
                  </a:cubicBezTo>
                  <a:cubicBezTo>
                    <a:pt x="147" y="193"/>
                    <a:pt x="239" y="248"/>
                    <a:pt x="322" y="321"/>
                  </a:cubicBezTo>
                  <a:cubicBezTo>
                    <a:pt x="331" y="331"/>
                    <a:pt x="349" y="331"/>
                    <a:pt x="368" y="331"/>
                  </a:cubicBezTo>
                  <a:cubicBezTo>
                    <a:pt x="386" y="331"/>
                    <a:pt x="414" y="321"/>
                    <a:pt x="423" y="303"/>
                  </a:cubicBezTo>
                  <a:cubicBezTo>
                    <a:pt x="450" y="266"/>
                    <a:pt x="450" y="220"/>
                    <a:pt x="414" y="193"/>
                  </a:cubicBezTo>
                  <a:cubicBezTo>
                    <a:pt x="322" y="129"/>
                    <a:pt x="221" y="64"/>
                    <a:pt x="120" y="9"/>
                  </a:cubicBezTo>
                  <a:cubicBezTo>
                    <a:pt x="108" y="3"/>
                    <a:pt x="94" y="0"/>
                    <a:pt x="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15"/>
            <p:cNvSpPr/>
            <p:nvPr/>
          </p:nvSpPr>
          <p:spPr>
            <a:xfrm>
              <a:off x="5361414" y="1850040"/>
              <a:ext cx="105761" cy="34950"/>
            </a:xfrm>
            <a:custGeom>
              <a:avLst/>
              <a:gdLst/>
              <a:ahLst/>
              <a:cxnLst/>
              <a:rect l="l" t="t" r="r" b="b"/>
              <a:pathLst>
                <a:path w="5453" h="1802" extrusionOk="0">
                  <a:moveTo>
                    <a:pt x="5364" y="0"/>
                  </a:moveTo>
                  <a:cubicBezTo>
                    <a:pt x="5331" y="0"/>
                    <a:pt x="5295" y="25"/>
                    <a:pt x="5287" y="57"/>
                  </a:cubicBezTo>
                  <a:cubicBezTo>
                    <a:pt x="5260" y="195"/>
                    <a:pt x="5223" y="314"/>
                    <a:pt x="5140" y="379"/>
                  </a:cubicBezTo>
                  <a:cubicBezTo>
                    <a:pt x="5075" y="420"/>
                    <a:pt x="4993" y="435"/>
                    <a:pt x="4901" y="435"/>
                  </a:cubicBezTo>
                  <a:cubicBezTo>
                    <a:pt x="4852" y="435"/>
                    <a:pt x="4800" y="431"/>
                    <a:pt x="4746" y="424"/>
                  </a:cubicBezTo>
                  <a:cubicBezTo>
                    <a:pt x="4338" y="379"/>
                    <a:pt x="3963" y="357"/>
                    <a:pt x="3613" y="357"/>
                  </a:cubicBezTo>
                  <a:cubicBezTo>
                    <a:pt x="3112" y="357"/>
                    <a:pt x="2662" y="402"/>
                    <a:pt x="2240" y="489"/>
                  </a:cubicBezTo>
                  <a:cubicBezTo>
                    <a:pt x="1341" y="681"/>
                    <a:pt x="579" y="1094"/>
                    <a:pt x="37" y="1673"/>
                  </a:cubicBezTo>
                  <a:cubicBezTo>
                    <a:pt x="1" y="1700"/>
                    <a:pt x="10" y="1746"/>
                    <a:pt x="37" y="1774"/>
                  </a:cubicBezTo>
                  <a:cubicBezTo>
                    <a:pt x="56" y="1792"/>
                    <a:pt x="74" y="1801"/>
                    <a:pt x="92" y="1801"/>
                  </a:cubicBezTo>
                  <a:cubicBezTo>
                    <a:pt x="111" y="1801"/>
                    <a:pt x="129" y="1792"/>
                    <a:pt x="147" y="1774"/>
                  </a:cubicBezTo>
                  <a:cubicBezTo>
                    <a:pt x="799" y="1076"/>
                    <a:pt x="1662" y="773"/>
                    <a:pt x="2268" y="645"/>
                  </a:cubicBezTo>
                  <a:cubicBezTo>
                    <a:pt x="2693" y="556"/>
                    <a:pt x="3144" y="511"/>
                    <a:pt x="3648" y="511"/>
                  </a:cubicBezTo>
                  <a:cubicBezTo>
                    <a:pt x="3982" y="511"/>
                    <a:pt x="4340" y="531"/>
                    <a:pt x="4727" y="571"/>
                  </a:cubicBezTo>
                  <a:cubicBezTo>
                    <a:pt x="4783" y="578"/>
                    <a:pt x="4846" y="585"/>
                    <a:pt x="4912" y="585"/>
                  </a:cubicBezTo>
                  <a:cubicBezTo>
                    <a:pt x="5020" y="585"/>
                    <a:pt x="5135" y="566"/>
                    <a:pt x="5232" y="498"/>
                  </a:cubicBezTo>
                  <a:cubicBezTo>
                    <a:pt x="5351" y="406"/>
                    <a:pt x="5397" y="250"/>
                    <a:pt x="5434" y="94"/>
                  </a:cubicBezTo>
                  <a:cubicBezTo>
                    <a:pt x="5452" y="57"/>
                    <a:pt x="5425" y="11"/>
                    <a:pt x="5379" y="2"/>
                  </a:cubicBezTo>
                  <a:cubicBezTo>
                    <a:pt x="5374" y="1"/>
                    <a:pt x="5369" y="0"/>
                    <a:pt x="5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15"/>
            <p:cNvSpPr/>
            <p:nvPr/>
          </p:nvSpPr>
          <p:spPr>
            <a:xfrm>
              <a:off x="5306955" y="1785147"/>
              <a:ext cx="6420" cy="12607"/>
            </a:xfrm>
            <a:custGeom>
              <a:avLst/>
              <a:gdLst/>
              <a:ahLst/>
              <a:cxnLst/>
              <a:rect l="l" t="t" r="r" b="b"/>
              <a:pathLst>
                <a:path w="331" h="650" extrusionOk="0">
                  <a:moveTo>
                    <a:pt x="237" y="0"/>
                  </a:moveTo>
                  <a:cubicBezTo>
                    <a:pt x="208" y="0"/>
                    <a:pt x="181" y="19"/>
                    <a:pt x="174" y="53"/>
                  </a:cubicBezTo>
                  <a:lnTo>
                    <a:pt x="9" y="549"/>
                  </a:lnTo>
                  <a:cubicBezTo>
                    <a:pt x="0" y="586"/>
                    <a:pt x="18" y="632"/>
                    <a:pt x="55" y="641"/>
                  </a:cubicBezTo>
                  <a:cubicBezTo>
                    <a:pt x="64" y="641"/>
                    <a:pt x="74" y="650"/>
                    <a:pt x="83" y="650"/>
                  </a:cubicBezTo>
                  <a:cubicBezTo>
                    <a:pt x="119" y="650"/>
                    <a:pt x="147" y="622"/>
                    <a:pt x="156" y="595"/>
                  </a:cubicBezTo>
                  <a:lnTo>
                    <a:pt x="321" y="99"/>
                  </a:lnTo>
                  <a:cubicBezTo>
                    <a:pt x="331" y="62"/>
                    <a:pt x="312" y="17"/>
                    <a:pt x="266" y="7"/>
                  </a:cubicBezTo>
                  <a:cubicBezTo>
                    <a:pt x="257" y="3"/>
                    <a:pt x="247"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15"/>
            <p:cNvSpPr/>
            <p:nvPr/>
          </p:nvSpPr>
          <p:spPr>
            <a:xfrm>
              <a:off x="5498298" y="1804658"/>
              <a:ext cx="16040" cy="64488"/>
            </a:xfrm>
            <a:custGeom>
              <a:avLst/>
              <a:gdLst/>
              <a:ahLst/>
              <a:cxnLst/>
              <a:rect l="l" t="t" r="r" b="b"/>
              <a:pathLst>
                <a:path w="827" h="3325" extrusionOk="0">
                  <a:moveTo>
                    <a:pt x="88" y="1"/>
                  </a:moveTo>
                  <a:cubicBezTo>
                    <a:pt x="65" y="1"/>
                    <a:pt x="43" y="10"/>
                    <a:pt x="28" y="29"/>
                  </a:cubicBezTo>
                  <a:cubicBezTo>
                    <a:pt x="1" y="57"/>
                    <a:pt x="1" y="103"/>
                    <a:pt x="37" y="130"/>
                  </a:cubicBezTo>
                  <a:lnTo>
                    <a:pt x="56" y="149"/>
                  </a:lnTo>
                  <a:cubicBezTo>
                    <a:pt x="322" y="396"/>
                    <a:pt x="634" y="672"/>
                    <a:pt x="661" y="1030"/>
                  </a:cubicBezTo>
                  <a:cubicBezTo>
                    <a:pt x="671" y="1213"/>
                    <a:pt x="606" y="1397"/>
                    <a:pt x="542" y="1571"/>
                  </a:cubicBezTo>
                  <a:lnTo>
                    <a:pt x="514" y="1645"/>
                  </a:lnTo>
                  <a:cubicBezTo>
                    <a:pt x="294" y="2250"/>
                    <a:pt x="239" y="2783"/>
                    <a:pt x="322" y="3260"/>
                  </a:cubicBezTo>
                  <a:cubicBezTo>
                    <a:pt x="331" y="3297"/>
                    <a:pt x="368" y="3324"/>
                    <a:pt x="404" y="3324"/>
                  </a:cubicBezTo>
                  <a:lnTo>
                    <a:pt x="414" y="3324"/>
                  </a:lnTo>
                  <a:cubicBezTo>
                    <a:pt x="459" y="3315"/>
                    <a:pt x="487" y="3269"/>
                    <a:pt x="478" y="3232"/>
                  </a:cubicBezTo>
                  <a:cubicBezTo>
                    <a:pt x="395" y="2783"/>
                    <a:pt x="450" y="2278"/>
                    <a:pt x="661" y="1691"/>
                  </a:cubicBezTo>
                  <a:lnTo>
                    <a:pt x="680" y="1626"/>
                  </a:lnTo>
                  <a:cubicBezTo>
                    <a:pt x="753" y="1434"/>
                    <a:pt x="827" y="1232"/>
                    <a:pt x="808" y="1021"/>
                  </a:cubicBezTo>
                  <a:cubicBezTo>
                    <a:pt x="781" y="608"/>
                    <a:pt x="450" y="305"/>
                    <a:pt x="157" y="39"/>
                  </a:cubicBezTo>
                  <a:lnTo>
                    <a:pt x="138" y="20"/>
                  </a:lnTo>
                  <a:cubicBezTo>
                    <a:pt x="125" y="7"/>
                    <a:pt x="10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15"/>
            <p:cNvSpPr/>
            <p:nvPr/>
          </p:nvSpPr>
          <p:spPr>
            <a:xfrm>
              <a:off x="5524829" y="1853919"/>
              <a:ext cx="16389" cy="37297"/>
            </a:xfrm>
            <a:custGeom>
              <a:avLst/>
              <a:gdLst/>
              <a:ahLst/>
              <a:cxnLst/>
              <a:rect l="l" t="t" r="r" b="b"/>
              <a:pathLst>
                <a:path w="845" h="1923" extrusionOk="0">
                  <a:moveTo>
                    <a:pt x="433" y="0"/>
                  </a:moveTo>
                  <a:cubicBezTo>
                    <a:pt x="420" y="0"/>
                    <a:pt x="407" y="4"/>
                    <a:pt x="395" y="13"/>
                  </a:cubicBezTo>
                  <a:cubicBezTo>
                    <a:pt x="358" y="32"/>
                    <a:pt x="340" y="78"/>
                    <a:pt x="367" y="114"/>
                  </a:cubicBezTo>
                  <a:cubicBezTo>
                    <a:pt x="670" y="656"/>
                    <a:pt x="532" y="1408"/>
                    <a:pt x="46" y="1794"/>
                  </a:cubicBezTo>
                  <a:cubicBezTo>
                    <a:pt x="9" y="1812"/>
                    <a:pt x="0" y="1867"/>
                    <a:pt x="28" y="1895"/>
                  </a:cubicBezTo>
                  <a:cubicBezTo>
                    <a:pt x="46" y="1913"/>
                    <a:pt x="64" y="1922"/>
                    <a:pt x="92" y="1922"/>
                  </a:cubicBezTo>
                  <a:cubicBezTo>
                    <a:pt x="110" y="1922"/>
                    <a:pt x="119" y="1922"/>
                    <a:pt x="138" y="1913"/>
                  </a:cubicBezTo>
                  <a:cubicBezTo>
                    <a:pt x="679" y="1482"/>
                    <a:pt x="844" y="637"/>
                    <a:pt x="496" y="41"/>
                  </a:cubicBezTo>
                  <a:cubicBezTo>
                    <a:pt x="483" y="16"/>
                    <a:pt x="459"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15"/>
            <p:cNvSpPr/>
            <p:nvPr/>
          </p:nvSpPr>
          <p:spPr>
            <a:xfrm>
              <a:off x="5303929" y="1775237"/>
              <a:ext cx="7836" cy="13809"/>
            </a:xfrm>
            <a:custGeom>
              <a:avLst/>
              <a:gdLst/>
              <a:ahLst/>
              <a:cxnLst/>
              <a:rect l="l" t="t" r="r" b="b"/>
              <a:pathLst>
                <a:path w="404" h="712" extrusionOk="0">
                  <a:moveTo>
                    <a:pt x="310" y="0"/>
                  </a:moveTo>
                  <a:cubicBezTo>
                    <a:pt x="285" y="0"/>
                    <a:pt x="260" y="17"/>
                    <a:pt x="248" y="41"/>
                  </a:cubicBezTo>
                  <a:cubicBezTo>
                    <a:pt x="156" y="225"/>
                    <a:pt x="83" y="417"/>
                    <a:pt x="18" y="619"/>
                  </a:cubicBezTo>
                  <a:cubicBezTo>
                    <a:pt x="0" y="656"/>
                    <a:pt x="28" y="702"/>
                    <a:pt x="64" y="711"/>
                  </a:cubicBezTo>
                  <a:lnTo>
                    <a:pt x="92" y="711"/>
                  </a:lnTo>
                  <a:cubicBezTo>
                    <a:pt x="119" y="711"/>
                    <a:pt x="147" y="693"/>
                    <a:pt x="165" y="665"/>
                  </a:cubicBezTo>
                  <a:cubicBezTo>
                    <a:pt x="220" y="473"/>
                    <a:pt x="294" y="289"/>
                    <a:pt x="386" y="115"/>
                  </a:cubicBezTo>
                  <a:cubicBezTo>
                    <a:pt x="404" y="78"/>
                    <a:pt x="386" y="32"/>
                    <a:pt x="349" y="14"/>
                  </a:cubicBezTo>
                  <a:cubicBezTo>
                    <a:pt x="337" y="4"/>
                    <a:pt x="323"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15"/>
            <p:cNvSpPr/>
            <p:nvPr/>
          </p:nvSpPr>
          <p:spPr>
            <a:xfrm>
              <a:off x="5259594" y="1851146"/>
              <a:ext cx="9639" cy="27425"/>
            </a:xfrm>
            <a:custGeom>
              <a:avLst/>
              <a:gdLst/>
              <a:ahLst/>
              <a:cxnLst/>
              <a:rect l="l" t="t" r="r" b="b"/>
              <a:pathLst>
                <a:path w="497" h="1414" extrusionOk="0">
                  <a:moveTo>
                    <a:pt x="414" y="0"/>
                  </a:moveTo>
                  <a:cubicBezTo>
                    <a:pt x="368" y="0"/>
                    <a:pt x="340" y="37"/>
                    <a:pt x="340" y="74"/>
                  </a:cubicBezTo>
                  <a:cubicBezTo>
                    <a:pt x="322" y="496"/>
                    <a:pt x="212" y="927"/>
                    <a:pt x="19" y="1304"/>
                  </a:cubicBezTo>
                  <a:cubicBezTo>
                    <a:pt x="1" y="1340"/>
                    <a:pt x="19" y="1386"/>
                    <a:pt x="56" y="1405"/>
                  </a:cubicBezTo>
                  <a:cubicBezTo>
                    <a:pt x="65" y="1414"/>
                    <a:pt x="83" y="1414"/>
                    <a:pt x="93" y="1414"/>
                  </a:cubicBezTo>
                  <a:cubicBezTo>
                    <a:pt x="120" y="1414"/>
                    <a:pt x="148" y="1395"/>
                    <a:pt x="157" y="1368"/>
                  </a:cubicBezTo>
                  <a:cubicBezTo>
                    <a:pt x="359" y="973"/>
                    <a:pt x="469" y="523"/>
                    <a:pt x="487" y="83"/>
                  </a:cubicBezTo>
                  <a:cubicBezTo>
                    <a:pt x="496" y="37"/>
                    <a:pt x="460" y="9"/>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15"/>
            <p:cNvSpPr/>
            <p:nvPr/>
          </p:nvSpPr>
          <p:spPr>
            <a:xfrm>
              <a:off x="5062724" y="2043556"/>
              <a:ext cx="44356" cy="58767"/>
            </a:xfrm>
            <a:custGeom>
              <a:avLst/>
              <a:gdLst/>
              <a:ahLst/>
              <a:cxnLst/>
              <a:rect l="l" t="t" r="r" b="b"/>
              <a:pathLst>
                <a:path w="2287" h="3030" extrusionOk="0">
                  <a:moveTo>
                    <a:pt x="79" y="0"/>
                  </a:moveTo>
                  <a:cubicBezTo>
                    <a:pt x="65" y="0"/>
                    <a:pt x="51" y="3"/>
                    <a:pt x="38" y="10"/>
                  </a:cubicBezTo>
                  <a:cubicBezTo>
                    <a:pt x="1" y="37"/>
                    <a:pt x="1" y="83"/>
                    <a:pt x="19" y="120"/>
                  </a:cubicBezTo>
                  <a:cubicBezTo>
                    <a:pt x="432" y="689"/>
                    <a:pt x="937" y="1194"/>
                    <a:pt x="1433" y="1680"/>
                  </a:cubicBezTo>
                  <a:lnTo>
                    <a:pt x="1488" y="1735"/>
                  </a:lnTo>
                  <a:cubicBezTo>
                    <a:pt x="1653" y="1901"/>
                    <a:pt x="1827" y="2075"/>
                    <a:pt x="1956" y="2286"/>
                  </a:cubicBezTo>
                  <a:cubicBezTo>
                    <a:pt x="2084" y="2506"/>
                    <a:pt x="2130" y="2736"/>
                    <a:pt x="2075" y="2938"/>
                  </a:cubicBezTo>
                  <a:cubicBezTo>
                    <a:pt x="2066" y="2984"/>
                    <a:pt x="2093" y="3020"/>
                    <a:pt x="2130" y="3029"/>
                  </a:cubicBezTo>
                  <a:lnTo>
                    <a:pt x="2148" y="3029"/>
                  </a:lnTo>
                  <a:cubicBezTo>
                    <a:pt x="2185" y="3029"/>
                    <a:pt x="2213" y="3011"/>
                    <a:pt x="2222" y="2974"/>
                  </a:cubicBezTo>
                  <a:cubicBezTo>
                    <a:pt x="2286" y="2736"/>
                    <a:pt x="2231" y="2460"/>
                    <a:pt x="2084" y="2203"/>
                  </a:cubicBezTo>
                  <a:cubicBezTo>
                    <a:pt x="1956" y="1983"/>
                    <a:pt x="1763" y="1790"/>
                    <a:pt x="1598" y="1625"/>
                  </a:cubicBezTo>
                  <a:lnTo>
                    <a:pt x="1534" y="1570"/>
                  </a:lnTo>
                  <a:cubicBezTo>
                    <a:pt x="1047" y="1093"/>
                    <a:pt x="542" y="597"/>
                    <a:pt x="148" y="28"/>
                  </a:cubicBezTo>
                  <a:cubicBezTo>
                    <a:pt x="130" y="10"/>
                    <a:pt x="104" y="0"/>
                    <a:pt x="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15"/>
            <p:cNvSpPr/>
            <p:nvPr/>
          </p:nvSpPr>
          <p:spPr>
            <a:xfrm>
              <a:off x="5044396" y="2066034"/>
              <a:ext cx="49496" cy="63887"/>
            </a:xfrm>
            <a:custGeom>
              <a:avLst/>
              <a:gdLst/>
              <a:ahLst/>
              <a:cxnLst/>
              <a:rect l="l" t="t" r="r" b="b"/>
              <a:pathLst>
                <a:path w="2552" h="3294" extrusionOk="0">
                  <a:moveTo>
                    <a:pt x="92" y="1"/>
                  </a:moveTo>
                  <a:cubicBezTo>
                    <a:pt x="77" y="1"/>
                    <a:pt x="61" y="6"/>
                    <a:pt x="46" y="17"/>
                  </a:cubicBezTo>
                  <a:cubicBezTo>
                    <a:pt x="10" y="35"/>
                    <a:pt x="0" y="81"/>
                    <a:pt x="28" y="117"/>
                  </a:cubicBezTo>
                  <a:cubicBezTo>
                    <a:pt x="487" y="824"/>
                    <a:pt x="1120" y="1393"/>
                    <a:pt x="1735" y="1944"/>
                  </a:cubicBezTo>
                  <a:cubicBezTo>
                    <a:pt x="1845" y="2054"/>
                    <a:pt x="1965" y="2155"/>
                    <a:pt x="2075" y="2265"/>
                  </a:cubicBezTo>
                  <a:cubicBezTo>
                    <a:pt x="2222" y="2394"/>
                    <a:pt x="2359" y="2531"/>
                    <a:pt x="2378" y="2696"/>
                  </a:cubicBezTo>
                  <a:cubicBezTo>
                    <a:pt x="2396" y="2871"/>
                    <a:pt x="2295" y="3036"/>
                    <a:pt x="2194" y="3174"/>
                  </a:cubicBezTo>
                  <a:cubicBezTo>
                    <a:pt x="2176" y="3201"/>
                    <a:pt x="2176" y="3256"/>
                    <a:pt x="2212" y="3275"/>
                  </a:cubicBezTo>
                  <a:cubicBezTo>
                    <a:pt x="2231" y="3284"/>
                    <a:pt x="2240" y="3293"/>
                    <a:pt x="2258" y="3293"/>
                  </a:cubicBezTo>
                  <a:cubicBezTo>
                    <a:pt x="2286" y="3293"/>
                    <a:pt x="2304" y="3284"/>
                    <a:pt x="2323" y="3256"/>
                  </a:cubicBezTo>
                  <a:cubicBezTo>
                    <a:pt x="2442" y="3100"/>
                    <a:pt x="2552" y="2898"/>
                    <a:pt x="2534" y="2678"/>
                  </a:cubicBezTo>
                  <a:cubicBezTo>
                    <a:pt x="2506" y="2458"/>
                    <a:pt x="2341" y="2302"/>
                    <a:pt x="2185" y="2146"/>
                  </a:cubicBezTo>
                  <a:cubicBezTo>
                    <a:pt x="2066" y="2045"/>
                    <a:pt x="1946" y="1935"/>
                    <a:pt x="1836" y="1834"/>
                  </a:cubicBezTo>
                  <a:cubicBezTo>
                    <a:pt x="1230" y="1283"/>
                    <a:pt x="606" y="723"/>
                    <a:pt x="147" y="35"/>
                  </a:cubicBezTo>
                  <a:cubicBezTo>
                    <a:pt x="136" y="13"/>
                    <a:pt x="115"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15"/>
            <p:cNvSpPr/>
            <p:nvPr/>
          </p:nvSpPr>
          <p:spPr>
            <a:xfrm>
              <a:off x="5181630" y="1888615"/>
              <a:ext cx="75854" cy="52250"/>
            </a:xfrm>
            <a:custGeom>
              <a:avLst/>
              <a:gdLst/>
              <a:ahLst/>
              <a:cxnLst/>
              <a:rect l="l" t="t" r="r" b="b"/>
              <a:pathLst>
                <a:path w="3911" h="2694" extrusionOk="0">
                  <a:moveTo>
                    <a:pt x="3826" y="1"/>
                  </a:moveTo>
                  <a:cubicBezTo>
                    <a:pt x="3800" y="1"/>
                    <a:pt x="3776" y="17"/>
                    <a:pt x="3764" y="42"/>
                  </a:cubicBezTo>
                  <a:cubicBezTo>
                    <a:pt x="2956" y="1336"/>
                    <a:pt x="1570" y="2272"/>
                    <a:pt x="65" y="2547"/>
                  </a:cubicBezTo>
                  <a:cubicBezTo>
                    <a:pt x="28" y="2547"/>
                    <a:pt x="1" y="2593"/>
                    <a:pt x="1" y="2630"/>
                  </a:cubicBezTo>
                  <a:cubicBezTo>
                    <a:pt x="10" y="2666"/>
                    <a:pt x="47" y="2694"/>
                    <a:pt x="83" y="2694"/>
                  </a:cubicBezTo>
                  <a:lnTo>
                    <a:pt x="93" y="2694"/>
                  </a:lnTo>
                  <a:cubicBezTo>
                    <a:pt x="1644" y="2419"/>
                    <a:pt x="3066" y="1455"/>
                    <a:pt x="3892" y="115"/>
                  </a:cubicBezTo>
                  <a:cubicBezTo>
                    <a:pt x="3911" y="78"/>
                    <a:pt x="3901" y="32"/>
                    <a:pt x="3865" y="14"/>
                  </a:cubicBezTo>
                  <a:cubicBezTo>
                    <a:pt x="3852" y="5"/>
                    <a:pt x="3839" y="1"/>
                    <a:pt x="3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15"/>
            <p:cNvSpPr/>
            <p:nvPr/>
          </p:nvSpPr>
          <p:spPr>
            <a:xfrm>
              <a:off x="4906271" y="2911718"/>
              <a:ext cx="200622" cy="206285"/>
            </a:xfrm>
            <a:custGeom>
              <a:avLst/>
              <a:gdLst/>
              <a:ahLst/>
              <a:cxnLst/>
              <a:rect l="l" t="t" r="r" b="b"/>
              <a:pathLst>
                <a:path w="10344" h="10636" extrusionOk="0">
                  <a:moveTo>
                    <a:pt x="109" y="1"/>
                  </a:moveTo>
                  <a:cubicBezTo>
                    <a:pt x="91" y="1"/>
                    <a:pt x="73" y="6"/>
                    <a:pt x="55" y="16"/>
                  </a:cubicBezTo>
                  <a:cubicBezTo>
                    <a:pt x="19" y="35"/>
                    <a:pt x="0" y="90"/>
                    <a:pt x="28" y="136"/>
                  </a:cubicBezTo>
                  <a:cubicBezTo>
                    <a:pt x="2414" y="3954"/>
                    <a:pt x="5902" y="6937"/>
                    <a:pt x="9270" y="9837"/>
                  </a:cubicBezTo>
                  <a:cubicBezTo>
                    <a:pt x="9573" y="10094"/>
                    <a:pt x="9876" y="10351"/>
                    <a:pt x="10179" y="10617"/>
                  </a:cubicBezTo>
                  <a:cubicBezTo>
                    <a:pt x="10197" y="10626"/>
                    <a:pt x="10225" y="10635"/>
                    <a:pt x="10243" y="10635"/>
                  </a:cubicBezTo>
                  <a:cubicBezTo>
                    <a:pt x="10271" y="10635"/>
                    <a:pt x="10289" y="10626"/>
                    <a:pt x="10307" y="10608"/>
                  </a:cubicBezTo>
                  <a:cubicBezTo>
                    <a:pt x="10344" y="10571"/>
                    <a:pt x="10335" y="10507"/>
                    <a:pt x="10298" y="10479"/>
                  </a:cubicBezTo>
                  <a:cubicBezTo>
                    <a:pt x="9995" y="10213"/>
                    <a:pt x="9692" y="9956"/>
                    <a:pt x="9389" y="9699"/>
                  </a:cubicBezTo>
                  <a:cubicBezTo>
                    <a:pt x="6030" y="6808"/>
                    <a:pt x="2552" y="3825"/>
                    <a:pt x="184" y="44"/>
                  </a:cubicBezTo>
                  <a:cubicBezTo>
                    <a:pt x="167" y="15"/>
                    <a:pt x="139"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71"/>
        <p:cNvGrpSpPr/>
        <p:nvPr/>
      </p:nvGrpSpPr>
      <p:grpSpPr>
        <a:xfrm>
          <a:off x="0" y="0"/>
          <a:ext cx="0" cy="0"/>
          <a:chOff x="0" y="0"/>
          <a:chExt cx="0" cy="0"/>
        </a:xfrm>
      </p:grpSpPr>
      <p:sp>
        <p:nvSpPr>
          <p:cNvPr id="4372" name="Google Shape;4372;p116"/>
          <p:cNvSpPr txBox="1">
            <a:spLocks noGrp="1"/>
          </p:cNvSpPr>
          <p:nvPr>
            <p:ph type="title"/>
          </p:nvPr>
        </p:nvSpPr>
        <p:spPr>
          <a:xfrm>
            <a:off x="720000" y="445025"/>
            <a:ext cx="77040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PREMIUM RESOURCES</a:t>
            </a:r>
            <a:endParaRPr/>
          </a:p>
        </p:txBody>
      </p:sp>
      <p:sp>
        <p:nvSpPr>
          <p:cNvPr id="4373" name="Google Shape;4373;p116"/>
          <p:cNvSpPr txBox="1">
            <a:spLocks noGrp="1"/>
          </p:cNvSpPr>
          <p:nvPr>
            <p:ph type="body" idx="1"/>
          </p:nvPr>
        </p:nvSpPr>
        <p:spPr>
          <a:xfrm>
            <a:off x="5242800" y="1709525"/>
            <a:ext cx="3181200" cy="26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Here’s an assortment of alternative resources whose style fits the one of this creative and useful template:</a:t>
            </a:r>
            <a:endParaRPr sz="2000">
              <a:solidFill>
                <a:schemeClr val="dk1"/>
              </a:solidFill>
              <a:latin typeface="Archivo Black"/>
              <a:ea typeface="Archivo Black"/>
              <a:cs typeface="Archivo Black"/>
              <a:sym typeface="Archivo Black"/>
            </a:endParaRPr>
          </a:p>
          <a:p>
            <a:pPr marL="0" lvl="0" indent="0" algn="l" rtl="0">
              <a:spcBef>
                <a:spcPts val="1000"/>
              </a:spcBef>
              <a:spcAft>
                <a:spcPts val="0"/>
              </a:spcAft>
              <a:buNone/>
            </a:pPr>
            <a:r>
              <a:rPr lang="en" sz="2000">
                <a:solidFill>
                  <a:schemeClr val="accent2"/>
                </a:solidFill>
                <a:latin typeface="Archivo Black"/>
                <a:ea typeface="Archivo Black"/>
                <a:cs typeface="Archivo Black"/>
                <a:sym typeface="Archivo Black"/>
              </a:rPr>
              <a:t>VECTORS:</a:t>
            </a:r>
            <a:endParaRPr sz="2000">
              <a:solidFill>
                <a:schemeClr val="accent2"/>
              </a:solidFill>
              <a:latin typeface="Archivo Black"/>
              <a:ea typeface="Archivo Black"/>
              <a:cs typeface="Archivo Black"/>
              <a:sym typeface="Archivo Black"/>
            </a:endParaRPr>
          </a:p>
          <a:p>
            <a:pPr marL="457200" lvl="0" indent="-317500" algn="l" rtl="0">
              <a:spcBef>
                <a:spcPts val="1000"/>
              </a:spcBef>
              <a:spcAft>
                <a:spcPts val="0"/>
              </a:spcAft>
              <a:buClr>
                <a:schemeClr val="dk1"/>
              </a:buClr>
              <a:buSzPts val="1400"/>
              <a:buChar char="●"/>
            </a:pPr>
            <a:r>
              <a:rPr lang="en">
                <a:solidFill>
                  <a:schemeClr val="dk1"/>
                </a:solidFill>
                <a:uFill>
                  <a:noFill/>
                </a:uFill>
                <a:hlinkClick r:id="rId3">
                  <a:extLst>
                    <a:ext uri="{A12FA001-AC4F-418D-AE19-62706E023703}">
                      <ahyp:hlinkClr xmlns:ahyp="http://schemas.microsoft.com/office/drawing/2018/hyperlinkcolor" val="tx"/>
                    </a:ext>
                  </a:extLst>
                </a:hlinkClick>
              </a:rPr>
              <a:t>Hand drawn doctors with equipment background</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uFill>
                  <a:noFill/>
                </a:uFill>
                <a:hlinkClick r:id="rId4">
                  <a:extLst>
                    <a:ext uri="{A12FA001-AC4F-418D-AE19-62706E023703}">
                      <ahyp:hlinkClr xmlns:ahyp="http://schemas.microsoft.com/office/drawing/2018/hyperlinkcolor" val="tx"/>
                    </a:ext>
                  </a:extLst>
                </a:hlinkClick>
              </a:rPr>
              <a:t>Hand drawn epidemiology illustration</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uFill>
                  <a:noFill/>
                </a:uFill>
                <a:hlinkClick r:id="rId5">
                  <a:extLst>
                    <a:ext uri="{A12FA001-AC4F-418D-AE19-62706E023703}">
                      <ahyp:hlinkClr xmlns:ahyp="http://schemas.microsoft.com/office/drawing/2018/hyperlinkcolor" val="tx"/>
                    </a:ext>
                  </a:extLst>
                </a:hlinkClick>
              </a:rPr>
              <a:t>Flat design hospital services instagram stories</a:t>
            </a:r>
            <a:endParaRPr>
              <a:solidFill>
                <a:schemeClr val="dk1"/>
              </a:solidFill>
            </a:endParaRPr>
          </a:p>
        </p:txBody>
      </p:sp>
      <p:grpSp>
        <p:nvGrpSpPr>
          <p:cNvPr id="4374" name="Google Shape;4374;p116"/>
          <p:cNvGrpSpPr/>
          <p:nvPr/>
        </p:nvGrpSpPr>
        <p:grpSpPr>
          <a:xfrm>
            <a:off x="3899807" y="1870174"/>
            <a:ext cx="1176920" cy="2601614"/>
            <a:chOff x="3899807" y="1489174"/>
            <a:chExt cx="1176920" cy="2601614"/>
          </a:xfrm>
        </p:grpSpPr>
        <p:grpSp>
          <p:nvGrpSpPr>
            <p:cNvPr id="4375" name="Google Shape;4375;p116"/>
            <p:cNvGrpSpPr/>
            <p:nvPr/>
          </p:nvGrpSpPr>
          <p:grpSpPr>
            <a:xfrm>
              <a:off x="3899807" y="1489174"/>
              <a:ext cx="1176920" cy="2601614"/>
              <a:chOff x="1457100" y="3793650"/>
              <a:chExt cx="732325" cy="1618825"/>
            </a:xfrm>
          </p:grpSpPr>
          <p:sp>
            <p:nvSpPr>
              <p:cNvPr id="4376" name="Google Shape;4376;p116"/>
              <p:cNvSpPr/>
              <p:nvPr/>
            </p:nvSpPr>
            <p:spPr>
              <a:xfrm>
                <a:off x="1745825" y="4115250"/>
                <a:ext cx="124000" cy="298900"/>
              </a:xfrm>
              <a:custGeom>
                <a:avLst/>
                <a:gdLst/>
                <a:ahLst/>
                <a:cxnLst/>
                <a:rect l="l" t="t" r="r" b="b"/>
                <a:pathLst>
                  <a:path w="4960" h="11956" extrusionOk="0">
                    <a:moveTo>
                      <a:pt x="3284" y="1"/>
                    </a:moveTo>
                    <a:cubicBezTo>
                      <a:pt x="2829" y="1"/>
                      <a:pt x="2321" y="269"/>
                      <a:pt x="1897" y="1173"/>
                    </a:cubicBezTo>
                    <a:cubicBezTo>
                      <a:pt x="943" y="3206"/>
                      <a:pt x="737" y="7277"/>
                      <a:pt x="145" y="10120"/>
                    </a:cubicBezTo>
                    <a:cubicBezTo>
                      <a:pt x="1" y="10815"/>
                      <a:pt x="284" y="11528"/>
                      <a:pt x="879" y="11829"/>
                    </a:cubicBezTo>
                    <a:cubicBezTo>
                      <a:pt x="1031" y="11906"/>
                      <a:pt x="1200" y="11955"/>
                      <a:pt x="1384" y="11955"/>
                    </a:cubicBezTo>
                    <a:cubicBezTo>
                      <a:pt x="1679" y="11955"/>
                      <a:pt x="2012" y="11830"/>
                      <a:pt x="2376" y="11497"/>
                    </a:cubicBezTo>
                    <a:cubicBezTo>
                      <a:pt x="2583" y="11308"/>
                      <a:pt x="2735" y="11063"/>
                      <a:pt x="2825" y="10794"/>
                    </a:cubicBezTo>
                    <a:cubicBezTo>
                      <a:pt x="3297" y="9395"/>
                      <a:pt x="4960" y="4202"/>
                      <a:pt x="4649" y="1354"/>
                    </a:cubicBezTo>
                    <a:cubicBezTo>
                      <a:pt x="4579" y="719"/>
                      <a:pt x="4173" y="181"/>
                      <a:pt x="3584" y="38"/>
                    </a:cubicBezTo>
                    <a:cubicBezTo>
                      <a:pt x="3488" y="15"/>
                      <a:pt x="3387" y="1"/>
                      <a:pt x="3284"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16"/>
              <p:cNvSpPr/>
              <p:nvPr/>
            </p:nvSpPr>
            <p:spPr>
              <a:xfrm>
                <a:off x="1745825" y="4115250"/>
                <a:ext cx="124000" cy="298900"/>
              </a:xfrm>
              <a:custGeom>
                <a:avLst/>
                <a:gdLst/>
                <a:ahLst/>
                <a:cxnLst/>
                <a:rect l="l" t="t" r="r" b="b"/>
                <a:pathLst>
                  <a:path w="4960" h="11956" extrusionOk="0">
                    <a:moveTo>
                      <a:pt x="3284" y="1"/>
                    </a:moveTo>
                    <a:cubicBezTo>
                      <a:pt x="2829" y="1"/>
                      <a:pt x="2321" y="269"/>
                      <a:pt x="1897" y="1173"/>
                    </a:cubicBezTo>
                    <a:cubicBezTo>
                      <a:pt x="943" y="3206"/>
                      <a:pt x="737" y="7277"/>
                      <a:pt x="145" y="10120"/>
                    </a:cubicBezTo>
                    <a:cubicBezTo>
                      <a:pt x="1" y="10815"/>
                      <a:pt x="284" y="11528"/>
                      <a:pt x="879" y="11829"/>
                    </a:cubicBezTo>
                    <a:cubicBezTo>
                      <a:pt x="1031" y="11906"/>
                      <a:pt x="1200" y="11955"/>
                      <a:pt x="1384" y="11955"/>
                    </a:cubicBezTo>
                    <a:cubicBezTo>
                      <a:pt x="1679" y="11955"/>
                      <a:pt x="2012" y="11830"/>
                      <a:pt x="2376" y="11497"/>
                    </a:cubicBezTo>
                    <a:cubicBezTo>
                      <a:pt x="2583" y="11308"/>
                      <a:pt x="2735" y="11063"/>
                      <a:pt x="2825" y="10794"/>
                    </a:cubicBezTo>
                    <a:cubicBezTo>
                      <a:pt x="3297" y="9395"/>
                      <a:pt x="4960" y="4202"/>
                      <a:pt x="4649" y="1354"/>
                    </a:cubicBezTo>
                    <a:cubicBezTo>
                      <a:pt x="4579" y="719"/>
                      <a:pt x="4173" y="181"/>
                      <a:pt x="3584" y="38"/>
                    </a:cubicBezTo>
                    <a:cubicBezTo>
                      <a:pt x="3488" y="15"/>
                      <a:pt x="3387" y="1"/>
                      <a:pt x="3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16"/>
              <p:cNvSpPr/>
              <p:nvPr/>
            </p:nvSpPr>
            <p:spPr>
              <a:xfrm>
                <a:off x="1538025" y="4266750"/>
                <a:ext cx="259175" cy="139450"/>
              </a:xfrm>
              <a:custGeom>
                <a:avLst/>
                <a:gdLst/>
                <a:ahLst/>
                <a:cxnLst/>
                <a:rect l="l" t="t" r="r" b="b"/>
                <a:pathLst>
                  <a:path w="10367" h="5578" extrusionOk="0">
                    <a:moveTo>
                      <a:pt x="851" y="1"/>
                    </a:moveTo>
                    <a:cubicBezTo>
                      <a:pt x="622" y="1"/>
                      <a:pt x="400" y="107"/>
                      <a:pt x="257" y="298"/>
                    </a:cubicBezTo>
                    <a:cubicBezTo>
                      <a:pt x="1" y="637"/>
                      <a:pt x="81" y="1123"/>
                      <a:pt x="435" y="1360"/>
                    </a:cubicBezTo>
                    <a:cubicBezTo>
                      <a:pt x="3656" y="3529"/>
                      <a:pt x="6641" y="4781"/>
                      <a:pt x="8287" y="5459"/>
                    </a:cubicBezTo>
                    <a:cubicBezTo>
                      <a:pt x="8481" y="5539"/>
                      <a:pt x="8673" y="5578"/>
                      <a:pt x="8855" y="5578"/>
                    </a:cubicBezTo>
                    <a:cubicBezTo>
                      <a:pt x="9379" y="5578"/>
                      <a:pt x="9826" y="5261"/>
                      <a:pt x="10052" y="4701"/>
                    </a:cubicBezTo>
                    <a:cubicBezTo>
                      <a:pt x="10367" y="3919"/>
                      <a:pt x="10012" y="3186"/>
                      <a:pt x="9213" y="2916"/>
                    </a:cubicBezTo>
                    <a:lnTo>
                      <a:pt x="1089" y="40"/>
                    </a:lnTo>
                    <a:cubicBezTo>
                      <a:pt x="1011" y="14"/>
                      <a:pt x="931" y="1"/>
                      <a:pt x="851"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16"/>
              <p:cNvSpPr/>
              <p:nvPr/>
            </p:nvSpPr>
            <p:spPr>
              <a:xfrm>
                <a:off x="1497850" y="4251800"/>
                <a:ext cx="83375" cy="52100"/>
              </a:xfrm>
              <a:custGeom>
                <a:avLst/>
                <a:gdLst/>
                <a:ahLst/>
                <a:cxnLst/>
                <a:rect l="l" t="t" r="r" b="b"/>
                <a:pathLst>
                  <a:path w="3335" h="2084" extrusionOk="0">
                    <a:moveTo>
                      <a:pt x="1469" y="1"/>
                    </a:moveTo>
                    <a:cubicBezTo>
                      <a:pt x="876" y="1"/>
                      <a:pt x="0" y="658"/>
                      <a:pt x="0" y="658"/>
                    </a:cubicBezTo>
                    <a:lnTo>
                      <a:pt x="1433" y="2035"/>
                    </a:lnTo>
                    <a:cubicBezTo>
                      <a:pt x="1542" y="2071"/>
                      <a:pt x="1716" y="2084"/>
                      <a:pt x="1905" y="2084"/>
                    </a:cubicBezTo>
                    <a:cubicBezTo>
                      <a:pt x="2147" y="2084"/>
                      <a:pt x="2414" y="2063"/>
                      <a:pt x="2597" y="2046"/>
                    </a:cubicBezTo>
                    <a:cubicBezTo>
                      <a:pt x="2768" y="2029"/>
                      <a:pt x="2927" y="1947"/>
                      <a:pt x="3039" y="1815"/>
                    </a:cubicBezTo>
                    <a:cubicBezTo>
                      <a:pt x="3187" y="1643"/>
                      <a:pt x="3334" y="1380"/>
                      <a:pt x="3196" y="1114"/>
                    </a:cubicBezTo>
                    <a:cubicBezTo>
                      <a:pt x="2958" y="652"/>
                      <a:pt x="2278" y="343"/>
                      <a:pt x="1730" y="58"/>
                    </a:cubicBezTo>
                    <a:cubicBezTo>
                      <a:pt x="1654" y="18"/>
                      <a:pt x="1565" y="1"/>
                      <a:pt x="1469"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16"/>
              <p:cNvSpPr/>
              <p:nvPr/>
            </p:nvSpPr>
            <p:spPr>
              <a:xfrm>
                <a:off x="1489800" y="4286675"/>
                <a:ext cx="53275" cy="16875"/>
              </a:xfrm>
              <a:custGeom>
                <a:avLst/>
                <a:gdLst/>
                <a:ahLst/>
                <a:cxnLst/>
                <a:rect l="l" t="t" r="r" b="b"/>
                <a:pathLst>
                  <a:path w="2131" h="675" extrusionOk="0">
                    <a:moveTo>
                      <a:pt x="1479" y="1"/>
                    </a:moveTo>
                    <a:cubicBezTo>
                      <a:pt x="1479" y="1"/>
                      <a:pt x="1115" y="32"/>
                      <a:pt x="724" y="32"/>
                    </a:cubicBezTo>
                    <a:cubicBezTo>
                      <a:pt x="602" y="32"/>
                      <a:pt x="477" y="29"/>
                      <a:pt x="359" y="21"/>
                    </a:cubicBezTo>
                    <a:cubicBezTo>
                      <a:pt x="353" y="20"/>
                      <a:pt x="346" y="20"/>
                      <a:pt x="340" y="20"/>
                    </a:cubicBezTo>
                    <a:cubicBezTo>
                      <a:pt x="74" y="20"/>
                      <a:pt x="1" y="405"/>
                      <a:pt x="262" y="494"/>
                    </a:cubicBezTo>
                    <a:cubicBezTo>
                      <a:pt x="304" y="508"/>
                      <a:pt x="354" y="522"/>
                      <a:pt x="408" y="533"/>
                    </a:cubicBezTo>
                    <a:cubicBezTo>
                      <a:pt x="1059" y="670"/>
                      <a:pt x="1829" y="674"/>
                      <a:pt x="1916" y="674"/>
                    </a:cubicBezTo>
                    <a:cubicBezTo>
                      <a:pt x="1922" y="674"/>
                      <a:pt x="1924" y="674"/>
                      <a:pt x="1924" y="674"/>
                    </a:cubicBezTo>
                    <a:cubicBezTo>
                      <a:pt x="1924" y="674"/>
                      <a:pt x="2130" y="252"/>
                      <a:pt x="1479"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16"/>
              <p:cNvSpPr/>
              <p:nvPr/>
            </p:nvSpPr>
            <p:spPr>
              <a:xfrm>
                <a:off x="1457100" y="4244050"/>
                <a:ext cx="64525" cy="25975"/>
              </a:xfrm>
              <a:custGeom>
                <a:avLst/>
                <a:gdLst/>
                <a:ahLst/>
                <a:cxnLst/>
                <a:rect l="l" t="t" r="r" b="b"/>
                <a:pathLst>
                  <a:path w="2581" h="1039" extrusionOk="0">
                    <a:moveTo>
                      <a:pt x="437" y="1"/>
                    </a:moveTo>
                    <a:cubicBezTo>
                      <a:pt x="379" y="1"/>
                      <a:pt x="333" y="10"/>
                      <a:pt x="304" y="30"/>
                    </a:cubicBezTo>
                    <a:cubicBezTo>
                      <a:pt x="0" y="235"/>
                      <a:pt x="308" y="422"/>
                      <a:pt x="308" y="422"/>
                    </a:cubicBezTo>
                    <a:cubicBezTo>
                      <a:pt x="1041" y="617"/>
                      <a:pt x="1733" y="1039"/>
                      <a:pt x="1733" y="1039"/>
                    </a:cubicBezTo>
                    <a:lnTo>
                      <a:pt x="2580" y="768"/>
                    </a:lnTo>
                    <a:cubicBezTo>
                      <a:pt x="2580" y="768"/>
                      <a:pt x="974" y="1"/>
                      <a:pt x="437"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16"/>
              <p:cNvSpPr/>
              <p:nvPr/>
            </p:nvSpPr>
            <p:spPr>
              <a:xfrm>
                <a:off x="1473475" y="4232425"/>
                <a:ext cx="64525" cy="26000"/>
              </a:xfrm>
              <a:custGeom>
                <a:avLst/>
                <a:gdLst/>
                <a:ahLst/>
                <a:cxnLst/>
                <a:rect l="l" t="t" r="r" b="b"/>
                <a:pathLst>
                  <a:path w="2581" h="1040" extrusionOk="0">
                    <a:moveTo>
                      <a:pt x="438" y="0"/>
                    </a:moveTo>
                    <a:cubicBezTo>
                      <a:pt x="380" y="0"/>
                      <a:pt x="334" y="9"/>
                      <a:pt x="304" y="29"/>
                    </a:cubicBezTo>
                    <a:cubicBezTo>
                      <a:pt x="1" y="234"/>
                      <a:pt x="309" y="422"/>
                      <a:pt x="309" y="422"/>
                    </a:cubicBezTo>
                    <a:cubicBezTo>
                      <a:pt x="1041" y="617"/>
                      <a:pt x="1734" y="1040"/>
                      <a:pt x="1734" y="1040"/>
                    </a:cubicBezTo>
                    <a:lnTo>
                      <a:pt x="2581" y="768"/>
                    </a:lnTo>
                    <a:cubicBezTo>
                      <a:pt x="2581" y="768"/>
                      <a:pt x="975" y="0"/>
                      <a:pt x="438"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16"/>
              <p:cNvSpPr/>
              <p:nvPr/>
            </p:nvSpPr>
            <p:spPr>
              <a:xfrm>
                <a:off x="1457950" y="4234600"/>
                <a:ext cx="75025" cy="30200"/>
              </a:xfrm>
              <a:custGeom>
                <a:avLst/>
                <a:gdLst/>
                <a:ahLst/>
                <a:cxnLst/>
                <a:rect l="l" t="t" r="r" b="b"/>
                <a:pathLst>
                  <a:path w="3001" h="1208" extrusionOk="0">
                    <a:moveTo>
                      <a:pt x="509" y="0"/>
                    </a:moveTo>
                    <a:cubicBezTo>
                      <a:pt x="441" y="0"/>
                      <a:pt x="388" y="11"/>
                      <a:pt x="354" y="34"/>
                    </a:cubicBezTo>
                    <a:cubicBezTo>
                      <a:pt x="0" y="272"/>
                      <a:pt x="358" y="489"/>
                      <a:pt x="358" y="489"/>
                    </a:cubicBezTo>
                    <a:cubicBezTo>
                      <a:pt x="1210" y="717"/>
                      <a:pt x="2016" y="1208"/>
                      <a:pt x="2016" y="1208"/>
                    </a:cubicBezTo>
                    <a:lnTo>
                      <a:pt x="3000" y="892"/>
                    </a:lnTo>
                    <a:cubicBezTo>
                      <a:pt x="3000" y="892"/>
                      <a:pt x="1134" y="0"/>
                      <a:pt x="509"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16"/>
              <p:cNvSpPr/>
              <p:nvPr/>
            </p:nvSpPr>
            <p:spPr>
              <a:xfrm>
                <a:off x="1601100" y="4285675"/>
                <a:ext cx="214900" cy="128475"/>
              </a:xfrm>
              <a:custGeom>
                <a:avLst/>
                <a:gdLst/>
                <a:ahLst/>
                <a:cxnLst/>
                <a:rect l="l" t="t" r="r" b="b"/>
                <a:pathLst>
                  <a:path w="8596" h="5139" extrusionOk="0">
                    <a:moveTo>
                      <a:pt x="936" y="0"/>
                    </a:moveTo>
                    <a:lnTo>
                      <a:pt x="0" y="2054"/>
                    </a:lnTo>
                    <a:cubicBezTo>
                      <a:pt x="3249" y="4242"/>
                      <a:pt x="4838" y="4335"/>
                      <a:pt x="6497" y="5019"/>
                    </a:cubicBezTo>
                    <a:cubicBezTo>
                      <a:pt x="6693" y="5099"/>
                      <a:pt x="6886" y="5138"/>
                      <a:pt x="7070" y="5138"/>
                    </a:cubicBezTo>
                    <a:cubicBezTo>
                      <a:pt x="7599" y="5138"/>
                      <a:pt x="8050" y="4819"/>
                      <a:pt x="8278" y="4254"/>
                    </a:cubicBezTo>
                    <a:cubicBezTo>
                      <a:pt x="8595" y="3465"/>
                      <a:pt x="8236" y="2727"/>
                      <a:pt x="7432" y="2454"/>
                    </a:cubicBezTo>
                    <a:lnTo>
                      <a:pt x="9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16"/>
              <p:cNvSpPr/>
              <p:nvPr/>
            </p:nvSpPr>
            <p:spPr>
              <a:xfrm>
                <a:off x="1769600" y="3793650"/>
                <a:ext cx="360300" cy="311125"/>
              </a:xfrm>
              <a:custGeom>
                <a:avLst/>
                <a:gdLst/>
                <a:ahLst/>
                <a:cxnLst/>
                <a:rect l="l" t="t" r="r" b="b"/>
                <a:pathLst>
                  <a:path w="14412" h="12445" extrusionOk="0">
                    <a:moveTo>
                      <a:pt x="7289" y="0"/>
                    </a:moveTo>
                    <a:cubicBezTo>
                      <a:pt x="7273" y="0"/>
                      <a:pt x="7257" y="0"/>
                      <a:pt x="7242" y="0"/>
                    </a:cubicBezTo>
                    <a:cubicBezTo>
                      <a:pt x="4547" y="32"/>
                      <a:pt x="2660" y="2362"/>
                      <a:pt x="2691" y="5058"/>
                    </a:cubicBezTo>
                    <a:cubicBezTo>
                      <a:pt x="2722" y="7753"/>
                      <a:pt x="0" y="11401"/>
                      <a:pt x="3512" y="12281"/>
                    </a:cubicBezTo>
                    <a:cubicBezTo>
                      <a:pt x="3915" y="12382"/>
                      <a:pt x="5363" y="12444"/>
                      <a:pt x="6968" y="12444"/>
                    </a:cubicBezTo>
                    <a:cubicBezTo>
                      <a:pt x="9214" y="12444"/>
                      <a:pt x="11768" y="12323"/>
                      <a:pt x="12196" y="12021"/>
                    </a:cubicBezTo>
                    <a:cubicBezTo>
                      <a:pt x="14411" y="10456"/>
                      <a:pt x="12196" y="7507"/>
                      <a:pt x="12013" y="5328"/>
                    </a:cubicBezTo>
                    <a:cubicBezTo>
                      <a:pt x="11788" y="2657"/>
                      <a:pt x="9958" y="0"/>
                      <a:pt x="7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16"/>
              <p:cNvSpPr/>
              <p:nvPr/>
            </p:nvSpPr>
            <p:spPr>
              <a:xfrm>
                <a:off x="1975375" y="4060075"/>
                <a:ext cx="24000" cy="10250"/>
              </a:xfrm>
              <a:custGeom>
                <a:avLst/>
                <a:gdLst/>
                <a:ahLst/>
                <a:cxnLst/>
                <a:rect l="l" t="t" r="r" b="b"/>
                <a:pathLst>
                  <a:path w="960" h="410" extrusionOk="0">
                    <a:moveTo>
                      <a:pt x="126" y="1"/>
                    </a:moveTo>
                    <a:cubicBezTo>
                      <a:pt x="62" y="1"/>
                      <a:pt x="13" y="47"/>
                      <a:pt x="7" y="108"/>
                    </a:cubicBezTo>
                    <a:cubicBezTo>
                      <a:pt x="1" y="174"/>
                      <a:pt x="50" y="233"/>
                      <a:pt x="115" y="238"/>
                    </a:cubicBezTo>
                    <a:cubicBezTo>
                      <a:pt x="119" y="239"/>
                      <a:pt x="544" y="279"/>
                      <a:pt x="768" y="395"/>
                    </a:cubicBezTo>
                    <a:cubicBezTo>
                      <a:pt x="786" y="405"/>
                      <a:pt x="805" y="409"/>
                      <a:pt x="823" y="409"/>
                    </a:cubicBezTo>
                    <a:cubicBezTo>
                      <a:pt x="867" y="409"/>
                      <a:pt x="908" y="386"/>
                      <a:pt x="929" y="345"/>
                    </a:cubicBezTo>
                    <a:cubicBezTo>
                      <a:pt x="959" y="286"/>
                      <a:pt x="937" y="215"/>
                      <a:pt x="879" y="183"/>
                    </a:cubicBezTo>
                    <a:cubicBezTo>
                      <a:pt x="613" y="45"/>
                      <a:pt x="156" y="2"/>
                      <a:pt x="137" y="1"/>
                    </a:cubicBezTo>
                    <a:cubicBezTo>
                      <a:pt x="133" y="1"/>
                      <a:pt x="130" y="1"/>
                      <a:pt x="126" y="1"/>
                    </a:cubicBezTo>
                    <a:close/>
                  </a:path>
                </a:pathLst>
              </a:custGeom>
              <a:solidFill>
                <a:srgbClr val="0C1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16"/>
              <p:cNvSpPr/>
              <p:nvPr/>
            </p:nvSpPr>
            <p:spPr>
              <a:xfrm>
                <a:off x="1912125" y="4062075"/>
                <a:ext cx="25575" cy="9475"/>
              </a:xfrm>
              <a:custGeom>
                <a:avLst/>
                <a:gdLst/>
                <a:ahLst/>
                <a:cxnLst/>
                <a:rect l="l" t="t" r="r" b="b"/>
                <a:pathLst>
                  <a:path w="1023" h="379" extrusionOk="0">
                    <a:moveTo>
                      <a:pt x="841" y="0"/>
                    </a:moveTo>
                    <a:cubicBezTo>
                      <a:pt x="542" y="0"/>
                      <a:pt x="116" y="139"/>
                      <a:pt x="96" y="146"/>
                    </a:cubicBezTo>
                    <a:cubicBezTo>
                      <a:pt x="34" y="166"/>
                      <a:pt x="0" y="233"/>
                      <a:pt x="20" y="296"/>
                    </a:cubicBezTo>
                    <a:cubicBezTo>
                      <a:pt x="37" y="346"/>
                      <a:pt x="84" y="379"/>
                      <a:pt x="133" y="379"/>
                    </a:cubicBezTo>
                    <a:cubicBezTo>
                      <a:pt x="146" y="379"/>
                      <a:pt x="159" y="376"/>
                      <a:pt x="171" y="372"/>
                    </a:cubicBezTo>
                    <a:cubicBezTo>
                      <a:pt x="291" y="332"/>
                      <a:pt x="628" y="238"/>
                      <a:pt x="843" y="238"/>
                    </a:cubicBezTo>
                    <a:cubicBezTo>
                      <a:pt x="859" y="238"/>
                      <a:pt x="874" y="239"/>
                      <a:pt x="888" y="240"/>
                    </a:cubicBezTo>
                    <a:cubicBezTo>
                      <a:pt x="893" y="240"/>
                      <a:pt x="897" y="241"/>
                      <a:pt x="900" y="241"/>
                    </a:cubicBezTo>
                    <a:cubicBezTo>
                      <a:pt x="962" y="241"/>
                      <a:pt x="1013" y="192"/>
                      <a:pt x="1017" y="131"/>
                    </a:cubicBezTo>
                    <a:cubicBezTo>
                      <a:pt x="1023" y="65"/>
                      <a:pt x="973" y="7"/>
                      <a:pt x="907" y="3"/>
                    </a:cubicBezTo>
                    <a:cubicBezTo>
                      <a:pt x="886" y="1"/>
                      <a:pt x="864" y="0"/>
                      <a:pt x="841" y="0"/>
                    </a:cubicBezTo>
                    <a:close/>
                  </a:path>
                </a:pathLst>
              </a:custGeom>
              <a:solidFill>
                <a:srgbClr val="0C1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16"/>
              <p:cNvSpPr/>
              <p:nvPr/>
            </p:nvSpPr>
            <p:spPr>
              <a:xfrm>
                <a:off x="2003575" y="5285225"/>
                <a:ext cx="58450" cy="48825"/>
              </a:xfrm>
              <a:custGeom>
                <a:avLst/>
                <a:gdLst/>
                <a:ahLst/>
                <a:cxnLst/>
                <a:rect l="l" t="t" r="r" b="b"/>
                <a:pathLst>
                  <a:path w="2338" h="1953" extrusionOk="0">
                    <a:moveTo>
                      <a:pt x="0" y="1"/>
                    </a:moveTo>
                    <a:lnTo>
                      <a:pt x="0" y="1953"/>
                    </a:lnTo>
                    <a:lnTo>
                      <a:pt x="2337" y="1953"/>
                    </a:lnTo>
                    <a:lnTo>
                      <a:pt x="2337" y="1"/>
                    </a:ln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16"/>
              <p:cNvSpPr/>
              <p:nvPr/>
            </p:nvSpPr>
            <p:spPr>
              <a:xfrm>
                <a:off x="1832350" y="5285175"/>
                <a:ext cx="58450" cy="48800"/>
              </a:xfrm>
              <a:custGeom>
                <a:avLst/>
                <a:gdLst/>
                <a:ahLst/>
                <a:cxnLst/>
                <a:rect l="l" t="t" r="r" b="b"/>
                <a:pathLst>
                  <a:path w="2338" h="1952" extrusionOk="0">
                    <a:moveTo>
                      <a:pt x="1" y="1"/>
                    </a:moveTo>
                    <a:lnTo>
                      <a:pt x="1" y="1952"/>
                    </a:lnTo>
                    <a:lnTo>
                      <a:pt x="2338" y="1952"/>
                    </a:lnTo>
                    <a:lnTo>
                      <a:pt x="2338" y="1"/>
                    </a:ln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16"/>
              <p:cNvSpPr/>
              <p:nvPr/>
            </p:nvSpPr>
            <p:spPr>
              <a:xfrm>
                <a:off x="1810900" y="4461625"/>
                <a:ext cx="151675" cy="426725"/>
              </a:xfrm>
              <a:custGeom>
                <a:avLst/>
                <a:gdLst/>
                <a:ahLst/>
                <a:cxnLst/>
                <a:rect l="l" t="t" r="r" b="b"/>
                <a:pathLst>
                  <a:path w="6067" h="17069" extrusionOk="0">
                    <a:moveTo>
                      <a:pt x="2947" y="1"/>
                    </a:moveTo>
                    <a:cubicBezTo>
                      <a:pt x="1333" y="1"/>
                      <a:pt x="1" y="1406"/>
                      <a:pt x="1" y="3166"/>
                    </a:cubicBezTo>
                    <a:lnTo>
                      <a:pt x="1" y="14529"/>
                    </a:lnTo>
                    <a:cubicBezTo>
                      <a:pt x="1" y="15839"/>
                      <a:pt x="929" y="16933"/>
                      <a:pt x="2144" y="17057"/>
                    </a:cubicBezTo>
                    <a:cubicBezTo>
                      <a:pt x="2220" y="17065"/>
                      <a:pt x="2295" y="17069"/>
                      <a:pt x="2370" y="17069"/>
                    </a:cubicBezTo>
                    <a:cubicBezTo>
                      <a:pt x="3562" y="17069"/>
                      <a:pt x="4586" y="16106"/>
                      <a:pt x="4719" y="14808"/>
                    </a:cubicBezTo>
                    <a:lnTo>
                      <a:pt x="5883" y="3513"/>
                    </a:lnTo>
                    <a:cubicBezTo>
                      <a:pt x="6066" y="1728"/>
                      <a:pt x="4830" y="138"/>
                      <a:pt x="3161" y="9"/>
                    </a:cubicBezTo>
                    <a:cubicBezTo>
                      <a:pt x="3089" y="3"/>
                      <a:pt x="3018" y="1"/>
                      <a:pt x="2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16"/>
              <p:cNvSpPr/>
              <p:nvPr/>
            </p:nvSpPr>
            <p:spPr>
              <a:xfrm>
                <a:off x="1810200" y="4778350"/>
                <a:ext cx="120800" cy="527400"/>
              </a:xfrm>
              <a:custGeom>
                <a:avLst/>
                <a:gdLst/>
                <a:ahLst/>
                <a:cxnLst/>
                <a:rect l="l" t="t" r="r" b="b"/>
                <a:pathLst>
                  <a:path w="4832" h="21096" extrusionOk="0">
                    <a:moveTo>
                      <a:pt x="2390" y="1"/>
                    </a:moveTo>
                    <a:cubicBezTo>
                      <a:pt x="1076" y="1"/>
                      <a:pt x="1" y="1160"/>
                      <a:pt x="30" y="2590"/>
                    </a:cubicBezTo>
                    <a:lnTo>
                      <a:pt x="371" y="21096"/>
                    </a:lnTo>
                    <a:lnTo>
                      <a:pt x="3752" y="21096"/>
                    </a:lnTo>
                    <a:lnTo>
                      <a:pt x="4751" y="2693"/>
                    </a:lnTo>
                    <a:cubicBezTo>
                      <a:pt x="4831" y="1295"/>
                      <a:pt x="3841" y="93"/>
                      <a:pt x="2539" y="5"/>
                    </a:cubicBezTo>
                    <a:cubicBezTo>
                      <a:pt x="2489" y="2"/>
                      <a:pt x="2439" y="1"/>
                      <a:pt x="2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16"/>
              <p:cNvSpPr/>
              <p:nvPr/>
            </p:nvSpPr>
            <p:spPr>
              <a:xfrm>
                <a:off x="1934075" y="4457575"/>
                <a:ext cx="151650" cy="426725"/>
              </a:xfrm>
              <a:custGeom>
                <a:avLst/>
                <a:gdLst/>
                <a:ahLst/>
                <a:cxnLst/>
                <a:rect l="l" t="t" r="r" b="b"/>
                <a:pathLst>
                  <a:path w="6066" h="17069" extrusionOk="0">
                    <a:moveTo>
                      <a:pt x="3119" y="0"/>
                    </a:moveTo>
                    <a:cubicBezTo>
                      <a:pt x="3049" y="0"/>
                      <a:pt x="2977" y="3"/>
                      <a:pt x="2906" y="9"/>
                    </a:cubicBezTo>
                    <a:cubicBezTo>
                      <a:pt x="1237" y="137"/>
                      <a:pt x="0" y="1728"/>
                      <a:pt x="184" y="3512"/>
                    </a:cubicBezTo>
                    <a:lnTo>
                      <a:pt x="1347" y="14808"/>
                    </a:lnTo>
                    <a:cubicBezTo>
                      <a:pt x="1480" y="16106"/>
                      <a:pt x="2504" y="17069"/>
                      <a:pt x="3697" y="17069"/>
                    </a:cubicBezTo>
                    <a:cubicBezTo>
                      <a:pt x="3771" y="17069"/>
                      <a:pt x="3847" y="17065"/>
                      <a:pt x="3922" y="17057"/>
                    </a:cubicBezTo>
                    <a:cubicBezTo>
                      <a:pt x="5137" y="16933"/>
                      <a:pt x="6066" y="15839"/>
                      <a:pt x="6066" y="14530"/>
                    </a:cubicBezTo>
                    <a:lnTo>
                      <a:pt x="6066" y="3166"/>
                    </a:lnTo>
                    <a:cubicBezTo>
                      <a:pt x="6066" y="1406"/>
                      <a:pt x="4732"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16"/>
              <p:cNvSpPr/>
              <p:nvPr/>
            </p:nvSpPr>
            <p:spPr>
              <a:xfrm>
                <a:off x="1965625" y="4774300"/>
                <a:ext cx="120775" cy="527400"/>
              </a:xfrm>
              <a:custGeom>
                <a:avLst/>
                <a:gdLst/>
                <a:ahLst/>
                <a:cxnLst/>
                <a:rect l="l" t="t" r="r" b="b"/>
                <a:pathLst>
                  <a:path w="4831" h="21096" extrusionOk="0">
                    <a:moveTo>
                      <a:pt x="2443" y="0"/>
                    </a:moveTo>
                    <a:cubicBezTo>
                      <a:pt x="2393" y="0"/>
                      <a:pt x="2344" y="2"/>
                      <a:pt x="2294" y="5"/>
                    </a:cubicBezTo>
                    <a:cubicBezTo>
                      <a:pt x="991" y="93"/>
                      <a:pt x="0" y="1295"/>
                      <a:pt x="82" y="2692"/>
                    </a:cubicBezTo>
                    <a:lnTo>
                      <a:pt x="1081" y="21096"/>
                    </a:lnTo>
                    <a:lnTo>
                      <a:pt x="4462" y="21096"/>
                    </a:lnTo>
                    <a:lnTo>
                      <a:pt x="4803" y="2589"/>
                    </a:lnTo>
                    <a:cubicBezTo>
                      <a:pt x="4831" y="1160"/>
                      <a:pt x="3756"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16"/>
              <p:cNvSpPr/>
              <p:nvPr/>
            </p:nvSpPr>
            <p:spPr>
              <a:xfrm>
                <a:off x="1702775" y="5317725"/>
                <a:ext cx="200925" cy="94750"/>
              </a:xfrm>
              <a:custGeom>
                <a:avLst/>
                <a:gdLst/>
                <a:ahLst/>
                <a:cxnLst/>
                <a:rect l="l" t="t" r="r" b="b"/>
                <a:pathLst>
                  <a:path w="8037" h="3790" extrusionOk="0">
                    <a:moveTo>
                      <a:pt x="5025" y="0"/>
                    </a:moveTo>
                    <a:cubicBezTo>
                      <a:pt x="4975" y="0"/>
                      <a:pt x="4936" y="14"/>
                      <a:pt x="4909" y="48"/>
                    </a:cubicBezTo>
                    <a:cubicBezTo>
                      <a:pt x="4909" y="48"/>
                      <a:pt x="4769" y="209"/>
                      <a:pt x="4152" y="764"/>
                    </a:cubicBezTo>
                    <a:cubicBezTo>
                      <a:pt x="3536" y="1320"/>
                      <a:pt x="2487" y="1687"/>
                      <a:pt x="1594" y="2061"/>
                    </a:cubicBezTo>
                    <a:cubicBezTo>
                      <a:pt x="441" y="2545"/>
                      <a:pt x="114" y="3027"/>
                      <a:pt x="50" y="3358"/>
                    </a:cubicBezTo>
                    <a:cubicBezTo>
                      <a:pt x="1" y="3621"/>
                      <a:pt x="115" y="3790"/>
                      <a:pt x="115" y="3790"/>
                    </a:cubicBezTo>
                    <a:lnTo>
                      <a:pt x="7887" y="3783"/>
                    </a:lnTo>
                    <a:cubicBezTo>
                      <a:pt x="7945" y="3678"/>
                      <a:pt x="7976" y="3529"/>
                      <a:pt x="7988" y="3351"/>
                    </a:cubicBezTo>
                    <a:cubicBezTo>
                      <a:pt x="8036" y="2695"/>
                      <a:pt x="7838" y="566"/>
                      <a:pt x="7838" y="499"/>
                    </a:cubicBezTo>
                    <a:cubicBezTo>
                      <a:pt x="7838" y="98"/>
                      <a:pt x="7713" y="46"/>
                      <a:pt x="7649" y="46"/>
                    </a:cubicBezTo>
                    <a:cubicBezTo>
                      <a:pt x="7626" y="46"/>
                      <a:pt x="7611" y="52"/>
                      <a:pt x="7611" y="52"/>
                    </a:cubicBezTo>
                    <a:cubicBezTo>
                      <a:pt x="7209" y="274"/>
                      <a:pt x="6839" y="350"/>
                      <a:pt x="6508" y="350"/>
                    </a:cubicBezTo>
                    <a:cubicBezTo>
                      <a:pt x="5798" y="350"/>
                      <a:pt x="5274" y="0"/>
                      <a:pt x="5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16"/>
              <p:cNvSpPr/>
              <p:nvPr/>
            </p:nvSpPr>
            <p:spPr>
              <a:xfrm>
                <a:off x="1702775" y="5401500"/>
                <a:ext cx="199725" cy="10975"/>
              </a:xfrm>
              <a:custGeom>
                <a:avLst/>
                <a:gdLst/>
                <a:ahLst/>
                <a:cxnLst/>
                <a:rect l="l" t="t" r="r" b="b"/>
                <a:pathLst>
                  <a:path w="7989" h="439" extrusionOk="0">
                    <a:moveTo>
                      <a:pt x="7988" y="0"/>
                    </a:moveTo>
                    <a:lnTo>
                      <a:pt x="50" y="7"/>
                    </a:lnTo>
                    <a:cubicBezTo>
                      <a:pt x="1" y="270"/>
                      <a:pt x="115" y="439"/>
                      <a:pt x="115" y="439"/>
                    </a:cubicBezTo>
                    <a:lnTo>
                      <a:pt x="7887" y="432"/>
                    </a:lnTo>
                    <a:cubicBezTo>
                      <a:pt x="7945" y="327"/>
                      <a:pt x="7976" y="178"/>
                      <a:pt x="79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16"/>
              <p:cNvSpPr/>
              <p:nvPr/>
            </p:nvSpPr>
            <p:spPr>
              <a:xfrm>
                <a:off x="1803100" y="5331775"/>
                <a:ext cx="24175" cy="21775"/>
              </a:xfrm>
              <a:custGeom>
                <a:avLst/>
                <a:gdLst/>
                <a:ahLst/>
                <a:cxnLst/>
                <a:rect l="l" t="t" r="r" b="b"/>
                <a:pathLst>
                  <a:path w="967" h="871" extrusionOk="0">
                    <a:moveTo>
                      <a:pt x="362" y="0"/>
                    </a:moveTo>
                    <a:lnTo>
                      <a:pt x="1" y="318"/>
                    </a:lnTo>
                    <a:lnTo>
                      <a:pt x="542" y="809"/>
                    </a:lnTo>
                    <a:cubicBezTo>
                      <a:pt x="588" y="850"/>
                      <a:pt x="645" y="871"/>
                      <a:pt x="702" y="871"/>
                    </a:cubicBezTo>
                    <a:cubicBezTo>
                      <a:pt x="761" y="871"/>
                      <a:pt x="820" y="849"/>
                      <a:pt x="865" y="805"/>
                    </a:cubicBezTo>
                    <a:cubicBezTo>
                      <a:pt x="966" y="710"/>
                      <a:pt x="964" y="551"/>
                      <a:pt x="862" y="458"/>
                    </a:cubicBez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16"/>
              <p:cNvSpPr/>
              <p:nvPr/>
            </p:nvSpPr>
            <p:spPr>
              <a:xfrm>
                <a:off x="1788025" y="5343200"/>
                <a:ext cx="23175" cy="23275"/>
              </a:xfrm>
              <a:custGeom>
                <a:avLst/>
                <a:gdLst/>
                <a:ahLst/>
                <a:cxnLst/>
                <a:rect l="l" t="t" r="r" b="b"/>
                <a:pathLst>
                  <a:path w="927" h="931" extrusionOk="0">
                    <a:moveTo>
                      <a:pt x="411" y="1"/>
                    </a:moveTo>
                    <a:lnTo>
                      <a:pt x="1" y="247"/>
                    </a:lnTo>
                    <a:lnTo>
                      <a:pt x="469" y="841"/>
                    </a:lnTo>
                    <a:cubicBezTo>
                      <a:pt x="517" y="900"/>
                      <a:pt x="586" y="931"/>
                      <a:pt x="656" y="931"/>
                    </a:cubicBezTo>
                    <a:cubicBezTo>
                      <a:pt x="702" y="931"/>
                      <a:pt x="748" y="917"/>
                      <a:pt x="789" y="889"/>
                    </a:cubicBezTo>
                    <a:cubicBezTo>
                      <a:pt x="903" y="811"/>
                      <a:pt x="927" y="653"/>
                      <a:pt x="842" y="546"/>
                    </a:cubicBez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16"/>
              <p:cNvSpPr/>
              <p:nvPr/>
            </p:nvSpPr>
            <p:spPr>
              <a:xfrm>
                <a:off x="1771350" y="5352350"/>
                <a:ext cx="23700" cy="23225"/>
              </a:xfrm>
              <a:custGeom>
                <a:avLst/>
                <a:gdLst/>
                <a:ahLst/>
                <a:cxnLst/>
                <a:rect l="l" t="t" r="r" b="b"/>
                <a:pathLst>
                  <a:path w="948" h="929" extrusionOk="0">
                    <a:moveTo>
                      <a:pt x="433" y="1"/>
                    </a:moveTo>
                    <a:lnTo>
                      <a:pt x="1" y="200"/>
                    </a:lnTo>
                    <a:lnTo>
                      <a:pt x="490" y="839"/>
                    </a:lnTo>
                    <a:cubicBezTo>
                      <a:pt x="536" y="897"/>
                      <a:pt x="606" y="928"/>
                      <a:pt x="676" y="928"/>
                    </a:cubicBezTo>
                    <a:cubicBezTo>
                      <a:pt x="722" y="928"/>
                      <a:pt x="769" y="915"/>
                      <a:pt x="810" y="887"/>
                    </a:cubicBezTo>
                    <a:cubicBezTo>
                      <a:pt x="923" y="809"/>
                      <a:pt x="947" y="652"/>
                      <a:pt x="862" y="543"/>
                    </a:cubicBezTo>
                    <a:lnTo>
                      <a:pt x="4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16"/>
              <p:cNvSpPr/>
              <p:nvPr/>
            </p:nvSpPr>
            <p:spPr>
              <a:xfrm>
                <a:off x="1967275" y="5317475"/>
                <a:ext cx="109375" cy="95000"/>
              </a:xfrm>
              <a:custGeom>
                <a:avLst/>
                <a:gdLst/>
                <a:ahLst/>
                <a:cxnLst/>
                <a:rect l="l" t="t" r="r" b="b"/>
                <a:pathLst>
                  <a:path w="4375" h="3800" extrusionOk="0">
                    <a:moveTo>
                      <a:pt x="2684" y="1"/>
                    </a:moveTo>
                    <a:cubicBezTo>
                      <a:pt x="1910" y="1"/>
                      <a:pt x="1616" y="143"/>
                      <a:pt x="1475" y="441"/>
                    </a:cubicBezTo>
                    <a:cubicBezTo>
                      <a:pt x="1459" y="475"/>
                      <a:pt x="1403" y="993"/>
                      <a:pt x="1403" y="993"/>
                    </a:cubicBezTo>
                    <a:cubicBezTo>
                      <a:pt x="1403" y="993"/>
                      <a:pt x="1363" y="1189"/>
                      <a:pt x="789" y="1784"/>
                    </a:cubicBezTo>
                    <a:cubicBezTo>
                      <a:pt x="267" y="2328"/>
                      <a:pt x="46" y="2943"/>
                      <a:pt x="17" y="3385"/>
                    </a:cubicBezTo>
                    <a:cubicBezTo>
                      <a:pt x="0" y="3633"/>
                      <a:pt x="23" y="3800"/>
                      <a:pt x="23" y="3800"/>
                    </a:cubicBezTo>
                    <a:lnTo>
                      <a:pt x="4344" y="3800"/>
                    </a:lnTo>
                    <a:cubicBezTo>
                      <a:pt x="4344" y="3800"/>
                      <a:pt x="4354" y="3719"/>
                      <a:pt x="4362" y="3589"/>
                    </a:cubicBezTo>
                    <a:cubicBezTo>
                      <a:pt x="4365" y="3530"/>
                      <a:pt x="4369" y="3461"/>
                      <a:pt x="4370" y="3385"/>
                    </a:cubicBezTo>
                    <a:cubicBezTo>
                      <a:pt x="4370" y="3368"/>
                      <a:pt x="4371" y="3351"/>
                      <a:pt x="4371" y="3334"/>
                    </a:cubicBezTo>
                    <a:cubicBezTo>
                      <a:pt x="4374" y="3113"/>
                      <a:pt x="4365" y="2839"/>
                      <a:pt x="4322" y="2574"/>
                    </a:cubicBezTo>
                    <a:cubicBezTo>
                      <a:pt x="4281" y="2325"/>
                      <a:pt x="4222" y="2014"/>
                      <a:pt x="4159" y="1717"/>
                    </a:cubicBezTo>
                    <a:cubicBezTo>
                      <a:pt x="4134" y="1598"/>
                      <a:pt x="4108" y="1481"/>
                      <a:pt x="4082" y="1372"/>
                    </a:cubicBezTo>
                    <a:cubicBezTo>
                      <a:pt x="4019" y="1099"/>
                      <a:pt x="3957" y="870"/>
                      <a:pt x="3911" y="761"/>
                    </a:cubicBezTo>
                    <a:cubicBezTo>
                      <a:pt x="3802" y="500"/>
                      <a:pt x="3711" y="1"/>
                      <a:pt x="2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16"/>
              <p:cNvSpPr/>
              <p:nvPr/>
            </p:nvSpPr>
            <p:spPr>
              <a:xfrm>
                <a:off x="1967275" y="5402075"/>
                <a:ext cx="109250" cy="10400"/>
              </a:xfrm>
              <a:custGeom>
                <a:avLst/>
                <a:gdLst/>
                <a:ahLst/>
                <a:cxnLst/>
                <a:rect l="l" t="t" r="r" b="b"/>
                <a:pathLst>
                  <a:path w="4370" h="416" extrusionOk="0">
                    <a:moveTo>
                      <a:pt x="17" y="1"/>
                    </a:moveTo>
                    <a:cubicBezTo>
                      <a:pt x="0" y="249"/>
                      <a:pt x="22" y="416"/>
                      <a:pt x="22" y="416"/>
                    </a:cubicBezTo>
                    <a:lnTo>
                      <a:pt x="4344" y="416"/>
                    </a:lnTo>
                    <a:cubicBezTo>
                      <a:pt x="4344" y="416"/>
                      <a:pt x="4364" y="247"/>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16"/>
              <p:cNvSpPr/>
              <p:nvPr/>
            </p:nvSpPr>
            <p:spPr>
              <a:xfrm>
                <a:off x="2014400" y="5333850"/>
                <a:ext cx="32975" cy="14500"/>
              </a:xfrm>
              <a:custGeom>
                <a:avLst/>
                <a:gdLst/>
                <a:ahLst/>
                <a:cxnLst/>
                <a:rect l="l" t="t" r="r" b="b"/>
                <a:pathLst>
                  <a:path w="1319" h="580" extrusionOk="0">
                    <a:moveTo>
                      <a:pt x="515" y="0"/>
                    </a:moveTo>
                    <a:cubicBezTo>
                      <a:pt x="281" y="0"/>
                      <a:pt x="125" y="56"/>
                      <a:pt x="113" y="61"/>
                    </a:cubicBezTo>
                    <a:cubicBezTo>
                      <a:pt x="46" y="86"/>
                      <a:pt x="0" y="196"/>
                      <a:pt x="9" y="306"/>
                    </a:cubicBezTo>
                    <a:cubicBezTo>
                      <a:pt x="18" y="400"/>
                      <a:pt x="64" y="464"/>
                      <a:pt x="120" y="464"/>
                    </a:cubicBezTo>
                    <a:cubicBezTo>
                      <a:pt x="129" y="464"/>
                      <a:pt x="138" y="462"/>
                      <a:pt x="148" y="459"/>
                    </a:cubicBezTo>
                    <a:cubicBezTo>
                      <a:pt x="150" y="458"/>
                      <a:pt x="286" y="409"/>
                      <a:pt x="494" y="409"/>
                    </a:cubicBezTo>
                    <a:cubicBezTo>
                      <a:pt x="669" y="409"/>
                      <a:pt x="894" y="444"/>
                      <a:pt x="1133" y="571"/>
                    </a:cubicBezTo>
                    <a:cubicBezTo>
                      <a:pt x="1144" y="576"/>
                      <a:pt x="1154" y="578"/>
                      <a:pt x="1164" y="580"/>
                    </a:cubicBezTo>
                    <a:cubicBezTo>
                      <a:pt x="1166" y="580"/>
                      <a:pt x="1168" y="580"/>
                      <a:pt x="1170" y="580"/>
                    </a:cubicBezTo>
                    <a:cubicBezTo>
                      <a:pt x="1221" y="580"/>
                      <a:pt x="1272" y="524"/>
                      <a:pt x="1292" y="436"/>
                    </a:cubicBezTo>
                    <a:cubicBezTo>
                      <a:pt x="1318" y="328"/>
                      <a:pt x="1288" y="214"/>
                      <a:pt x="1225" y="180"/>
                    </a:cubicBezTo>
                    <a:cubicBezTo>
                      <a:pt x="960" y="39"/>
                      <a:pt x="710"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16"/>
              <p:cNvSpPr/>
              <p:nvPr/>
            </p:nvSpPr>
            <p:spPr>
              <a:xfrm>
                <a:off x="2008425" y="5349050"/>
                <a:ext cx="33100" cy="13900"/>
              </a:xfrm>
              <a:custGeom>
                <a:avLst/>
                <a:gdLst/>
                <a:ahLst/>
                <a:cxnLst/>
                <a:rect l="l" t="t" r="r" b="b"/>
                <a:pathLst>
                  <a:path w="1324" h="556" extrusionOk="0">
                    <a:moveTo>
                      <a:pt x="563" y="1"/>
                    </a:moveTo>
                    <a:cubicBezTo>
                      <a:pt x="298" y="1"/>
                      <a:pt x="121" y="73"/>
                      <a:pt x="109" y="78"/>
                    </a:cubicBezTo>
                    <a:cubicBezTo>
                      <a:pt x="43" y="105"/>
                      <a:pt x="1" y="217"/>
                      <a:pt x="14" y="325"/>
                    </a:cubicBezTo>
                    <a:cubicBezTo>
                      <a:pt x="26" y="418"/>
                      <a:pt x="73" y="480"/>
                      <a:pt x="128" y="480"/>
                    </a:cubicBezTo>
                    <a:cubicBezTo>
                      <a:pt x="138" y="480"/>
                      <a:pt x="148" y="478"/>
                      <a:pt x="159" y="474"/>
                    </a:cubicBezTo>
                    <a:cubicBezTo>
                      <a:pt x="161" y="473"/>
                      <a:pt x="317" y="410"/>
                      <a:pt x="553" y="410"/>
                    </a:cubicBezTo>
                    <a:cubicBezTo>
                      <a:pt x="719" y="410"/>
                      <a:pt x="926" y="441"/>
                      <a:pt x="1148" y="548"/>
                    </a:cubicBezTo>
                    <a:cubicBezTo>
                      <a:pt x="1158" y="553"/>
                      <a:pt x="1168" y="556"/>
                      <a:pt x="1178" y="556"/>
                    </a:cubicBezTo>
                    <a:cubicBezTo>
                      <a:pt x="1179" y="556"/>
                      <a:pt x="1180" y="556"/>
                      <a:pt x="1181" y="556"/>
                    </a:cubicBezTo>
                    <a:cubicBezTo>
                      <a:pt x="1233" y="556"/>
                      <a:pt x="1284" y="497"/>
                      <a:pt x="1302" y="407"/>
                    </a:cubicBezTo>
                    <a:cubicBezTo>
                      <a:pt x="1323" y="298"/>
                      <a:pt x="1289" y="185"/>
                      <a:pt x="1225" y="155"/>
                    </a:cubicBezTo>
                    <a:cubicBezTo>
                      <a:pt x="979" y="36"/>
                      <a:pt x="749" y="1"/>
                      <a:pt x="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16"/>
              <p:cNvSpPr/>
              <p:nvPr/>
            </p:nvSpPr>
            <p:spPr>
              <a:xfrm>
                <a:off x="2001400" y="5364600"/>
                <a:ext cx="33100" cy="13750"/>
              </a:xfrm>
              <a:custGeom>
                <a:avLst/>
                <a:gdLst/>
                <a:ahLst/>
                <a:cxnLst/>
                <a:rect l="l" t="t" r="r" b="b"/>
                <a:pathLst>
                  <a:path w="1324" h="550" extrusionOk="0">
                    <a:moveTo>
                      <a:pt x="576" y="1"/>
                    </a:moveTo>
                    <a:cubicBezTo>
                      <a:pt x="303" y="1"/>
                      <a:pt x="119" y="77"/>
                      <a:pt x="107" y="82"/>
                    </a:cubicBezTo>
                    <a:cubicBezTo>
                      <a:pt x="41" y="110"/>
                      <a:pt x="0" y="222"/>
                      <a:pt x="15" y="332"/>
                    </a:cubicBezTo>
                    <a:cubicBezTo>
                      <a:pt x="27" y="424"/>
                      <a:pt x="75" y="485"/>
                      <a:pt x="129" y="485"/>
                    </a:cubicBezTo>
                    <a:cubicBezTo>
                      <a:pt x="139" y="485"/>
                      <a:pt x="149" y="483"/>
                      <a:pt x="160" y="478"/>
                    </a:cubicBezTo>
                    <a:cubicBezTo>
                      <a:pt x="163" y="478"/>
                      <a:pt x="325" y="411"/>
                      <a:pt x="569" y="411"/>
                    </a:cubicBezTo>
                    <a:cubicBezTo>
                      <a:pt x="733" y="411"/>
                      <a:pt x="935" y="441"/>
                      <a:pt x="1150" y="542"/>
                    </a:cubicBezTo>
                    <a:cubicBezTo>
                      <a:pt x="1160" y="548"/>
                      <a:pt x="1170" y="550"/>
                      <a:pt x="1180" y="550"/>
                    </a:cubicBezTo>
                    <a:cubicBezTo>
                      <a:pt x="1181" y="550"/>
                      <a:pt x="1182" y="550"/>
                      <a:pt x="1183" y="550"/>
                    </a:cubicBezTo>
                    <a:cubicBezTo>
                      <a:pt x="1237" y="550"/>
                      <a:pt x="1287" y="490"/>
                      <a:pt x="1303" y="400"/>
                    </a:cubicBezTo>
                    <a:cubicBezTo>
                      <a:pt x="1323" y="292"/>
                      <a:pt x="1288" y="179"/>
                      <a:pt x="1223" y="148"/>
                    </a:cubicBezTo>
                    <a:cubicBezTo>
                      <a:pt x="983" y="35"/>
                      <a:pt x="759" y="1"/>
                      <a:pt x="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16"/>
              <p:cNvSpPr/>
              <p:nvPr/>
            </p:nvSpPr>
            <p:spPr>
              <a:xfrm>
                <a:off x="1813050" y="4403750"/>
                <a:ext cx="271500" cy="190750"/>
              </a:xfrm>
              <a:custGeom>
                <a:avLst/>
                <a:gdLst/>
                <a:ahLst/>
                <a:cxnLst/>
                <a:rect l="l" t="t" r="r" b="b"/>
                <a:pathLst>
                  <a:path w="10860" h="7630" extrusionOk="0">
                    <a:moveTo>
                      <a:pt x="2153" y="0"/>
                    </a:moveTo>
                    <a:cubicBezTo>
                      <a:pt x="2153" y="0"/>
                      <a:pt x="957" y="1231"/>
                      <a:pt x="1" y="4683"/>
                    </a:cubicBezTo>
                    <a:lnTo>
                      <a:pt x="4382" y="7382"/>
                    </a:lnTo>
                    <a:cubicBezTo>
                      <a:pt x="4656" y="7547"/>
                      <a:pt x="4963" y="7629"/>
                      <a:pt x="5269" y="7629"/>
                    </a:cubicBezTo>
                    <a:cubicBezTo>
                      <a:pt x="5576" y="7629"/>
                      <a:pt x="5883" y="7547"/>
                      <a:pt x="6157" y="7382"/>
                    </a:cubicBezTo>
                    <a:lnTo>
                      <a:pt x="10860" y="4702"/>
                    </a:lnTo>
                    <a:cubicBezTo>
                      <a:pt x="9969" y="1144"/>
                      <a:pt x="8379" y="0"/>
                      <a:pt x="8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16"/>
              <p:cNvSpPr/>
              <p:nvPr/>
            </p:nvSpPr>
            <p:spPr>
              <a:xfrm>
                <a:off x="1805475" y="4064450"/>
                <a:ext cx="284950" cy="462925"/>
              </a:xfrm>
              <a:custGeom>
                <a:avLst/>
                <a:gdLst/>
                <a:ahLst/>
                <a:cxnLst/>
                <a:rect l="l" t="t" r="r" b="b"/>
                <a:pathLst>
                  <a:path w="11398" h="18517" extrusionOk="0">
                    <a:moveTo>
                      <a:pt x="5999" y="1"/>
                    </a:moveTo>
                    <a:lnTo>
                      <a:pt x="1575" y="1635"/>
                    </a:lnTo>
                    <a:cubicBezTo>
                      <a:pt x="1230" y="1758"/>
                      <a:pt x="871" y="2011"/>
                      <a:pt x="871" y="2377"/>
                    </a:cubicBezTo>
                    <a:cubicBezTo>
                      <a:pt x="871" y="4668"/>
                      <a:pt x="1" y="18517"/>
                      <a:pt x="1" y="18517"/>
                    </a:cubicBezTo>
                    <a:lnTo>
                      <a:pt x="11398" y="18517"/>
                    </a:lnTo>
                    <a:lnTo>
                      <a:pt x="11129" y="2871"/>
                    </a:lnTo>
                    <a:cubicBezTo>
                      <a:pt x="11138" y="2257"/>
                      <a:pt x="11069" y="2011"/>
                      <a:pt x="10854" y="1965"/>
                    </a:cubicBez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16"/>
              <p:cNvSpPr/>
              <p:nvPr/>
            </p:nvSpPr>
            <p:spPr>
              <a:xfrm>
                <a:off x="1862975" y="4064450"/>
                <a:ext cx="174350" cy="59425"/>
              </a:xfrm>
              <a:custGeom>
                <a:avLst/>
                <a:gdLst/>
                <a:ahLst/>
                <a:cxnLst/>
                <a:rect l="l" t="t" r="r" b="b"/>
                <a:pathLst>
                  <a:path w="6974" h="2377" extrusionOk="0">
                    <a:moveTo>
                      <a:pt x="3699" y="1"/>
                    </a:moveTo>
                    <a:lnTo>
                      <a:pt x="1" y="1367"/>
                    </a:lnTo>
                    <a:cubicBezTo>
                      <a:pt x="1" y="1367"/>
                      <a:pt x="297" y="2125"/>
                      <a:pt x="2903" y="2340"/>
                    </a:cubicBezTo>
                    <a:cubicBezTo>
                      <a:pt x="3212" y="2365"/>
                      <a:pt x="3499" y="2377"/>
                      <a:pt x="3766" y="2377"/>
                    </a:cubicBezTo>
                    <a:cubicBezTo>
                      <a:pt x="6313" y="2377"/>
                      <a:pt x="6973" y="1325"/>
                      <a:pt x="6973" y="1325"/>
                    </a:cubicBezTo>
                    <a:lnTo>
                      <a:pt x="3699" y="1"/>
                    </a:ln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16"/>
              <p:cNvSpPr/>
              <p:nvPr/>
            </p:nvSpPr>
            <p:spPr>
              <a:xfrm>
                <a:off x="1852175" y="3928800"/>
                <a:ext cx="46325" cy="50300"/>
              </a:xfrm>
              <a:custGeom>
                <a:avLst/>
                <a:gdLst/>
                <a:ahLst/>
                <a:cxnLst/>
                <a:rect l="l" t="t" r="r" b="b"/>
                <a:pathLst>
                  <a:path w="1853" h="2012" extrusionOk="0">
                    <a:moveTo>
                      <a:pt x="843" y="0"/>
                    </a:moveTo>
                    <a:cubicBezTo>
                      <a:pt x="752" y="0"/>
                      <a:pt x="658" y="18"/>
                      <a:pt x="564" y="55"/>
                    </a:cubicBezTo>
                    <a:cubicBezTo>
                      <a:pt x="124" y="226"/>
                      <a:pt x="1" y="632"/>
                      <a:pt x="215" y="1095"/>
                    </a:cubicBezTo>
                    <a:cubicBezTo>
                      <a:pt x="403" y="1503"/>
                      <a:pt x="839" y="2011"/>
                      <a:pt x="1241" y="2011"/>
                    </a:cubicBezTo>
                    <a:cubicBezTo>
                      <a:pt x="1295" y="2011"/>
                      <a:pt x="1350" y="2002"/>
                      <a:pt x="1403" y="1981"/>
                    </a:cubicBezTo>
                    <a:cubicBezTo>
                      <a:pt x="1843" y="1810"/>
                      <a:pt x="1852" y="1058"/>
                      <a:pt x="1638" y="595"/>
                    </a:cubicBezTo>
                    <a:cubicBezTo>
                      <a:pt x="1470" y="232"/>
                      <a:pt x="1175" y="0"/>
                      <a:pt x="843" y="0"/>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16"/>
              <p:cNvSpPr/>
              <p:nvPr/>
            </p:nvSpPr>
            <p:spPr>
              <a:xfrm>
                <a:off x="2012425" y="3926825"/>
                <a:ext cx="50275" cy="50475"/>
              </a:xfrm>
              <a:custGeom>
                <a:avLst/>
                <a:gdLst/>
                <a:ahLst/>
                <a:cxnLst/>
                <a:rect l="l" t="t" r="r" b="b"/>
                <a:pathLst>
                  <a:path w="2011" h="2019" extrusionOk="0">
                    <a:moveTo>
                      <a:pt x="1170" y="1"/>
                    </a:moveTo>
                    <a:cubicBezTo>
                      <a:pt x="831" y="1"/>
                      <a:pt x="535" y="240"/>
                      <a:pt x="373" y="614"/>
                    </a:cubicBezTo>
                    <a:cubicBezTo>
                      <a:pt x="170" y="1081"/>
                      <a:pt x="1" y="1774"/>
                      <a:pt x="641" y="1994"/>
                    </a:cubicBezTo>
                    <a:cubicBezTo>
                      <a:pt x="689" y="2011"/>
                      <a:pt x="739" y="2019"/>
                      <a:pt x="789" y="2019"/>
                    </a:cubicBezTo>
                    <a:cubicBezTo>
                      <a:pt x="1196" y="2019"/>
                      <a:pt x="1627" y="1498"/>
                      <a:pt x="1808" y="1081"/>
                    </a:cubicBezTo>
                    <a:cubicBezTo>
                      <a:pt x="2010" y="613"/>
                      <a:pt x="1878" y="210"/>
                      <a:pt x="1435" y="49"/>
                    </a:cubicBezTo>
                    <a:cubicBezTo>
                      <a:pt x="1345" y="16"/>
                      <a:pt x="1256" y="1"/>
                      <a:pt x="1170" y="1"/>
                    </a:cubicBez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16"/>
              <p:cNvSpPr/>
              <p:nvPr/>
            </p:nvSpPr>
            <p:spPr>
              <a:xfrm>
                <a:off x="2031175" y="3940800"/>
                <a:ext cx="17650" cy="18525"/>
              </a:xfrm>
              <a:custGeom>
                <a:avLst/>
                <a:gdLst/>
                <a:ahLst/>
                <a:cxnLst/>
                <a:rect l="l" t="t" r="r" b="b"/>
                <a:pathLst>
                  <a:path w="706" h="741" fill="none" extrusionOk="0">
                    <a:moveTo>
                      <a:pt x="705" y="49"/>
                    </a:moveTo>
                    <a:cubicBezTo>
                      <a:pt x="705" y="49"/>
                      <a:pt x="164" y="1"/>
                      <a:pt x="0" y="740"/>
                    </a:cubicBezTo>
                  </a:path>
                </a:pathLst>
              </a:custGeom>
              <a:noFill/>
              <a:ln w="2125" cap="rnd" cmpd="sng">
                <a:solidFill>
                  <a:srgbClr val="E482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16"/>
              <p:cNvSpPr/>
              <p:nvPr/>
            </p:nvSpPr>
            <p:spPr>
              <a:xfrm>
                <a:off x="1854625" y="3808775"/>
                <a:ext cx="190625" cy="178775"/>
              </a:xfrm>
              <a:custGeom>
                <a:avLst/>
                <a:gdLst/>
                <a:ahLst/>
                <a:cxnLst/>
                <a:rect l="l" t="t" r="r" b="b"/>
                <a:pathLst>
                  <a:path w="7625" h="7151" extrusionOk="0">
                    <a:moveTo>
                      <a:pt x="3710" y="0"/>
                    </a:moveTo>
                    <a:cubicBezTo>
                      <a:pt x="3694" y="0"/>
                      <a:pt x="3679" y="1"/>
                      <a:pt x="3663" y="1"/>
                    </a:cubicBezTo>
                    <a:cubicBezTo>
                      <a:pt x="1629" y="24"/>
                      <a:pt x="0" y="1644"/>
                      <a:pt x="23" y="3618"/>
                    </a:cubicBezTo>
                    <a:cubicBezTo>
                      <a:pt x="46" y="5578"/>
                      <a:pt x="1689" y="7150"/>
                      <a:pt x="3702" y="7150"/>
                    </a:cubicBezTo>
                    <a:cubicBezTo>
                      <a:pt x="3717" y="7150"/>
                      <a:pt x="3732" y="7150"/>
                      <a:pt x="3747" y="7150"/>
                    </a:cubicBezTo>
                    <a:cubicBezTo>
                      <a:pt x="5779" y="7127"/>
                      <a:pt x="7624" y="5423"/>
                      <a:pt x="7601" y="3448"/>
                    </a:cubicBezTo>
                    <a:cubicBezTo>
                      <a:pt x="7577" y="1490"/>
                      <a:pt x="5724" y="0"/>
                      <a:pt x="3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16"/>
              <p:cNvSpPr/>
              <p:nvPr/>
            </p:nvSpPr>
            <p:spPr>
              <a:xfrm>
                <a:off x="1924825" y="3990725"/>
                <a:ext cx="59950" cy="97525"/>
              </a:xfrm>
              <a:custGeom>
                <a:avLst/>
                <a:gdLst/>
                <a:ahLst/>
                <a:cxnLst/>
                <a:rect l="l" t="t" r="r" b="b"/>
                <a:pathLst>
                  <a:path w="2398" h="3901" extrusionOk="0">
                    <a:moveTo>
                      <a:pt x="184" y="1"/>
                    </a:moveTo>
                    <a:lnTo>
                      <a:pt x="0" y="3900"/>
                    </a:lnTo>
                    <a:lnTo>
                      <a:pt x="2397" y="3900"/>
                    </a:lnTo>
                    <a:lnTo>
                      <a:pt x="2239" y="52"/>
                    </a:lnTo>
                    <a:lnTo>
                      <a:pt x="184" y="1"/>
                    </a:ln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16"/>
              <p:cNvSpPr/>
              <p:nvPr/>
            </p:nvSpPr>
            <p:spPr>
              <a:xfrm>
                <a:off x="1926850" y="3995575"/>
                <a:ext cx="55575" cy="49450"/>
              </a:xfrm>
              <a:custGeom>
                <a:avLst/>
                <a:gdLst/>
                <a:ahLst/>
                <a:cxnLst/>
                <a:rect l="l" t="t" r="r" b="b"/>
                <a:pathLst>
                  <a:path w="2223" h="1978" extrusionOk="0">
                    <a:moveTo>
                      <a:pt x="94" y="0"/>
                    </a:moveTo>
                    <a:lnTo>
                      <a:pt x="1" y="1977"/>
                    </a:lnTo>
                    <a:lnTo>
                      <a:pt x="2222" y="1441"/>
                    </a:lnTo>
                    <a:lnTo>
                      <a:pt x="2186" y="474"/>
                    </a:lnTo>
                    <a:lnTo>
                      <a:pt x="94" y="0"/>
                    </a:ln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16"/>
              <p:cNvSpPr/>
              <p:nvPr/>
            </p:nvSpPr>
            <p:spPr>
              <a:xfrm>
                <a:off x="1864475" y="3819225"/>
                <a:ext cx="162650" cy="216600"/>
              </a:xfrm>
              <a:custGeom>
                <a:avLst/>
                <a:gdLst/>
                <a:ahLst/>
                <a:cxnLst/>
                <a:rect l="l" t="t" r="r" b="b"/>
                <a:pathLst>
                  <a:path w="6506" h="8664" extrusionOk="0">
                    <a:moveTo>
                      <a:pt x="3266" y="1"/>
                    </a:moveTo>
                    <a:cubicBezTo>
                      <a:pt x="3253" y="1"/>
                      <a:pt x="3240" y="1"/>
                      <a:pt x="3227" y="1"/>
                    </a:cubicBezTo>
                    <a:cubicBezTo>
                      <a:pt x="1506" y="21"/>
                      <a:pt x="0" y="1371"/>
                      <a:pt x="20" y="3014"/>
                    </a:cubicBezTo>
                    <a:lnTo>
                      <a:pt x="142" y="4985"/>
                    </a:lnTo>
                    <a:cubicBezTo>
                      <a:pt x="142" y="4985"/>
                      <a:pt x="210" y="7779"/>
                      <a:pt x="2874" y="8598"/>
                    </a:cubicBezTo>
                    <a:cubicBezTo>
                      <a:pt x="3016" y="8642"/>
                      <a:pt x="3165" y="8664"/>
                      <a:pt x="3313" y="8664"/>
                    </a:cubicBezTo>
                    <a:cubicBezTo>
                      <a:pt x="3472" y="8664"/>
                      <a:pt x="3631" y="8638"/>
                      <a:pt x="3782" y="8588"/>
                    </a:cubicBezTo>
                    <a:cubicBezTo>
                      <a:pt x="6426" y="7707"/>
                      <a:pt x="6429" y="4911"/>
                      <a:pt x="6429" y="4911"/>
                    </a:cubicBezTo>
                    <a:lnTo>
                      <a:pt x="6505" y="2938"/>
                    </a:lnTo>
                    <a:cubicBezTo>
                      <a:pt x="6486" y="1308"/>
                      <a:pt x="4972" y="1"/>
                      <a:pt x="3266" y="1"/>
                    </a:cubicBez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16"/>
              <p:cNvSpPr/>
              <p:nvPr/>
            </p:nvSpPr>
            <p:spPr>
              <a:xfrm>
                <a:off x="1974317" y="3952253"/>
                <a:ext cx="31203" cy="31899"/>
              </a:xfrm>
              <a:custGeom>
                <a:avLst/>
                <a:gdLst/>
                <a:ahLst/>
                <a:cxnLst/>
                <a:rect l="l" t="t" r="r" b="b"/>
                <a:pathLst>
                  <a:path w="1248" h="954" extrusionOk="0">
                    <a:moveTo>
                      <a:pt x="640" y="0"/>
                    </a:moveTo>
                    <a:cubicBezTo>
                      <a:pt x="627" y="0"/>
                      <a:pt x="613" y="1"/>
                      <a:pt x="600" y="1"/>
                    </a:cubicBezTo>
                    <a:cubicBezTo>
                      <a:pt x="263" y="18"/>
                      <a:pt x="1" y="245"/>
                      <a:pt x="13" y="507"/>
                    </a:cubicBezTo>
                    <a:cubicBezTo>
                      <a:pt x="26" y="760"/>
                      <a:pt x="288" y="953"/>
                      <a:pt x="609" y="953"/>
                    </a:cubicBezTo>
                    <a:cubicBezTo>
                      <a:pt x="622" y="953"/>
                      <a:pt x="635" y="953"/>
                      <a:pt x="648" y="952"/>
                    </a:cubicBezTo>
                    <a:cubicBezTo>
                      <a:pt x="985" y="936"/>
                      <a:pt x="1248" y="708"/>
                      <a:pt x="1236" y="447"/>
                    </a:cubicBezTo>
                    <a:cubicBezTo>
                      <a:pt x="1223" y="194"/>
                      <a:pt x="960" y="0"/>
                      <a:pt x="640" y="0"/>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16"/>
              <p:cNvSpPr/>
              <p:nvPr/>
            </p:nvSpPr>
            <p:spPr>
              <a:xfrm>
                <a:off x="1880918" y="3952253"/>
                <a:ext cx="31228" cy="31899"/>
              </a:xfrm>
              <a:custGeom>
                <a:avLst/>
                <a:gdLst/>
                <a:ahLst/>
                <a:cxnLst/>
                <a:rect l="l" t="t" r="r" b="b"/>
                <a:pathLst>
                  <a:path w="1249" h="954" extrusionOk="0">
                    <a:moveTo>
                      <a:pt x="640" y="0"/>
                    </a:moveTo>
                    <a:cubicBezTo>
                      <a:pt x="627" y="0"/>
                      <a:pt x="614" y="1"/>
                      <a:pt x="601" y="1"/>
                    </a:cubicBezTo>
                    <a:cubicBezTo>
                      <a:pt x="264" y="18"/>
                      <a:pt x="1" y="245"/>
                      <a:pt x="13" y="507"/>
                    </a:cubicBezTo>
                    <a:cubicBezTo>
                      <a:pt x="26" y="759"/>
                      <a:pt x="289" y="953"/>
                      <a:pt x="609" y="953"/>
                    </a:cubicBezTo>
                    <a:cubicBezTo>
                      <a:pt x="622" y="953"/>
                      <a:pt x="635" y="953"/>
                      <a:pt x="649" y="952"/>
                    </a:cubicBezTo>
                    <a:cubicBezTo>
                      <a:pt x="985" y="935"/>
                      <a:pt x="1248" y="708"/>
                      <a:pt x="1236" y="446"/>
                    </a:cubicBezTo>
                    <a:cubicBezTo>
                      <a:pt x="1223" y="194"/>
                      <a:pt x="960" y="0"/>
                      <a:pt x="640" y="0"/>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16"/>
              <p:cNvSpPr/>
              <p:nvPr/>
            </p:nvSpPr>
            <p:spPr>
              <a:xfrm>
                <a:off x="1956275" y="3902075"/>
                <a:ext cx="36000" cy="9325"/>
              </a:xfrm>
              <a:custGeom>
                <a:avLst/>
                <a:gdLst/>
                <a:ahLst/>
                <a:cxnLst/>
                <a:rect l="l" t="t" r="r" b="b"/>
                <a:pathLst>
                  <a:path w="1440" h="373" extrusionOk="0">
                    <a:moveTo>
                      <a:pt x="729" y="1"/>
                    </a:moveTo>
                    <a:cubicBezTo>
                      <a:pt x="506" y="1"/>
                      <a:pt x="311" y="64"/>
                      <a:pt x="186" y="135"/>
                    </a:cubicBezTo>
                    <a:cubicBezTo>
                      <a:pt x="59" y="208"/>
                      <a:pt x="1" y="281"/>
                      <a:pt x="16" y="307"/>
                    </a:cubicBezTo>
                    <a:cubicBezTo>
                      <a:pt x="22" y="316"/>
                      <a:pt x="35" y="320"/>
                      <a:pt x="54" y="320"/>
                    </a:cubicBezTo>
                    <a:cubicBezTo>
                      <a:pt x="148" y="320"/>
                      <a:pt x="398" y="228"/>
                      <a:pt x="707" y="228"/>
                    </a:cubicBezTo>
                    <a:cubicBezTo>
                      <a:pt x="717" y="228"/>
                      <a:pt x="727" y="229"/>
                      <a:pt x="738" y="229"/>
                    </a:cubicBezTo>
                    <a:cubicBezTo>
                      <a:pt x="928" y="230"/>
                      <a:pt x="1107" y="262"/>
                      <a:pt x="1221" y="297"/>
                    </a:cubicBezTo>
                    <a:cubicBezTo>
                      <a:pt x="1322" y="327"/>
                      <a:pt x="1379" y="373"/>
                      <a:pt x="1412" y="373"/>
                    </a:cubicBezTo>
                    <a:cubicBezTo>
                      <a:pt x="1416" y="373"/>
                      <a:pt x="1420" y="372"/>
                      <a:pt x="1424" y="370"/>
                    </a:cubicBezTo>
                    <a:cubicBezTo>
                      <a:pt x="1436" y="362"/>
                      <a:pt x="1439" y="334"/>
                      <a:pt x="1420" y="293"/>
                    </a:cubicBezTo>
                    <a:cubicBezTo>
                      <a:pt x="1402" y="251"/>
                      <a:pt x="1360" y="199"/>
                      <a:pt x="1295" y="155"/>
                    </a:cubicBezTo>
                    <a:cubicBezTo>
                      <a:pt x="1165" y="65"/>
                      <a:pt x="967" y="4"/>
                      <a:pt x="740" y="1"/>
                    </a:cubicBezTo>
                    <a:cubicBezTo>
                      <a:pt x="736" y="1"/>
                      <a:pt x="732"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16"/>
              <p:cNvSpPr/>
              <p:nvPr/>
            </p:nvSpPr>
            <p:spPr>
              <a:xfrm>
                <a:off x="1887800" y="3901950"/>
                <a:ext cx="35950" cy="9575"/>
              </a:xfrm>
              <a:custGeom>
                <a:avLst/>
                <a:gdLst/>
                <a:ahLst/>
                <a:cxnLst/>
                <a:rect l="l" t="t" r="r" b="b"/>
                <a:pathLst>
                  <a:path w="1438" h="383" extrusionOk="0">
                    <a:moveTo>
                      <a:pt x="715" y="1"/>
                    </a:moveTo>
                    <a:cubicBezTo>
                      <a:pt x="500" y="1"/>
                      <a:pt x="311" y="60"/>
                      <a:pt x="188" y="128"/>
                    </a:cubicBezTo>
                    <a:cubicBezTo>
                      <a:pt x="59" y="198"/>
                      <a:pt x="0" y="272"/>
                      <a:pt x="16" y="298"/>
                    </a:cubicBezTo>
                    <a:cubicBezTo>
                      <a:pt x="21" y="307"/>
                      <a:pt x="35" y="311"/>
                      <a:pt x="55" y="311"/>
                    </a:cubicBezTo>
                    <a:cubicBezTo>
                      <a:pt x="148" y="311"/>
                      <a:pt x="388" y="228"/>
                      <a:pt x="684" y="228"/>
                    </a:cubicBezTo>
                    <a:cubicBezTo>
                      <a:pt x="702" y="228"/>
                      <a:pt x="720" y="229"/>
                      <a:pt x="738" y="229"/>
                    </a:cubicBezTo>
                    <a:cubicBezTo>
                      <a:pt x="929" y="234"/>
                      <a:pt x="1107" y="268"/>
                      <a:pt x="1220" y="304"/>
                    </a:cubicBezTo>
                    <a:cubicBezTo>
                      <a:pt x="1323" y="336"/>
                      <a:pt x="1379" y="383"/>
                      <a:pt x="1411" y="383"/>
                    </a:cubicBezTo>
                    <a:cubicBezTo>
                      <a:pt x="1415" y="383"/>
                      <a:pt x="1419" y="382"/>
                      <a:pt x="1422" y="380"/>
                    </a:cubicBezTo>
                    <a:cubicBezTo>
                      <a:pt x="1435" y="373"/>
                      <a:pt x="1437" y="345"/>
                      <a:pt x="1420" y="303"/>
                    </a:cubicBezTo>
                    <a:cubicBezTo>
                      <a:pt x="1403" y="261"/>
                      <a:pt x="1360" y="208"/>
                      <a:pt x="1297" y="162"/>
                    </a:cubicBezTo>
                    <a:cubicBezTo>
                      <a:pt x="1168" y="73"/>
                      <a:pt x="971" y="8"/>
                      <a:pt x="744" y="1"/>
                    </a:cubicBezTo>
                    <a:cubicBezTo>
                      <a:pt x="734" y="1"/>
                      <a:pt x="725"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16"/>
              <p:cNvSpPr/>
              <p:nvPr/>
            </p:nvSpPr>
            <p:spPr>
              <a:xfrm>
                <a:off x="2046550" y="4114300"/>
                <a:ext cx="139300" cy="292100"/>
              </a:xfrm>
              <a:custGeom>
                <a:avLst/>
                <a:gdLst/>
                <a:ahLst/>
                <a:cxnLst/>
                <a:rect l="l" t="t" r="r" b="b"/>
                <a:pathLst>
                  <a:path w="5572" h="11684" extrusionOk="0">
                    <a:moveTo>
                      <a:pt x="1346" y="1"/>
                    </a:moveTo>
                    <a:cubicBezTo>
                      <a:pt x="1234" y="1"/>
                      <a:pt x="1122" y="15"/>
                      <a:pt x="1011" y="45"/>
                    </a:cubicBezTo>
                    <a:cubicBezTo>
                      <a:pt x="496" y="185"/>
                      <a:pt x="1" y="629"/>
                      <a:pt x="78" y="1852"/>
                    </a:cubicBezTo>
                    <a:cubicBezTo>
                      <a:pt x="220" y="4093"/>
                      <a:pt x="1999" y="7760"/>
                      <a:pt x="2848" y="10537"/>
                    </a:cubicBezTo>
                    <a:cubicBezTo>
                      <a:pt x="3052" y="11202"/>
                      <a:pt x="3622" y="11683"/>
                      <a:pt x="4269" y="11683"/>
                    </a:cubicBezTo>
                    <a:cubicBezTo>
                      <a:pt x="4284" y="11683"/>
                      <a:pt x="4298" y="11683"/>
                      <a:pt x="4313" y="11682"/>
                    </a:cubicBezTo>
                    <a:cubicBezTo>
                      <a:pt x="4756" y="11668"/>
                      <a:pt x="5208" y="11431"/>
                      <a:pt x="5467" y="10671"/>
                    </a:cubicBezTo>
                    <a:cubicBezTo>
                      <a:pt x="5556" y="10406"/>
                      <a:pt x="5572" y="10117"/>
                      <a:pt x="5522" y="9838"/>
                    </a:cubicBezTo>
                    <a:cubicBezTo>
                      <a:pt x="5262" y="8385"/>
                      <a:pt x="4220" y="3033"/>
                      <a:pt x="2577" y="686"/>
                    </a:cubicBezTo>
                    <a:cubicBezTo>
                      <a:pt x="2281" y="262"/>
                      <a:pt x="1821" y="1"/>
                      <a:pt x="1346"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16"/>
              <p:cNvSpPr/>
              <p:nvPr/>
            </p:nvSpPr>
            <p:spPr>
              <a:xfrm>
                <a:off x="2046550" y="4114300"/>
                <a:ext cx="139300" cy="292100"/>
              </a:xfrm>
              <a:custGeom>
                <a:avLst/>
                <a:gdLst/>
                <a:ahLst/>
                <a:cxnLst/>
                <a:rect l="l" t="t" r="r" b="b"/>
                <a:pathLst>
                  <a:path w="5572" h="11684" extrusionOk="0">
                    <a:moveTo>
                      <a:pt x="1346" y="1"/>
                    </a:moveTo>
                    <a:cubicBezTo>
                      <a:pt x="1234" y="1"/>
                      <a:pt x="1122" y="15"/>
                      <a:pt x="1011" y="45"/>
                    </a:cubicBezTo>
                    <a:cubicBezTo>
                      <a:pt x="496" y="185"/>
                      <a:pt x="1" y="629"/>
                      <a:pt x="78" y="1852"/>
                    </a:cubicBezTo>
                    <a:cubicBezTo>
                      <a:pt x="220" y="4093"/>
                      <a:pt x="1999" y="7760"/>
                      <a:pt x="2848" y="10537"/>
                    </a:cubicBezTo>
                    <a:cubicBezTo>
                      <a:pt x="3052" y="11202"/>
                      <a:pt x="3622" y="11683"/>
                      <a:pt x="4269" y="11683"/>
                    </a:cubicBezTo>
                    <a:cubicBezTo>
                      <a:pt x="4284" y="11683"/>
                      <a:pt x="4298" y="11683"/>
                      <a:pt x="4313" y="11682"/>
                    </a:cubicBezTo>
                    <a:cubicBezTo>
                      <a:pt x="4756" y="11668"/>
                      <a:pt x="5208" y="11431"/>
                      <a:pt x="5467" y="10671"/>
                    </a:cubicBezTo>
                    <a:cubicBezTo>
                      <a:pt x="5556" y="10406"/>
                      <a:pt x="5572" y="10117"/>
                      <a:pt x="5522" y="9838"/>
                    </a:cubicBezTo>
                    <a:cubicBezTo>
                      <a:pt x="5262" y="8385"/>
                      <a:pt x="4220" y="3033"/>
                      <a:pt x="2577" y="686"/>
                    </a:cubicBezTo>
                    <a:cubicBezTo>
                      <a:pt x="2281" y="262"/>
                      <a:pt x="18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16"/>
              <p:cNvSpPr/>
              <p:nvPr/>
            </p:nvSpPr>
            <p:spPr>
              <a:xfrm>
                <a:off x="1860875" y="3808775"/>
                <a:ext cx="174775" cy="81950"/>
              </a:xfrm>
              <a:custGeom>
                <a:avLst/>
                <a:gdLst/>
                <a:ahLst/>
                <a:cxnLst/>
                <a:rect l="l" t="t" r="r" b="b"/>
                <a:pathLst>
                  <a:path w="6991" h="3278" extrusionOk="0">
                    <a:moveTo>
                      <a:pt x="2584" y="1"/>
                    </a:moveTo>
                    <a:lnTo>
                      <a:pt x="377" y="1556"/>
                    </a:lnTo>
                    <a:lnTo>
                      <a:pt x="1" y="3277"/>
                    </a:lnTo>
                    <a:cubicBezTo>
                      <a:pt x="1131" y="3007"/>
                      <a:pt x="2272" y="2917"/>
                      <a:pt x="3292" y="2917"/>
                    </a:cubicBezTo>
                    <a:cubicBezTo>
                      <a:pt x="5333" y="2917"/>
                      <a:pt x="6886" y="3277"/>
                      <a:pt x="6886" y="3277"/>
                    </a:cubicBezTo>
                    <a:lnTo>
                      <a:pt x="6990" y="2491"/>
                    </a:lnTo>
                    <a:lnTo>
                      <a:pt x="5472" y="465"/>
                    </a:lnTo>
                    <a:lnTo>
                      <a:pt x="2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16"/>
              <p:cNvSpPr/>
              <p:nvPr/>
            </p:nvSpPr>
            <p:spPr>
              <a:xfrm>
                <a:off x="1791500" y="4075525"/>
                <a:ext cx="133925" cy="902125"/>
              </a:xfrm>
              <a:custGeom>
                <a:avLst/>
                <a:gdLst/>
                <a:ahLst/>
                <a:cxnLst/>
                <a:rect l="l" t="t" r="r" b="b"/>
                <a:pathLst>
                  <a:path w="5357" h="36085" extrusionOk="0">
                    <a:moveTo>
                      <a:pt x="5357" y="1"/>
                    </a:moveTo>
                    <a:cubicBezTo>
                      <a:pt x="3669" y="244"/>
                      <a:pt x="1173" y="1628"/>
                      <a:pt x="1173" y="1628"/>
                    </a:cubicBezTo>
                    <a:lnTo>
                      <a:pt x="0" y="36085"/>
                    </a:lnTo>
                    <a:lnTo>
                      <a:pt x="4490" y="36085"/>
                    </a:lnTo>
                    <a:lnTo>
                      <a:pt x="53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16"/>
              <p:cNvSpPr/>
              <p:nvPr/>
            </p:nvSpPr>
            <p:spPr>
              <a:xfrm>
                <a:off x="1984275" y="4075825"/>
                <a:ext cx="118550" cy="901825"/>
              </a:xfrm>
              <a:custGeom>
                <a:avLst/>
                <a:gdLst/>
                <a:ahLst/>
                <a:cxnLst/>
                <a:rect l="l" t="t" r="r" b="b"/>
                <a:pathLst>
                  <a:path w="4742" h="36073" extrusionOk="0">
                    <a:moveTo>
                      <a:pt x="0" y="1"/>
                    </a:moveTo>
                    <a:lnTo>
                      <a:pt x="214" y="36073"/>
                    </a:lnTo>
                    <a:lnTo>
                      <a:pt x="4741" y="36073"/>
                    </a:lnTo>
                    <a:lnTo>
                      <a:pt x="4207" y="1598"/>
                    </a:lnTo>
                    <a:cubicBezTo>
                      <a:pt x="4207" y="1598"/>
                      <a:pt x="2236" y="49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16"/>
              <p:cNvSpPr/>
              <p:nvPr/>
            </p:nvSpPr>
            <p:spPr>
              <a:xfrm>
                <a:off x="1851550" y="4334975"/>
                <a:ext cx="43200" cy="37825"/>
              </a:xfrm>
              <a:custGeom>
                <a:avLst/>
                <a:gdLst/>
                <a:ahLst/>
                <a:cxnLst/>
                <a:rect l="l" t="t" r="r" b="b"/>
                <a:pathLst>
                  <a:path w="1728" h="1513" extrusionOk="0">
                    <a:moveTo>
                      <a:pt x="863" y="0"/>
                    </a:moveTo>
                    <a:cubicBezTo>
                      <a:pt x="733" y="0"/>
                      <a:pt x="601" y="34"/>
                      <a:pt x="480" y="105"/>
                    </a:cubicBezTo>
                    <a:cubicBezTo>
                      <a:pt x="120" y="316"/>
                      <a:pt x="0" y="780"/>
                      <a:pt x="213" y="1140"/>
                    </a:cubicBezTo>
                    <a:cubicBezTo>
                      <a:pt x="353" y="1379"/>
                      <a:pt x="606" y="1512"/>
                      <a:pt x="865" y="1512"/>
                    </a:cubicBezTo>
                    <a:cubicBezTo>
                      <a:pt x="995" y="1512"/>
                      <a:pt x="1127" y="1479"/>
                      <a:pt x="1248" y="1408"/>
                    </a:cubicBezTo>
                    <a:cubicBezTo>
                      <a:pt x="1608" y="1195"/>
                      <a:pt x="1727" y="732"/>
                      <a:pt x="1516" y="372"/>
                    </a:cubicBezTo>
                    <a:cubicBezTo>
                      <a:pt x="1375" y="133"/>
                      <a:pt x="1122" y="0"/>
                      <a:pt x="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16"/>
              <p:cNvSpPr/>
              <p:nvPr/>
            </p:nvSpPr>
            <p:spPr>
              <a:xfrm>
                <a:off x="1860725" y="4342975"/>
                <a:ext cx="24850" cy="21800"/>
              </a:xfrm>
              <a:custGeom>
                <a:avLst/>
                <a:gdLst/>
                <a:ahLst/>
                <a:cxnLst/>
                <a:rect l="l" t="t" r="r" b="b"/>
                <a:pathLst>
                  <a:path w="994" h="872" extrusionOk="0">
                    <a:moveTo>
                      <a:pt x="496" y="1"/>
                    </a:moveTo>
                    <a:cubicBezTo>
                      <a:pt x="421" y="1"/>
                      <a:pt x="345" y="20"/>
                      <a:pt x="275" y="61"/>
                    </a:cubicBezTo>
                    <a:cubicBezTo>
                      <a:pt x="68" y="183"/>
                      <a:pt x="0" y="450"/>
                      <a:pt x="122" y="657"/>
                    </a:cubicBezTo>
                    <a:cubicBezTo>
                      <a:pt x="203" y="795"/>
                      <a:pt x="348" y="872"/>
                      <a:pt x="498" y="872"/>
                    </a:cubicBezTo>
                    <a:cubicBezTo>
                      <a:pt x="573" y="872"/>
                      <a:pt x="649" y="852"/>
                      <a:pt x="718" y="812"/>
                    </a:cubicBezTo>
                    <a:cubicBezTo>
                      <a:pt x="925" y="690"/>
                      <a:pt x="994" y="422"/>
                      <a:pt x="872" y="215"/>
                    </a:cubicBezTo>
                    <a:cubicBezTo>
                      <a:pt x="790" y="78"/>
                      <a:pt x="645" y="1"/>
                      <a:pt x="496" y="1"/>
                    </a:cubicBez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16"/>
              <p:cNvSpPr/>
              <p:nvPr/>
            </p:nvSpPr>
            <p:spPr>
              <a:xfrm>
                <a:off x="1905725" y="4056775"/>
                <a:ext cx="37175" cy="99625"/>
              </a:xfrm>
              <a:custGeom>
                <a:avLst/>
                <a:gdLst/>
                <a:ahLst/>
                <a:cxnLst/>
                <a:rect l="l" t="t" r="r" b="b"/>
                <a:pathLst>
                  <a:path w="1487" h="3985" extrusionOk="0">
                    <a:moveTo>
                      <a:pt x="669" y="1"/>
                    </a:moveTo>
                    <a:cubicBezTo>
                      <a:pt x="482" y="1"/>
                      <a:pt x="306" y="94"/>
                      <a:pt x="182" y="258"/>
                    </a:cubicBezTo>
                    <a:cubicBezTo>
                      <a:pt x="54" y="430"/>
                      <a:pt x="0" y="654"/>
                      <a:pt x="34" y="876"/>
                    </a:cubicBezTo>
                    <a:lnTo>
                      <a:pt x="231" y="2161"/>
                    </a:lnTo>
                    <a:cubicBezTo>
                      <a:pt x="291" y="2549"/>
                      <a:pt x="430" y="2921"/>
                      <a:pt x="633" y="3236"/>
                    </a:cubicBezTo>
                    <a:cubicBezTo>
                      <a:pt x="837" y="3551"/>
                      <a:pt x="1105" y="3810"/>
                      <a:pt x="1411" y="3985"/>
                    </a:cubicBezTo>
                    <a:lnTo>
                      <a:pt x="1487" y="3810"/>
                    </a:lnTo>
                    <a:cubicBezTo>
                      <a:pt x="916" y="3481"/>
                      <a:pt x="509" y="2851"/>
                      <a:pt x="397" y="2124"/>
                    </a:cubicBezTo>
                    <a:lnTo>
                      <a:pt x="200" y="840"/>
                    </a:lnTo>
                    <a:cubicBezTo>
                      <a:pt x="176" y="677"/>
                      <a:pt x="215" y="511"/>
                      <a:pt x="310" y="386"/>
                    </a:cubicBezTo>
                    <a:cubicBezTo>
                      <a:pt x="400" y="264"/>
                      <a:pt x="530" y="197"/>
                      <a:pt x="668" y="197"/>
                    </a:cubicBezTo>
                    <a:cubicBezTo>
                      <a:pt x="674" y="197"/>
                      <a:pt x="679" y="197"/>
                      <a:pt x="685" y="197"/>
                    </a:cubicBezTo>
                    <a:lnTo>
                      <a:pt x="813" y="201"/>
                    </a:lnTo>
                    <a:lnTo>
                      <a:pt x="822" y="7"/>
                    </a:lnTo>
                    <a:lnTo>
                      <a:pt x="691" y="1"/>
                    </a:lnTo>
                    <a:cubicBezTo>
                      <a:pt x="684" y="1"/>
                      <a:pt x="676"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16"/>
              <p:cNvSpPr/>
              <p:nvPr/>
            </p:nvSpPr>
            <p:spPr>
              <a:xfrm>
                <a:off x="1960800" y="4059075"/>
                <a:ext cx="43250" cy="98175"/>
              </a:xfrm>
              <a:custGeom>
                <a:avLst/>
                <a:gdLst/>
                <a:ahLst/>
                <a:cxnLst/>
                <a:rect l="l" t="t" r="r" b="b"/>
                <a:pathLst>
                  <a:path w="1730" h="3927" extrusionOk="0">
                    <a:moveTo>
                      <a:pt x="910" y="1"/>
                    </a:moveTo>
                    <a:lnTo>
                      <a:pt x="918" y="195"/>
                    </a:lnTo>
                    <a:lnTo>
                      <a:pt x="1083" y="207"/>
                    </a:lnTo>
                    <a:cubicBezTo>
                      <a:pt x="1227" y="212"/>
                      <a:pt x="1357" y="291"/>
                      <a:pt x="1442" y="424"/>
                    </a:cubicBezTo>
                    <a:cubicBezTo>
                      <a:pt x="1527" y="557"/>
                      <a:pt x="1554" y="725"/>
                      <a:pt x="1516" y="886"/>
                    </a:cubicBezTo>
                    <a:lnTo>
                      <a:pt x="1219" y="2151"/>
                    </a:lnTo>
                    <a:cubicBezTo>
                      <a:pt x="1050" y="2867"/>
                      <a:pt x="595" y="3463"/>
                      <a:pt x="1" y="3746"/>
                    </a:cubicBezTo>
                    <a:lnTo>
                      <a:pt x="64" y="3926"/>
                    </a:lnTo>
                    <a:cubicBezTo>
                      <a:pt x="381" y="3775"/>
                      <a:pt x="669" y="3538"/>
                      <a:pt x="897" y="3241"/>
                    </a:cubicBezTo>
                    <a:cubicBezTo>
                      <a:pt x="1124" y="2942"/>
                      <a:pt x="1292" y="2583"/>
                      <a:pt x="1381" y="2200"/>
                    </a:cubicBezTo>
                    <a:lnTo>
                      <a:pt x="1679" y="935"/>
                    </a:lnTo>
                    <a:cubicBezTo>
                      <a:pt x="1729" y="717"/>
                      <a:pt x="1693" y="487"/>
                      <a:pt x="1578" y="307"/>
                    </a:cubicBezTo>
                    <a:cubicBezTo>
                      <a:pt x="1463" y="126"/>
                      <a:pt x="1285" y="19"/>
                      <a:pt x="1090" y="11"/>
                    </a:cubicBezTo>
                    <a:lnTo>
                      <a:pt x="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16"/>
              <p:cNvSpPr/>
              <p:nvPr/>
            </p:nvSpPr>
            <p:spPr>
              <a:xfrm>
                <a:off x="1890400" y="4125050"/>
                <a:ext cx="100025" cy="234850"/>
              </a:xfrm>
              <a:custGeom>
                <a:avLst/>
                <a:gdLst/>
                <a:ahLst/>
                <a:cxnLst/>
                <a:rect l="l" t="t" r="r" b="b"/>
                <a:pathLst>
                  <a:path w="4001" h="9394" extrusionOk="0">
                    <a:moveTo>
                      <a:pt x="1256" y="1"/>
                    </a:moveTo>
                    <a:lnTo>
                      <a:pt x="992" y="75"/>
                    </a:lnTo>
                    <a:cubicBezTo>
                      <a:pt x="992" y="77"/>
                      <a:pt x="1006" y="114"/>
                      <a:pt x="1031" y="174"/>
                    </a:cubicBezTo>
                    <a:cubicBezTo>
                      <a:pt x="1148" y="447"/>
                      <a:pt x="1320" y="694"/>
                      <a:pt x="1542" y="907"/>
                    </a:cubicBezTo>
                    <a:cubicBezTo>
                      <a:pt x="1761" y="1117"/>
                      <a:pt x="2018" y="1284"/>
                      <a:pt x="2307" y="1405"/>
                    </a:cubicBezTo>
                    <a:lnTo>
                      <a:pt x="2292" y="5794"/>
                    </a:lnTo>
                    <a:cubicBezTo>
                      <a:pt x="2292" y="5817"/>
                      <a:pt x="2265" y="8059"/>
                      <a:pt x="1273" y="8847"/>
                    </a:cubicBezTo>
                    <a:cubicBezTo>
                      <a:pt x="1045" y="9029"/>
                      <a:pt x="784" y="9119"/>
                      <a:pt x="486" y="9119"/>
                    </a:cubicBezTo>
                    <a:cubicBezTo>
                      <a:pt x="353" y="9119"/>
                      <a:pt x="212" y="9101"/>
                      <a:pt x="64" y="9065"/>
                    </a:cubicBezTo>
                    <a:lnTo>
                      <a:pt x="0" y="9333"/>
                    </a:lnTo>
                    <a:cubicBezTo>
                      <a:pt x="168" y="9373"/>
                      <a:pt x="330" y="9393"/>
                      <a:pt x="483" y="9393"/>
                    </a:cubicBezTo>
                    <a:cubicBezTo>
                      <a:pt x="846" y="9393"/>
                      <a:pt x="1168" y="9282"/>
                      <a:pt x="1445" y="9062"/>
                    </a:cubicBezTo>
                    <a:cubicBezTo>
                      <a:pt x="2542" y="8191"/>
                      <a:pt x="2539" y="5902"/>
                      <a:pt x="2538" y="5804"/>
                    </a:cubicBezTo>
                    <a:lnTo>
                      <a:pt x="2585" y="1415"/>
                    </a:lnTo>
                    <a:cubicBezTo>
                      <a:pt x="2883" y="1319"/>
                      <a:pt x="3152" y="1172"/>
                      <a:pt x="3387" y="979"/>
                    </a:cubicBezTo>
                    <a:cubicBezTo>
                      <a:pt x="3625" y="784"/>
                      <a:pt x="3816" y="552"/>
                      <a:pt x="3953" y="288"/>
                    </a:cubicBezTo>
                    <a:cubicBezTo>
                      <a:pt x="3984" y="230"/>
                      <a:pt x="3999" y="193"/>
                      <a:pt x="4000" y="192"/>
                    </a:cubicBezTo>
                    <a:lnTo>
                      <a:pt x="3743" y="98"/>
                    </a:lnTo>
                    <a:cubicBezTo>
                      <a:pt x="3743" y="98"/>
                      <a:pt x="3730" y="128"/>
                      <a:pt x="3704" y="176"/>
                    </a:cubicBezTo>
                    <a:cubicBezTo>
                      <a:pt x="3458" y="648"/>
                      <a:pt x="3024" y="1004"/>
                      <a:pt x="2483" y="1178"/>
                    </a:cubicBezTo>
                    <a:cubicBezTo>
                      <a:pt x="2476" y="1181"/>
                      <a:pt x="2467" y="1182"/>
                      <a:pt x="2459" y="1182"/>
                    </a:cubicBezTo>
                    <a:cubicBezTo>
                      <a:pt x="2448" y="1182"/>
                      <a:pt x="2437" y="1180"/>
                      <a:pt x="2426" y="1175"/>
                    </a:cubicBezTo>
                    <a:cubicBezTo>
                      <a:pt x="1902" y="961"/>
                      <a:pt x="1498" y="572"/>
                      <a:pt x="1288" y="82"/>
                    </a:cubicBezTo>
                    <a:cubicBezTo>
                      <a:pt x="1266" y="31"/>
                      <a:pt x="1256" y="1"/>
                      <a:pt x="1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16"/>
              <p:cNvSpPr/>
              <p:nvPr/>
            </p:nvSpPr>
            <p:spPr>
              <a:xfrm>
                <a:off x="1874850" y="4321025"/>
                <a:ext cx="50175" cy="50725"/>
              </a:xfrm>
              <a:custGeom>
                <a:avLst/>
                <a:gdLst/>
                <a:ahLst/>
                <a:cxnLst/>
                <a:rect l="l" t="t" r="r" b="b"/>
                <a:pathLst>
                  <a:path w="2007" h="2029" extrusionOk="0">
                    <a:moveTo>
                      <a:pt x="514" y="0"/>
                    </a:moveTo>
                    <a:cubicBezTo>
                      <a:pt x="514" y="0"/>
                      <a:pt x="0" y="187"/>
                      <a:pt x="414" y="896"/>
                    </a:cubicBezTo>
                    <a:cubicBezTo>
                      <a:pt x="684" y="1357"/>
                      <a:pt x="982" y="1766"/>
                      <a:pt x="732" y="1816"/>
                    </a:cubicBezTo>
                    <a:cubicBezTo>
                      <a:pt x="631" y="1837"/>
                      <a:pt x="1189" y="2029"/>
                      <a:pt x="1564" y="2029"/>
                    </a:cubicBezTo>
                    <a:cubicBezTo>
                      <a:pt x="1833" y="2029"/>
                      <a:pt x="2007" y="1930"/>
                      <a:pt x="1779" y="1600"/>
                    </a:cubicBezTo>
                    <a:lnTo>
                      <a:pt x="1092" y="750"/>
                    </a:lnTo>
                    <a:lnTo>
                      <a:pt x="514" y="0"/>
                    </a:ln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16"/>
              <p:cNvSpPr/>
              <p:nvPr/>
            </p:nvSpPr>
            <p:spPr>
              <a:xfrm>
                <a:off x="1818100" y="4352750"/>
                <a:ext cx="79825" cy="24900"/>
              </a:xfrm>
              <a:custGeom>
                <a:avLst/>
                <a:gdLst/>
                <a:ahLst/>
                <a:cxnLst/>
                <a:rect l="l" t="t" r="r" b="b"/>
                <a:pathLst>
                  <a:path w="3193" h="996" extrusionOk="0">
                    <a:moveTo>
                      <a:pt x="255" y="0"/>
                    </a:moveTo>
                    <a:cubicBezTo>
                      <a:pt x="124" y="0"/>
                      <a:pt x="21" y="44"/>
                      <a:pt x="13" y="217"/>
                    </a:cubicBezTo>
                    <a:lnTo>
                      <a:pt x="10" y="256"/>
                    </a:lnTo>
                    <a:cubicBezTo>
                      <a:pt x="0" y="472"/>
                      <a:pt x="159" y="538"/>
                      <a:pt x="334" y="559"/>
                    </a:cubicBezTo>
                    <a:lnTo>
                      <a:pt x="2844" y="993"/>
                    </a:lnTo>
                    <a:cubicBezTo>
                      <a:pt x="2854" y="995"/>
                      <a:pt x="2865" y="995"/>
                      <a:pt x="2875" y="995"/>
                    </a:cubicBezTo>
                    <a:cubicBezTo>
                      <a:pt x="3037" y="995"/>
                      <a:pt x="3171" y="842"/>
                      <a:pt x="3181" y="638"/>
                    </a:cubicBezTo>
                    <a:lnTo>
                      <a:pt x="3183" y="598"/>
                    </a:lnTo>
                    <a:cubicBezTo>
                      <a:pt x="3193" y="382"/>
                      <a:pt x="3058" y="188"/>
                      <a:pt x="2882" y="167"/>
                    </a:cubicBezTo>
                    <a:lnTo>
                      <a:pt x="359" y="8"/>
                    </a:lnTo>
                    <a:cubicBezTo>
                      <a:pt x="323" y="3"/>
                      <a:pt x="288" y="0"/>
                      <a:pt x="255"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16"/>
              <p:cNvSpPr/>
              <p:nvPr/>
            </p:nvSpPr>
            <p:spPr>
              <a:xfrm>
                <a:off x="1809025" y="4369175"/>
                <a:ext cx="80225" cy="20625"/>
              </a:xfrm>
              <a:custGeom>
                <a:avLst/>
                <a:gdLst/>
                <a:ahLst/>
                <a:cxnLst/>
                <a:rect l="l" t="t" r="r" b="b"/>
                <a:pathLst>
                  <a:path w="3209" h="825" extrusionOk="0">
                    <a:moveTo>
                      <a:pt x="2875" y="1"/>
                    </a:moveTo>
                    <a:cubicBezTo>
                      <a:pt x="2872" y="1"/>
                      <a:pt x="2870" y="1"/>
                      <a:pt x="2868" y="1"/>
                    </a:cubicBezTo>
                    <a:lnTo>
                      <a:pt x="339" y="219"/>
                    </a:lnTo>
                    <a:cubicBezTo>
                      <a:pt x="162" y="224"/>
                      <a:pt x="1" y="261"/>
                      <a:pt x="8" y="476"/>
                    </a:cubicBezTo>
                    <a:lnTo>
                      <a:pt x="9" y="516"/>
                    </a:lnTo>
                    <a:cubicBezTo>
                      <a:pt x="15" y="719"/>
                      <a:pt x="160" y="767"/>
                      <a:pt x="325" y="767"/>
                    </a:cubicBezTo>
                    <a:cubicBezTo>
                      <a:pt x="335" y="767"/>
                      <a:pt x="345" y="767"/>
                      <a:pt x="354" y="767"/>
                    </a:cubicBezTo>
                    <a:lnTo>
                      <a:pt x="2893" y="824"/>
                    </a:lnTo>
                    <a:cubicBezTo>
                      <a:pt x="3069" y="818"/>
                      <a:pt x="3208" y="638"/>
                      <a:pt x="3202" y="422"/>
                    </a:cubicBezTo>
                    <a:lnTo>
                      <a:pt x="3201" y="383"/>
                    </a:lnTo>
                    <a:cubicBezTo>
                      <a:pt x="3195" y="171"/>
                      <a:pt x="3049" y="1"/>
                      <a:pt x="2875"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16"/>
              <p:cNvSpPr/>
              <p:nvPr/>
            </p:nvSpPr>
            <p:spPr>
              <a:xfrm>
                <a:off x="1820250" y="4378225"/>
                <a:ext cx="80375" cy="29675"/>
              </a:xfrm>
              <a:custGeom>
                <a:avLst/>
                <a:gdLst/>
                <a:ahLst/>
                <a:cxnLst/>
                <a:rect l="l" t="t" r="r" b="b"/>
                <a:pathLst>
                  <a:path w="3215" h="1187" extrusionOk="0">
                    <a:moveTo>
                      <a:pt x="2835" y="0"/>
                    </a:moveTo>
                    <a:cubicBezTo>
                      <a:pt x="2814" y="0"/>
                      <a:pt x="2794" y="2"/>
                      <a:pt x="2774" y="7"/>
                    </a:cubicBezTo>
                    <a:lnTo>
                      <a:pt x="325" y="673"/>
                    </a:lnTo>
                    <a:cubicBezTo>
                      <a:pt x="151" y="710"/>
                      <a:pt x="0" y="774"/>
                      <a:pt x="43" y="969"/>
                    </a:cubicBezTo>
                    <a:lnTo>
                      <a:pt x="51" y="1005"/>
                    </a:lnTo>
                    <a:cubicBezTo>
                      <a:pt x="81" y="1142"/>
                      <a:pt x="174" y="1186"/>
                      <a:pt x="288" y="1186"/>
                    </a:cubicBezTo>
                    <a:cubicBezTo>
                      <a:pt x="333" y="1186"/>
                      <a:pt x="383" y="1179"/>
                      <a:pt x="432" y="1168"/>
                    </a:cubicBezTo>
                    <a:lnTo>
                      <a:pt x="2935" y="748"/>
                    </a:lnTo>
                    <a:cubicBezTo>
                      <a:pt x="3107" y="710"/>
                      <a:pt x="3214" y="521"/>
                      <a:pt x="3172" y="327"/>
                    </a:cubicBezTo>
                    <a:lnTo>
                      <a:pt x="3164" y="291"/>
                    </a:lnTo>
                    <a:cubicBezTo>
                      <a:pt x="3127" y="120"/>
                      <a:pt x="2986" y="0"/>
                      <a:pt x="2835"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16"/>
              <p:cNvSpPr/>
              <p:nvPr/>
            </p:nvSpPr>
            <p:spPr>
              <a:xfrm>
                <a:off x="1848950" y="4391150"/>
                <a:ext cx="68450" cy="25275"/>
              </a:xfrm>
              <a:custGeom>
                <a:avLst/>
                <a:gdLst/>
                <a:ahLst/>
                <a:cxnLst/>
                <a:rect l="l" t="t" r="r" b="b"/>
                <a:pathLst>
                  <a:path w="2738" h="1011" extrusionOk="0">
                    <a:moveTo>
                      <a:pt x="2413" y="0"/>
                    </a:moveTo>
                    <a:cubicBezTo>
                      <a:pt x="2396" y="0"/>
                      <a:pt x="2379" y="2"/>
                      <a:pt x="2362" y="5"/>
                    </a:cubicBezTo>
                    <a:lnTo>
                      <a:pt x="276" y="574"/>
                    </a:lnTo>
                    <a:cubicBezTo>
                      <a:pt x="129" y="605"/>
                      <a:pt x="0" y="660"/>
                      <a:pt x="36" y="825"/>
                    </a:cubicBezTo>
                    <a:lnTo>
                      <a:pt x="43" y="856"/>
                    </a:lnTo>
                    <a:cubicBezTo>
                      <a:pt x="68" y="974"/>
                      <a:pt x="148" y="1010"/>
                      <a:pt x="245" y="1010"/>
                    </a:cubicBezTo>
                    <a:cubicBezTo>
                      <a:pt x="284" y="1010"/>
                      <a:pt x="326" y="1004"/>
                      <a:pt x="368" y="995"/>
                    </a:cubicBezTo>
                    <a:lnTo>
                      <a:pt x="2499" y="637"/>
                    </a:lnTo>
                    <a:cubicBezTo>
                      <a:pt x="2647" y="605"/>
                      <a:pt x="2738" y="444"/>
                      <a:pt x="2702" y="278"/>
                    </a:cubicBezTo>
                    <a:lnTo>
                      <a:pt x="2695" y="248"/>
                    </a:lnTo>
                    <a:cubicBezTo>
                      <a:pt x="2663" y="102"/>
                      <a:pt x="2543" y="0"/>
                      <a:pt x="2413"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16"/>
              <p:cNvSpPr/>
              <p:nvPr/>
            </p:nvSpPr>
            <p:spPr>
              <a:xfrm>
                <a:off x="1864050" y="4351625"/>
                <a:ext cx="80675" cy="60400"/>
              </a:xfrm>
              <a:custGeom>
                <a:avLst/>
                <a:gdLst/>
                <a:ahLst/>
                <a:cxnLst/>
                <a:rect l="l" t="t" r="r" b="b"/>
                <a:pathLst>
                  <a:path w="3227" h="2416" extrusionOk="0">
                    <a:moveTo>
                      <a:pt x="1583" y="0"/>
                    </a:moveTo>
                    <a:cubicBezTo>
                      <a:pt x="1265" y="0"/>
                      <a:pt x="939" y="385"/>
                      <a:pt x="424" y="385"/>
                    </a:cubicBezTo>
                    <a:cubicBezTo>
                      <a:pt x="415" y="385"/>
                      <a:pt x="406" y="385"/>
                      <a:pt x="397" y="385"/>
                    </a:cubicBezTo>
                    <a:cubicBezTo>
                      <a:pt x="348" y="384"/>
                      <a:pt x="298" y="379"/>
                      <a:pt x="246" y="370"/>
                    </a:cubicBezTo>
                    <a:cubicBezTo>
                      <a:pt x="228" y="367"/>
                      <a:pt x="211" y="366"/>
                      <a:pt x="196" y="366"/>
                    </a:cubicBezTo>
                    <a:cubicBezTo>
                      <a:pt x="17" y="366"/>
                      <a:pt x="0" y="561"/>
                      <a:pt x="63" y="829"/>
                    </a:cubicBezTo>
                    <a:cubicBezTo>
                      <a:pt x="155" y="1223"/>
                      <a:pt x="416" y="1778"/>
                      <a:pt x="589" y="2114"/>
                    </a:cubicBezTo>
                    <a:cubicBezTo>
                      <a:pt x="680" y="2296"/>
                      <a:pt x="746" y="2415"/>
                      <a:pt x="746" y="2415"/>
                    </a:cubicBezTo>
                    <a:lnTo>
                      <a:pt x="1646" y="2273"/>
                    </a:lnTo>
                    <a:cubicBezTo>
                      <a:pt x="1684" y="2276"/>
                      <a:pt x="1722" y="2278"/>
                      <a:pt x="1761" y="2278"/>
                    </a:cubicBezTo>
                    <a:cubicBezTo>
                      <a:pt x="1871" y="2278"/>
                      <a:pt x="1980" y="2265"/>
                      <a:pt x="2087" y="2238"/>
                    </a:cubicBezTo>
                    <a:lnTo>
                      <a:pt x="2328" y="2175"/>
                    </a:lnTo>
                    <a:cubicBezTo>
                      <a:pt x="2506" y="2168"/>
                      <a:pt x="2672" y="2138"/>
                      <a:pt x="2818" y="2076"/>
                    </a:cubicBezTo>
                    <a:cubicBezTo>
                      <a:pt x="3169" y="1927"/>
                      <a:pt x="3227" y="1494"/>
                      <a:pt x="3220" y="1193"/>
                    </a:cubicBezTo>
                    <a:cubicBezTo>
                      <a:pt x="3216" y="1035"/>
                      <a:pt x="3146" y="890"/>
                      <a:pt x="3027" y="789"/>
                    </a:cubicBezTo>
                    <a:cubicBezTo>
                      <a:pt x="3021" y="782"/>
                      <a:pt x="3013" y="778"/>
                      <a:pt x="3005" y="772"/>
                    </a:cubicBezTo>
                    <a:cubicBezTo>
                      <a:pt x="3004" y="771"/>
                      <a:pt x="3003" y="771"/>
                      <a:pt x="3003" y="771"/>
                    </a:cubicBezTo>
                    <a:cubicBezTo>
                      <a:pt x="2950" y="702"/>
                      <a:pt x="2791" y="515"/>
                      <a:pt x="2572" y="407"/>
                    </a:cubicBezTo>
                    <a:cubicBezTo>
                      <a:pt x="2275" y="263"/>
                      <a:pt x="1913" y="93"/>
                      <a:pt x="1707" y="20"/>
                    </a:cubicBezTo>
                    <a:lnTo>
                      <a:pt x="1707" y="21"/>
                    </a:lnTo>
                    <a:cubicBezTo>
                      <a:pt x="1666" y="7"/>
                      <a:pt x="1625" y="0"/>
                      <a:pt x="1583"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16"/>
              <p:cNvSpPr/>
              <p:nvPr/>
            </p:nvSpPr>
            <p:spPr>
              <a:xfrm>
                <a:off x="1912150" y="4347975"/>
                <a:ext cx="267400" cy="67500"/>
              </a:xfrm>
              <a:custGeom>
                <a:avLst/>
                <a:gdLst/>
                <a:ahLst/>
                <a:cxnLst/>
                <a:rect l="l" t="t" r="r" b="b"/>
                <a:pathLst>
                  <a:path w="10696" h="2700" extrusionOk="0">
                    <a:moveTo>
                      <a:pt x="9356" y="1"/>
                    </a:moveTo>
                    <a:cubicBezTo>
                      <a:pt x="9303" y="1"/>
                      <a:pt x="9249" y="3"/>
                      <a:pt x="9195" y="9"/>
                    </a:cubicBezTo>
                    <a:lnTo>
                      <a:pt x="739" y="690"/>
                    </a:lnTo>
                    <a:cubicBezTo>
                      <a:pt x="424" y="720"/>
                      <a:pt x="165" y="947"/>
                      <a:pt x="94" y="1255"/>
                    </a:cubicBezTo>
                    <a:cubicBezTo>
                      <a:pt x="0" y="1663"/>
                      <a:pt x="269" y="2068"/>
                      <a:pt x="682" y="2140"/>
                    </a:cubicBezTo>
                    <a:cubicBezTo>
                      <a:pt x="3333" y="2600"/>
                      <a:pt x="5697" y="2700"/>
                      <a:pt x="7475" y="2700"/>
                    </a:cubicBezTo>
                    <a:cubicBezTo>
                      <a:pt x="8222" y="2700"/>
                      <a:pt x="8866" y="2682"/>
                      <a:pt x="9384" y="2667"/>
                    </a:cubicBezTo>
                    <a:cubicBezTo>
                      <a:pt x="10185" y="2642"/>
                      <a:pt x="10696" y="2077"/>
                      <a:pt x="10666" y="1275"/>
                    </a:cubicBezTo>
                    <a:cubicBezTo>
                      <a:pt x="10637" y="502"/>
                      <a:pt x="10099" y="1"/>
                      <a:pt x="9356"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16"/>
              <p:cNvSpPr/>
              <p:nvPr/>
            </p:nvSpPr>
            <p:spPr>
              <a:xfrm>
                <a:off x="1978100" y="4346350"/>
                <a:ext cx="211325" cy="74325"/>
              </a:xfrm>
              <a:custGeom>
                <a:avLst/>
                <a:gdLst/>
                <a:ahLst/>
                <a:cxnLst/>
                <a:rect l="l" t="t" r="r" b="b"/>
                <a:pathLst>
                  <a:path w="8453" h="2973" extrusionOk="0">
                    <a:moveTo>
                      <a:pt x="7080" y="1"/>
                    </a:moveTo>
                    <a:cubicBezTo>
                      <a:pt x="7026" y="1"/>
                      <a:pt x="6971" y="3"/>
                      <a:pt x="6915" y="9"/>
                    </a:cubicBezTo>
                    <a:lnTo>
                      <a:pt x="4" y="485"/>
                    </a:lnTo>
                    <a:lnTo>
                      <a:pt x="0" y="2631"/>
                    </a:lnTo>
                    <a:cubicBezTo>
                      <a:pt x="1490" y="2890"/>
                      <a:pt x="2622" y="2972"/>
                      <a:pt x="3553" y="2972"/>
                    </a:cubicBezTo>
                    <a:cubicBezTo>
                      <a:pt x="5033" y="2972"/>
                      <a:pt x="6007" y="2765"/>
                      <a:pt x="7108" y="2732"/>
                    </a:cubicBezTo>
                    <a:cubicBezTo>
                      <a:pt x="7929" y="2707"/>
                      <a:pt x="8453" y="2127"/>
                      <a:pt x="8422" y="1306"/>
                    </a:cubicBezTo>
                    <a:cubicBezTo>
                      <a:pt x="8391" y="514"/>
                      <a:pt x="7841" y="1"/>
                      <a:pt x="7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6" name="Google Shape;4436;p116"/>
            <p:cNvSpPr/>
            <p:nvPr/>
          </p:nvSpPr>
          <p:spPr>
            <a:xfrm>
              <a:off x="4650964" y="1783785"/>
              <a:ext cx="49994" cy="26790"/>
            </a:xfrm>
            <a:custGeom>
              <a:avLst/>
              <a:gdLst/>
              <a:ahLst/>
              <a:cxnLst/>
              <a:rect l="l" t="t" r="r" b="b"/>
              <a:pathLst>
                <a:path w="6259" h="3355" extrusionOk="0">
                  <a:moveTo>
                    <a:pt x="6258" y="0"/>
                  </a:moveTo>
                  <a:lnTo>
                    <a:pt x="6258" y="0"/>
                  </a:lnTo>
                  <a:cubicBezTo>
                    <a:pt x="4919" y="602"/>
                    <a:pt x="3450" y="908"/>
                    <a:pt x="1983" y="908"/>
                  </a:cubicBezTo>
                  <a:cubicBezTo>
                    <a:pt x="1318" y="908"/>
                    <a:pt x="653" y="845"/>
                    <a:pt x="1" y="719"/>
                  </a:cubicBezTo>
                  <a:lnTo>
                    <a:pt x="1" y="719"/>
                  </a:lnTo>
                  <a:cubicBezTo>
                    <a:pt x="1" y="1855"/>
                    <a:pt x="772" y="2809"/>
                    <a:pt x="1764" y="3174"/>
                  </a:cubicBezTo>
                  <a:cubicBezTo>
                    <a:pt x="2095" y="3296"/>
                    <a:pt x="2445" y="3354"/>
                    <a:pt x="2796" y="3354"/>
                  </a:cubicBezTo>
                  <a:cubicBezTo>
                    <a:pt x="3497" y="3354"/>
                    <a:pt x="4203" y="3122"/>
                    <a:pt x="4769" y="2704"/>
                  </a:cubicBezTo>
                  <a:cubicBezTo>
                    <a:pt x="5618" y="2064"/>
                    <a:pt x="6154" y="1058"/>
                    <a:pt x="6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16"/>
            <p:cNvSpPr/>
            <p:nvPr/>
          </p:nvSpPr>
          <p:spPr>
            <a:xfrm rot="-1385689" flipH="1">
              <a:off x="4647253" y="1727543"/>
              <a:ext cx="37761" cy="40844"/>
            </a:xfrm>
            <a:custGeom>
              <a:avLst/>
              <a:gdLst/>
              <a:ahLst/>
              <a:cxnLst/>
              <a:rect l="l" t="t" r="r" b="b"/>
              <a:pathLst>
                <a:path w="1947" h="2106" extrusionOk="0">
                  <a:moveTo>
                    <a:pt x="122" y="0"/>
                  </a:moveTo>
                  <a:cubicBezTo>
                    <a:pt x="105" y="0"/>
                    <a:pt x="88" y="4"/>
                    <a:pt x="74" y="13"/>
                  </a:cubicBezTo>
                  <a:cubicBezTo>
                    <a:pt x="19" y="49"/>
                    <a:pt x="1" y="114"/>
                    <a:pt x="28" y="169"/>
                  </a:cubicBezTo>
                  <a:cubicBezTo>
                    <a:pt x="349" y="756"/>
                    <a:pt x="983" y="1151"/>
                    <a:pt x="1653" y="1197"/>
                  </a:cubicBezTo>
                  <a:cubicBezTo>
                    <a:pt x="1524" y="1454"/>
                    <a:pt x="1368" y="1701"/>
                    <a:pt x="1194" y="1931"/>
                  </a:cubicBezTo>
                  <a:cubicBezTo>
                    <a:pt x="1157" y="1977"/>
                    <a:pt x="1166" y="2050"/>
                    <a:pt x="1212" y="2087"/>
                  </a:cubicBezTo>
                  <a:cubicBezTo>
                    <a:pt x="1240" y="2105"/>
                    <a:pt x="1258" y="2105"/>
                    <a:pt x="1286" y="2105"/>
                  </a:cubicBezTo>
                  <a:cubicBezTo>
                    <a:pt x="1313" y="2105"/>
                    <a:pt x="1350" y="2096"/>
                    <a:pt x="1368" y="2069"/>
                  </a:cubicBezTo>
                  <a:cubicBezTo>
                    <a:pt x="1589" y="1775"/>
                    <a:pt x="1781" y="1472"/>
                    <a:pt x="1928" y="1142"/>
                  </a:cubicBezTo>
                  <a:cubicBezTo>
                    <a:pt x="1946" y="1105"/>
                    <a:pt x="1946" y="1068"/>
                    <a:pt x="1919" y="1031"/>
                  </a:cubicBezTo>
                  <a:cubicBezTo>
                    <a:pt x="1901" y="1004"/>
                    <a:pt x="1864" y="986"/>
                    <a:pt x="1827" y="986"/>
                  </a:cubicBezTo>
                  <a:cubicBezTo>
                    <a:pt x="1819" y="986"/>
                    <a:pt x="1811" y="986"/>
                    <a:pt x="1803" y="986"/>
                  </a:cubicBezTo>
                  <a:cubicBezTo>
                    <a:pt x="1160" y="986"/>
                    <a:pt x="529" y="621"/>
                    <a:pt x="221" y="59"/>
                  </a:cubicBezTo>
                  <a:cubicBezTo>
                    <a:pt x="202" y="21"/>
                    <a:pt x="161"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16"/>
            <p:cNvSpPr/>
            <p:nvPr/>
          </p:nvSpPr>
          <p:spPr>
            <a:xfrm>
              <a:off x="4604774" y="1698100"/>
              <a:ext cx="142369" cy="36022"/>
            </a:xfrm>
            <a:custGeom>
              <a:avLst/>
              <a:gdLst/>
              <a:ahLst/>
              <a:cxnLst/>
              <a:rect l="l" t="t" r="r" b="b"/>
              <a:pathLst>
                <a:path w="12032" h="3045" extrusionOk="0">
                  <a:moveTo>
                    <a:pt x="1176" y="1"/>
                  </a:moveTo>
                  <a:cubicBezTo>
                    <a:pt x="523" y="1"/>
                    <a:pt x="0" y="680"/>
                    <a:pt x="0" y="1516"/>
                  </a:cubicBezTo>
                  <a:cubicBezTo>
                    <a:pt x="0" y="2365"/>
                    <a:pt x="523" y="3044"/>
                    <a:pt x="1176" y="3044"/>
                  </a:cubicBezTo>
                  <a:cubicBezTo>
                    <a:pt x="1816" y="3044"/>
                    <a:pt x="2339" y="2365"/>
                    <a:pt x="2339" y="1516"/>
                  </a:cubicBezTo>
                  <a:cubicBezTo>
                    <a:pt x="2339" y="680"/>
                    <a:pt x="1816" y="1"/>
                    <a:pt x="1176" y="1"/>
                  </a:cubicBezTo>
                  <a:close/>
                  <a:moveTo>
                    <a:pt x="10856" y="1"/>
                  </a:moveTo>
                  <a:cubicBezTo>
                    <a:pt x="10203" y="1"/>
                    <a:pt x="9680" y="680"/>
                    <a:pt x="9680" y="1516"/>
                  </a:cubicBezTo>
                  <a:cubicBezTo>
                    <a:pt x="9680" y="2365"/>
                    <a:pt x="10203" y="3044"/>
                    <a:pt x="10856" y="3044"/>
                  </a:cubicBezTo>
                  <a:cubicBezTo>
                    <a:pt x="11509" y="3044"/>
                    <a:pt x="12032" y="2365"/>
                    <a:pt x="12032" y="1516"/>
                  </a:cubicBezTo>
                  <a:cubicBezTo>
                    <a:pt x="12032" y="680"/>
                    <a:pt x="11509" y="1"/>
                    <a:pt x="10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9" name="Google Shape;4439;p116"/>
          <p:cNvGrpSpPr/>
          <p:nvPr/>
        </p:nvGrpSpPr>
        <p:grpSpPr>
          <a:xfrm>
            <a:off x="3036204" y="2410719"/>
            <a:ext cx="935972" cy="2010551"/>
            <a:chOff x="3036204" y="2029719"/>
            <a:chExt cx="935972" cy="2010551"/>
          </a:xfrm>
        </p:grpSpPr>
        <p:grpSp>
          <p:nvGrpSpPr>
            <p:cNvPr id="4440" name="Google Shape;4440;p116"/>
            <p:cNvGrpSpPr/>
            <p:nvPr/>
          </p:nvGrpSpPr>
          <p:grpSpPr>
            <a:xfrm>
              <a:off x="3036204" y="2029719"/>
              <a:ext cx="935972" cy="2010551"/>
              <a:chOff x="2621225" y="3808700"/>
              <a:chExt cx="776225" cy="1667400"/>
            </a:xfrm>
          </p:grpSpPr>
          <p:sp>
            <p:nvSpPr>
              <p:cNvPr id="4441" name="Google Shape;4441;p116"/>
              <p:cNvSpPr/>
              <p:nvPr/>
            </p:nvSpPr>
            <p:spPr>
              <a:xfrm>
                <a:off x="3284050" y="4193200"/>
                <a:ext cx="113400" cy="168050"/>
              </a:xfrm>
              <a:custGeom>
                <a:avLst/>
                <a:gdLst/>
                <a:ahLst/>
                <a:cxnLst/>
                <a:rect l="l" t="t" r="r" b="b"/>
                <a:pathLst>
                  <a:path w="4536" h="6722" extrusionOk="0">
                    <a:moveTo>
                      <a:pt x="3897" y="1"/>
                    </a:moveTo>
                    <a:cubicBezTo>
                      <a:pt x="3697" y="1"/>
                      <a:pt x="3517" y="240"/>
                      <a:pt x="3088" y="786"/>
                    </a:cubicBezTo>
                    <a:cubicBezTo>
                      <a:pt x="2669" y="1322"/>
                      <a:pt x="1602" y="2541"/>
                      <a:pt x="1194" y="2541"/>
                    </a:cubicBezTo>
                    <a:cubicBezTo>
                      <a:pt x="1150" y="2541"/>
                      <a:pt x="1113" y="2526"/>
                      <a:pt x="1086" y="2495"/>
                    </a:cubicBezTo>
                    <a:cubicBezTo>
                      <a:pt x="811" y="2175"/>
                      <a:pt x="1095" y="1037"/>
                      <a:pt x="670" y="859"/>
                    </a:cubicBezTo>
                    <a:cubicBezTo>
                      <a:pt x="627" y="841"/>
                      <a:pt x="587" y="833"/>
                      <a:pt x="550" y="833"/>
                    </a:cubicBezTo>
                    <a:cubicBezTo>
                      <a:pt x="212" y="833"/>
                      <a:pt x="74" y="1545"/>
                      <a:pt x="51" y="2761"/>
                    </a:cubicBezTo>
                    <a:cubicBezTo>
                      <a:pt x="25" y="4111"/>
                      <a:pt x="238" y="4597"/>
                      <a:pt x="238" y="4597"/>
                    </a:cubicBezTo>
                    <a:lnTo>
                      <a:pt x="1" y="5040"/>
                    </a:lnTo>
                    <a:lnTo>
                      <a:pt x="1649" y="6722"/>
                    </a:lnTo>
                    <a:cubicBezTo>
                      <a:pt x="1649" y="6722"/>
                      <a:pt x="2209" y="6399"/>
                      <a:pt x="2611" y="6135"/>
                    </a:cubicBezTo>
                    <a:cubicBezTo>
                      <a:pt x="3013" y="5872"/>
                      <a:pt x="3411" y="5245"/>
                      <a:pt x="3871" y="4517"/>
                    </a:cubicBezTo>
                    <a:cubicBezTo>
                      <a:pt x="4331" y="3789"/>
                      <a:pt x="3709" y="3619"/>
                      <a:pt x="3709" y="3619"/>
                    </a:cubicBezTo>
                    <a:cubicBezTo>
                      <a:pt x="4076" y="2949"/>
                      <a:pt x="3592" y="2690"/>
                      <a:pt x="3592" y="2690"/>
                    </a:cubicBezTo>
                    <a:cubicBezTo>
                      <a:pt x="3810" y="2112"/>
                      <a:pt x="3218" y="1895"/>
                      <a:pt x="3218" y="1895"/>
                    </a:cubicBezTo>
                    <a:cubicBezTo>
                      <a:pt x="4536" y="283"/>
                      <a:pt x="4175" y="51"/>
                      <a:pt x="3951" y="7"/>
                    </a:cubicBezTo>
                    <a:cubicBezTo>
                      <a:pt x="3933" y="3"/>
                      <a:pt x="3915" y="1"/>
                      <a:pt x="3897" y="1"/>
                    </a:cubicBezTo>
                    <a:close/>
                  </a:path>
                </a:pathLst>
              </a:custGeom>
              <a:solidFill>
                <a:srgbClr val="FD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16"/>
              <p:cNvSpPr/>
              <p:nvPr/>
            </p:nvSpPr>
            <p:spPr>
              <a:xfrm>
                <a:off x="3335975" y="4240550"/>
                <a:ext cx="37875" cy="31800"/>
              </a:xfrm>
              <a:custGeom>
                <a:avLst/>
                <a:gdLst/>
                <a:ahLst/>
                <a:cxnLst/>
                <a:rect l="l" t="t" r="r" b="b"/>
                <a:pathLst>
                  <a:path w="1515" h="1272" fill="none" extrusionOk="0">
                    <a:moveTo>
                      <a:pt x="1141" y="1"/>
                    </a:moveTo>
                    <a:cubicBezTo>
                      <a:pt x="1141" y="1"/>
                      <a:pt x="165" y="532"/>
                      <a:pt x="82" y="879"/>
                    </a:cubicBezTo>
                    <a:cubicBezTo>
                      <a:pt x="0" y="1226"/>
                      <a:pt x="420" y="1272"/>
                      <a:pt x="701" y="1155"/>
                    </a:cubicBezTo>
                    <a:cubicBezTo>
                      <a:pt x="983" y="1038"/>
                      <a:pt x="1515" y="796"/>
                      <a:pt x="1515" y="796"/>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16"/>
              <p:cNvSpPr/>
              <p:nvPr/>
            </p:nvSpPr>
            <p:spPr>
              <a:xfrm>
                <a:off x="3340050" y="4269425"/>
                <a:ext cx="36775" cy="25450"/>
              </a:xfrm>
              <a:custGeom>
                <a:avLst/>
                <a:gdLst/>
                <a:ahLst/>
                <a:cxnLst/>
                <a:rect l="l" t="t" r="r" b="b"/>
                <a:pathLst>
                  <a:path w="1471" h="1018" fill="none" extrusionOk="0">
                    <a:moveTo>
                      <a:pt x="1470" y="570"/>
                    </a:moveTo>
                    <a:cubicBezTo>
                      <a:pt x="1470" y="570"/>
                      <a:pt x="558" y="1017"/>
                      <a:pt x="279" y="820"/>
                    </a:cubicBezTo>
                    <a:cubicBezTo>
                      <a:pt x="0" y="623"/>
                      <a:pt x="8" y="211"/>
                      <a:pt x="538" y="0"/>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16"/>
              <p:cNvSpPr/>
              <p:nvPr/>
            </p:nvSpPr>
            <p:spPr>
              <a:xfrm>
                <a:off x="3350175" y="4290875"/>
                <a:ext cx="33675" cy="15150"/>
              </a:xfrm>
              <a:custGeom>
                <a:avLst/>
                <a:gdLst/>
                <a:ahLst/>
                <a:cxnLst/>
                <a:rect l="l" t="t" r="r" b="b"/>
                <a:pathLst>
                  <a:path w="1347" h="606" fill="none" extrusionOk="0">
                    <a:moveTo>
                      <a:pt x="1346" y="412"/>
                    </a:moveTo>
                    <a:cubicBezTo>
                      <a:pt x="1346" y="412"/>
                      <a:pt x="538" y="606"/>
                      <a:pt x="307" y="563"/>
                    </a:cubicBezTo>
                    <a:cubicBezTo>
                      <a:pt x="10" y="509"/>
                      <a:pt x="0" y="141"/>
                      <a:pt x="302" y="0"/>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16"/>
              <p:cNvSpPr/>
              <p:nvPr/>
            </p:nvSpPr>
            <p:spPr>
              <a:xfrm>
                <a:off x="3311800" y="4269650"/>
                <a:ext cx="27025" cy="38850"/>
              </a:xfrm>
              <a:custGeom>
                <a:avLst/>
                <a:gdLst/>
                <a:ahLst/>
                <a:cxnLst/>
                <a:rect l="l" t="t" r="r" b="b"/>
                <a:pathLst>
                  <a:path w="1081" h="1554" fill="none" extrusionOk="0">
                    <a:moveTo>
                      <a:pt x="1" y="0"/>
                    </a:moveTo>
                    <a:cubicBezTo>
                      <a:pt x="1" y="0"/>
                      <a:pt x="1080" y="791"/>
                      <a:pt x="775" y="1553"/>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16"/>
              <p:cNvSpPr/>
              <p:nvPr/>
            </p:nvSpPr>
            <p:spPr>
              <a:xfrm>
                <a:off x="2717525" y="3862325"/>
                <a:ext cx="362825" cy="420000"/>
              </a:xfrm>
              <a:custGeom>
                <a:avLst/>
                <a:gdLst/>
                <a:ahLst/>
                <a:cxnLst/>
                <a:rect l="l" t="t" r="r" b="b"/>
                <a:pathLst>
                  <a:path w="14513" h="16800" extrusionOk="0">
                    <a:moveTo>
                      <a:pt x="11195" y="1"/>
                    </a:moveTo>
                    <a:lnTo>
                      <a:pt x="3492" y="148"/>
                    </a:lnTo>
                    <a:cubicBezTo>
                      <a:pt x="3492" y="148"/>
                      <a:pt x="969" y="3111"/>
                      <a:pt x="1867" y="6636"/>
                    </a:cubicBezTo>
                    <a:cubicBezTo>
                      <a:pt x="2765" y="10160"/>
                      <a:pt x="1" y="11197"/>
                      <a:pt x="760" y="14444"/>
                    </a:cubicBezTo>
                    <a:cubicBezTo>
                      <a:pt x="1164" y="16165"/>
                      <a:pt x="3838" y="16800"/>
                      <a:pt x="6571" y="16800"/>
                    </a:cubicBezTo>
                    <a:cubicBezTo>
                      <a:pt x="8995" y="16800"/>
                      <a:pt x="11465" y="16301"/>
                      <a:pt x="12439" y="15619"/>
                    </a:cubicBezTo>
                    <a:cubicBezTo>
                      <a:pt x="14512" y="14168"/>
                      <a:pt x="13822" y="9468"/>
                      <a:pt x="12785" y="6981"/>
                    </a:cubicBezTo>
                    <a:cubicBezTo>
                      <a:pt x="11748" y="4494"/>
                      <a:pt x="11195" y="1"/>
                      <a:pt x="1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16"/>
              <p:cNvSpPr/>
              <p:nvPr/>
            </p:nvSpPr>
            <p:spPr>
              <a:xfrm>
                <a:off x="2812425" y="4157450"/>
                <a:ext cx="545850" cy="1125975"/>
              </a:xfrm>
              <a:custGeom>
                <a:avLst/>
                <a:gdLst/>
                <a:ahLst/>
                <a:cxnLst/>
                <a:rect l="l" t="t" r="r" b="b"/>
                <a:pathLst>
                  <a:path w="21834" h="45039" extrusionOk="0">
                    <a:moveTo>
                      <a:pt x="7549" y="1"/>
                    </a:moveTo>
                    <a:cubicBezTo>
                      <a:pt x="7420" y="1"/>
                      <a:pt x="7307" y="5"/>
                      <a:pt x="7219" y="11"/>
                    </a:cubicBezTo>
                    <a:lnTo>
                      <a:pt x="1950" y="370"/>
                    </a:lnTo>
                    <a:lnTo>
                      <a:pt x="1" y="43998"/>
                    </a:lnTo>
                    <a:cubicBezTo>
                      <a:pt x="1" y="43998"/>
                      <a:pt x="895" y="44585"/>
                      <a:pt x="4076" y="44585"/>
                    </a:cubicBezTo>
                    <a:cubicBezTo>
                      <a:pt x="4922" y="44585"/>
                      <a:pt x="5930" y="44544"/>
                      <a:pt x="7126" y="44438"/>
                    </a:cubicBezTo>
                    <a:cubicBezTo>
                      <a:pt x="8182" y="44345"/>
                      <a:pt x="9074" y="44308"/>
                      <a:pt x="9828" y="44308"/>
                    </a:cubicBezTo>
                    <a:cubicBezTo>
                      <a:pt x="13136" y="44308"/>
                      <a:pt x="13760" y="45038"/>
                      <a:pt x="13760" y="45038"/>
                    </a:cubicBezTo>
                    <a:cubicBezTo>
                      <a:pt x="13760" y="45038"/>
                      <a:pt x="14124" y="31767"/>
                      <a:pt x="13563" y="27617"/>
                    </a:cubicBezTo>
                    <a:cubicBezTo>
                      <a:pt x="12919" y="22847"/>
                      <a:pt x="13178" y="15259"/>
                      <a:pt x="13178" y="15259"/>
                    </a:cubicBezTo>
                    <a:lnTo>
                      <a:pt x="13178" y="15259"/>
                    </a:lnTo>
                    <a:cubicBezTo>
                      <a:pt x="13179" y="15259"/>
                      <a:pt x="14119" y="16804"/>
                      <a:pt x="15276" y="16804"/>
                    </a:cubicBezTo>
                    <a:cubicBezTo>
                      <a:pt x="15665" y="16804"/>
                      <a:pt x="16080" y="16628"/>
                      <a:pt x="16491" y="16158"/>
                    </a:cubicBezTo>
                    <a:lnTo>
                      <a:pt x="21834" y="8588"/>
                    </a:lnTo>
                    <a:lnTo>
                      <a:pt x="18547" y="6085"/>
                    </a:lnTo>
                    <a:lnTo>
                      <a:pt x="15031" y="10380"/>
                    </a:lnTo>
                    <a:cubicBezTo>
                      <a:pt x="13373" y="4918"/>
                      <a:pt x="12880" y="2920"/>
                      <a:pt x="11564" y="1623"/>
                    </a:cubicBezTo>
                    <a:cubicBezTo>
                      <a:pt x="10845" y="914"/>
                      <a:pt x="9819" y="460"/>
                      <a:pt x="9166" y="193"/>
                    </a:cubicBezTo>
                    <a:cubicBezTo>
                      <a:pt x="8840" y="59"/>
                      <a:pt x="8069" y="1"/>
                      <a:pt x="7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16"/>
              <p:cNvSpPr/>
              <p:nvPr/>
            </p:nvSpPr>
            <p:spPr>
              <a:xfrm>
                <a:off x="2939100" y="4650225"/>
                <a:ext cx="154500" cy="816025"/>
              </a:xfrm>
              <a:custGeom>
                <a:avLst/>
                <a:gdLst/>
                <a:ahLst/>
                <a:cxnLst/>
                <a:rect l="l" t="t" r="r" b="b"/>
                <a:pathLst>
                  <a:path w="6180" h="32641" extrusionOk="0">
                    <a:moveTo>
                      <a:pt x="6180" y="0"/>
                    </a:moveTo>
                    <a:lnTo>
                      <a:pt x="0" y="962"/>
                    </a:lnTo>
                    <a:lnTo>
                      <a:pt x="1330" y="32573"/>
                    </a:lnTo>
                    <a:lnTo>
                      <a:pt x="5984" y="32641"/>
                    </a:lnTo>
                    <a:lnTo>
                      <a:pt x="61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16"/>
              <p:cNvSpPr/>
              <p:nvPr/>
            </p:nvSpPr>
            <p:spPr>
              <a:xfrm>
                <a:off x="2812200" y="4653675"/>
                <a:ext cx="172800" cy="822425"/>
              </a:xfrm>
              <a:custGeom>
                <a:avLst/>
                <a:gdLst/>
                <a:ahLst/>
                <a:cxnLst/>
                <a:rect l="l" t="t" r="r" b="b"/>
                <a:pathLst>
                  <a:path w="6912" h="32897" extrusionOk="0">
                    <a:moveTo>
                      <a:pt x="6912" y="1"/>
                    </a:moveTo>
                    <a:lnTo>
                      <a:pt x="1471" y="1095"/>
                    </a:lnTo>
                    <a:lnTo>
                      <a:pt x="1" y="32897"/>
                    </a:lnTo>
                    <a:lnTo>
                      <a:pt x="5076" y="32045"/>
                    </a:lnTo>
                    <a:lnTo>
                      <a:pt x="69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16"/>
              <p:cNvSpPr/>
              <p:nvPr/>
            </p:nvSpPr>
            <p:spPr>
              <a:xfrm>
                <a:off x="2769925" y="3808700"/>
                <a:ext cx="295650" cy="292950"/>
              </a:xfrm>
              <a:custGeom>
                <a:avLst/>
                <a:gdLst/>
                <a:ahLst/>
                <a:cxnLst/>
                <a:rect l="l" t="t" r="r" b="b"/>
                <a:pathLst>
                  <a:path w="11826" h="11718" extrusionOk="0">
                    <a:moveTo>
                      <a:pt x="6216" y="0"/>
                    </a:moveTo>
                    <a:cubicBezTo>
                      <a:pt x="4631" y="0"/>
                      <a:pt x="3128" y="547"/>
                      <a:pt x="2453" y="1447"/>
                    </a:cubicBezTo>
                    <a:cubicBezTo>
                      <a:pt x="2087" y="1939"/>
                      <a:pt x="2192" y="2031"/>
                      <a:pt x="2429" y="2031"/>
                    </a:cubicBezTo>
                    <a:cubicBezTo>
                      <a:pt x="2571" y="2031"/>
                      <a:pt x="2760" y="1998"/>
                      <a:pt x="2923" y="1998"/>
                    </a:cubicBezTo>
                    <a:cubicBezTo>
                      <a:pt x="3202" y="1998"/>
                      <a:pt x="3405" y="2095"/>
                      <a:pt x="3169" y="2617"/>
                    </a:cubicBezTo>
                    <a:cubicBezTo>
                      <a:pt x="2796" y="3457"/>
                      <a:pt x="50" y="4589"/>
                      <a:pt x="678" y="5789"/>
                    </a:cubicBezTo>
                    <a:cubicBezTo>
                      <a:pt x="1092" y="6562"/>
                      <a:pt x="0" y="6634"/>
                      <a:pt x="1742" y="9159"/>
                    </a:cubicBezTo>
                    <a:cubicBezTo>
                      <a:pt x="2036" y="9468"/>
                      <a:pt x="2284" y="9822"/>
                      <a:pt x="2469" y="10208"/>
                    </a:cubicBezTo>
                    <a:cubicBezTo>
                      <a:pt x="2746" y="10771"/>
                      <a:pt x="3154" y="11545"/>
                      <a:pt x="3326" y="11688"/>
                    </a:cubicBezTo>
                    <a:cubicBezTo>
                      <a:pt x="3349" y="11707"/>
                      <a:pt x="3376" y="11717"/>
                      <a:pt x="3403" y="11717"/>
                    </a:cubicBezTo>
                    <a:cubicBezTo>
                      <a:pt x="3620" y="11717"/>
                      <a:pt x="3903" y="11113"/>
                      <a:pt x="3219" y="9672"/>
                    </a:cubicBezTo>
                    <a:cubicBezTo>
                      <a:pt x="2448" y="8050"/>
                      <a:pt x="3584" y="7246"/>
                      <a:pt x="2800" y="6328"/>
                    </a:cubicBezTo>
                    <a:cubicBezTo>
                      <a:pt x="1989" y="5376"/>
                      <a:pt x="2073" y="4531"/>
                      <a:pt x="3213" y="4497"/>
                    </a:cubicBezTo>
                    <a:cubicBezTo>
                      <a:pt x="3316" y="4495"/>
                      <a:pt x="3407" y="4494"/>
                      <a:pt x="3489" y="4494"/>
                    </a:cubicBezTo>
                    <a:cubicBezTo>
                      <a:pt x="3608" y="4494"/>
                      <a:pt x="3708" y="4496"/>
                      <a:pt x="3795" y="4496"/>
                    </a:cubicBezTo>
                    <a:cubicBezTo>
                      <a:pt x="4318" y="4496"/>
                      <a:pt x="4398" y="4444"/>
                      <a:pt x="5508" y="3726"/>
                    </a:cubicBezTo>
                    <a:cubicBezTo>
                      <a:pt x="5647" y="3636"/>
                      <a:pt x="5771" y="3594"/>
                      <a:pt x="5884" y="3594"/>
                    </a:cubicBezTo>
                    <a:cubicBezTo>
                      <a:pt x="7138" y="3594"/>
                      <a:pt x="6952" y="8732"/>
                      <a:pt x="8914" y="9691"/>
                    </a:cubicBezTo>
                    <a:cubicBezTo>
                      <a:pt x="9080" y="9773"/>
                      <a:pt x="9240" y="9811"/>
                      <a:pt x="9393" y="9811"/>
                    </a:cubicBezTo>
                    <a:cubicBezTo>
                      <a:pt x="11021" y="9811"/>
                      <a:pt x="11825" y="5483"/>
                      <a:pt x="10986" y="3447"/>
                    </a:cubicBezTo>
                    <a:cubicBezTo>
                      <a:pt x="10242" y="1645"/>
                      <a:pt x="9316" y="842"/>
                      <a:pt x="7610" y="146"/>
                    </a:cubicBezTo>
                    <a:cubicBezTo>
                      <a:pt x="7151" y="47"/>
                      <a:pt x="6680" y="0"/>
                      <a:pt x="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16"/>
              <p:cNvSpPr/>
              <p:nvPr/>
            </p:nvSpPr>
            <p:spPr>
              <a:xfrm>
                <a:off x="2836275" y="3889150"/>
                <a:ext cx="210925" cy="357850"/>
              </a:xfrm>
              <a:custGeom>
                <a:avLst/>
                <a:gdLst/>
                <a:ahLst/>
                <a:cxnLst/>
                <a:rect l="l" t="t" r="r" b="b"/>
                <a:pathLst>
                  <a:path w="8437" h="14314" extrusionOk="0">
                    <a:moveTo>
                      <a:pt x="6679" y="1"/>
                    </a:moveTo>
                    <a:cubicBezTo>
                      <a:pt x="6643" y="1"/>
                      <a:pt x="6611" y="6"/>
                      <a:pt x="6582" y="16"/>
                    </a:cubicBezTo>
                    <a:cubicBezTo>
                      <a:pt x="6183" y="161"/>
                      <a:pt x="5571" y="612"/>
                      <a:pt x="5218" y="774"/>
                    </a:cubicBezTo>
                    <a:cubicBezTo>
                      <a:pt x="4483" y="1110"/>
                      <a:pt x="3755" y="1454"/>
                      <a:pt x="2307" y="1519"/>
                    </a:cubicBezTo>
                    <a:cubicBezTo>
                      <a:pt x="1" y="1627"/>
                      <a:pt x="795" y="1410"/>
                      <a:pt x="981" y="3659"/>
                    </a:cubicBezTo>
                    <a:lnTo>
                      <a:pt x="981" y="3658"/>
                    </a:lnTo>
                    <a:lnTo>
                      <a:pt x="1066" y="11643"/>
                    </a:lnTo>
                    <a:cubicBezTo>
                      <a:pt x="1227" y="13121"/>
                      <a:pt x="2283" y="14313"/>
                      <a:pt x="3732" y="14313"/>
                    </a:cubicBezTo>
                    <a:cubicBezTo>
                      <a:pt x="3817" y="14313"/>
                      <a:pt x="3902" y="14309"/>
                      <a:pt x="3989" y="14301"/>
                    </a:cubicBezTo>
                    <a:cubicBezTo>
                      <a:pt x="5561" y="14153"/>
                      <a:pt x="6500" y="12820"/>
                      <a:pt x="6359" y="11259"/>
                    </a:cubicBezTo>
                    <a:lnTo>
                      <a:pt x="6004" y="8874"/>
                    </a:lnTo>
                    <a:cubicBezTo>
                      <a:pt x="6002" y="8867"/>
                      <a:pt x="6008" y="8858"/>
                      <a:pt x="6016" y="8857"/>
                    </a:cubicBezTo>
                    <a:cubicBezTo>
                      <a:pt x="7418" y="8367"/>
                      <a:pt x="8280" y="7449"/>
                      <a:pt x="8403" y="5393"/>
                    </a:cubicBezTo>
                    <a:cubicBezTo>
                      <a:pt x="8437" y="4901"/>
                      <a:pt x="8059" y="3925"/>
                      <a:pt x="8072" y="2720"/>
                    </a:cubicBezTo>
                    <a:cubicBezTo>
                      <a:pt x="8094" y="835"/>
                      <a:pt x="7131" y="1"/>
                      <a:pt x="6679"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16"/>
              <p:cNvSpPr/>
              <p:nvPr/>
            </p:nvSpPr>
            <p:spPr>
              <a:xfrm>
                <a:off x="2920925" y="4100725"/>
                <a:ext cx="67875" cy="26550"/>
              </a:xfrm>
              <a:custGeom>
                <a:avLst/>
                <a:gdLst/>
                <a:ahLst/>
                <a:cxnLst/>
                <a:rect l="l" t="t" r="r" b="b"/>
                <a:pathLst>
                  <a:path w="2715" h="1062" extrusionOk="0">
                    <a:moveTo>
                      <a:pt x="1" y="1"/>
                    </a:moveTo>
                    <a:cubicBezTo>
                      <a:pt x="1" y="1"/>
                      <a:pt x="594" y="1062"/>
                      <a:pt x="2275" y="1062"/>
                    </a:cubicBezTo>
                    <a:cubicBezTo>
                      <a:pt x="2414" y="1062"/>
                      <a:pt x="2561" y="1054"/>
                      <a:pt x="2715" y="1039"/>
                    </a:cubicBezTo>
                    <a:lnTo>
                      <a:pt x="2615" y="397"/>
                    </a:lnTo>
                    <a:cubicBezTo>
                      <a:pt x="2615" y="397"/>
                      <a:pt x="2292" y="492"/>
                      <a:pt x="1806" y="492"/>
                    </a:cubicBezTo>
                    <a:cubicBezTo>
                      <a:pt x="1315" y="492"/>
                      <a:pt x="657" y="394"/>
                      <a:pt x="1" y="1"/>
                    </a:cubicBezTo>
                    <a:close/>
                  </a:path>
                </a:pathLst>
              </a:custGeom>
              <a:solidFill>
                <a:srgbClr val="272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16"/>
              <p:cNvSpPr/>
              <p:nvPr/>
            </p:nvSpPr>
            <p:spPr>
              <a:xfrm>
                <a:off x="2779500" y="3810025"/>
                <a:ext cx="172975" cy="214675"/>
              </a:xfrm>
              <a:custGeom>
                <a:avLst/>
                <a:gdLst/>
                <a:ahLst/>
                <a:cxnLst/>
                <a:rect l="l" t="t" r="r" b="b"/>
                <a:pathLst>
                  <a:path w="6919" h="8587" extrusionOk="0">
                    <a:moveTo>
                      <a:pt x="4918" y="0"/>
                    </a:moveTo>
                    <a:cubicBezTo>
                      <a:pt x="4852" y="0"/>
                      <a:pt x="4782" y="2"/>
                      <a:pt x="4709" y="7"/>
                    </a:cubicBezTo>
                    <a:cubicBezTo>
                      <a:pt x="3983" y="48"/>
                      <a:pt x="3282" y="293"/>
                      <a:pt x="2671" y="688"/>
                    </a:cubicBezTo>
                    <a:cubicBezTo>
                      <a:pt x="2349" y="896"/>
                      <a:pt x="2039" y="1122"/>
                      <a:pt x="1808" y="1333"/>
                    </a:cubicBezTo>
                    <a:cubicBezTo>
                      <a:pt x="543" y="2487"/>
                      <a:pt x="1" y="3953"/>
                      <a:pt x="315" y="5636"/>
                    </a:cubicBezTo>
                    <a:cubicBezTo>
                      <a:pt x="579" y="7045"/>
                      <a:pt x="976" y="8587"/>
                      <a:pt x="1454" y="8587"/>
                    </a:cubicBezTo>
                    <a:cubicBezTo>
                      <a:pt x="1461" y="8587"/>
                      <a:pt x="1467" y="8586"/>
                      <a:pt x="1474" y="8586"/>
                    </a:cubicBezTo>
                    <a:cubicBezTo>
                      <a:pt x="2800" y="8465"/>
                      <a:pt x="2913" y="8332"/>
                      <a:pt x="3500" y="7134"/>
                    </a:cubicBezTo>
                    <a:cubicBezTo>
                      <a:pt x="6016" y="5625"/>
                      <a:pt x="6372" y="2985"/>
                      <a:pt x="5799" y="1846"/>
                    </a:cubicBezTo>
                    <a:cubicBezTo>
                      <a:pt x="5799" y="1846"/>
                      <a:pt x="6919" y="0"/>
                      <a:pt x="4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16"/>
              <p:cNvSpPr/>
              <p:nvPr/>
            </p:nvSpPr>
            <p:spPr>
              <a:xfrm>
                <a:off x="2823075" y="3978050"/>
                <a:ext cx="75825" cy="71850"/>
              </a:xfrm>
              <a:custGeom>
                <a:avLst/>
                <a:gdLst/>
                <a:ahLst/>
                <a:cxnLst/>
                <a:rect l="l" t="t" r="r" b="b"/>
                <a:pathLst>
                  <a:path w="3033" h="2874" extrusionOk="0">
                    <a:moveTo>
                      <a:pt x="1514" y="1"/>
                    </a:moveTo>
                    <a:cubicBezTo>
                      <a:pt x="1454" y="1"/>
                      <a:pt x="1394" y="5"/>
                      <a:pt x="1333" y="12"/>
                    </a:cubicBezTo>
                    <a:cubicBezTo>
                      <a:pt x="550" y="117"/>
                      <a:pt x="1" y="831"/>
                      <a:pt x="100" y="1620"/>
                    </a:cubicBezTo>
                    <a:cubicBezTo>
                      <a:pt x="198" y="2347"/>
                      <a:pt x="810" y="2874"/>
                      <a:pt x="1520" y="2874"/>
                    </a:cubicBezTo>
                    <a:cubicBezTo>
                      <a:pt x="1580" y="2874"/>
                      <a:pt x="1640" y="2870"/>
                      <a:pt x="1701" y="2863"/>
                    </a:cubicBezTo>
                    <a:cubicBezTo>
                      <a:pt x="2484" y="2756"/>
                      <a:pt x="3032" y="2044"/>
                      <a:pt x="2933" y="1255"/>
                    </a:cubicBezTo>
                    <a:cubicBezTo>
                      <a:pt x="2841" y="527"/>
                      <a:pt x="2225" y="1"/>
                      <a:pt x="1514" y="1"/>
                    </a:cubicBezTo>
                    <a:close/>
                  </a:path>
                </a:pathLst>
              </a:custGeom>
              <a:solidFill>
                <a:srgbClr val="85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16"/>
              <p:cNvSpPr/>
              <p:nvPr/>
            </p:nvSpPr>
            <p:spPr>
              <a:xfrm>
                <a:off x="2852200" y="4007625"/>
                <a:ext cx="21850" cy="16225"/>
              </a:xfrm>
              <a:custGeom>
                <a:avLst/>
                <a:gdLst/>
                <a:ahLst/>
                <a:cxnLst/>
                <a:rect l="l" t="t" r="r" b="b"/>
                <a:pathLst>
                  <a:path w="874" h="649" fill="none" extrusionOk="0">
                    <a:moveTo>
                      <a:pt x="0" y="30"/>
                    </a:moveTo>
                    <a:cubicBezTo>
                      <a:pt x="0" y="30"/>
                      <a:pt x="573" y="0"/>
                      <a:pt x="844" y="466"/>
                    </a:cubicBezTo>
                    <a:cubicBezTo>
                      <a:pt x="874" y="515"/>
                      <a:pt x="823" y="575"/>
                      <a:pt x="768" y="568"/>
                    </a:cubicBezTo>
                    <a:cubicBezTo>
                      <a:pt x="588" y="525"/>
                      <a:pt x="292" y="484"/>
                      <a:pt x="157" y="648"/>
                    </a:cubicBezTo>
                  </a:path>
                </a:pathLst>
              </a:custGeom>
              <a:noFill/>
              <a:ln w="3950" cap="rnd" cmpd="sng">
                <a:solidFill>
                  <a:srgbClr val="000000"/>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16"/>
              <p:cNvSpPr/>
              <p:nvPr/>
            </p:nvSpPr>
            <p:spPr>
              <a:xfrm>
                <a:off x="2987275" y="3985925"/>
                <a:ext cx="19225" cy="46275"/>
              </a:xfrm>
              <a:custGeom>
                <a:avLst/>
                <a:gdLst/>
                <a:ahLst/>
                <a:cxnLst/>
                <a:rect l="l" t="t" r="r" b="b"/>
                <a:pathLst>
                  <a:path w="769" h="1851" fill="none" extrusionOk="0">
                    <a:moveTo>
                      <a:pt x="0" y="0"/>
                    </a:moveTo>
                    <a:cubicBezTo>
                      <a:pt x="0" y="0"/>
                      <a:pt x="769" y="1437"/>
                      <a:pt x="697" y="1654"/>
                    </a:cubicBezTo>
                    <a:cubicBezTo>
                      <a:pt x="660" y="1776"/>
                      <a:pt x="396" y="1837"/>
                      <a:pt x="175" y="1851"/>
                    </a:cubicBezTo>
                  </a:path>
                </a:pathLst>
              </a:custGeom>
              <a:noFill/>
              <a:ln w="3950" cap="rnd" cmpd="sng">
                <a:solidFill>
                  <a:srgbClr val="000000"/>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16"/>
              <p:cNvSpPr/>
              <p:nvPr/>
            </p:nvSpPr>
            <p:spPr>
              <a:xfrm>
                <a:off x="2952975" y="4044950"/>
                <a:ext cx="23750" cy="16625"/>
              </a:xfrm>
              <a:custGeom>
                <a:avLst/>
                <a:gdLst/>
                <a:ahLst/>
                <a:cxnLst/>
                <a:rect l="l" t="t" r="r" b="b"/>
                <a:pathLst>
                  <a:path w="950" h="665" fill="none" extrusionOk="0">
                    <a:moveTo>
                      <a:pt x="950" y="483"/>
                    </a:moveTo>
                    <a:cubicBezTo>
                      <a:pt x="950" y="483"/>
                      <a:pt x="118" y="664"/>
                      <a:pt x="1" y="1"/>
                    </a:cubicBezTo>
                  </a:path>
                </a:pathLst>
              </a:custGeom>
              <a:noFill/>
              <a:ln w="3950" cap="rnd" cmpd="sng">
                <a:solidFill>
                  <a:srgbClr val="000000"/>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16"/>
              <p:cNvSpPr/>
              <p:nvPr/>
            </p:nvSpPr>
            <p:spPr>
              <a:xfrm>
                <a:off x="3011150" y="4162750"/>
                <a:ext cx="89825" cy="232350"/>
              </a:xfrm>
              <a:custGeom>
                <a:avLst/>
                <a:gdLst/>
                <a:ahLst/>
                <a:cxnLst/>
                <a:rect l="l" t="t" r="r" b="b"/>
                <a:pathLst>
                  <a:path w="3593" h="9294" fill="none" extrusionOk="0">
                    <a:moveTo>
                      <a:pt x="1" y="1"/>
                    </a:moveTo>
                    <a:lnTo>
                      <a:pt x="1565" y="1492"/>
                    </a:lnTo>
                    <a:lnTo>
                      <a:pt x="967" y="1662"/>
                    </a:lnTo>
                    <a:lnTo>
                      <a:pt x="1823" y="1856"/>
                    </a:lnTo>
                    <a:cubicBezTo>
                      <a:pt x="1823" y="1856"/>
                      <a:pt x="3200" y="4851"/>
                      <a:pt x="3593" y="9294"/>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16"/>
              <p:cNvSpPr/>
              <p:nvPr/>
            </p:nvSpPr>
            <p:spPr>
              <a:xfrm>
                <a:off x="3068975" y="4222375"/>
                <a:ext cx="59700" cy="116400"/>
              </a:xfrm>
              <a:custGeom>
                <a:avLst/>
                <a:gdLst/>
                <a:ahLst/>
                <a:cxnLst/>
                <a:rect l="l" t="t" r="r" b="b"/>
                <a:pathLst>
                  <a:path w="2388" h="4656" fill="none" extrusionOk="0">
                    <a:moveTo>
                      <a:pt x="0" y="1"/>
                    </a:moveTo>
                    <a:cubicBezTo>
                      <a:pt x="0" y="1"/>
                      <a:pt x="1718" y="1776"/>
                      <a:pt x="2387" y="4656"/>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16"/>
              <p:cNvSpPr/>
              <p:nvPr/>
            </p:nvSpPr>
            <p:spPr>
              <a:xfrm>
                <a:off x="2876250" y="4157750"/>
                <a:ext cx="221275" cy="531075"/>
              </a:xfrm>
              <a:custGeom>
                <a:avLst/>
                <a:gdLst/>
                <a:ahLst/>
                <a:cxnLst/>
                <a:rect l="l" t="t" r="r" b="b"/>
                <a:pathLst>
                  <a:path w="8851" h="21243" extrusionOk="0">
                    <a:moveTo>
                      <a:pt x="4688" y="1"/>
                    </a:moveTo>
                    <a:lnTo>
                      <a:pt x="4688" y="1"/>
                    </a:lnTo>
                    <a:cubicBezTo>
                      <a:pt x="4920" y="1918"/>
                      <a:pt x="4068" y="2461"/>
                      <a:pt x="3029" y="2461"/>
                    </a:cubicBezTo>
                    <a:cubicBezTo>
                      <a:pt x="1673" y="2461"/>
                      <a:pt x="1" y="1538"/>
                      <a:pt x="0" y="1538"/>
                    </a:cubicBezTo>
                    <a:lnTo>
                      <a:pt x="0" y="1538"/>
                    </a:lnTo>
                    <a:lnTo>
                      <a:pt x="227" y="20605"/>
                    </a:lnTo>
                    <a:cubicBezTo>
                      <a:pt x="1516" y="21069"/>
                      <a:pt x="2691" y="21243"/>
                      <a:pt x="3729" y="21243"/>
                    </a:cubicBezTo>
                    <a:cubicBezTo>
                      <a:pt x="6823" y="21243"/>
                      <a:pt x="8694" y="19698"/>
                      <a:pt x="8694" y="19698"/>
                    </a:cubicBezTo>
                    <a:cubicBezTo>
                      <a:pt x="8694" y="19698"/>
                      <a:pt x="8850" y="11336"/>
                      <a:pt x="8081" y="8125"/>
                    </a:cubicBezTo>
                    <a:cubicBezTo>
                      <a:pt x="7311" y="4916"/>
                      <a:pt x="4688" y="1"/>
                      <a:pt x="4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16"/>
              <p:cNvSpPr/>
              <p:nvPr/>
            </p:nvSpPr>
            <p:spPr>
              <a:xfrm>
                <a:off x="3132850" y="4382875"/>
                <a:ext cx="9050" cy="156050"/>
              </a:xfrm>
              <a:custGeom>
                <a:avLst/>
                <a:gdLst/>
                <a:ahLst/>
                <a:cxnLst/>
                <a:rect l="l" t="t" r="r" b="b"/>
                <a:pathLst>
                  <a:path w="362" h="6242" fill="none" extrusionOk="0">
                    <a:moveTo>
                      <a:pt x="361" y="6242"/>
                    </a:moveTo>
                    <a:cubicBezTo>
                      <a:pt x="361" y="6242"/>
                      <a:pt x="167" y="1766"/>
                      <a:pt x="0" y="1"/>
                    </a:cubicBezTo>
                  </a:path>
                </a:pathLst>
              </a:custGeom>
              <a:noFill/>
              <a:ln w="3950" cap="rnd" cmpd="sng">
                <a:solidFill>
                  <a:srgbClr val="000000"/>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16"/>
              <p:cNvSpPr/>
              <p:nvPr/>
            </p:nvSpPr>
            <p:spPr>
              <a:xfrm>
                <a:off x="3005475" y="4341075"/>
                <a:ext cx="222725" cy="289250"/>
              </a:xfrm>
              <a:custGeom>
                <a:avLst/>
                <a:gdLst/>
                <a:ahLst/>
                <a:cxnLst/>
                <a:rect l="l" t="t" r="r" b="b"/>
                <a:pathLst>
                  <a:path w="8909" h="11570" extrusionOk="0">
                    <a:moveTo>
                      <a:pt x="8546" y="1"/>
                    </a:moveTo>
                    <a:cubicBezTo>
                      <a:pt x="8538" y="1"/>
                      <a:pt x="8531" y="1"/>
                      <a:pt x="8523" y="2"/>
                    </a:cubicBezTo>
                    <a:lnTo>
                      <a:pt x="811" y="536"/>
                    </a:lnTo>
                    <a:cubicBezTo>
                      <a:pt x="643" y="549"/>
                      <a:pt x="510" y="684"/>
                      <a:pt x="502" y="852"/>
                    </a:cubicBezTo>
                    <a:lnTo>
                      <a:pt x="11" y="11223"/>
                    </a:lnTo>
                    <a:cubicBezTo>
                      <a:pt x="1" y="11416"/>
                      <a:pt x="157" y="11570"/>
                      <a:pt x="340" y="11570"/>
                    </a:cubicBezTo>
                    <a:cubicBezTo>
                      <a:pt x="364" y="11570"/>
                      <a:pt x="388" y="11567"/>
                      <a:pt x="412" y="11562"/>
                    </a:cubicBezTo>
                    <a:lnTo>
                      <a:pt x="6943" y="10118"/>
                    </a:lnTo>
                    <a:cubicBezTo>
                      <a:pt x="7073" y="10089"/>
                      <a:pt x="7174" y="9983"/>
                      <a:pt x="7197" y="9851"/>
                    </a:cubicBezTo>
                    <a:lnTo>
                      <a:pt x="8872" y="390"/>
                    </a:lnTo>
                    <a:cubicBezTo>
                      <a:pt x="8908" y="185"/>
                      <a:pt x="8750" y="1"/>
                      <a:pt x="8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16"/>
              <p:cNvSpPr/>
              <p:nvPr/>
            </p:nvSpPr>
            <p:spPr>
              <a:xfrm>
                <a:off x="3067125" y="4330750"/>
                <a:ext cx="121250" cy="32200"/>
              </a:xfrm>
              <a:custGeom>
                <a:avLst/>
                <a:gdLst/>
                <a:ahLst/>
                <a:cxnLst/>
                <a:rect l="l" t="t" r="r" b="b"/>
                <a:pathLst>
                  <a:path w="4850" h="1288" extrusionOk="0">
                    <a:moveTo>
                      <a:pt x="4624" y="0"/>
                    </a:moveTo>
                    <a:cubicBezTo>
                      <a:pt x="4619" y="0"/>
                      <a:pt x="4614" y="0"/>
                      <a:pt x="4609" y="1"/>
                    </a:cubicBezTo>
                    <a:lnTo>
                      <a:pt x="202" y="291"/>
                    </a:lnTo>
                    <a:cubicBezTo>
                      <a:pt x="88" y="299"/>
                      <a:pt x="0" y="397"/>
                      <a:pt x="5" y="511"/>
                    </a:cubicBezTo>
                    <a:lnTo>
                      <a:pt x="29" y="1085"/>
                    </a:lnTo>
                    <a:cubicBezTo>
                      <a:pt x="35" y="1198"/>
                      <a:pt x="128" y="1287"/>
                      <a:pt x="240" y="1287"/>
                    </a:cubicBezTo>
                    <a:cubicBezTo>
                      <a:pt x="243" y="1287"/>
                      <a:pt x="246" y="1287"/>
                      <a:pt x="249" y="1287"/>
                    </a:cubicBezTo>
                    <a:lnTo>
                      <a:pt x="4536" y="1122"/>
                    </a:lnTo>
                    <a:cubicBezTo>
                      <a:pt x="4639" y="1117"/>
                      <a:pt x="4724" y="1040"/>
                      <a:pt x="4738" y="939"/>
                    </a:cubicBezTo>
                    <a:lnTo>
                      <a:pt x="4832" y="240"/>
                    </a:lnTo>
                    <a:cubicBezTo>
                      <a:pt x="4849" y="112"/>
                      <a:pt x="4750" y="0"/>
                      <a:pt x="4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16"/>
              <p:cNvSpPr/>
              <p:nvPr/>
            </p:nvSpPr>
            <p:spPr>
              <a:xfrm>
                <a:off x="2621225" y="4166700"/>
                <a:ext cx="336875" cy="1182150"/>
              </a:xfrm>
              <a:custGeom>
                <a:avLst/>
                <a:gdLst/>
                <a:ahLst/>
                <a:cxnLst/>
                <a:rect l="l" t="t" r="r" b="b"/>
                <a:pathLst>
                  <a:path w="13475" h="47286" extrusionOk="0">
                    <a:moveTo>
                      <a:pt x="9598" y="0"/>
                    </a:moveTo>
                    <a:lnTo>
                      <a:pt x="9598" y="2"/>
                    </a:lnTo>
                    <a:cubicBezTo>
                      <a:pt x="9598" y="2"/>
                      <a:pt x="6073" y="964"/>
                      <a:pt x="5050" y="2104"/>
                    </a:cubicBezTo>
                    <a:cubicBezTo>
                      <a:pt x="4026" y="3244"/>
                      <a:pt x="2138" y="8782"/>
                      <a:pt x="1035" y="14286"/>
                    </a:cubicBezTo>
                    <a:cubicBezTo>
                      <a:pt x="837" y="15276"/>
                      <a:pt x="652" y="16159"/>
                      <a:pt x="483" y="16942"/>
                    </a:cubicBezTo>
                    <a:cubicBezTo>
                      <a:pt x="0" y="19175"/>
                      <a:pt x="1727" y="21212"/>
                      <a:pt x="3920" y="21212"/>
                    </a:cubicBezTo>
                    <a:cubicBezTo>
                      <a:pt x="4104" y="21212"/>
                      <a:pt x="4291" y="21198"/>
                      <a:pt x="4480" y="21168"/>
                    </a:cubicBezTo>
                    <a:lnTo>
                      <a:pt x="4480" y="21168"/>
                    </a:lnTo>
                    <a:cubicBezTo>
                      <a:pt x="4480" y="21168"/>
                      <a:pt x="3045" y="36340"/>
                      <a:pt x="3178" y="45987"/>
                    </a:cubicBezTo>
                    <a:lnTo>
                      <a:pt x="12566" y="47286"/>
                    </a:lnTo>
                    <a:cubicBezTo>
                      <a:pt x="12566" y="47286"/>
                      <a:pt x="12956" y="36543"/>
                      <a:pt x="13215" y="30639"/>
                    </a:cubicBezTo>
                    <a:cubicBezTo>
                      <a:pt x="13475" y="24734"/>
                      <a:pt x="12762" y="6588"/>
                      <a:pt x="11919" y="4005"/>
                    </a:cubicBezTo>
                    <a:cubicBezTo>
                      <a:pt x="11075" y="1422"/>
                      <a:pt x="9598" y="0"/>
                      <a:pt x="9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16"/>
              <p:cNvSpPr/>
              <p:nvPr/>
            </p:nvSpPr>
            <p:spPr>
              <a:xfrm>
                <a:off x="2854075" y="4173025"/>
                <a:ext cx="57750" cy="392725"/>
              </a:xfrm>
              <a:custGeom>
                <a:avLst/>
                <a:gdLst/>
                <a:ahLst/>
                <a:cxnLst/>
                <a:rect l="l" t="t" r="r" b="b"/>
                <a:pathLst>
                  <a:path w="2310" h="15709" fill="none" extrusionOk="0">
                    <a:moveTo>
                      <a:pt x="0" y="0"/>
                    </a:moveTo>
                    <a:cubicBezTo>
                      <a:pt x="0" y="0"/>
                      <a:pt x="562" y="1353"/>
                      <a:pt x="208" y="3104"/>
                    </a:cubicBezTo>
                    <a:lnTo>
                      <a:pt x="1120" y="3252"/>
                    </a:lnTo>
                    <a:lnTo>
                      <a:pt x="451" y="3627"/>
                    </a:lnTo>
                    <a:cubicBezTo>
                      <a:pt x="451" y="3627"/>
                      <a:pt x="2309" y="10260"/>
                      <a:pt x="1922" y="15709"/>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16"/>
              <p:cNvSpPr/>
              <p:nvPr/>
            </p:nvSpPr>
            <p:spPr>
              <a:xfrm>
                <a:off x="2789650" y="4217425"/>
                <a:ext cx="51450" cy="95275"/>
              </a:xfrm>
              <a:custGeom>
                <a:avLst/>
                <a:gdLst/>
                <a:ahLst/>
                <a:cxnLst/>
                <a:rect l="l" t="t" r="r" b="b"/>
                <a:pathLst>
                  <a:path w="2058" h="3811" fill="none" extrusionOk="0">
                    <a:moveTo>
                      <a:pt x="1" y="1"/>
                    </a:moveTo>
                    <a:cubicBezTo>
                      <a:pt x="1" y="1"/>
                      <a:pt x="2057" y="1253"/>
                      <a:pt x="1861" y="3811"/>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16"/>
              <p:cNvSpPr/>
              <p:nvPr/>
            </p:nvSpPr>
            <p:spPr>
              <a:xfrm>
                <a:off x="2767225" y="4369175"/>
                <a:ext cx="58225" cy="184550"/>
              </a:xfrm>
              <a:custGeom>
                <a:avLst/>
                <a:gdLst/>
                <a:ahLst/>
                <a:cxnLst/>
                <a:rect l="l" t="t" r="r" b="b"/>
                <a:pathLst>
                  <a:path w="2329" h="7382" fill="none" extrusionOk="0">
                    <a:moveTo>
                      <a:pt x="2329" y="1"/>
                    </a:moveTo>
                    <a:lnTo>
                      <a:pt x="1" y="7382"/>
                    </a:ln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16"/>
              <p:cNvSpPr/>
              <p:nvPr/>
            </p:nvSpPr>
            <p:spPr>
              <a:xfrm>
                <a:off x="2959500" y="4481925"/>
                <a:ext cx="151075" cy="95975"/>
              </a:xfrm>
              <a:custGeom>
                <a:avLst/>
                <a:gdLst/>
                <a:ahLst/>
                <a:cxnLst/>
                <a:rect l="l" t="t" r="r" b="b"/>
                <a:pathLst>
                  <a:path w="6043" h="3839" extrusionOk="0">
                    <a:moveTo>
                      <a:pt x="2243" y="0"/>
                    </a:moveTo>
                    <a:cubicBezTo>
                      <a:pt x="2084" y="0"/>
                      <a:pt x="1976" y="5"/>
                      <a:pt x="1949" y="17"/>
                    </a:cubicBezTo>
                    <a:cubicBezTo>
                      <a:pt x="1808" y="68"/>
                      <a:pt x="727" y="1322"/>
                      <a:pt x="727" y="1322"/>
                    </a:cubicBezTo>
                    <a:cubicBezTo>
                      <a:pt x="1" y="2363"/>
                      <a:pt x="567" y="3838"/>
                      <a:pt x="569" y="3838"/>
                    </a:cubicBezTo>
                    <a:cubicBezTo>
                      <a:pt x="569" y="3838"/>
                      <a:pt x="569" y="3838"/>
                      <a:pt x="569" y="3838"/>
                    </a:cubicBezTo>
                    <a:lnTo>
                      <a:pt x="1609" y="3538"/>
                    </a:lnTo>
                    <a:lnTo>
                      <a:pt x="1899" y="3644"/>
                    </a:lnTo>
                    <a:cubicBezTo>
                      <a:pt x="1899" y="3644"/>
                      <a:pt x="3649" y="3538"/>
                      <a:pt x="3906" y="3396"/>
                    </a:cubicBezTo>
                    <a:cubicBezTo>
                      <a:pt x="4163" y="3254"/>
                      <a:pt x="4151" y="2839"/>
                      <a:pt x="4151" y="2839"/>
                    </a:cubicBezTo>
                    <a:lnTo>
                      <a:pt x="4363" y="2639"/>
                    </a:lnTo>
                    <a:cubicBezTo>
                      <a:pt x="4839" y="2277"/>
                      <a:pt x="4672" y="2017"/>
                      <a:pt x="4672" y="2017"/>
                    </a:cubicBezTo>
                    <a:cubicBezTo>
                      <a:pt x="4672" y="2017"/>
                      <a:pt x="5843" y="1641"/>
                      <a:pt x="5946" y="1344"/>
                    </a:cubicBezTo>
                    <a:cubicBezTo>
                      <a:pt x="6043" y="1046"/>
                      <a:pt x="5560" y="995"/>
                      <a:pt x="5560" y="995"/>
                    </a:cubicBezTo>
                    <a:lnTo>
                      <a:pt x="5560" y="995"/>
                    </a:lnTo>
                    <a:cubicBezTo>
                      <a:pt x="5565" y="995"/>
                      <a:pt x="5569" y="995"/>
                      <a:pt x="5573" y="995"/>
                    </a:cubicBezTo>
                    <a:cubicBezTo>
                      <a:pt x="5923" y="995"/>
                      <a:pt x="6035" y="765"/>
                      <a:pt x="5978" y="586"/>
                    </a:cubicBezTo>
                    <a:cubicBezTo>
                      <a:pt x="5895" y="340"/>
                      <a:pt x="5180" y="205"/>
                      <a:pt x="4717" y="133"/>
                    </a:cubicBezTo>
                    <a:cubicBezTo>
                      <a:pt x="4371" y="81"/>
                      <a:pt x="2888" y="0"/>
                      <a:pt x="2243" y="0"/>
                    </a:cubicBezTo>
                    <a:close/>
                  </a:path>
                </a:pathLst>
              </a:custGeom>
              <a:solidFill>
                <a:srgbClr val="FD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16"/>
              <p:cNvSpPr/>
              <p:nvPr/>
            </p:nvSpPr>
            <p:spPr>
              <a:xfrm>
                <a:off x="3015000" y="4506775"/>
                <a:ext cx="83350" cy="4225"/>
              </a:xfrm>
              <a:custGeom>
                <a:avLst/>
                <a:gdLst/>
                <a:ahLst/>
                <a:cxnLst/>
                <a:rect l="l" t="t" r="r" b="b"/>
                <a:pathLst>
                  <a:path w="3334" h="169" fill="none" extrusionOk="0">
                    <a:moveTo>
                      <a:pt x="0" y="168"/>
                    </a:moveTo>
                    <a:lnTo>
                      <a:pt x="3334" y="1"/>
                    </a:ln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16"/>
              <p:cNvSpPr/>
              <p:nvPr/>
            </p:nvSpPr>
            <p:spPr>
              <a:xfrm>
                <a:off x="3021600" y="4532350"/>
                <a:ext cx="54725" cy="5050"/>
              </a:xfrm>
              <a:custGeom>
                <a:avLst/>
                <a:gdLst/>
                <a:ahLst/>
                <a:cxnLst/>
                <a:rect l="l" t="t" r="r" b="b"/>
                <a:pathLst>
                  <a:path w="2189" h="202" fill="none" extrusionOk="0">
                    <a:moveTo>
                      <a:pt x="2188" y="0"/>
                    </a:moveTo>
                    <a:cubicBezTo>
                      <a:pt x="2188" y="0"/>
                      <a:pt x="1101" y="201"/>
                      <a:pt x="0" y="149"/>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16"/>
              <p:cNvSpPr/>
              <p:nvPr/>
            </p:nvSpPr>
            <p:spPr>
              <a:xfrm>
                <a:off x="2991350" y="4518100"/>
                <a:ext cx="12400" cy="38400"/>
              </a:xfrm>
              <a:custGeom>
                <a:avLst/>
                <a:gdLst/>
                <a:ahLst/>
                <a:cxnLst/>
                <a:rect l="l" t="t" r="r" b="b"/>
                <a:pathLst>
                  <a:path w="496" h="1536" fill="none" extrusionOk="0">
                    <a:moveTo>
                      <a:pt x="97" y="1"/>
                    </a:moveTo>
                    <a:cubicBezTo>
                      <a:pt x="97" y="1"/>
                      <a:pt x="1" y="266"/>
                      <a:pt x="226" y="642"/>
                    </a:cubicBezTo>
                    <a:cubicBezTo>
                      <a:pt x="451" y="1018"/>
                      <a:pt x="116" y="1224"/>
                      <a:pt x="495" y="1535"/>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16"/>
              <p:cNvSpPr/>
              <p:nvPr/>
            </p:nvSpPr>
            <p:spPr>
              <a:xfrm>
                <a:off x="2669375" y="4495425"/>
                <a:ext cx="313625" cy="198900"/>
              </a:xfrm>
              <a:custGeom>
                <a:avLst/>
                <a:gdLst/>
                <a:ahLst/>
                <a:cxnLst/>
                <a:rect l="l" t="t" r="r" b="b"/>
                <a:pathLst>
                  <a:path w="12545" h="7956" extrusionOk="0">
                    <a:moveTo>
                      <a:pt x="12242" y="0"/>
                    </a:moveTo>
                    <a:cubicBezTo>
                      <a:pt x="12242" y="0"/>
                      <a:pt x="6722" y="1657"/>
                      <a:pt x="4510" y="2173"/>
                    </a:cubicBezTo>
                    <a:cubicBezTo>
                      <a:pt x="2299" y="2687"/>
                      <a:pt x="1315" y="4329"/>
                      <a:pt x="1315" y="4329"/>
                    </a:cubicBezTo>
                    <a:cubicBezTo>
                      <a:pt x="1" y="6453"/>
                      <a:pt x="2163" y="7956"/>
                      <a:pt x="2923" y="7956"/>
                    </a:cubicBezTo>
                    <a:cubicBezTo>
                      <a:pt x="2944" y="7956"/>
                      <a:pt x="2965" y="7954"/>
                      <a:pt x="2984" y="7952"/>
                    </a:cubicBezTo>
                    <a:cubicBezTo>
                      <a:pt x="3681" y="7864"/>
                      <a:pt x="12544" y="5796"/>
                      <a:pt x="12544" y="5796"/>
                    </a:cubicBezTo>
                    <a:lnTo>
                      <a:pt x="12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16"/>
              <p:cNvSpPr/>
              <p:nvPr/>
            </p:nvSpPr>
            <p:spPr>
              <a:xfrm>
                <a:off x="2743975" y="4495425"/>
                <a:ext cx="239025" cy="198800"/>
              </a:xfrm>
              <a:custGeom>
                <a:avLst/>
                <a:gdLst/>
                <a:ahLst/>
                <a:cxnLst/>
                <a:rect l="l" t="t" r="r" b="b"/>
                <a:pathLst>
                  <a:path w="9561" h="7952" fill="none" extrusionOk="0">
                    <a:moveTo>
                      <a:pt x="951" y="2340"/>
                    </a:moveTo>
                    <a:cubicBezTo>
                      <a:pt x="1132" y="2276"/>
                      <a:pt x="1325" y="2220"/>
                      <a:pt x="1526" y="2173"/>
                    </a:cubicBezTo>
                    <a:cubicBezTo>
                      <a:pt x="3736" y="1657"/>
                      <a:pt x="9258" y="0"/>
                      <a:pt x="9258" y="0"/>
                    </a:cubicBezTo>
                    <a:lnTo>
                      <a:pt x="9560" y="5796"/>
                    </a:lnTo>
                    <a:cubicBezTo>
                      <a:pt x="9560" y="5796"/>
                      <a:pt x="697" y="7864"/>
                      <a:pt x="0" y="7952"/>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16"/>
              <p:cNvSpPr/>
              <p:nvPr/>
            </p:nvSpPr>
            <p:spPr>
              <a:xfrm>
                <a:off x="2760900" y="4910550"/>
                <a:ext cx="148950" cy="169825"/>
              </a:xfrm>
              <a:custGeom>
                <a:avLst/>
                <a:gdLst/>
                <a:ahLst/>
                <a:cxnLst/>
                <a:rect l="l" t="t" r="r" b="b"/>
                <a:pathLst>
                  <a:path w="5958" h="6793" fill="none" extrusionOk="0">
                    <a:moveTo>
                      <a:pt x="858" y="1"/>
                    </a:moveTo>
                    <a:lnTo>
                      <a:pt x="5442" y="482"/>
                    </a:lnTo>
                    <a:cubicBezTo>
                      <a:pt x="5442" y="482"/>
                      <a:pt x="5958" y="6107"/>
                      <a:pt x="3069" y="6484"/>
                    </a:cubicBezTo>
                    <a:cubicBezTo>
                      <a:pt x="703" y="6792"/>
                      <a:pt x="1" y="4026"/>
                      <a:pt x="420" y="1558"/>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16"/>
              <p:cNvSpPr/>
              <p:nvPr/>
            </p:nvSpPr>
            <p:spPr>
              <a:xfrm>
                <a:off x="2770475" y="4420750"/>
                <a:ext cx="40525" cy="130200"/>
              </a:xfrm>
              <a:custGeom>
                <a:avLst/>
                <a:gdLst/>
                <a:ahLst/>
                <a:cxnLst/>
                <a:rect l="l" t="t" r="r" b="b"/>
                <a:pathLst>
                  <a:path w="1621" h="5208" extrusionOk="0">
                    <a:moveTo>
                      <a:pt x="1620" y="1"/>
                    </a:moveTo>
                    <a:lnTo>
                      <a:pt x="1" y="5208"/>
                    </a:lnTo>
                    <a:lnTo>
                      <a:pt x="955" y="4946"/>
                    </a:lnTo>
                    <a:lnTo>
                      <a:pt x="1620" y="1"/>
                    </a:ln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6" name="Google Shape;4476;p116"/>
            <p:cNvGrpSpPr/>
            <p:nvPr/>
          </p:nvGrpSpPr>
          <p:grpSpPr>
            <a:xfrm>
              <a:off x="3406373" y="2189919"/>
              <a:ext cx="127176" cy="76939"/>
              <a:chOff x="6315522" y="2243287"/>
              <a:chExt cx="295483" cy="178721"/>
            </a:xfrm>
          </p:grpSpPr>
          <p:sp>
            <p:nvSpPr>
              <p:cNvPr id="4477" name="Google Shape;4477;p116"/>
              <p:cNvSpPr/>
              <p:nvPr/>
            </p:nvSpPr>
            <p:spPr>
              <a:xfrm>
                <a:off x="6370861" y="2328386"/>
                <a:ext cx="236519" cy="93622"/>
              </a:xfrm>
              <a:custGeom>
                <a:avLst/>
                <a:gdLst/>
                <a:ahLst/>
                <a:cxnLst/>
                <a:rect l="l" t="t" r="r" b="b"/>
                <a:pathLst>
                  <a:path w="8544" h="3382" extrusionOk="0">
                    <a:moveTo>
                      <a:pt x="7916" y="1"/>
                    </a:moveTo>
                    <a:cubicBezTo>
                      <a:pt x="7907" y="1"/>
                      <a:pt x="7899" y="1"/>
                      <a:pt x="7890" y="2"/>
                    </a:cubicBezTo>
                    <a:cubicBezTo>
                      <a:pt x="7695" y="15"/>
                      <a:pt x="7512" y="159"/>
                      <a:pt x="7420" y="328"/>
                    </a:cubicBezTo>
                    <a:cubicBezTo>
                      <a:pt x="7329" y="498"/>
                      <a:pt x="7303" y="694"/>
                      <a:pt x="7277" y="890"/>
                    </a:cubicBezTo>
                    <a:cubicBezTo>
                      <a:pt x="7237" y="1178"/>
                      <a:pt x="7211" y="1491"/>
                      <a:pt x="7342" y="1765"/>
                    </a:cubicBezTo>
                    <a:cubicBezTo>
                      <a:pt x="7440" y="1961"/>
                      <a:pt x="7662" y="2105"/>
                      <a:pt x="7871" y="2105"/>
                    </a:cubicBezTo>
                    <a:cubicBezTo>
                      <a:pt x="7942" y="2105"/>
                      <a:pt x="8011" y="2089"/>
                      <a:pt x="8073" y="2053"/>
                    </a:cubicBezTo>
                    <a:cubicBezTo>
                      <a:pt x="8191" y="1988"/>
                      <a:pt x="8374" y="1831"/>
                      <a:pt x="8465" y="1583"/>
                    </a:cubicBezTo>
                    <a:cubicBezTo>
                      <a:pt x="8544" y="1347"/>
                      <a:pt x="8544" y="1086"/>
                      <a:pt x="8518" y="838"/>
                    </a:cubicBezTo>
                    <a:cubicBezTo>
                      <a:pt x="8504" y="642"/>
                      <a:pt x="8465" y="446"/>
                      <a:pt x="8361" y="276"/>
                    </a:cubicBezTo>
                    <a:cubicBezTo>
                      <a:pt x="8261" y="127"/>
                      <a:pt x="8090" y="1"/>
                      <a:pt x="7916" y="1"/>
                    </a:cubicBezTo>
                    <a:close/>
                    <a:moveTo>
                      <a:pt x="597" y="1345"/>
                    </a:moveTo>
                    <a:cubicBezTo>
                      <a:pt x="581" y="1345"/>
                      <a:pt x="565" y="1346"/>
                      <a:pt x="549" y="1347"/>
                    </a:cubicBezTo>
                    <a:cubicBezTo>
                      <a:pt x="353" y="1374"/>
                      <a:pt x="196" y="1517"/>
                      <a:pt x="118" y="1687"/>
                    </a:cubicBezTo>
                    <a:cubicBezTo>
                      <a:pt x="26" y="1857"/>
                      <a:pt x="0" y="2053"/>
                      <a:pt x="13" y="2236"/>
                    </a:cubicBezTo>
                    <a:cubicBezTo>
                      <a:pt x="13" y="2445"/>
                      <a:pt x="39" y="2654"/>
                      <a:pt x="105" y="2863"/>
                    </a:cubicBezTo>
                    <a:cubicBezTo>
                      <a:pt x="170" y="3072"/>
                      <a:pt x="301" y="3307"/>
                      <a:pt x="536" y="3372"/>
                    </a:cubicBezTo>
                    <a:cubicBezTo>
                      <a:pt x="566" y="3379"/>
                      <a:pt x="596" y="3382"/>
                      <a:pt x="626" y="3382"/>
                    </a:cubicBezTo>
                    <a:cubicBezTo>
                      <a:pt x="782" y="3382"/>
                      <a:pt x="942" y="3305"/>
                      <a:pt x="1084" y="3229"/>
                    </a:cubicBezTo>
                    <a:cubicBezTo>
                      <a:pt x="1084" y="3229"/>
                      <a:pt x="1085" y="3229"/>
                      <a:pt x="1085" y="3229"/>
                    </a:cubicBezTo>
                    <a:cubicBezTo>
                      <a:pt x="1094" y="3229"/>
                      <a:pt x="1204" y="3079"/>
                      <a:pt x="1241" y="2928"/>
                    </a:cubicBezTo>
                    <a:cubicBezTo>
                      <a:pt x="1293" y="2758"/>
                      <a:pt x="1293" y="2588"/>
                      <a:pt x="1293" y="2419"/>
                    </a:cubicBezTo>
                    <a:cubicBezTo>
                      <a:pt x="1280" y="2170"/>
                      <a:pt x="1254" y="1922"/>
                      <a:pt x="1137" y="1700"/>
                    </a:cubicBezTo>
                    <a:cubicBezTo>
                      <a:pt x="1027" y="1505"/>
                      <a:pt x="816" y="1345"/>
                      <a:pt x="597" y="1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16"/>
              <p:cNvSpPr/>
              <p:nvPr/>
            </p:nvSpPr>
            <p:spPr>
              <a:xfrm>
                <a:off x="6315522" y="2243287"/>
                <a:ext cx="295483" cy="71421"/>
              </a:xfrm>
              <a:custGeom>
                <a:avLst/>
                <a:gdLst/>
                <a:ahLst/>
                <a:cxnLst/>
                <a:rect l="l" t="t" r="r" b="b"/>
                <a:pathLst>
                  <a:path w="10674" h="2580" extrusionOk="0">
                    <a:moveTo>
                      <a:pt x="9166" y="1"/>
                    </a:moveTo>
                    <a:cubicBezTo>
                      <a:pt x="9102" y="1"/>
                      <a:pt x="9039" y="2"/>
                      <a:pt x="8975" y="6"/>
                    </a:cubicBezTo>
                    <a:cubicBezTo>
                      <a:pt x="8387" y="58"/>
                      <a:pt x="7747" y="306"/>
                      <a:pt x="7486" y="842"/>
                    </a:cubicBezTo>
                    <a:cubicBezTo>
                      <a:pt x="7447" y="920"/>
                      <a:pt x="7421" y="999"/>
                      <a:pt x="7434" y="1077"/>
                    </a:cubicBezTo>
                    <a:cubicBezTo>
                      <a:pt x="7447" y="1156"/>
                      <a:pt x="7512" y="1234"/>
                      <a:pt x="7603" y="1234"/>
                    </a:cubicBezTo>
                    <a:cubicBezTo>
                      <a:pt x="7643" y="1234"/>
                      <a:pt x="7682" y="1208"/>
                      <a:pt x="7721" y="1195"/>
                    </a:cubicBezTo>
                    <a:cubicBezTo>
                      <a:pt x="8129" y="991"/>
                      <a:pt x="8580" y="831"/>
                      <a:pt x="9040" y="831"/>
                    </a:cubicBezTo>
                    <a:cubicBezTo>
                      <a:pt x="9140" y="831"/>
                      <a:pt x="9240" y="839"/>
                      <a:pt x="9341" y="855"/>
                    </a:cubicBezTo>
                    <a:cubicBezTo>
                      <a:pt x="9398" y="845"/>
                      <a:pt x="9461" y="840"/>
                      <a:pt x="9529" y="840"/>
                    </a:cubicBezTo>
                    <a:cubicBezTo>
                      <a:pt x="9728" y="840"/>
                      <a:pt x="9966" y="882"/>
                      <a:pt x="10190" y="960"/>
                    </a:cubicBezTo>
                    <a:cubicBezTo>
                      <a:pt x="10250" y="980"/>
                      <a:pt x="10318" y="1007"/>
                      <a:pt x="10382" y="1007"/>
                    </a:cubicBezTo>
                    <a:cubicBezTo>
                      <a:pt x="10401" y="1007"/>
                      <a:pt x="10420" y="1005"/>
                      <a:pt x="10438" y="999"/>
                    </a:cubicBezTo>
                    <a:cubicBezTo>
                      <a:pt x="10595" y="973"/>
                      <a:pt x="10673" y="777"/>
                      <a:pt x="10621" y="620"/>
                    </a:cubicBezTo>
                    <a:cubicBezTo>
                      <a:pt x="10582" y="476"/>
                      <a:pt x="10451" y="372"/>
                      <a:pt x="10321" y="280"/>
                    </a:cubicBezTo>
                    <a:cubicBezTo>
                      <a:pt x="9982" y="77"/>
                      <a:pt x="9574" y="1"/>
                      <a:pt x="9166" y="1"/>
                    </a:cubicBezTo>
                    <a:close/>
                    <a:moveTo>
                      <a:pt x="2117" y="916"/>
                    </a:moveTo>
                    <a:cubicBezTo>
                      <a:pt x="1843" y="916"/>
                      <a:pt x="1565" y="965"/>
                      <a:pt x="1307" y="1051"/>
                    </a:cubicBezTo>
                    <a:cubicBezTo>
                      <a:pt x="784" y="1234"/>
                      <a:pt x="275" y="1587"/>
                      <a:pt x="66" y="2096"/>
                    </a:cubicBezTo>
                    <a:cubicBezTo>
                      <a:pt x="27" y="2201"/>
                      <a:pt x="0" y="2292"/>
                      <a:pt x="27" y="2397"/>
                    </a:cubicBezTo>
                    <a:cubicBezTo>
                      <a:pt x="40" y="2488"/>
                      <a:pt x="131" y="2579"/>
                      <a:pt x="223" y="2579"/>
                    </a:cubicBezTo>
                    <a:cubicBezTo>
                      <a:pt x="301" y="2579"/>
                      <a:pt x="353" y="2527"/>
                      <a:pt x="405" y="2488"/>
                    </a:cubicBezTo>
                    <a:cubicBezTo>
                      <a:pt x="899" y="2144"/>
                      <a:pt x="1499" y="1951"/>
                      <a:pt x="2096" y="1951"/>
                    </a:cubicBezTo>
                    <a:cubicBezTo>
                      <a:pt x="2225" y="1951"/>
                      <a:pt x="2355" y="1960"/>
                      <a:pt x="2483" y="1979"/>
                    </a:cubicBezTo>
                    <a:cubicBezTo>
                      <a:pt x="2587" y="1992"/>
                      <a:pt x="2757" y="2005"/>
                      <a:pt x="2927" y="2031"/>
                    </a:cubicBezTo>
                    <a:cubicBezTo>
                      <a:pt x="2981" y="2039"/>
                      <a:pt x="3040" y="2044"/>
                      <a:pt x="3097" y="2044"/>
                    </a:cubicBezTo>
                    <a:cubicBezTo>
                      <a:pt x="3233" y="2044"/>
                      <a:pt x="3367" y="2014"/>
                      <a:pt x="3449" y="1913"/>
                    </a:cubicBezTo>
                    <a:cubicBezTo>
                      <a:pt x="3580" y="1730"/>
                      <a:pt x="3449" y="1469"/>
                      <a:pt x="3279" y="1325"/>
                    </a:cubicBezTo>
                    <a:cubicBezTo>
                      <a:pt x="2968" y="1038"/>
                      <a:pt x="2548" y="916"/>
                      <a:pt x="2117" y="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9" name="Google Shape;4479;p116"/>
            <p:cNvSpPr/>
            <p:nvPr/>
          </p:nvSpPr>
          <p:spPr>
            <a:xfrm rot="10800000">
              <a:off x="3391719" y="2260157"/>
              <a:ext cx="156481" cy="55843"/>
            </a:xfrm>
            <a:custGeom>
              <a:avLst/>
              <a:gdLst/>
              <a:ahLst/>
              <a:cxnLst/>
              <a:rect l="l" t="t" r="r" b="b"/>
              <a:pathLst>
                <a:path w="17976" h="6415" extrusionOk="0">
                  <a:moveTo>
                    <a:pt x="15676" y="0"/>
                  </a:moveTo>
                  <a:cubicBezTo>
                    <a:pt x="14409" y="0"/>
                    <a:pt x="13377" y="1032"/>
                    <a:pt x="13377" y="2313"/>
                  </a:cubicBezTo>
                  <a:cubicBezTo>
                    <a:pt x="13377" y="3580"/>
                    <a:pt x="14409" y="4612"/>
                    <a:pt x="15676" y="4612"/>
                  </a:cubicBezTo>
                  <a:cubicBezTo>
                    <a:pt x="16944" y="4612"/>
                    <a:pt x="17976" y="3580"/>
                    <a:pt x="17976" y="2313"/>
                  </a:cubicBezTo>
                  <a:cubicBezTo>
                    <a:pt x="17976" y="1032"/>
                    <a:pt x="16944" y="0"/>
                    <a:pt x="15676" y="0"/>
                  </a:cubicBezTo>
                  <a:close/>
                  <a:moveTo>
                    <a:pt x="1751" y="1816"/>
                  </a:moveTo>
                  <a:cubicBezTo>
                    <a:pt x="1045" y="1816"/>
                    <a:pt x="431" y="2117"/>
                    <a:pt x="0" y="2613"/>
                  </a:cubicBezTo>
                  <a:cubicBezTo>
                    <a:pt x="39" y="3279"/>
                    <a:pt x="79" y="3945"/>
                    <a:pt x="157" y="4612"/>
                  </a:cubicBezTo>
                  <a:cubicBezTo>
                    <a:pt x="196" y="5056"/>
                    <a:pt x="261" y="5500"/>
                    <a:pt x="340" y="5931"/>
                  </a:cubicBezTo>
                  <a:cubicBezTo>
                    <a:pt x="719" y="6232"/>
                    <a:pt x="1215" y="6414"/>
                    <a:pt x="1751" y="6414"/>
                  </a:cubicBezTo>
                  <a:cubicBezTo>
                    <a:pt x="3018" y="6414"/>
                    <a:pt x="4050" y="5382"/>
                    <a:pt x="4050" y="4115"/>
                  </a:cubicBezTo>
                  <a:cubicBezTo>
                    <a:pt x="4050" y="2848"/>
                    <a:pt x="3018" y="1816"/>
                    <a:pt x="1751" y="18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0" name="Google Shape;4480;p116"/>
          <p:cNvGrpSpPr/>
          <p:nvPr/>
        </p:nvGrpSpPr>
        <p:grpSpPr>
          <a:xfrm>
            <a:off x="765456" y="1870030"/>
            <a:ext cx="1108637" cy="2500736"/>
            <a:chOff x="765456" y="1489030"/>
            <a:chExt cx="1108637" cy="2500736"/>
          </a:xfrm>
        </p:grpSpPr>
        <p:grpSp>
          <p:nvGrpSpPr>
            <p:cNvPr id="4481" name="Google Shape;4481;p116"/>
            <p:cNvGrpSpPr/>
            <p:nvPr/>
          </p:nvGrpSpPr>
          <p:grpSpPr>
            <a:xfrm>
              <a:off x="765456" y="1489030"/>
              <a:ext cx="1108637" cy="2500736"/>
              <a:chOff x="1500300" y="279450"/>
              <a:chExt cx="712400" cy="1606950"/>
            </a:xfrm>
          </p:grpSpPr>
          <p:sp>
            <p:nvSpPr>
              <p:cNvPr id="4482" name="Google Shape;4482;p116"/>
              <p:cNvSpPr/>
              <p:nvPr/>
            </p:nvSpPr>
            <p:spPr>
              <a:xfrm>
                <a:off x="1778750" y="1796625"/>
                <a:ext cx="193475" cy="64325"/>
              </a:xfrm>
              <a:custGeom>
                <a:avLst/>
                <a:gdLst/>
                <a:ahLst/>
                <a:cxnLst/>
                <a:rect l="l" t="t" r="r" b="b"/>
                <a:pathLst>
                  <a:path w="7739" h="2573" extrusionOk="0">
                    <a:moveTo>
                      <a:pt x="570" y="0"/>
                    </a:moveTo>
                    <a:lnTo>
                      <a:pt x="0" y="2305"/>
                    </a:lnTo>
                    <a:lnTo>
                      <a:pt x="7738" y="2572"/>
                    </a:lnTo>
                    <a:lnTo>
                      <a:pt x="3291" y="62"/>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16"/>
              <p:cNvSpPr/>
              <p:nvPr/>
            </p:nvSpPr>
            <p:spPr>
              <a:xfrm>
                <a:off x="1777525" y="1854225"/>
                <a:ext cx="194700" cy="32175"/>
              </a:xfrm>
              <a:custGeom>
                <a:avLst/>
                <a:gdLst/>
                <a:ahLst/>
                <a:cxnLst/>
                <a:rect l="l" t="t" r="r" b="b"/>
                <a:pathLst>
                  <a:path w="7788" h="1287" extrusionOk="0">
                    <a:moveTo>
                      <a:pt x="49" y="1"/>
                    </a:moveTo>
                    <a:lnTo>
                      <a:pt x="0" y="1019"/>
                    </a:lnTo>
                    <a:lnTo>
                      <a:pt x="7737" y="1286"/>
                    </a:lnTo>
                    <a:lnTo>
                      <a:pt x="7787" y="268"/>
                    </a:lnTo>
                    <a:lnTo>
                      <a:pt x="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16"/>
              <p:cNvSpPr/>
              <p:nvPr/>
            </p:nvSpPr>
            <p:spPr>
              <a:xfrm>
                <a:off x="1885100" y="1821400"/>
                <a:ext cx="22475" cy="5625"/>
              </a:xfrm>
              <a:custGeom>
                <a:avLst/>
                <a:gdLst/>
                <a:ahLst/>
                <a:cxnLst/>
                <a:rect l="l" t="t" r="r" b="b"/>
                <a:pathLst>
                  <a:path w="899" h="225" fill="none" extrusionOk="0">
                    <a:moveTo>
                      <a:pt x="899" y="0"/>
                    </a:moveTo>
                    <a:lnTo>
                      <a:pt x="1" y="224"/>
                    </a:lnTo>
                  </a:path>
                </a:pathLst>
              </a:custGeom>
              <a:solidFill>
                <a:schemeClr val="lt1"/>
              </a:solidFill>
              <a:ln w="39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16"/>
              <p:cNvSpPr/>
              <p:nvPr/>
            </p:nvSpPr>
            <p:spPr>
              <a:xfrm>
                <a:off x="1863575" y="1809750"/>
                <a:ext cx="22450" cy="5600"/>
              </a:xfrm>
              <a:custGeom>
                <a:avLst/>
                <a:gdLst/>
                <a:ahLst/>
                <a:cxnLst/>
                <a:rect l="l" t="t" r="r" b="b"/>
                <a:pathLst>
                  <a:path w="898" h="224" fill="none" extrusionOk="0">
                    <a:moveTo>
                      <a:pt x="897" y="0"/>
                    </a:moveTo>
                    <a:lnTo>
                      <a:pt x="0" y="224"/>
                    </a:lnTo>
                  </a:path>
                </a:pathLst>
              </a:custGeom>
              <a:solidFill>
                <a:schemeClr val="lt1"/>
              </a:solidFill>
              <a:ln w="39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16"/>
              <p:cNvSpPr/>
              <p:nvPr/>
            </p:nvSpPr>
            <p:spPr>
              <a:xfrm>
                <a:off x="1792975" y="1700775"/>
                <a:ext cx="75375" cy="97425"/>
              </a:xfrm>
              <a:custGeom>
                <a:avLst/>
                <a:gdLst/>
                <a:ahLst/>
                <a:cxnLst/>
                <a:rect l="l" t="t" r="r" b="b"/>
                <a:pathLst>
                  <a:path w="3015" h="3897" extrusionOk="0">
                    <a:moveTo>
                      <a:pt x="240" y="1"/>
                    </a:moveTo>
                    <a:lnTo>
                      <a:pt x="1" y="3834"/>
                    </a:lnTo>
                    <a:lnTo>
                      <a:pt x="2775" y="3897"/>
                    </a:lnTo>
                    <a:lnTo>
                      <a:pt x="3014" y="64"/>
                    </a:lnTo>
                    <a:lnTo>
                      <a:pt x="240" y="1"/>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16"/>
              <p:cNvSpPr/>
              <p:nvPr/>
            </p:nvSpPr>
            <p:spPr>
              <a:xfrm>
                <a:off x="1563225" y="1791750"/>
                <a:ext cx="193475" cy="64300"/>
              </a:xfrm>
              <a:custGeom>
                <a:avLst/>
                <a:gdLst/>
                <a:ahLst/>
                <a:cxnLst/>
                <a:rect l="l" t="t" r="r" b="b"/>
                <a:pathLst>
                  <a:path w="7739" h="2572" extrusionOk="0">
                    <a:moveTo>
                      <a:pt x="570" y="1"/>
                    </a:moveTo>
                    <a:lnTo>
                      <a:pt x="1" y="2304"/>
                    </a:lnTo>
                    <a:lnTo>
                      <a:pt x="7739" y="2571"/>
                    </a:lnTo>
                    <a:lnTo>
                      <a:pt x="3292" y="62"/>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16"/>
              <p:cNvSpPr/>
              <p:nvPr/>
            </p:nvSpPr>
            <p:spPr>
              <a:xfrm>
                <a:off x="1562000" y="1849350"/>
                <a:ext cx="194700" cy="32150"/>
              </a:xfrm>
              <a:custGeom>
                <a:avLst/>
                <a:gdLst/>
                <a:ahLst/>
                <a:cxnLst/>
                <a:rect l="l" t="t" r="r" b="b"/>
                <a:pathLst>
                  <a:path w="7788" h="1286" extrusionOk="0">
                    <a:moveTo>
                      <a:pt x="50" y="0"/>
                    </a:moveTo>
                    <a:lnTo>
                      <a:pt x="1" y="1018"/>
                    </a:lnTo>
                    <a:lnTo>
                      <a:pt x="7737" y="1285"/>
                    </a:lnTo>
                    <a:lnTo>
                      <a:pt x="7788" y="267"/>
                    </a:lnTo>
                    <a:lnTo>
                      <a:pt x="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16"/>
              <p:cNvSpPr/>
              <p:nvPr/>
            </p:nvSpPr>
            <p:spPr>
              <a:xfrm>
                <a:off x="1669600" y="1816525"/>
                <a:ext cx="22450" cy="5625"/>
              </a:xfrm>
              <a:custGeom>
                <a:avLst/>
                <a:gdLst/>
                <a:ahLst/>
                <a:cxnLst/>
                <a:rect l="l" t="t" r="r" b="b"/>
                <a:pathLst>
                  <a:path w="898" h="225" fill="none" extrusionOk="0">
                    <a:moveTo>
                      <a:pt x="897" y="1"/>
                    </a:moveTo>
                    <a:lnTo>
                      <a:pt x="0" y="225"/>
                    </a:lnTo>
                  </a:path>
                </a:pathLst>
              </a:custGeom>
              <a:solidFill>
                <a:schemeClr val="lt1"/>
              </a:solidFill>
              <a:ln w="39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16"/>
              <p:cNvSpPr/>
              <p:nvPr/>
            </p:nvSpPr>
            <p:spPr>
              <a:xfrm>
                <a:off x="1648050" y="1804850"/>
                <a:ext cx="22450" cy="5600"/>
              </a:xfrm>
              <a:custGeom>
                <a:avLst/>
                <a:gdLst/>
                <a:ahLst/>
                <a:cxnLst/>
                <a:rect l="l" t="t" r="r" b="b"/>
                <a:pathLst>
                  <a:path w="898" h="224" fill="none" extrusionOk="0">
                    <a:moveTo>
                      <a:pt x="898" y="0"/>
                    </a:moveTo>
                    <a:lnTo>
                      <a:pt x="1" y="224"/>
                    </a:lnTo>
                  </a:path>
                </a:pathLst>
              </a:custGeom>
              <a:solidFill>
                <a:schemeClr val="lt1"/>
              </a:solidFill>
              <a:ln w="39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16"/>
              <p:cNvSpPr/>
              <p:nvPr/>
            </p:nvSpPr>
            <p:spPr>
              <a:xfrm>
                <a:off x="1577475" y="1696200"/>
                <a:ext cx="87325" cy="97150"/>
              </a:xfrm>
              <a:custGeom>
                <a:avLst/>
                <a:gdLst/>
                <a:ahLst/>
                <a:cxnLst/>
                <a:rect l="l" t="t" r="r" b="b"/>
                <a:pathLst>
                  <a:path w="3493" h="3886" extrusionOk="0">
                    <a:moveTo>
                      <a:pt x="720" y="0"/>
                    </a:moveTo>
                    <a:lnTo>
                      <a:pt x="0" y="3823"/>
                    </a:lnTo>
                    <a:lnTo>
                      <a:pt x="2775" y="3885"/>
                    </a:lnTo>
                    <a:lnTo>
                      <a:pt x="3493" y="63"/>
                    </a:lnTo>
                    <a:lnTo>
                      <a:pt x="720" y="0"/>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16"/>
              <p:cNvSpPr/>
              <p:nvPr/>
            </p:nvSpPr>
            <p:spPr>
              <a:xfrm>
                <a:off x="1560900" y="877525"/>
                <a:ext cx="348500" cy="887400"/>
              </a:xfrm>
              <a:custGeom>
                <a:avLst/>
                <a:gdLst/>
                <a:ahLst/>
                <a:cxnLst/>
                <a:rect l="l" t="t" r="r" b="b"/>
                <a:pathLst>
                  <a:path w="13940" h="35496" extrusionOk="0">
                    <a:moveTo>
                      <a:pt x="13940" y="0"/>
                    </a:moveTo>
                    <a:lnTo>
                      <a:pt x="9050" y="212"/>
                    </a:lnTo>
                    <a:lnTo>
                      <a:pt x="4330" y="1386"/>
                    </a:lnTo>
                    <a:lnTo>
                      <a:pt x="1" y="35099"/>
                    </a:lnTo>
                    <a:lnTo>
                      <a:pt x="4650" y="35313"/>
                    </a:lnTo>
                    <a:lnTo>
                      <a:pt x="8979" y="10083"/>
                    </a:lnTo>
                    <a:lnTo>
                      <a:pt x="7956" y="35388"/>
                    </a:lnTo>
                    <a:lnTo>
                      <a:pt x="12712" y="35496"/>
                    </a:lnTo>
                    <a:lnTo>
                      <a:pt x="13592" y="11948"/>
                    </a:lnTo>
                    <a:cubicBezTo>
                      <a:pt x="13677" y="10953"/>
                      <a:pt x="13774" y="8220"/>
                      <a:pt x="13764" y="7222"/>
                    </a:cubicBezTo>
                    <a:lnTo>
                      <a:pt x="139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16"/>
              <p:cNvSpPr/>
              <p:nvPr/>
            </p:nvSpPr>
            <p:spPr>
              <a:xfrm>
                <a:off x="1781575" y="1121350"/>
                <a:ext cx="56950" cy="8175"/>
              </a:xfrm>
              <a:custGeom>
                <a:avLst/>
                <a:gdLst/>
                <a:ahLst/>
                <a:cxnLst/>
                <a:rect l="l" t="t" r="r" b="b"/>
                <a:pathLst>
                  <a:path w="2278" h="327" fill="none" extrusionOk="0">
                    <a:moveTo>
                      <a:pt x="0" y="326"/>
                    </a:moveTo>
                    <a:lnTo>
                      <a:pt x="2278" y="1"/>
                    </a:lnTo>
                  </a:path>
                </a:pathLst>
              </a:custGeom>
              <a:noFill/>
              <a:ln w="1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16"/>
              <p:cNvSpPr/>
              <p:nvPr/>
            </p:nvSpPr>
            <p:spPr>
              <a:xfrm>
                <a:off x="1648400" y="1033150"/>
                <a:ext cx="257475" cy="40700"/>
              </a:xfrm>
              <a:custGeom>
                <a:avLst/>
                <a:gdLst/>
                <a:ahLst/>
                <a:cxnLst/>
                <a:rect l="l" t="t" r="r" b="b"/>
                <a:pathLst>
                  <a:path w="10299" h="1628" extrusionOk="0">
                    <a:moveTo>
                      <a:pt x="10299" y="1"/>
                    </a:moveTo>
                    <a:lnTo>
                      <a:pt x="133" y="597"/>
                    </a:lnTo>
                    <a:lnTo>
                      <a:pt x="0" y="1627"/>
                    </a:lnTo>
                    <a:lnTo>
                      <a:pt x="10264" y="997"/>
                    </a:lnTo>
                    <a:lnTo>
                      <a:pt x="10299" y="1"/>
                    </a:ln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16"/>
              <p:cNvSpPr/>
              <p:nvPr/>
            </p:nvSpPr>
            <p:spPr>
              <a:xfrm>
                <a:off x="1970550" y="634925"/>
                <a:ext cx="201500" cy="203600"/>
              </a:xfrm>
              <a:custGeom>
                <a:avLst/>
                <a:gdLst/>
                <a:ahLst/>
                <a:cxnLst/>
                <a:rect l="l" t="t" r="r" b="b"/>
                <a:pathLst>
                  <a:path w="8060" h="8144" extrusionOk="0">
                    <a:moveTo>
                      <a:pt x="6378" y="1"/>
                    </a:moveTo>
                    <a:lnTo>
                      <a:pt x="0" y="6659"/>
                    </a:lnTo>
                    <a:lnTo>
                      <a:pt x="3794" y="8144"/>
                    </a:lnTo>
                    <a:lnTo>
                      <a:pt x="8059" y="39"/>
                    </a:lnTo>
                    <a:lnTo>
                      <a:pt x="6378" y="1"/>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16"/>
              <p:cNvSpPr/>
              <p:nvPr/>
            </p:nvSpPr>
            <p:spPr>
              <a:xfrm>
                <a:off x="2167925" y="498050"/>
                <a:ext cx="24475" cy="72725"/>
              </a:xfrm>
              <a:custGeom>
                <a:avLst/>
                <a:gdLst/>
                <a:ahLst/>
                <a:cxnLst/>
                <a:rect l="l" t="t" r="r" b="b"/>
                <a:pathLst>
                  <a:path w="979" h="2909" extrusionOk="0">
                    <a:moveTo>
                      <a:pt x="675" y="1"/>
                    </a:moveTo>
                    <a:cubicBezTo>
                      <a:pt x="560" y="1"/>
                      <a:pt x="454" y="73"/>
                      <a:pt x="415" y="187"/>
                    </a:cubicBezTo>
                    <a:lnTo>
                      <a:pt x="1" y="1385"/>
                    </a:lnTo>
                    <a:lnTo>
                      <a:pt x="339" y="2909"/>
                    </a:lnTo>
                    <a:lnTo>
                      <a:pt x="945" y="341"/>
                    </a:lnTo>
                    <a:cubicBezTo>
                      <a:pt x="978" y="198"/>
                      <a:pt x="896" y="55"/>
                      <a:pt x="755" y="12"/>
                    </a:cubicBezTo>
                    <a:cubicBezTo>
                      <a:pt x="728" y="4"/>
                      <a:pt x="702" y="1"/>
                      <a:pt x="675" y="1"/>
                    </a:cubicBezTo>
                    <a:close/>
                  </a:path>
                </a:pathLst>
              </a:custGeom>
              <a:solidFill>
                <a:srgbClr val="9B6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16"/>
              <p:cNvSpPr/>
              <p:nvPr/>
            </p:nvSpPr>
            <p:spPr>
              <a:xfrm>
                <a:off x="2120525" y="493475"/>
                <a:ext cx="92175" cy="183725"/>
              </a:xfrm>
              <a:custGeom>
                <a:avLst/>
                <a:gdLst/>
                <a:ahLst/>
                <a:cxnLst/>
                <a:rect l="l" t="t" r="r" b="b"/>
                <a:pathLst>
                  <a:path w="3687" h="7349" extrusionOk="0">
                    <a:moveTo>
                      <a:pt x="1966" y="0"/>
                    </a:moveTo>
                    <a:cubicBezTo>
                      <a:pt x="1954" y="0"/>
                      <a:pt x="1942" y="1"/>
                      <a:pt x="1930" y="3"/>
                    </a:cubicBezTo>
                    <a:cubicBezTo>
                      <a:pt x="1831" y="17"/>
                      <a:pt x="1750" y="92"/>
                      <a:pt x="1730" y="191"/>
                    </a:cubicBezTo>
                    <a:lnTo>
                      <a:pt x="994" y="3897"/>
                    </a:lnTo>
                    <a:cubicBezTo>
                      <a:pt x="994" y="3897"/>
                      <a:pt x="345" y="5954"/>
                      <a:pt x="1" y="6473"/>
                    </a:cubicBezTo>
                    <a:lnTo>
                      <a:pt x="945" y="7348"/>
                    </a:lnTo>
                    <a:lnTo>
                      <a:pt x="1868" y="6291"/>
                    </a:lnTo>
                    <a:cubicBezTo>
                      <a:pt x="1868" y="6291"/>
                      <a:pt x="2989" y="5482"/>
                      <a:pt x="3169" y="4163"/>
                    </a:cubicBezTo>
                    <a:cubicBezTo>
                      <a:pt x="3282" y="3338"/>
                      <a:pt x="3482" y="2833"/>
                      <a:pt x="3616" y="2570"/>
                    </a:cubicBezTo>
                    <a:cubicBezTo>
                      <a:pt x="3687" y="2434"/>
                      <a:pt x="3650" y="2266"/>
                      <a:pt x="3526" y="2176"/>
                    </a:cubicBezTo>
                    <a:lnTo>
                      <a:pt x="3524" y="2175"/>
                    </a:lnTo>
                    <a:cubicBezTo>
                      <a:pt x="3470" y="2136"/>
                      <a:pt x="3406" y="2117"/>
                      <a:pt x="3343" y="2117"/>
                    </a:cubicBezTo>
                    <a:cubicBezTo>
                      <a:pt x="3255" y="2117"/>
                      <a:pt x="3167" y="2155"/>
                      <a:pt x="3107" y="2228"/>
                    </a:cubicBezTo>
                    <a:cubicBezTo>
                      <a:pt x="2909" y="2471"/>
                      <a:pt x="2599" y="2906"/>
                      <a:pt x="2392" y="3457"/>
                    </a:cubicBezTo>
                    <a:lnTo>
                      <a:pt x="2203" y="231"/>
                    </a:lnTo>
                    <a:cubicBezTo>
                      <a:pt x="2199" y="101"/>
                      <a:pt x="2092" y="0"/>
                      <a:pt x="1966" y="0"/>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16"/>
              <p:cNvSpPr/>
              <p:nvPr/>
            </p:nvSpPr>
            <p:spPr>
              <a:xfrm>
                <a:off x="1803725" y="615550"/>
                <a:ext cx="277075" cy="239675"/>
              </a:xfrm>
              <a:custGeom>
                <a:avLst/>
                <a:gdLst/>
                <a:ahLst/>
                <a:cxnLst/>
                <a:rect l="l" t="t" r="r" b="b"/>
                <a:pathLst>
                  <a:path w="11083" h="9587" extrusionOk="0">
                    <a:moveTo>
                      <a:pt x="2378" y="1"/>
                    </a:moveTo>
                    <a:cubicBezTo>
                      <a:pt x="1675" y="1"/>
                      <a:pt x="984" y="352"/>
                      <a:pt x="584" y="1003"/>
                    </a:cubicBezTo>
                    <a:cubicBezTo>
                      <a:pt x="0" y="1953"/>
                      <a:pt x="261" y="3194"/>
                      <a:pt x="1177" y="3830"/>
                    </a:cubicBezTo>
                    <a:lnTo>
                      <a:pt x="8009" y="9259"/>
                    </a:lnTo>
                    <a:cubicBezTo>
                      <a:pt x="8329" y="9481"/>
                      <a:pt x="8692" y="9586"/>
                      <a:pt x="9050" y="9586"/>
                    </a:cubicBezTo>
                    <a:cubicBezTo>
                      <a:pt x="9713" y="9586"/>
                      <a:pt x="10359" y="9227"/>
                      <a:pt x="10685" y="8584"/>
                    </a:cubicBezTo>
                    <a:cubicBezTo>
                      <a:pt x="11083" y="7798"/>
                      <a:pt x="10865" y="6840"/>
                      <a:pt x="10167" y="6304"/>
                    </a:cubicBezTo>
                    <a:lnTo>
                      <a:pt x="3655" y="436"/>
                    </a:lnTo>
                    <a:cubicBezTo>
                      <a:pt x="3272" y="141"/>
                      <a:pt x="2822" y="1"/>
                      <a:pt x="2378" y="1"/>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16"/>
              <p:cNvSpPr/>
              <p:nvPr/>
            </p:nvSpPr>
            <p:spPr>
              <a:xfrm>
                <a:off x="1778600" y="592375"/>
                <a:ext cx="212475" cy="185925"/>
              </a:xfrm>
              <a:custGeom>
                <a:avLst/>
                <a:gdLst/>
                <a:ahLst/>
                <a:cxnLst/>
                <a:rect l="l" t="t" r="r" b="b"/>
                <a:pathLst>
                  <a:path w="8499" h="7437" extrusionOk="0">
                    <a:moveTo>
                      <a:pt x="4889" y="0"/>
                    </a:moveTo>
                    <a:lnTo>
                      <a:pt x="1" y="1721"/>
                    </a:lnTo>
                    <a:cubicBezTo>
                      <a:pt x="1" y="1721"/>
                      <a:pt x="207" y="3785"/>
                      <a:pt x="5021" y="7436"/>
                    </a:cubicBezTo>
                    <a:lnTo>
                      <a:pt x="8498" y="3897"/>
                    </a:lnTo>
                    <a:lnTo>
                      <a:pt x="48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16"/>
              <p:cNvSpPr/>
              <p:nvPr/>
            </p:nvSpPr>
            <p:spPr>
              <a:xfrm>
                <a:off x="1894950" y="683325"/>
                <a:ext cx="97775" cy="94975"/>
              </a:xfrm>
              <a:custGeom>
                <a:avLst/>
                <a:gdLst/>
                <a:ahLst/>
                <a:cxnLst/>
                <a:rect l="l" t="t" r="r" b="b"/>
                <a:pathLst>
                  <a:path w="3911" h="3799" extrusionOk="0">
                    <a:moveTo>
                      <a:pt x="3599" y="0"/>
                    </a:moveTo>
                    <a:lnTo>
                      <a:pt x="0" y="3523"/>
                    </a:lnTo>
                    <a:lnTo>
                      <a:pt x="367" y="3798"/>
                    </a:lnTo>
                    <a:lnTo>
                      <a:pt x="3910" y="335"/>
                    </a:lnTo>
                    <a:lnTo>
                      <a:pt x="35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16"/>
              <p:cNvSpPr/>
              <p:nvPr/>
            </p:nvSpPr>
            <p:spPr>
              <a:xfrm>
                <a:off x="1622575" y="550725"/>
                <a:ext cx="305250" cy="499100"/>
              </a:xfrm>
              <a:custGeom>
                <a:avLst/>
                <a:gdLst/>
                <a:ahLst/>
                <a:cxnLst/>
                <a:rect l="l" t="t" r="r" b="b"/>
                <a:pathLst>
                  <a:path w="12210" h="19964" extrusionOk="0">
                    <a:moveTo>
                      <a:pt x="7412" y="1"/>
                    </a:moveTo>
                    <a:lnTo>
                      <a:pt x="5351" y="122"/>
                    </a:lnTo>
                    <a:cubicBezTo>
                      <a:pt x="5351" y="122"/>
                      <a:pt x="3288" y="535"/>
                      <a:pt x="1873" y="1209"/>
                    </a:cubicBezTo>
                    <a:cubicBezTo>
                      <a:pt x="982" y="1634"/>
                      <a:pt x="862" y="2591"/>
                      <a:pt x="950" y="3575"/>
                    </a:cubicBezTo>
                    <a:lnTo>
                      <a:pt x="1705" y="12402"/>
                    </a:lnTo>
                    <a:lnTo>
                      <a:pt x="1" y="19963"/>
                    </a:lnTo>
                    <a:lnTo>
                      <a:pt x="12210" y="19241"/>
                    </a:lnTo>
                    <a:lnTo>
                      <a:pt x="11672" y="13397"/>
                    </a:lnTo>
                    <a:lnTo>
                      <a:pt x="12063" y="4130"/>
                    </a:lnTo>
                    <a:cubicBezTo>
                      <a:pt x="12191" y="2766"/>
                      <a:pt x="11381" y="1489"/>
                      <a:pt x="10093" y="1020"/>
                    </a:cubicBezTo>
                    <a:cubicBezTo>
                      <a:pt x="8651" y="493"/>
                      <a:pt x="8184" y="62"/>
                      <a:pt x="7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16"/>
              <p:cNvSpPr/>
              <p:nvPr/>
            </p:nvSpPr>
            <p:spPr>
              <a:xfrm>
                <a:off x="1756350" y="553775"/>
                <a:ext cx="75500" cy="69750"/>
              </a:xfrm>
              <a:custGeom>
                <a:avLst/>
                <a:gdLst/>
                <a:ahLst/>
                <a:cxnLst/>
                <a:rect l="l" t="t" r="r" b="b"/>
                <a:pathLst>
                  <a:path w="3020" h="2790" extrusionOk="0">
                    <a:moveTo>
                      <a:pt x="0" y="0"/>
                    </a:moveTo>
                    <a:lnTo>
                      <a:pt x="2559" y="2789"/>
                    </a:lnTo>
                    <a:lnTo>
                      <a:pt x="3020" y="155"/>
                    </a:lnTo>
                    <a:lnTo>
                      <a:pt x="0" y="0"/>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16"/>
              <p:cNvSpPr/>
              <p:nvPr/>
            </p:nvSpPr>
            <p:spPr>
              <a:xfrm>
                <a:off x="1747450" y="553775"/>
                <a:ext cx="93125" cy="89025"/>
              </a:xfrm>
              <a:custGeom>
                <a:avLst/>
                <a:gdLst/>
                <a:ahLst/>
                <a:cxnLst/>
                <a:rect l="l" t="t" r="r" b="b"/>
                <a:pathLst>
                  <a:path w="3725" h="3561" extrusionOk="0">
                    <a:moveTo>
                      <a:pt x="356" y="0"/>
                    </a:moveTo>
                    <a:lnTo>
                      <a:pt x="1" y="79"/>
                    </a:lnTo>
                    <a:lnTo>
                      <a:pt x="3089" y="3560"/>
                    </a:lnTo>
                    <a:lnTo>
                      <a:pt x="3725" y="316"/>
                    </a:lnTo>
                    <a:lnTo>
                      <a:pt x="3376" y="155"/>
                    </a:lnTo>
                    <a:lnTo>
                      <a:pt x="2915" y="2789"/>
                    </a:lnTo>
                    <a:lnTo>
                      <a:pt x="3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16"/>
              <p:cNvSpPr/>
              <p:nvPr/>
            </p:nvSpPr>
            <p:spPr>
              <a:xfrm>
                <a:off x="1920500" y="661150"/>
                <a:ext cx="3350" cy="84000"/>
              </a:xfrm>
              <a:custGeom>
                <a:avLst/>
                <a:gdLst/>
                <a:ahLst/>
                <a:cxnLst/>
                <a:rect l="l" t="t" r="r" b="b"/>
                <a:pathLst>
                  <a:path w="134" h="3360" fill="none" extrusionOk="0">
                    <a:moveTo>
                      <a:pt x="134" y="0"/>
                    </a:moveTo>
                    <a:lnTo>
                      <a:pt x="1" y="3359"/>
                    </a:lnTo>
                  </a:path>
                </a:pathLst>
              </a:custGeom>
              <a:noFill/>
              <a:ln w="21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16"/>
              <p:cNvSpPr/>
              <p:nvPr/>
            </p:nvSpPr>
            <p:spPr>
              <a:xfrm>
                <a:off x="1500300" y="617925"/>
                <a:ext cx="216050" cy="291625"/>
              </a:xfrm>
              <a:custGeom>
                <a:avLst/>
                <a:gdLst/>
                <a:ahLst/>
                <a:cxnLst/>
                <a:rect l="l" t="t" r="r" b="b"/>
                <a:pathLst>
                  <a:path w="8642" h="11665" extrusionOk="0">
                    <a:moveTo>
                      <a:pt x="6208" y="0"/>
                    </a:moveTo>
                    <a:cubicBezTo>
                      <a:pt x="5379" y="0"/>
                      <a:pt x="4598" y="494"/>
                      <a:pt x="4265" y="1302"/>
                    </a:cubicBezTo>
                    <a:lnTo>
                      <a:pt x="424" y="9137"/>
                    </a:lnTo>
                    <a:cubicBezTo>
                      <a:pt x="1" y="10164"/>
                      <a:pt x="581" y="11327"/>
                      <a:pt x="1656" y="11606"/>
                    </a:cubicBezTo>
                    <a:cubicBezTo>
                      <a:pt x="1810" y="11646"/>
                      <a:pt x="1964" y="11665"/>
                      <a:pt x="2117" y="11665"/>
                    </a:cubicBezTo>
                    <a:cubicBezTo>
                      <a:pt x="2812" y="11665"/>
                      <a:pt x="3466" y="11267"/>
                      <a:pt x="3773" y="10612"/>
                    </a:cubicBezTo>
                    <a:lnTo>
                      <a:pt x="8111" y="2997"/>
                    </a:lnTo>
                    <a:cubicBezTo>
                      <a:pt x="8641" y="1867"/>
                      <a:pt x="8078" y="529"/>
                      <a:pt x="6901" y="118"/>
                    </a:cubicBezTo>
                    <a:cubicBezTo>
                      <a:pt x="6672" y="38"/>
                      <a:pt x="6438" y="0"/>
                      <a:pt x="6208" y="0"/>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16"/>
              <p:cNvSpPr/>
              <p:nvPr/>
            </p:nvSpPr>
            <p:spPr>
              <a:xfrm>
                <a:off x="1556650" y="580925"/>
                <a:ext cx="180950" cy="219175"/>
              </a:xfrm>
              <a:custGeom>
                <a:avLst/>
                <a:gdLst/>
                <a:ahLst/>
                <a:cxnLst/>
                <a:rect l="l" t="t" r="r" b="b"/>
                <a:pathLst>
                  <a:path w="7238" h="8767" extrusionOk="0">
                    <a:moveTo>
                      <a:pt x="4510" y="1"/>
                    </a:moveTo>
                    <a:cubicBezTo>
                      <a:pt x="4510" y="1"/>
                      <a:pt x="2538" y="644"/>
                      <a:pt x="1" y="6129"/>
                    </a:cubicBezTo>
                    <a:lnTo>
                      <a:pt x="4203" y="8767"/>
                    </a:lnTo>
                    <a:lnTo>
                      <a:pt x="7238" y="4408"/>
                    </a:lnTo>
                    <a:lnTo>
                      <a:pt x="45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16"/>
              <p:cNvSpPr/>
              <p:nvPr/>
            </p:nvSpPr>
            <p:spPr>
              <a:xfrm>
                <a:off x="1556650" y="723700"/>
                <a:ext cx="110125" cy="78450"/>
              </a:xfrm>
              <a:custGeom>
                <a:avLst/>
                <a:gdLst/>
                <a:ahLst/>
                <a:cxnLst/>
                <a:rect l="l" t="t" r="r" b="b"/>
                <a:pathLst>
                  <a:path w="4405" h="3138" extrusionOk="0">
                    <a:moveTo>
                      <a:pt x="192" y="1"/>
                    </a:moveTo>
                    <a:lnTo>
                      <a:pt x="1" y="418"/>
                    </a:lnTo>
                    <a:lnTo>
                      <a:pt x="4142" y="3137"/>
                    </a:lnTo>
                    <a:lnTo>
                      <a:pt x="4404" y="2761"/>
                    </a:lnTo>
                    <a:lnTo>
                      <a:pt x="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16"/>
              <p:cNvSpPr/>
              <p:nvPr/>
            </p:nvSpPr>
            <p:spPr>
              <a:xfrm>
                <a:off x="1666750" y="714825"/>
                <a:ext cx="54325" cy="77925"/>
              </a:xfrm>
              <a:custGeom>
                <a:avLst/>
                <a:gdLst/>
                <a:ahLst/>
                <a:cxnLst/>
                <a:rect l="l" t="t" r="r" b="b"/>
                <a:pathLst>
                  <a:path w="2173" h="3117" fill="none" extrusionOk="0">
                    <a:moveTo>
                      <a:pt x="0" y="3116"/>
                    </a:moveTo>
                    <a:lnTo>
                      <a:pt x="2172" y="1"/>
                    </a:lnTo>
                  </a:path>
                </a:pathLst>
              </a:custGeom>
              <a:noFill/>
              <a:ln w="21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16"/>
              <p:cNvSpPr/>
              <p:nvPr/>
            </p:nvSpPr>
            <p:spPr>
              <a:xfrm>
                <a:off x="1600700" y="745075"/>
                <a:ext cx="278300" cy="288200"/>
              </a:xfrm>
              <a:custGeom>
                <a:avLst/>
                <a:gdLst/>
                <a:ahLst/>
                <a:cxnLst/>
                <a:rect l="l" t="t" r="r" b="b"/>
                <a:pathLst>
                  <a:path w="11132" h="11528" extrusionOk="0">
                    <a:moveTo>
                      <a:pt x="5033" y="0"/>
                    </a:moveTo>
                    <a:lnTo>
                      <a:pt x="1" y="7877"/>
                    </a:lnTo>
                    <a:lnTo>
                      <a:pt x="6088" y="11527"/>
                    </a:lnTo>
                    <a:lnTo>
                      <a:pt x="11132" y="3820"/>
                    </a:lnTo>
                    <a:lnTo>
                      <a:pt x="50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16"/>
              <p:cNvSpPr/>
              <p:nvPr/>
            </p:nvSpPr>
            <p:spPr>
              <a:xfrm>
                <a:off x="1620450" y="765450"/>
                <a:ext cx="239000" cy="247500"/>
              </a:xfrm>
              <a:custGeom>
                <a:avLst/>
                <a:gdLst/>
                <a:ahLst/>
                <a:cxnLst/>
                <a:rect l="l" t="t" r="r" b="b"/>
                <a:pathLst>
                  <a:path w="9560" h="9900" extrusionOk="0">
                    <a:moveTo>
                      <a:pt x="4322" y="1"/>
                    </a:moveTo>
                    <a:lnTo>
                      <a:pt x="1" y="6764"/>
                    </a:lnTo>
                    <a:lnTo>
                      <a:pt x="5227" y="9900"/>
                    </a:lnTo>
                    <a:lnTo>
                      <a:pt x="9560" y="3281"/>
                    </a:lnTo>
                    <a:lnTo>
                      <a:pt x="4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16"/>
              <p:cNvSpPr/>
              <p:nvPr/>
            </p:nvSpPr>
            <p:spPr>
              <a:xfrm>
                <a:off x="1766400" y="778025"/>
                <a:ext cx="56250" cy="45900"/>
              </a:xfrm>
              <a:custGeom>
                <a:avLst/>
                <a:gdLst/>
                <a:ahLst/>
                <a:cxnLst/>
                <a:rect l="l" t="t" r="r" b="b"/>
                <a:pathLst>
                  <a:path w="2250" h="1836" extrusionOk="0">
                    <a:moveTo>
                      <a:pt x="509" y="0"/>
                    </a:moveTo>
                    <a:lnTo>
                      <a:pt x="1" y="761"/>
                    </a:lnTo>
                    <a:lnTo>
                      <a:pt x="1662" y="1836"/>
                    </a:lnTo>
                    <a:lnTo>
                      <a:pt x="2250" y="1090"/>
                    </a:lnTo>
                    <a:lnTo>
                      <a:pt x="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16"/>
              <p:cNvSpPr/>
              <p:nvPr/>
            </p:nvSpPr>
            <p:spPr>
              <a:xfrm>
                <a:off x="1532350" y="803975"/>
                <a:ext cx="223575" cy="165975"/>
              </a:xfrm>
              <a:custGeom>
                <a:avLst/>
                <a:gdLst/>
                <a:ahLst/>
                <a:cxnLst/>
                <a:rect l="l" t="t" r="r" b="b"/>
                <a:pathLst>
                  <a:path w="8943" h="6639" extrusionOk="0">
                    <a:moveTo>
                      <a:pt x="640" y="0"/>
                    </a:moveTo>
                    <a:lnTo>
                      <a:pt x="1" y="4023"/>
                    </a:lnTo>
                    <a:lnTo>
                      <a:pt x="8132" y="6638"/>
                    </a:lnTo>
                    <a:lnTo>
                      <a:pt x="8942" y="4719"/>
                    </a:lnTo>
                    <a:lnTo>
                      <a:pt x="640" y="0"/>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16"/>
              <p:cNvSpPr/>
              <p:nvPr/>
            </p:nvSpPr>
            <p:spPr>
              <a:xfrm>
                <a:off x="1732425" y="912225"/>
                <a:ext cx="87200" cy="78300"/>
              </a:xfrm>
              <a:custGeom>
                <a:avLst/>
                <a:gdLst/>
                <a:ahLst/>
                <a:cxnLst/>
                <a:rect l="l" t="t" r="r" b="b"/>
                <a:pathLst>
                  <a:path w="3488" h="3132" extrusionOk="0">
                    <a:moveTo>
                      <a:pt x="2463" y="1"/>
                    </a:moveTo>
                    <a:cubicBezTo>
                      <a:pt x="1530" y="1"/>
                      <a:pt x="287" y="391"/>
                      <a:pt x="287" y="391"/>
                    </a:cubicBezTo>
                    <a:lnTo>
                      <a:pt x="1" y="2224"/>
                    </a:lnTo>
                    <a:cubicBezTo>
                      <a:pt x="907" y="2878"/>
                      <a:pt x="1580" y="3131"/>
                      <a:pt x="2078" y="3131"/>
                    </a:cubicBezTo>
                    <a:cubicBezTo>
                      <a:pt x="3370" y="3131"/>
                      <a:pt x="3488" y="1428"/>
                      <a:pt x="3470" y="578"/>
                    </a:cubicBezTo>
                    <a:cubicBezTo>
                      <a:pt x="3461" y="139"/>
                      <a:pt x="3017" y="1"/>
                      <a:pt x="2463" y="1"/>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16"/>
              <p:cNvSpPr/>
              <p:nvPr/>
            </p:nvSpPr>
            <p:spPr>
              <a:xfrm>
                <a:off x="1737350" y="889625"/>
                <a:ext cx="60550" cy="36025"/>
              </a:xfrm>
              <a:custGeom>
                <a:avLst/>
                <a:gdLst/>
                <a:ahLst/>
                <a:cxnLst/>
                <a:rect l="l" t="t" r="r" b="b"/>
                <a:pathLst>
                  <a:path w="2422" h="1441" extrusionOk="0">
                    <a:moveTo>
                      <a:pt x="2023" y="1"/>
                    </a:moveTo>
                    <a:cubicBezTo>
                      <a:pt x="1982" y="1"/>
                      <a:pt x="1941" y="8"/>
                      <a:pt x="1901" y="22"/>
                    </a:cubicBezTo>
                    <a:lnTo>
                      <a:pt x="1252" y="258"/>
                    </a:lnTo>
                    <a:cubicBezTo>
                      <a:pt x="901" y="385"/>
                      <a:pt x="598" y="615"/>
                      <a:pt x="380" y="917"/>
                    </a:cubicBezTo>
                    <a:lnTo>
                      <a:pt x="1" y="1440"/>
                    </a:lnTo>
                    <a:lnTo>
                      <a:pt x="1374" y="1386"/>
                    </a:lnTo>
                    <a:lnTo>
                      <a:pt x="2256" y="630"/>
                    </a:lnTo>
                    <a:cubicBezTo>
                      <a:pt x="2394" y="513"/>
                      <a:pt x="2421" y="312"/>
                      <a:pt x="2322" y="161"/>
                    </a:cubicBezTo>
                    <a:cubicBezTo>
                      <a:pt x="2254" y="58"/>
                      <a:pt x="2141" y="1"/>
                      <a:pt x="2023" y="1"/>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16"/>
              <p:cNvSpPr/>
              <p:nvPr/>
            </p:nvSpPr>
            <p:spPr>
              <a:xfrm>
                <a:off x="1871550" y="384525"/>
                <a:ext cx="52475" cy="48175"/>
              </a:xfrm>
              <a:custGeom>
                <a:avLst/>
                <a:gdLst/>
                <a:ahLst/>
                <a:cxnLst/>
                <a:rect l="l" t="t" r="r" b="b"/>
                <a:pathLst>
                  <a:path w="2099" h="1927" extrusionOk="0">
                    <a:moveTo>
                      <a:pt x="1050" y="0"/>
                    </a:moveTo>
                    <a:cubicBezTo>
                      <a:pt x="987" y="0"/>
                      <a:pt x="922" y="6"/>
                      <a:pt x="858" y="19"/>
                    </a:cubicBezTo>
                    <a:cubicBezTo>
                      <a:pt x="337" y="124"/>
                      <a:pt x="0" y="633"/>
                      <a:pt x="105" y="1154"/>
                    </a:cubicBezTo>
                    <a:lnTo>
                      <a:pt x="105" y="1155"/>
                    </a:lnTo>
                    <a:cubicBezTo>
                      <a:pt x="197" y="1612"/>
                      <a:pt x="600" y="1927"/>
                      <a:pt x="1049" y="1927"/>
                    </a:cubicBezTo>
                    <a:cubicBezTo>
                      <a:pt x="1112" y="1927"/>
                      <a:pt x="1176" y="1921"/>
                      <a:pt x="1241" y="1908"/>
                    </a:cubicBezTo>
                    <a:cubicBezTo>
                      <a:pt x="1762" y="1802"/>
                      <a:pt x="2099" y="1293"/>
                      <a:pt x="1994" y="772"/>
                    </a:cubicBezTo>
                    <a:cubicBezTo>
                      <a:pt x="1901" y="315"/>
                      <a:pt x="1499" y="0"/>
                      <a:pt x="1050" y="0"/>
                    </a:cubicBezTo>
                    <a:close/>
                  </a:path>
                </a:pathLst>
              </a:custGeom>
              <a:solidFill>
                <a:srgbClr val="9B6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16"/>
              <p:cNvSpPr/>
              <p:nvPr/>
            </p:nvSpPr>
            <p:spPr>
              <a:xfrm>
                <a:off x="1756350" y="399500"/>
                <a:ext cx="79675" cy="158150"/>
              </a:xfrm>
              <a:custGeom>
                <a:avLst/>
                <a:gdLst/>
                <a:ahLst/>
                <a:cxnLst/>
                <a:rect l="l" t="t" r="r" b="b"/>
                <a:pathLst>
                  <a:path w="3187" h="6326" extrusionOk="0">
                    <a:moveTo>
                      <a:pt x="1015" y="1"/>
                    </a:moveTo>
                    <a:lnTo>
                      <a:pt x="0" y="6171"/>
                    </a:lnTo>
                    <a:lnTo>
                      <a:pt x="3020" y="6326"/>
                    </a:lnTo>
                    <a:lnTo>
                      <a:pt x="3186" y="2666"/>
                    </a:lnTo>
                    <a:lnTo>
                      <a:pt x="1015" y="1"/>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16"/>
              <p:cNvSpPr/>
              <p:nvPr/>
            </p:nvSpPr>
            <p:spPr>
              <a:xfrm>
                <a:off x="1784275" y="452875"/>
                <a:ext cx="51300" cy="68675"/>
              </a:xfrm>
              <a:custGeom>
                <a:avLst/>
                <a:gdLst/>
                <a:ahLst/>
                <a:cxnLst/>
                <a:rect l="l" t="t" r="r" b="b"/>
                <a:pathLst>
                  <a:path w="2052" h="2747" extrusionOk="0">
                    <a:moveTo>
                      <a:pt x="1" y="0"/>
                    </a:moveTo>
                    <a:lnTo>
                      <a:pt x="1969" y="2747"/>
                    </a:lnTo>
                    <a:lnTo>
                      <a:pt x="2051" y="734"/>
                    </a:lnTo>
                    <a:lnTo>
                      <a:pt x="1"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16"/>
              <p:cNvSpPr/>
              <p:nvPr/>
            </p:nvSpPr>
            <p:spPr>
              <a:xfrm>
                <a:off x="1764700" y="303525"/>
                <a:ext cx="147900" cy="182525"/>
              </a:xfrm>
              <a:custGeom>
                <a:avLst/>
                <a:gdLst/>
                <a:ahLst/>
                <a:cxnLst/>
                <a:rect l="l" t="t" r="r" b="b"/>
                <a:pathLst>
                  <a:path w="5916" h="7301" extrusionOk="0">
                    <a:moveTo>
                      <a:pt x="3510" y="1"/>
                    </a:moveTo>
                    <a:cubicBezTo>
                      <a:pt x="1706" y="1"/>
                      <a:pt x="0" y="1001"/>
                      <a:pt x="219" y="3988"/>
                    </a:cubicBezTo>
                    <a:cubicBezTo>
                      <a:pt x="431" y="6895"/>
                      <a:pt x="2202" y="7169"/>
                      <a:pt x="2202" y="7169"/>
                    </a:cubicBezTo>
                    <a:cubicBezTo>
                      <a:pt x="2506" y="7259"/>
                      <a:pt x="2793" y="7300"/>
                      <a:pt x="3064" y="7300"/>
                    </a:cubicBezTo>
                    <a:cubicBezTo>
                      <a:pt x="4253" y="7300"/>
                      <a:pt x="5119" y="6503"/>
                      <a:pt x="5559" y="5494"/>
                    </a:cubicBezTo>
                    <a:cubicBezTo>
                      <a:pt x="5908" y="4693"/>
                      <a:pt x="5915" y="3255"/>
                      <a:pt x="5829" y="2188"/>
                    </a:cubicBezTo>
                    <a:cubicBezTo>
                      <a:pt x="5753" y="1260"/>
                      <a:pt x="5302" y="219"/>
                      <a:pt x="4333" y="67"/>
                    </a:cubicBezTo>
                    <a:cubicBezTo>
                      <a:pt x="4061" y="24"/>
                      <a:pt x="3784" y="1"/>
                      <a:pt x="3510" y="1"/>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16"/>
              <p:cNvSpPr/>
              <p:nvPr/>
            </p:nvSpPr>
            <p:spPr>
              <a:xfrm>
                <a:off x="1880350" y="397950"/>
                <a:ext cx="8725" cy="20625"/>
              </a:xfrm>
              <a:custGeom>
                <a:avLst/>
                <a:gdLst/>
                <a:ahLst/>
                <a:cxnLst/>
                <a:rect l="l" t="t" r="r" b="b"/>
                <a:pathLst>
                  <a:path w="349" h="825" fill="none" extrusionOk="0">
                    <a:moveTo>
                      <a:pt x="192" y="0"/>
                    </a:moveTo>
                    <a:lnTo>
                      <a:pt x="334" y="639"/>
                    </a:lnTo>
                    <a:cubicBezTo>
                      <a:pt x="348" y="707"/>
                      <a:pt x="304" y="774"/>
                      <a:pt x="234" y="786"/>
                    </a:cubicBezTo>
                    <a:lnTo>
                      <a:pt x="0" y="825"/>
                    </a:lnTo>
                  </a:path>
                </a:pathLst>
              </a:custGeom>
              <a:noFill/>
              <a:ln w="1250"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16"/>
              <p:cNvSpPr/>
              <p:nvPr/>
            </p:nvSpPr>
            <p:spPr>
              <a:xfrm>
                <a:off x="1854650" y="428125"/>
                <a:ext cx="22775" cy="10425"/>
              </a:xfrm>
              <a:custGeom>
                <a:avLst/>
                <a:gdLst/>
                <a:ahLst/>
                <a:cxnLst/>
                <a:rect l="l" t="t" r="r" b="b"/>
                <a:pathLst>
                  <a:path w="911" h="417" fill="none" extrusionOk="0">
                    <a:moveTo>
                      <a:pt x="0" y="0"/>
                    </a:moveTo>
                    <a:cubicBezTo>
                      <a:pt x="0" y="0"/>
                      <a:pt x="368" y="416"/>
                      <a:pt x="911" y="271"/>
                    </a:cubicBezTo>
                  </a:path>
                </a:pathLst>
              </a:custGeom>
              <a:noFill/>
              <a:ln w="1250"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16"/>
              <p:cNvSpPr/>
              <p:nvPr/>
            </p:nvSpPr>
            <p:spPr>
              <a:xfrm>
                <a:off x="1715350" y="279450"/>
                <a:ext cx="184375" cy="177875"/>
              </a:xfrm>
              <a:custGeom>
                <a:avLst/>
                <a:gdLst/>
                <a:ahLst/>
                <a:cxnLst/>
                <a:rect l="l" t="t" r="r" b="b"/>
                <a:pathLst>
                  <a:path w="7375" h="7115" extrusionOk="0">
                    <a:moveTo>
                      <a:pt x="3855" y="1"/>
                    </a:moveTo>
                    <a:cubicBezTo>
                      <a:pt x="3722" y="1"/>
                      <a:pt x="3584" y="5"/>
                      <a:pt x="3441" y="13"/>
                    </a:cubicBezTo>
                    <a:cubicBezTo>
                      <a:pt x="1183" y="140"/>
                      <a:pt x="52" y="1884"/>
                      <a:pt x="30" y="3359"/>
                    </a:cubicBezTo>
                    <a:cubicBezTo>
                      <a:pt x="0" y="5545"/>
                      <a:pt x="1183" y="5948"/>
                      <a:pt x="2275" y="7114"/>
                    </a:cubicBezTo>
                    <a:lnTo>
                      <a:pt x="2602" y="5182"/>
                    </a:lnTo>
                    <a:lnTo>
                      <a:pt x="1873" y="2864"/>
                    </a:lnTo>
                    <a:cubicBezTo>
                      <a:pt x="2120" y="2339"/>
                      <a:pt x="2446" y="2273"/>
                      <a:pt x="2595" y="2273"/>
                    </a:cubicBezTo>
                    <a:cubicBezTo>
                      <a:pt x="2645" y="2273"/>
                      <a:pt x="2675" y="2280"/>
                      <a:pt x="2675" y="2280"/>
                    </a:cubicBezTo>
                    <a:cubicBezTo>
                      <a:pt x="2666" y="2232"/>
                      <a:pt x="3326" y="1925"/>
                      <a:pt x="3319" y="1875"/>
                    </a:cubicBezTo>
                    <a:cubicBezTo>
                      <a:pt x="4053" y="1166"/>
                      <a:pt x="4762" y="933"/>
                      <a:pt x="5378" y="933"/>
                    </a:cubicBezTo>
                    <a:cubicBezTo>
                      <a:pt x="6547" y="933"/>
                      <a:pt x="7375" y="1773"/>
                      <a:pt x="7375" y="1773"/>
                    </a:cubicBezTo>
                    <a:cubicBezTo>
                      <a:pt x="7375" y="1773"/>
                      <a:pt x="6708" y="1"/>
                      <a:pt x="3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16"/>
              <p:cNvSpPr/>
              <p:nvPr/>
            </p:nvSpPr>
            <p:spPr>
              <a:xfrm>
                <a:off x="1779925" y="291775"/>
                <a:ext cx="113950" cy="42125"/>
              </a:xfrm>
              <a:custGeom>
                <a:avLst/>
                <a:gdLst/>
                <a:ahLst/>
                <a:cxnLst/>
                <a:rect l="l" t="t" r="r" b="b"/>
                <a:pathLst>
                  <a:path w="4558" h="1685" extrusionOk="0">
                    <a:moveTo>
                      <a:pt x="2268" y="0"/>
                    </a:moveTo>
                    <a:cubicBezTo>
                      <a:pt x="2086" y="0"/>
                      <a:pt x="1891" y="14"/>
                      <a:pt x="1681" y="44"/>
                    </a:cubicBezTo>
                    <a:cubicBezTo>
                      <a:pt x="0" y="292"/>
                      <a:pt x="439" y="1684"/>
                      <a:pt x="439" y="1684"/>
                    </a:cubicBezTo>
                    <a:cubicBezTo>
                      <a:pt x="439" y="1684"/>
                      <a:pt x="961" y="994"/>
                      <a:pt x="1875" y="994"/>
                    </a:cubicBezTo>
                    <a:cubicBezTo>
                      <a:pt x="2027" y="994"/>
                      <a:pt x="2190" y="1013"/>
                      <a:pt x="2364" y="1058"/>
                    </a:cubicBezTo>
                    <a:cubicBezTo>
                      <a:pt x="2827" y="1177"/>
                      <a:pt x="3426" y="1299"/>
                      <a:pt x="3844" y="1299"/>
                    </a:cubicBezTo>
                    <a:cubicBezTo>
                      <a:pt x="4315" y="1299"/>
                      <a:pt x="4558" y="1144"/>
                      <a:pt x="4117" y="659"/>
                    </a:cubicBezTo>
                    <a:cubicBezTo>
                      <a:pt x="4117" y="659"/>
                      <a:pt x="3537" y="0"/>
                      <a:pt x="2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16"/>
              <p:cNvSpPr/>
              <p:nvPr/>
            </p:nvSpPr>
            <p:spPr>
              <a:xfrm>
                <a:off x="1756025" y="314825"/>
                <a:ext cx="44650" cy="92300"/>
              </a:xfrm>
              <a:custGeom>
                <a:avLst/>
                <a:gdLst/>
                <a:ahLst/>
                <a:cxnLst/>
                <a:rect l="l" t="t" r="r" b="b"/>
                <a:pathLst>
                  <a:path w="1786" h="3692" extrusionOk="0">
                    <a:moveTo>
                      <a:pt x="1256" y="1"/>
                    </a:moveTo>
                    <a:lnTo>
                      <a:pt x="1" y="699"/>
                    </a:lnTo>
                    <a:lnTo>
                      <a:pt x="173" y="3121"/>
                    </a:lnTo>
                    <a:lnTo>
                      <a:pt x="1376" y="3691"/>
                    </a:lnTo>
                    <a:cubicBezTo>
                      <a:pt x="1376" y="3691"/>
                      <a:pt x="1785" y="2515"/>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16"/>
              <p:cNvSpPr/>
              <p:nvPr/>
            </p:nvSpPr>
            <p:spPr>
              <a:xfrm>
                <a:off x="1735175" y="381500"/>
                <a:ext cx="57650" cy="52900"/>
              </a:xfrm>
              <a:custGeom>
                <a:avLst/>
                <a:gdLst/>
                <a:ahLst/>
                <a:cxnLst/>
                <a:rect l="l" t="t" r="r" b="b"/>
                <a:pathLst>
                  <a:path w="2306" h="2116" extrusionOk="0">
                    <a:moveTo>
                      <a:pt x="1155" y="0"/>
                    </a:moveTo>
                    <a:cubicBezTo>
                      <a:pt x="1085" y="0"/>
                      <a:pt x="1014" y="7"/>
                      <a:pt x="943" y="22"/>
                    </a:cubicBezTo>
                    <a:cubicBezTo>
                      <a:pt x="371" y="137"/>
                      <a:pt x="0" y="695"/>
                      <a:pt x="117" y="1268"/>
                    </a:cubicBezTo>
                    <a:cubicBezTo>
                      <a:pt x="218" y="1770"/>
                      <a:pt x="659" y="2116"/>
                      <a:pt x="1151" y="2116"/>
                    </a:cubicBezTo>
                    <a:cubicBezTo>
                      <a:pt x="1221" y="2116"/>
                      <a:pt x="1292" y="2109"/>
                      <a:pt x="1363" y="2095"/>
                    </a:cubicBezTo>
                    <a:cubicBezTo>
                      <a:pt x="1936" y="1979"/>
                      <a:pt x="2306" y="1421"/>
                      <a:pt x="2190" y="848"/>
                    </a:cubicBezTo>
                    <a:cubicBezTo>
                      <a:pt x="2089" y="347"/>
                      <a:pt x="1648" y="0"/>
                      <a:pt x="1155" y="0"/>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16"/>
              <p:cNvSpPr/>
              <p:nvPr/>
            </p:nvSpPr>
            <p:spPr>
              <a:xfrm>
                <a:off x="1752850" y="395400"/>
                <a:ext cx="22950" cy="21750"/>
              </a:xfrm>
              <a:custGeom>
                <a:avLst/>
                <a:gdLst/>
                <a:ahLst/>
                <a:cxnLst/>
                <a:rect l="l" t="t" r="r" b="b"/>
                <a:pathLst>
                  <a:path w="918" h="870" fill="none" extrusionOk="0">
                    <a:moveTo>
                      <a:pt x="0" y="149"/>
                    </a:moveTo>
                    <a:cubicBezTo>
                      <a:pt x="0" y="149"/>
                      <a:pt x="794" y="0"/>
                      <a:pt x="918" y="870"/>
                    </a:cubicBezTo>
                  </a:path>
                </a:pathLst>
              </a:custGeom>
              <a:noFill/>
              <a:ln w="1250"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6" name="Google Shape;4526;p116"/>
            <p:cNvSpPr/>
            <p:nvPr/>
          </p:nvSpPr>
          <p:spPr>
            <a:xfrm>
              <a:off x="1307229" y="1647576"/>
              <a:ext cx="91684" cy="23195"/>
            </a:xfrm>
            <a:custGeom>
              <a:avLst/>
              <a:gdLst/>
              <a:ahLst/>
              <a:cxnLst/>
              <a:rect l="l" t="t" r="r" b="b"/>
              <a:pathLst>
                <a:path w="12032" h="3045" extrusionOk="0">
                  <a:moveTo>
                    <a:pt x="1176" y="1"/>
                  </a:moveTo>
                  <a:cubicBezTo>
                    <a:pt x="523" y="1"/>
                    <a:pt x="0" y="680"/>
                    <a:pt x="0" y="1516"/>
                  </a:cubicBezTo>
                  <a:cubicBezTo>
                    <a:pt x="0" y="2365"/>
                    <a:pt x="523" y="3044"/>
                    <a:pt x="1176" y="3044"/>
                  </a:cubicBezTo>
                  <a:cubicBezTo>
                    <a:pt x="1816" y="3044"/>
                    <a:pt x="2339" y="2365"/>
                    <a:pt x="2339" y="1516"/>
                  </a:cubicBezTo>
                  <a:cubicBezTo>
                    <a:pt x="2339" y="680"/>
                    <a:pt x="1816" y="1"/>
                    <a:pt x="1176" y="1"/>
                  </a:cubicBezTo>
                  <a:close/>
                  <a:moveTo>
                    <a:pt x="10856" y="1"/>
                  </a:moveTo>
                  <a:cubicBezTo>
                    <a:pt x="10203" y="1"/>
                    <a:pt x="9680" y="680"/>
                    <a:pt x="9680" y="1516"/>
                  </a:cubicBezTo>
                  <a:cubicBezTo>
                    <a:pt x="9680" y="2365"/>
                    <a:pt x="10203" y="3044"/>
                    <a:pt x="10856" y="3044"/>
                  </a:cubicBezTo>
                  <a:cubicBezTo>
                    <a:pt x="11509" y="3044"/>
                    <a:pt x="12032" y="2365"/>
                    <a:pt x="12032" y="1516"/>
                  </a:cubicBezTo>
                  <a:cubicBezTo>
                    <a:pt x="12032" y="680"/>
                    <a:pt x="11509" y="1"/>
                    <a:pt x="10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16"/>
            <p:cNvSpPr/>
            <p:nvPr/>
          </p:nvSpPr>
          <p:spPr>
            <a:xfrm rot="429020">
              <a:off x="1276302" y="1587455"/>
              <a:ext cx="142351" cy="34414"/>
            </a:xfrm>
            <a:custGeom>
              <a:avLst/>
              <a:gdLst/>
              <a:ahLst/>
              <a:cxnLst/>
              <a:rect l="l" t="t" r="r" b="b"/>
              <a:pathLst>
                <a:path w="10674" h="2580" extrusionOk="0">
                  <a:moveTo>
                    <a:pt x="9166" y="1"/>
                  </a:moveTo>
                  <a:cubicBezTo>
                    <a:pt x="9102" y="1"/>
                    <a:pt x="9039" y="2"/>
                    <a:pt x="8975" y="6"/>
                  </a:cubicBezTo>
                  <a:cubicBezTo>
                    <a:pt x="8387" y="58"/>
                    <a:pt x="7747" y="306"/>
                    <a:pt x="7486" y="842"/>
                  </a:cubicBezTo>
                  <a:cubicBezTo>
                    <a:pt x="7447" y="920"/>
                    <a:pt x="7421" y="999"/>
                    <a:pt x="7434" y="1077"/>
                  </a:cubicBezTo>
                  <a:cubicBezTo>
                    <a:pt x="7447" y="1156"/>
                    <a:pt x="7512" y="1234"/>
                    <a:pt x="7603" y="1234"/>
                  </a:cubicBezTo>
                  <a:cubicBezTo>
                    <a:pt x="7643" y="1234"/>
                    <a:pt x="7682" y="1208"/>
                    <a:pt x="7721" y="1195"/>
                  </a:cubicBezTo>
                  <a:cubicBezTo>
                    <a:pt x="8129" y="991"/>
                    <a:pt x="8580" y="831"/>
                    <a:pt x="9040" y="831"/>
                  </a:cubicBezTo>
                  <a:cubicBezTo>
                    <a:pt x="9140" y="831"/>
                    <a:pt x="9240" y="839"/>
                    <a:pt x="9341" y="855"/>
                  </a:cubicBezTo>
                  <a:cubicBezTo>
                    <a:pt x="9398" y="845"/>
                    <a:pt x="9461" y="840"/>
                    <a:pt x="9529" y="840"/>
                  </a:cubicBezTo>
                  <a:cubicBezTo>
                    <a:pt x="9728" y="840"/>
                    <a:pt x="9966" y="882"/>
                    <a:pt x="10190" y="960"/>
                  </a:cubicBezTo>
                  <a:cubicBezTo>
                    <a:pt x="10250" y="980"/>
                    <a:pt x="10318" y="1007"/>
                    <a:pt x="10382" y="1007"/>
                  </a:cubicBezTo>
                  <a:cubicBezTo>
                    <a:pt x="10401" y="1007"/>
                    <a:pt x="10420" y="1005"/>
                    <a:pt x="10438" y="999"/>
                  </a:cubicBezTo>
                  <a:cubicBezTo>
                    <a:pt x="10595" y="973"/>
                    <a:pt x="10673" y="777"/>
                    <a:pt x="10621" y="620"/>
                  </a:cubicBezTo>
                  <a:cubicBezTo>
                    <a:pt x="10582" y="476"/>
                    <a:pt x="10451" y="372"/>
                    <a:pt x="10321" y="280"/>
                  </a:cubicBezTo>
                  <a:cubicBezTo>
                    <a:pt x="9982" y="77"/>
                    <a:pt x="9574" y="1"/>
                    <a:pt x="9166" y="1"/>
                  </a:cubicBezTo>
                  <a:close/>
                  <a:moveTo>
                    <a:pt x="2117" y="916"/>
                  </a:moveTo>
                  <a:cubicBezTo>
                    <a:pt x="1843" y="916"/>
                    <a:pt x="1565" y="965"/>
                    <a:pt x="1307" y="1051"/>
                  </a:cubicBezTo>
                  <a:cubicBezTo>
                    <a:pt x="784" y="1234"/>
                    <a:pt x="275" y="1587"/>
                    <a:pt x="66" y="2096"/>
                  </a:cubicBezTo>
                  <a:cubicBezTo>
                    <a:pt x="27" y="2201"/>
                    <a:pt x="0" y="2292"/>
                    <a:pt x="27" y="2397"/>
                  </a:cubicBezTo>
                  <a:cubicBezTo>
                    <a:pt x="40" y="2488"/>
                    <a:pt x="131" y="2579"/>
                    <a:pt x="223" y="2579"/>
                  </a:cubicBezTo>
                  <a:cubicBezTo>
                    <a:pt x="301" y="2579"/>
                    <a:pt x="353" y="2527"/>
                    <a:pt x="405" y="2488"/>
                  </a:cubicBezTo>
                  <a:cubicBezTo>
                    <a:pt x="899" y="2144"/>
                    <a:pt x="1499" y="1951"/>
                    <a:pt x="2096" y="1951"/>
                  </a:cubicBezTo>
                  <a:cubicBezTo>
                    <a:pt x="2225" y="1951"/>
                    <a:pt x="2355" y="1960"/>
                    <a:pt x="2483" y="1979"/>
                  </a:cubicBezTo>
                  <a:cubicBezTo>
                    <a:pt x="2587" y="1992"/>
                    <a:pt x="2757" y="2005"/>
                    <a:pt x="2927" y="2031"/>
                  </a:cubicBezTo>
                  <a:cubicBezTo>
                    <a:pt x="2981" y="2039"/>
                    <a:pt x="3040" y="2044"/>
                    <a:pt x="3097" y="2044"/>
                  </a:cubicBezTo>
                  <a:cubicBezTo>
                    <a:pt x="3233" y="2044"/>
                    <a:pt x="3367" y="2014"/>
                    <a:pt x="3449" y="1913"/>
                  </a:cubicBezTo>
                  <a:cubicBezTo>
                    <a:pt x="3580" y="1730"/>
                    <a:pt x="3449" y="1469"/>
                    <a:pt x="3279" y="1325"/>
                  </a:cubicBezTo>
                  <a:cubicBezTo>
                    <a:pt x="2968" y="1038"/>
                    <a:pt x="2548" y="916"/>
                    <a:pt x="2117" y="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16"/>
            <p:cNvSpPr/>
            <p:nvPr/>
          </p:nvSpPr>
          <p:spPr>
            <a:xfrm>
              <a:off x="1233325" y="1684300"/>
              <a:ext cx="62700" cy="62700"/>
            </a:xfrm>
            <a:prstGeom prst="ellipse">
              <a:avLst/>
            </a:pr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9" name="Google Shape;4529;p116"/>
            <p:cNvGrpSpPr/>
            <p:nvPr/>
          </p:nvGrpSpPr>
          <p:grpSpPr>
            <a:xfrm>
              <a:off x="1195512" y="1677602"/>
              <a:ext cx="202967" cy="132977"/>
              <a:chOff x="1776650" y="400625"/>
              <a:chExt cx="130425" cy="85450"/>
            </a:xfrm>
          </p:grpSpPr>
          <p:sp>
            <p:nvSpPr>
              <p:cNvPr id="4530" name="Google Shape;4530;p116"/>
              <p:cNvSpPr/>
              <p:nvPr/>
            </p:nvSpPr>
            <p:spPr>
              <a:xfrm>
                <a:off x="1784275" y="410600"/>
                <a:ext cx="122800" cy="75475"/>
              </a:xfrm>
              <a:custGeom>
                <a:avLst/>
                <a:gdLst/>
                <a:ahLst/>
                <a:cxnLst/>
                <a:rect l="l" t="t" r="r" b="b"/>
                <a:pathLst>
                  <a:path w="4912" h="3019" extrusionOk="0">
                    <a:moveTo>
                      <a:pt x="3909" y="0"/>
                    </a:moveTo>
                    <a:cubicBezTo>
                      <a:pt x="3103" y="0"/>
                      <a:pt x="748" y="137"/>
                      <a:pt x="1" y="1691"/>
                    </a:cubicBezTo>
                    <a:cubicBezTo>
                      <a:pt x="1" y="1691"/>
                      <a:pt x="409" y="3018"/>
                      <a:pt x="2172" y="3018"/>
                    </a:cubicBezTo>
                    <a:cubicBezTo>
                      <a:pt x="2342" y="3018"/>
                      <a:pt x="2524" y="3006"/>
                      <a:pt x="2720" y="2979"/>
                    </a:cubicBezTo>
                    <a:cubicBezTo>
                      <a:pt x="2720" y="2979"/>
                      <a:pt x="4349" y="2771"/>
                      <a:pt x="4912" y="810"/>
                    </a:cubicBezTo>
                    <a:lnTo>
                      <a:pt x="4182" y="7"/>
                    </a:lnTo>
                    <a:cubicBezTo>
                      <a:pt x="4182" y="7"/>
                      <a:pt x="4081" y="0"/>
                      <a:pt x="3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16"/>
              <p:cNvSpPr/>
              <p:nvPr/>
            </p:nvSpPr>
            <p:spPr>
              <a:xfrm>
                <a:off x="1785450" y="400625"/>
                <a:ext cx="39075" cy="30425"/>
              </a:xfrm>
              <a:custGeom>
                <a:avLst/>
                <a:gdLst/>
                <a:ahLst/>
                <a:cxnLst/>
                <a:rect l="l" t="t" r="r" b="b"/>
                <a:pathLst>
                  <a:path w="1563" h="1217" fill="none" extrusionOk="0">
                    <a:moveTo>
                      <a:pt x="1" y="1"/>
                    </a:moveTo>
                    <a:lnTo>
                      <a:pt x="1562" y="1217"/>
                    </a:lnTo>
                  </a:path>
                </a:pathLst>
              </a:custGeom>
              <a:solidFill>
                <a:schemeClr val="lt1"/>
              </a:solidFill>
              <a:ln w="2625" cap="flat" cmpd="sng">
                <a:solidFill>
                  <a:srgbClr val="FFFFFF"/>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16"/>
              <p:cNvSpPr/>
              <p:nvPr/>
            </p:nvSpPr>
            <p:spPr>
              <a:xfrm>
                <a:off x="1776650" y="431175"/>
                <a:ext cx="11025" cy="24675"/>
              </a:xfrm>
              <a:custGeom>
                <a:avLst/>
                <a:gdLst/>
                <a:ahLst/>
                <a:cxnLst/>
                <a:rect l="l" t="t" r="r" b="b"/>
                <a:pathLst>
                  <a:path w="441" h="987" fill="none" extrusionOk="0">
                    <a:moveTo>
                      <a:pt x="0" y="0"/>
                    </a:moveTo>
                    <a:lnTo>
                      <a:pt x="440" y="987"/>
                    </a:lnTo>
                  </a:path>
                </a:pathLst>
              </a:custGeom>
              <a:solidFill>
                <a:schemeClr val="lt1"/>
              </a:solidFill>
              <a:ln w="2625" cap="flat" cmpd="sng">
                <a:solidFill>
                  <a:srgbClr val="FFFFFF"/>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3" name="Google Shape;4533;p116"/>
          <p:cNvGrpSpPr/>
          <p:nvPr/>
        </p:nvGrpSpPr>
        <p:grpSpPr>
          <a:xfrm>
            <a:off x="2044461" y="1819609"/>
            <a:ext cx="991844" cy="2601538"/>
            <a:chOff x="2044461" y="1438609"/>
            <a:chExt cx="991844" cy="2601538"/>
          </a:xfrm>
        </p:grpSpPr>
        <p:grpSp>
          <p:nvGrpSpPr>
            <p:cNvPr id="4534" name="Google Shape;4534;p116"/>
            <p:cNvGrpSpPr/>
            <p:nvPr/>
          </p:nvGrpSpPr>
          <p:grpSpPr>
            <a:xfrm>
              <a:off x="2044461" y="1438609"/>
              <a:ext cx="991844" cy="2601538"/>
              <a:chOff x="2272500" y="238100"/>
              <a:chExt cx="637350" cy="1671725"/>
            </a:xfrm>
          </p:grpSpPr>
          <p:sp>
            <p:nvSpPr>
              <p:cNvPr id="4535" name="Google Shape;4535;p116"/>
              <p:cNvSpPr/>
              <p:nvPr/>
            </p:nvSpPr>
            <p:spPr>
              <a:xfrm>
                <a:off x="2401225" y="1264625"/>
                <a:ext cx="132275" cy="544950"/>
              </a:xfrm>
              <a:custGeom>
                <a:avLst/>
                <a:gdLst/>
                <a:ahLst/>
                <a:cxnLst/>
                <a:rect l="l" t="t" r="r" b="b"/>
                <a:pathLst>
                  <a:path w="5291" h="21798" extrusionOk="0">
                    <a:moveTo>
                      <a:pt x="2878" y="1"/>
                    </a:moveTo>
                    <a:lnTo>
                      <a:pt x="1" y="1630"/>
                    </a:lnTo>
                    <a:lnTo>
                      <a:pt x="2422" y="21693"/>
                    </a:lnTo>
                    <a:lnTo>
                      <a:pt x="4293" y="21797"/>
                    </a:lnTo>
                    <a:cubicBezTo>
                      <a:pt x="4293" y="21797"/>
                      <a:pt x="5291" y="9482"/>
                      <a:pt x="4632" y="5821"/>
                    </a:cubicBezTo>
                    <a:cubicBezTo>
                      <a:pt x="3862" y="1551"/>
                      <a:pt x="2878" y="1"/>
                      <a:pt x="2878"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16"/>
              <p:cNvSpPr/>
              <p:nvPr/>
            </p:nvSpPr>
            <p:spPr>
              <a:xfrm>
                <a:off x="2316875" y="1803100"/>
                <a:ext cx="206575" cy="97675"/>
              </a:xfrm>
              <a:custGeom>
                <a:avLst/>
                <a:gdLst/>
                <a:ahLst/>
                <a:cxnLst/>
                <a:rect l="l" t="t" r="r" b="b"/>
                <a:pathLst>
                  <a:path w="8263" h="3907" extrusionOk="0">
                    <a:moveTo>
                      <a:pt x="7672" y="1"/>
                    </a:moveTo>
                    <a:lnTo>
                      <a:pt x="3086" y="2594"/>
                    </a:lnTo>
                    <a:cubicBezTo>
                      <a:pt x="2873" y="2580"/>
                      <a:pt x="2675" y="2574"/>
                      <a:pt x="2490" y="2574"/>
                    </a:cubicBezTo>
                    <a:cubicBezTo>
                      <a:pt x="313" y="2574"/>
                      <a:pt x="1" y="3464"/>
                      <a:pt x="1" y="3464"/>
                    </a:cubicBezTo>
                    <a:lnTo>
                      <a:pt x="5776" y="3783"/>
                    </a:lnTo>
                    <a:lnTo>
                      <a:pt x="7564" y="1938"/>
                    </a:lnTo>
                    <a:lnTo>
                      <a:pt x="7458" y="3876"/>
                    </a:lnTo>
                    <a:lnTo>
                      <a:pt x="8019" y="3906"/>
                    </a:lnTo>
                    <a:cubicBezTo>
                      <a:pt x="8019" y="3906"/>
                      <a:pt x="8082" y="2251"/>
                      <a:pt x="8172" y="1131"/>
                    </a:cubicBezTo>
                    <a:cubicBezTo>
                      <a:pt x="8262" y="11"/>
                      <a:pt x="7672" y="1"/>
                      <a:pt x="7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16"/>
              <p:cNvSpPr/>
              <p:nvPr/>
            </p:nvSpPr>
            <p:spPr>
              <a:xfrm>
                <a:off x="2387850" y="1742500"/>
                <a:ext cx="122800" cy="127600"/>
              </a:xfrm>
              <a:custGeom>
                <a:avLst/>
                <a:gdLst/>
                <a:ahLst/>
                <a:cxnLst/>
                <a:rect l="l" t="t" r="r" b="b"/>
                <a:pathLst>
                  <a:path w="4912" h="5104" extrusionOk="0">
                    <a:moveTo>
                      <a:pt x="2712" y="1"/>
                    </a:moveTo>
                    <a:lnTo>
                      <a:pt x="2921" y="2320"/>
                    </a:lnTo>
                    <a:lnTo>
                      <a:pt x="1" y="5029"/>
                    </a:lnTo>
                    <a:lnTo>
                      <a:pt x="1272" y="5100"/>
                    </a:lnTo>
                    <a:cubicBezTo>
                      <a:pt x="1316" y="5102"/>
                      <a:pt x="1359" y="5103"/>
                      <a:pt x="1403" y="5103"/>
                    </a:cubicBezTo>
                    <a:cubicBezTo>
                      <a:pt x="1952" y="5103"/>
                      <a:pt x="2485" y="4915"/>
                      <a:pt x="2913" y="4567"/>
                    </a:cubicBezTo>
                    <a:cubicBezTo>
                      <a:pt x="3536" y="4059"/>
                      <a:pt x="4382" y="3272"/>
                      <a:pt x="4833" y="2425"/>
                    </a:cubicBezTo>
                    <a:lnTo>
                      <a:pt x="4912" y="984"/>
                    </a:lnTo>
                    <a:lnTo>
                      <a:pt x="271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16"/>
              <p:cNvSpPr/>
              <p:nvPr/>
            </p:nvSpPr>
            <p:spPr>
              <a:xfrm>
                <a:off x="2564450" y="1273625"/>
                <a:ext cx="132275" cy="544925"/>
              </a:xfrm>
              <a:custGeom>
                <a:avLst/>
                <a:gdLst/>
                <a:ahLst/>
                <a:cxnLst/>
                <a:rect l="l" t="t" r="r" b="b"/>
                <a:pathLst>
                  <a:path w="5291" h="21797" extrusionOk="0">
                    <a:moveTo>
                      <a:pt x="2877" y="0"/>
                    </a:moveTo>
                    <a:lnTo>
                      <a:pt x="0" y="1630"/>
                    </a:lnTo>
                    <a:lnTo>
                      <a:pt x="2455" y="21696"/>
                    </a:lnTo>
                    <a:lnTo>
                      <a:pt x="4293" y="21796"/>
                    </a:lnTo>
                    <a:cubicBezTo>
                      <a:pt x="4293" y="21796"/>
                      <a:pt x="5290" y="9481"/>
                      <a:pt x="4632" y="5822"/>
                    </a:cubicBezTo>
                    <a:cubicBezTo>
                      <a:pt x="3862" y="1552"/>
                      <a:pt x="2877" y="0"/>
                      <a:pt x="287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16"/>
              <p:cNvSpPr/>
              <p:nvPr/>
            </p:nvSpPr>
            <p:spPr>
              <a:xfrm>
                <a:off x="2480900" y="1812150"/>
                <a:ext cx="206575" cy="97675"/>
              </a:xfrm>
              <a:custGeom>
                <a:avLst/>
                <a:gdLst/>
                <a:ahLst/>
                <a:cxnLst/>
                <a:rect l="l" t="t" r="r" b="b"/>
                <a:pathLst>
                  <a:path w="8263" h="3907" extrusionOk="0">
                    <a:moveTo>
                      <a:pt x="7672" y="0"/>
                    </a:moveTo>
                    <a:lnTo>
                      <a:pt x="3086" y="2594"/>
                    </a:lnTo>
                    <a:cubicBezTo>
                      <a:pt x="2874" y="2581"/>
                      <a:pt x="2675" y="2574"/>
                      <a:pt x="2491" y="2574"/>
                    </a:cubicBezTo>
                    <a:cubicBezTo>
                      <a:pt x="314" y="2574"/>
                      <a:pt x="1" y="3465"/>
                      <a:pt x="1" y="3465"/>
                    </a:cubicBezTo>
                    <a:lnTo>
                      <a:pt x="5777" y="3782"/>
                    </a:lnTo>
                    <a:lnTo>
                      <a:pt x="7565" y="1938"/>
                    </a:lnTo>
                    <a:lnTo>
                      <a:pt x="7565" y="1938"/>
                    </a:lnTo>
                    <a:lnTo>
                      <a:pt x="7458" y="3875"/>
                    </a:lnTo>
                    <a:lnTo>
                      <a:pt x="8019" y="3907"/>
                    </a:lnTo>
                    <a:cubicBezTo>
                      <a:pt x="8019" y="3907"/>
                      <a:pt x="8082" y="2251"/>
                      <a:pt x="8173" y="1130"/>
                    </a:cubicBezTo>
                    <a:cubicBezTo>
                      <a:pt x="8262" y="10"/>
                      <a:pt x="7672" y="0"/>
                      <a:pt x="7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16"/>
              <p:cNvSpPr/>
              <p:nvPr/>
            </p:nvSpPr>
            <p:spPr>
              <a:xfrm>
                <a:off x="2551875" y="1751550"/>
                <a:ext cx="122800" cy="127575"/>
              </a:xfrm>
              <a:custGeom>
                <a:avLst/>
                <a:gdLst/>
                <a:ahLst/>
                <a:cxnLst/>
                <a:rect l="l" t="t" r="r" b="b"/>
                <a:pathLst>
                  <a:path w="4912" h="5103" extrusionOk="0">
                    <a:moveTo>
                      <a:pt x="2712" y="0"/>
                    </a:moveTo>
                    <a:lnTo>
                      <a:pt x="2921" y="2319"/>
                    </a:lnTo>
                    <a:lnTo>
                      <a:pt x="1" y="5028"/>
                    </a:lnTo>
                    <a:lnTo>
                      <a:pt x="1272" y="5099"/>
                    </a:lnTo>
                    <a:cubicBezTo>
                      <a:pt x="1316" y="5101"/>
                      <a:pt x="1359" y="5103"/>
                      <a:pt x="1403" y="5103"/>
                    </a:cubicBezTo>
                    <a:cubicBezTo>
                      <a:pt x="1952" y="5103"/>
                      <a:pt x="2485" y="4915"/>
                      <a:pt x="2913" y="4566"/>
                    </a:cubicBezTo>
                    <a:cubicBezTo>
                      <a:pt x="3537" y="4059"/>
                      <a:pt x="4382" y="3271"/>
                      <a:pt x="4833" y="2424"/>
                    </a:cubicBezTo>
                    <a:lnTo>
                      <a:pt x="4912" y="983"/>
                    </a:lnTo>
                    <a:lnTo>
                      <a:pt x="271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16"/>
              <p:cNvSpPr/>
              <p:nvPr/>
            </p:nvSpPr>
            <p:spPr>
              <a:xfrm>
                <a:off x="2379350" y="830625"/>
                <a:ext cx="334175" cy="491700"/>
              </a:xfrm>
              <a:custGeom>
                <a:avLst/>
                <a:gdLst/>
                <a:ahLst/>
                <a:cxnLst/>
                <a:rect l="l" t="t" r="r" b="b"/>
                <a:pathLst>
                  <a:path w="13367" h="19668" extrusionOk="0">
                    <a:moveTo>
                      <a:pt x="1923" y="0"/>
                    </a:moveTo>
                    <a:lnTo>
                      <a:pt x="1" y="18942"/>
                    </a:lnTo>
                    <a:lnTo>
                      <a:pt x="13173" y="19668"/>
                    </a:lnTo>
                    <a:cubicBezTo>
                      <a:pt x="13173" y="19668"/>
                      <a:pt x="13367" y="5780"/>
                      <a:pt x="10186" y="456"/>
                    </a:cubicBezTo>
                    <a:lnTo>
                      <a:pt x="19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16"/>
              <p:cNvSpPr/>
              <p:nvPr/>
            </p:nvSpPr>
            <p:spPr>
              <a:xfrm>
                <a:off x="2284525" y="1229725"/>
                <a:ext cx="50225" cy="53325"/>
              </a:xfrm>
              <a:custGeom>
                <a:avLst/>
                <a:gdLst/>
                <a:ahLst/>
                <a:cxnLst/>
                <a:rect l="l" t="t" r="r" b="b"/>
                <a:pathLst>
                  <a:path w="2009" h="2133" extrusionOk="0">
                    <a:moveTo>
                      <a:pt x="2009" y="1"/>
                    </a:moveTo>
                    <a:lnTo>
                      <a:pt x="691" y="694"/>
                    </a:lnTo>
                    <a:lnTo>
                      <a:pt x="73" y="1734"/>
                    </a:lnTo>
                    <a:cubicBezTo>
                      <a:pt x="0" y="1856"/>
                      <a:pt x="37" y="2012"/>
                      <a:pt x="156" y="2089"/>
                    </a:cubicBezTo>
                    <a:cubicBezTo>
                      <a:pt x="200" y="2118"/>
                      <a:pt x="250" y="2132"/>
                      <a:pt x="300" y="2132"/>
                    </a:cubicBezTo>
                    <a:cubicBezTo>
                      <a:pt x="381" y="2132"/>
                      <a:pt x="460" y="2095"/>
                      <a:pt x="512" y="2026"/>
                    </a:cubicBezTo>
                    <a:lnTo>
                      <a:pt x="2009"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16"/>
              <p:cNvSpPr/>
              <p:nvPr/>
            </p:nvSpPr>
            <p:spPr>
              <a:xfrm>
                <a:off x="2272500" y="1138375"/>
                <a:ext cx="118675" cy="136125"/>
              </a:xfrm>
              <a:custGeom>
                <a:avLst/>
                <a:gdLst/>
                <a:ahLst/>
                <a:cxnLst/>
                <a:rect l="l" t="t" r="r" b="b"/>
                <a:pathLst>
                  <a:path w="4747" h="5445" extrusionOk="0">
                    <a:moveTo>
                      <a:pt x="4007" y="1"/>
                    </a:moveTo>
                    <a:cubicBezTo>
                      <a:pt x="3749" y="1"/>
                      <a:pt x="3510" y="143"/>
                      <a:pt x="3393" y="379"/>
                    </a:cubicBezTo>
                    <a:cubicBezTo>
                      <a:pt x="3031" y="1117"/>
                      <a:pt x="2313" y="2254"/>
                      <a:pt x="2313" y="2254"/>
                    </a:cubicBezTo>
                    <a:lnTo>
                      <a:pt x="66" y="5076"/>
                    </a:lnTo>
                    <a:cubicBezTo>
                      <a:pt x="7" y="5150"/>
                      <a:pt x="0" y="5256"/>
                      <a:pt x="52" y="5336"/>
                    </a:cubicBezTo>
                    <a:cubicBezTo>
                      <a:pt x="95" y="5407"/>
                      <a:pt x="170" y="5444"/>
                      <a:pt x="245" y="5444"/>
                    </a:cubicBezTo>
                    <a:cubicBezTo>
                      <a:pt x="294" y="5444"/>
                      <a:pt x="344" y="5428"/>
                      <a:pt x="386" y="5394"/>
                    </a:cubicBezTo>
                    <a:lnTo>
                      <a:pt x="2854" y="3544"/>
                    </a:lnTo>
                    <a:lnTo>
                      <a:pt x="2854" y="3544"/>
                    </a:lnTo>
                    <a:cubicBezTo>
                      <a:pt x="2579" y="4035"/>
                      <a:pt x="2454" y="4529"/>
                      <a:pt x="2398" y="4823"/>
                    </a:cubicBezTo>
                    <a:cubicBezTo>
                      <a:pt x="2370" y="4975"/>
                      <a:pt x="2467" y="5123"/>
                      <a:pt x="2617" y="5159"/>
                    </a:cubicBezTo>
                    <a:lnTo>
                      <a:pt x="2618" y="5159"/>
                    </a:lnTo>
                    <a:cubicBezTo>
                      <a:pt x="2642" y="5165"/>
                      <a:pt x="2665" y="5168"/>
                      <a:pt x="2688" y="5168"/>
                    </a:cubicBezTo>
                    <a:cubicBezTo>
                      <a:pt x="2806" y="5168"/>
                      <a:pt x="2914" y="5096"/>
                      <a:pt x="2962" y="4984"/>
                    </a:cubicBezTo>
                    <a:cubicBezTo>
                      <a:pt x="3070" y="4723"/>
                      <a:pt x="3315" y="4267"/>
                      <a:pt x="3845" y="3676"/>
                    </a:cubicBezTo>
                    <a:cubicBezTo>
                      <a:pt x="4696" y="2731"/>
                      <a:pt x="4594" y="1416"/>
                      <a:pt x="4594" y="1416"/>
                    </a:cubicBezTo>
                    <a:lnTo>
                      <a:pt x="4689" y="793"/>
                    </a:lnTo>
                    <a:cubicBezTo>
                      <a:pt x="4747" y="410"/>
                      <a:pt x="4476" y="53"/>
                      <a:pt x="4091" y="6"/>
                    </a:cubicBezTo>
                    <a:cubicBezTo>
                      <a:pt x="4063" y="2"/>
                      <a:pt x="4035" y="1"/>
                      <a:pt x="4007"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16"/>
              <p:cNvSpPr/>
              <p:nvPr/>
            </p:nvSpPr>
            <p:spPr>
              <a:xfrm>
                <a:off x="2357775" y="971900"/>
                <a:ext cx="73300" cy="187550"/>
              </a:xfrm>
              <a:custGeom>
                <a:avLst/>
                <a:gdLst/>
                <a:ahLst/>
                <a:cxnLst/>
                <a:rect l="l" t="t" r="r" b="b"/>
                <a:pathLst>
                  <a:path w="2932" h="7502" extrusionOk="0">
                    <a:moveTo>
                      <a:pt x="922" y="1"/>
                    </a:moveTo>
                    <a:lnTo>
                      <a:pt x="0" y="7132"/>
                    </a:lnTo>
                    <a:lnTo>
                      <a:pt x="1255" y="7501"/>
                    </a:lnTo>
                    <a:lnTo>
                      <a:pt x="2931" y="1061"/>
                    </a:lnTo>
                    <a:lnTo>
                      <a:pt x="92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16"/>
              <p:cNvSpPr/>
              <p:nvPr/>
            </p:nvSpPr>
            <p:spPr>
              <a:xfrm>
                <a:off x="2363050" y="547450"/>
                <a:ext cx="111275" cy="537250"/>
              </a:xfrm>
              <a:custGeom>
                <a:avLst/>
                <a:gdLst/>
                <a:ahLst/>
                <a:cxnLst/>
                <a:rect l="l" t="t" r="r" b="b"/>
                <a:pathLst>
                  <a:path w="4451" h="21490" extrusionOk="0">
                    <a:moveTo>
                      <a:pt x="4451" y="1"/>
                    </a:moveTo>
                    <a:lnTo>
                      <a:pt x="4451" y="1"/>
                    </a:lnTo>
                    <a:cubicBezTo>
                      <a:pt x="4451" y="1"/>
                      <a:pt x="1833" y="782"/>
                      <a:pt x="1314" y="6132"/>
                    </a:cubicBezTo>
                    <a:cubicBezTo>
                      <a:pt x="795" y="11483"/>
                      <a:pt x="1" y="21379"/>
                      <a:pt x="1" y="21379"/>
                    </a:cubicBezTo>
                    <a:lnTo>
                      <a:pt x="2010" y="21489"/>
                    </a:lnTo>
                    <a:lnTo>
                      <a:pt x="4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16"/>
              <p:cNvSpPr/>
              <p:nvPr/>
            </p:nvSpPr>
            <p:spPr>
              <a:xfrm>
                <a:off x="2451575" y="531450"/>
                <a:ext cx="158300" cy="309225"/>
              </a:xfrm>
              <a:custGeom>
                <a:avLst/>
                <a:gdLst/>
                <a:ahLst/>
                <a:cxnLst/>
                <a:rect l="l" t="t" r="r" b="b"/>
                <a:pathLst>
                  <a:path w="6332" h="12369" extrusionOk="0">
                    <a:moveTo>
                      <a:pt x="3016" y="1"/>
                    </a:moveTo>
                    <a:cubicBezTo>
                      <a:pt x="3016" y="1"/>
                      <a:pt x="773" y="468"/>
                      <a:pt x="429" y="4244"/>
                    </a:cubicBezTo>
                    <a:lnTo>
                      <a:pt x="0" y="12020"/>
                    </a:lnTo>
                    <a:lnTo>
                      <a:pt x="6332" y="12369"/>
                    </a:lnTo>
                    <a:lnTo>
                      <a:pt x="5907" y="100"/>
                    </a:lnTo>
                    <a:lnTo>
                      <a:pt x="3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16"/>
              <p:cNvSpPr/>
              <p:nvPr/>
            </p:nvSpPr>
            <p:spPr>
              <a:xfrm>
                <a:off x="2521475" y="531450"/>
                <a:ext cx="77775" cy="47725"/>
              </a:xfrm>
              <a:custGeom>
                <a:avLst/>
                <a:gdLst/>
                <a:ahLst/>
                <a:cxnLst/>
                <a:rect l="l" t="t" r="r" b="b"/>
                <a:pathLst>
                  <a:path w="3111" h="1909" extrusionOk="0">
                    <a:moveTo>
                      <a:pt x="220" y="1"/>
                    </a:moveTo>
                    <a:lnTo>
                      <a:pt x="1" y="1908"/>
                    </a:lnTo>
                    <a:lnTo>
                      <a:pt x="3111" y="100"/>
                    </a:lnTo>
                    <a:lnTo>
                      <a:pt x="220"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16"/>
              <p:cNvSpPr/>
              <p:nvPr/>
            </p:nvSpPr>
            <p:spPr>
              <a:xfrm>
                <a:off x="2544675" y="533950"/>
                <a:ext cx="180050" cy="663350"/>
              </a:xfrm>
              <a:custGeom>
                <a:avLst/>
                <a:gdLst/>
                <a:ahLst/>
                <a:cxnLst/>
                <a:rect l="l" t="t" r="r" b="b"/>
                <a:pathLst>
                  <a:path w="7202" h="26534" extrusionOk="0">
                    <a:moveTo>
                      <a:pt x="2183" y="0"/>
                    </a:moveTo>
                    <a:cubicBezTo>
                      <a:pt x="0" y="5984"/>
                      <a:pt x="495" y="25855"/>
                      <a:pt x="495" y="25855"/>
                    </a:cubicBezTo>
                    <a:lnTo>
                      <a:pt x="7008" y="26533"/>
                    </a:lnTo>
                    <a:cubicBezTo>
                      <a:pt x="7201" y="17093"/>
                      <a:pt x="3362" y="10925"/>
                      <a:pt x="3362" y="10925"/>
                    </a:cubicBezTo>
                    <a:lnTo>
                      <a:pt x="5751" y="1775"/>
                    </a:lnTo>
                    <a:cubicBezTo>
                      <a:pt x="5776" y="1672"/>
                      <a:pt x="5727" y="1570"/>
                      <a:pt x="5645" y="1502"/>
                    </a:cubicBezTo>
                    <a:cubicBezTo>
                      <a:pt x="4059" y="163"/>
                      <a:pt x="2183" y="0"/>
                      <a:pt x="2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16"/>
              <p:cNvSpPr/>
              <p:nvPr/>
            </p:nvSpPr>
            <p:spPr>
              <a:xfrm>
                <a:off x="2564650" y="535500"/>
                <a:ext cx="66500" cy="249975"/>
              </a:xfrm>
              <a:custGeom>
                <a:avLst/>
                <a:gdLst/>
                <a:ahLst/>
                <a:cxnLst/>
                <a:rect l="l" t="t" r="r" b="b"/>
                <a:pathLst>
                  <a:path w="2660" h="9999" fill="none" extrusionOk="0">
                    <a:moveTo>
                      <a:pt x="1434" y="1"/>
                    </a:moveTo>
                    <a:lnTo>
                      <a:pt x="2659" y="1499"/>
                    </a:lnTo>
                    <a:lnTo>
                      <a:pt x="1237" y="2602"/>
                    </a:lnTo>
                    <a:lnTo>
                      <a:pt x="2272" y="3808"/>
                    </a:lnTo>
                    <a:lnTo>
                      <a:pt x="0" y="9999"/>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16"/>
              <p:cNvSpPr/>
              <p:nvPr/>
            </p:nvSpPr>
            <p:spPr>
              <a:xfrm>
                <a:off x="2388725" y="531450"/>
                <a:ext cx="138275" cy="651600"/>
              </a:xfrm>
              <a:custGeom>
                <a:avLst/>
                <a:gdLst/>
                <a:ahLst/>
                <a:cxnLst/>
                <a:rect l="l" t="t" r="r" b="b"/>
                <a:pathLst>
                  <a:path w="5531" h="26064" extrusionOk="0">
                    <a:moveTo>
                      <a:pt x="5530" y="1"/>
                    </a:moveTo>
                    <a:lnTo>
                      <a:pt x="5530" y="1"/>
                    </a:lnTo>
                    <a:cubicBezTo>
                      <a:pt x="4385" y="154"/>
                      <a:pt x="3749" y="429"/>
                      <a:pt x="3038" y="862"/>
                    </a:cubicBezTo>
                    <a:cubicBezTo>
                      <a:pt x="2161" y="1396"/>
                      <a:pt x="1574" y="2288"/>
                      <a:pt x="1581" y="3317"/>
                    </a:cubicBezTo>
                    <a:lnTo>
                      <a:pt x="1729" y="10249"/>
                    </a:lnTo>
                    <a:lnTo>
                      <a:pt x="1" y="25904"/>
                    </a:lnTo>
                    <a:lnTo>
                      <a:pt x="2897" y="26064"/>
                    </a:lnTo>
                    <a:cubicBezTo>
                      <a:pt x="2897" y="26064"/>
                      <a:pt x="3838" y="8460"/>
                      <a:pt x="3734" y="4817"/>
                    </a:cubicBezTo>
                    <a:cubicBezTo>
                      <a:pt x="3630" y="1173"/>
                      <a:pt x="5530" y="1"/>
                      <a:pt x="5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16"/>
              <p:cNvSpPr/>
              <p:nvPr/>
            </p:nvSpPr>
            <p:spPr>
              <a:xfrm>
                <a:off x="2398425" y="648925"/>
                <a:ext cx="33525" cy="434925"/>
              </a:xfrm>
              <a:custGeom>
                <a:avLst/>
                <a:gdLst/>
                <a:ahLst/>
                <a:cxnLst/>
                <a:rect l="l" t="t" r="r" b="b"/>
                <a:pathLst>
                  <a:path w="1341" h="17397" fill="none" extrusionOk="0">
                    <a:moveTo>
                      <a:pt x="1205" y="0"/>
                    </a:moveTo>
                    <a:lnTo>
                      <a:pt x="1341" y="5550"/>
                    </a:lnTo>
                    <a:lnTo>
                      <a:pt x="1" y="17397"/>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16"/>
              <p:cNvSpPr/>
              <p:nvPr/>
            </p:nvSpPr>
            <p:spPr>
              <a:xfrm>
                <a:off x="2454175" y="532050"/>
                <a:ext cx="68625" cy="245900"/>
              </a:xfrm>
              <a:custGeom>
                <a:avLst/>
                <a:gdLst/>
                <a:ahLst/>
                <a:cxnLst/>
                <a:rect l="l" t="t" r="r" b="b"/>
                <a:pathLst>
                  <a:path w="2745" h="9836" fill="none" extrusionOk="0">
                    <a:moveTo>
                      <a:pt x="2744" y="0"/>
                    </a:moveTo>
                    <a:lnTo>
                      <a:pt x="343" y="1570"/>
                    </a:lnTo>
                    <a:lnTo>
                      <a:pt x="732" y="2317"/>
                    </a:lnTo>
                    <a:lnTo>
                      <a:pt x="0" y="3216"/>
                    </a:lnTo>
                    <a:lnTo>
                      <a:pt x="937" y="9836"/>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16"/>
              <p:cNvSpPr/>
              <p:nvPr/>
            </p:nvSpPr>
            <p:spPr>
              <a:xfrm>
                <a:off x="2654125" y="554475"/>
                <a:ext cx="238825" cy="293275"/>
              </a:xfrm>
              <a:custGeom>
                <a:avLst/>
                <a:gdLst/>
                <a:ahLst/>
                <a:cxnLst/>
                <a:rect l="l" t="t" r="r" b="b"/>
                <a:pathLst>
                  <a:path w="9553" h="11731" extrusionOk="0">
                    <a:moveTo>
                      <a:pt x="281" y="0"/>
                    </a:moveTo>
                    <a:lnTo>
                      <a:pt x="1" y="5087"/>
                    </a:lnTo>
                    <a:lnTo>
                      <a:pt x="6484" y="11731"/>
                    </a:lnTo>
                    <a:lnTo>
                      <a:pt x="9552" y="9478"/>
                    </a:lnTo>
                    <a:cubicBezTo>
                      <a:pt x="3214" y="448"/>
                      <a:pt x="281"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16"/>
              <p:cNvSpPr/>
              <p:nvPr/>
            </p:nvSpPr>
            <p:spPr>
              <a:xfrm>
                <a:off x="2660700" y="663025"/>
                <a:ext cx="5900" cy="26125"/>
              </a:xfrm>
              <a:custGeom>
                <a:avLst/>
                <a:gdLst/>
                <a:ahLst/>
                <a:cxnLst/>
                <a:rect l="l" t="t" r="r" b="b"/>
                <a:pathLst>
                  <a:path w="236" h="1045" fill="none" extrusionOk="0">
                    <a:moveTo>
                      <a:pt x="1" y="1045"/>
                    </a:moveTo>
                    <a:lnTo>
                      <a:pt x="236" y="0"/>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16"/>
              <p:cNvSpPr/>
              <p:nvPr/>
            </p:nvSpPr>
            <p:spPr>
              <a:xfrm>
                <a:off x="2567525" y="806250"/>
                <a:ext cx="140675" cy="102575"/>
              </a:xfrm>
              <a:custGeom>
                <a:avLst/>
                <a:gdLst/>
                <a:ahLst/>
                <a:cxnLst/>
                <a:rect l="l" t="t" r="r" b="b"/>
                <a:pathLst>
                  <a:path w="5627" h="4103" extrusionOk="0">
                    <a:moveTo>
                      <a:pt x="2669" y="1"/>
                    </a:moveTo>
                    <a:cubicBezTo>
                      <a:pt x="2610" y="1"/>
                      <a:pt x="2550" y="15"/>
                      <a:pt x="2495" y="44"/>
                    </a:cubicBezTo>
                    <a:cubicBezTo>
                      <a:pt x="2344" y="125"/>
                      <a:pt x="2263" y="298"/>
                      <a:pt x="2297" y="468"/>
                    </a:cubicBezTo>
                    <a:lnTo>
                      <a:pt x="2389" y="936"/>
                    </a:lnTo>
                    <a:lnTo>
                      <a:pt x="297" y="1519"/>
                    </a:lnTo>
                    <a:cubicBezTo>
                      <a:pt x="128" y="1567"/>
                      <a:pt x="0" y="1729"/>
                      <a:pt x="15" y="1909"/>
                    </a:cubicBezTo>
                    <a:cubicBezTo>
                      <a:pt x="30" y="2103"/>
                      <a:pt x="184" y="2240"/>
                      <a:pt x="361" y="2240"/>
                    </a:cubicBezTo>
                    <a:cubicBezTo>
                      <a:pt x="376" y="2240"/>
                      <a:pt x="392" y="2239"/>
                      <a:pt x="408" y="2237"/>
                    </a:cubicBezTo>
                    <a:lnTo>
                      <a:pt x="824" y="2223"/>
                    </a:lnTo>
                    <a:lnTo>
                      <a:pt x="824" y="2223"/>
                    </a:lnTo>
                    <a:lnTo>
                      <a:pt x="453" y="2325"/>
                    </a:lnTo>
                    <a:cubicBezTo>
                      <a:pt x="293" y="2370"/>
                      <a:pt x="174" y="2527"/>
                      <a:pt x="194" y="2697"/>
                    </a:cubicBezTo>
                    <a:cubicBezTo>
                      <a:pt x="214" y="2870"/>
                      <a:pt x="353" y="2989"/>
                      <a:pt x="510" y="2989"/>
                    </a:cubicBezTo>
                    <a:cubicBezTo>
                      <a:pt x="532" y="2989"/>
                      <a:pt x="554" y="2987"/>
                      <a:pt x="576" y="2982"/>
                    </a:cubicBezTo>
                    <a:lnTo>
                      <a:pt x="827" y="2939"/>
                    </a:lnTo>
                    <a:lnTo>
                      <a:pt x="827" y="2939"/>
                    </a:lnTo>
                    <a:cubicBezTo>
                      <a:pt x="625" y="3020"/>
                      <a:pt x="503" y="3183"/>
                      <a:pt x="540" y="3336"/>
                    </a:cubicBezTo>
                    <a:cubicBezTo>
                      <a:pt x="573" y="3485"/>
                      <a:pt x="700" y="3586"/>
                      <a:pt x="843" y="3586"/>
                    </a:cubicBezTo>
                    <a:cubicBezTo>
                      <a:pt x="864" y="3586"/>
                      <a:pt x="886" y="3584"/>
                      <a:pt x="908" y="3580"/>
                    </a:cubicBezTo>
                    <a:lnTo>
                      <a:pt x="1242" y="3487"/>
                    </a:lnTo>
                    <a:lnTo>
                      <a:pt x="1242" y="3487"/>
                    </a:lnTo>
                    <a:cubicBezTo>
                      <a:pt x="908" y="3580"/>
                      <a:pt x="889" y="3753"/>
                      <a:pt x="918" y="3869"/>
                    </a:cubicBezTo>
                    <a:cubicBezTo>
                      <a:pt x="951" y="4009"/>
                      <a:pt x="1072" y="4103"/>
                      <a:pt x="1207" y="4103"/>
                    </a:cubicBezTo>
                    <a:cubicBezTo>
                      <a:pt x="1227" y="4103"/>
                      <a:pt x="1248" y="4101"/>
                      <a:pt x="1269" y="4096"/>
                    </a:cubicBezTo>
                    <a:cubicBezTo>
                      <a:pt x="1269" y="4096"/>
                      <a:pt x="2861" y="3896"/>
                      <a:pt x="2908" y="3890"/>
                    </a:cubicBezTo>
                    <a:cubicBezTo>
                      <a:pt x="3047" y="3995"/>
                      <a:pt x="3322" y="4064"/>
                      <a:pt x="3680" y="4064"/>
                    </a:cubicBezTo>
                    <a:cubicBezTo>
                      <a:pt x="4204" y="4064"/>
                      <a:pt x="4908" y="3915"/>
                      <a:pt x="5626" y="3510"/>
                    </a:cubicBezTo>
                    <a:lnTo>
                      <a:pt x="4472" y="2041"/>
                    </a:lnTo>
                    <a:lnTo>
                      <a:pt x="2950" y="135"/>
                    </a:lnTo>
                    <a:cubicBezTo>
                      <a:pt x="2878" y="47"/>
                      <a:pt x="2775" y="1"/>
                      <a:pt x="2669"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16"/>
              <p:cNvSpPr/>
              <p:nvPr/>
            </p:nvSpPr>
            <p:spPr>
              <a:xfrm>
                <a:off x="2673875" y="829500"/>
                <a:ext cx="109075" cy="73300"/>
              </a:xfrm>
              <a:custGeom>
                <a:avLst/>
                <a:gdLst/>
                <a:ahLst/>
                <a:cxnLst/>
                <a:rect l="l" t="t" r="r" b="b"/>
                <a:pathLst>
                  <a:path w="4363" h="2932" extrusionOk="0">
                    <a:moveTo>
                      <a:pt x="3682" y="0"/>
                    </a:moveTo>
                    <a:lnTo>
                      <a:pt x="218" y="1111"/>
                    </a:lnTo>
                    <a:lnTo>
                      <a:pt x="1" y="2931"/>
                    </a:lnTo>
                    <a:lnTo>
                      <a:pt x="4362" y="2082"/>
                    </a:lnTo>
                    <a:lnTo>
                      <a:pt x="368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16"/>
              <p:cNvSpPr/>
              <p:nvPr/>
            </p:nvSpPr>
            <p:spPr>
              <a:xfrm>
                <a:off x="2695925" y="772775"/>
                <a:ext cx="213925" cy="127825"/>
              </a:xfrm>
              <a:custGeom>
                <a:avLst/>
                <a:gdLst/>
                <a:ahLst/>
                <a:cxnLst/>
                <a:rect l="l" t="t" r="r" b="b"/>
                <a:pathLst>
                  <a:path w="8557" h="5113" extrusionOk="0">
                    <a:moveTo>
                      <a:pt x="6387" y="1"/>
                    </a:moveTo>
                    <a:cubicBezTo>
                      <a:pt x="6137" y="1"/>
                      <a:pt x="5883" y="51"/>
                      <a:pt x="5639" y="157"/>
                    </a:cubicBezTo>
                    <a:lnTo>
                      <a:pt x="0" y="2394"/>
                    </a:lnTo>
                    <a:lnTo>
                      <a:pt x="1440" y="5112"/>
                    </a:lnTo>
                    <a:lnTo>
                      <a:pt x="6896" y="3666"/>
                    </a:lnTo>
                    <a:cubicBezTo>
                      <a:pt x="7991" y="3356"/>
                      <a:pt x="8557" y="2145"/>
                      <a:pt x="8093" y="1106"/>
                    </a:cubicBezTo>
                    <a:cubicBezTo>
                      <a:pt x="7782" y="412"/>
                      <a:pt x="7101" y="1"/>
                      <a:pt x="6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16"/>
              <p:cNvSpPr/>
              <p:nvPr/>
            </p:nvSpPr>
            <p:spPr>
              <a:xfrm>
                <a:off x="2772025" y="776675"/>
                <a:ext cx="64900" cy="25775"/>
              </a:xfrm>
              <a:custGeom>
                <a:avLst/>
                <a:gdLst/>
                <a:ahLst/>
                <a:cxnLst/>
                <a:rect l="l" t="t" r="r" b="b"/>
                <a:pathLst>
                  <a:path w="2596" h="1031" fill="none" extrusionOk="0">
                    <a:moveTo>
                      <a:pt x="0" y="1031"/>
                    </a:moveTo>
                    <a:lnTo>
                      <a:pt x="2595" y="0"/>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16"/>
              <p:cNvSpPr/>
              <p:nvPr/>
            </p:nvSpPr>
            <p:spPr>
              <a:xfrm>
                <a:off x="2424700" y="238100"/>
                <a:ext cx="286450" cy="233225"/>
              </a:xfrm>
              <a:custGeom>
                <a:avLst/>
                <a:gdLst/>
                <a:ahLst/>
                <a:cxnLst/>
                <a:rect l="l" t="t" r="r" b="b"/>
                <a:pathLst>
                  <a:path w="11458" h="9329" extrusionOk="0">
                    <a:moveTo>
                      <a:pt x="6023" y="1"/>
                    </a:moveTo>
                    <a:cubicBezTo>
                      <a:pt x="5525" y="1"/>
                      <a:pt x="5061" y="106"/>
                      <a:pt x="4705" y="355"/>
                    </a:cubicBezTo>
                    <a:cubicBezTo>
                      <a:pt x="4705" y="355"/>
                      <a:pt x="4705" y="355"/>
                      <a:pt x="4705" y="355"/>
                    </a:cubicBezTo>
                    <a:cubicBezTo>
                      <a:pt x="4661" y="355"/>
                      <a:pt x="2253" y="367"/>
                      <a:pt x="1876" y="3014"/>
                    </a:cubicBezTo>
                    <a:cubicBezTo>
                      <a:pt x="1744" y="3942"/>
                      <a:pt x="1377" y="4807"/>
                      <a:pt x="859" y="5619"/>
                    </a:cubicBezTo>
                    <a:cubicBezTo>
                      <a:pt x="0" y="6969"/>
                      <a:pt x="797" y="8760"/>
                      <a:pt x="2380" y="8987"/>
                    </a:cubicBezTo>
                    <a:cubicBezTo>
                      <a:pt x="3707" y="9177"/>
                      <a:pt x="5292" y="9328"/>
                      <a:pt x="6983" y="9328"/>
                    </a:cubicBezTo>
                    <a:cubicBezTo>
                      <a:pt x="7900" y="9328"/>
                      <a:pt x="8847" y="9284"/>
                      <a:pt x="9801" y="9177"/>
                    </a:cubicBezTo>
                    <a:cubicBezTo>
                      <a:pt x="10873" y="9058"/>
                      <a:pt x="11458" y="7875"/>
                      <a:pt x="10896" y="6954"/>
                    </a:cubicBezTo>
                    <a:cubicBezTo>
                      <a:pt x="10470" y="6254"/>
                      <a:pt x="10129" y="5428"/>
                      <a:pt x="10186" y="4630"/>
                    </a:cubicBezTo>
                    <a:cubicBezTo>
                      <a:pt x="10328" y="2662"/>
                      <a:pt x="9812" y="1766"/>
                      <a:pt x="8827" y="963"/>
                    </a:cubicBezTo>
                    <a:cubicBezTo>
                      <a:pt x="8167" y="427"/>
                      <a:pt x="7027" y="1"/>
                      <a:pt x="6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16"/>
              <p:cNvSpPr/>
              <p:nvPr/>
            </p:nvSpPr>
            <p:spPr>
              <a:xfrm>
                <a:off x="2449175" y="346325"/>
                <a:ext cx="58000" cy="51150"/>
              </a:xfrm>
              <a:custGeom>
                <a:avLst/>
                <a:gdLst/>
                <a:ahLst/>
                <a:cxnLst/>
                <a:rect l="l" t="t" r="r" b="b"/>
                <a:pathLst>
                  <a:path w="2320" h="2046" extrusionOk="0">
                    <a:moveTo>
                      <a:pt x="1160" y="1"/>
                    </a:moveTo>
                    <a:cubicBezTo>
                      <a:pt x="756" y="1"/>
                      <a:pt x="374" y="242"/>
                      <a:pt x="213" y="639"/>
                    </a:cubicBezTo>
                    <a:cubicBezTo>
                      <a:pt x="0" y="1161"/>
                      <a:pt x="252" y="1758"/>
                      <a:pt x="775" y="1970"/>
                    </a:cubicBezTo>
                    <a:cubicBezTo>
                      <a:pt x="901" y="2021"/>
                      <a:pt x="1031" y="2046"/>
                      <a:pt x="1160" y="2046"/>
                    </a:cubicBezTo>
                    <a:cubicBezTo>
                      <a:pt x="1563" y="2046"/>
                      <a:pt x="1945" y="1805"/>
                      <a:pt x="2107" y="1409"/>
                    </a:cubicBezTo>
                    <a:cubicBezTo>
                      <a:pt x="2319" y="885"/>
                      <a:pt x="2067" y="289"/>
                      <a:pt x="1545" y="76"/>
                    </a:cubicBezTo>
                    <a:cubicBezTo>
                      <a:pt x="1419" y="25"/>
                      <a:pt x="1288" y="1"/>
                      <a:pt x="1160"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16"/>
              <p:cNvSpPr/>
              <p:nvPr/>
            </p:nvSpPr>
            <p:spPr>
              <a:xfrm>
                <a:off x="2526975" y="385800"/>
                <a:ext cx="72275" cy="148175"/>
              </a:xfrm>
              <a:custGeom>
                <a:avLst/>
                <a:gdLst/>
                <a:ahLst/>
                <a:cxnLst/>
                <a:rect l="l" t="t" r="r" b="b"/>
                <a:pathLst>
                  <a:path w="2891" h="5927" extrusionOk="0">
                    <a:moveTo>
                      <a:pt x="2819" y="1"/>
                    </a:moveTo>
                    <a:lnTo>
                      <a:pt x="278" y="1937"/>
                    </a:lnTo>
                    <a:lnTo>
                      <a:pt x="0" y="5827"/>
                    </a:lnTo>
                    <a:lnTo>
                      <a:pt x="2891" y="5926"/>
                    </a:lnTo>
                    <a:lnTo>
                      <a:pt x="2891" y="5926"/>
                    </a:lnTo>
                    <a:lnTo>
                      <a:pt x="2819"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16"/>
              <p:cNvSpPr/>
              <p:nvPr/>
            </p:nvSpPr>
            <p:spPr>
              <a:xfrm>
                <a:off x="2530250" y="430700"/>
                <a:ext cx="57200" cy="54800"/>
              </a:xfrm>
              <a:custGeom>
                <a:avLst/>
                <a:gdLst/>
                <a:ahLst/>
                <a:cxnLst/>
                <a:rect l="l" t="t" r="r" b="b"/>
                <a:pathLst>
                  <a:path w="2288" h="2192" extrusionOk="0">
                    <a:moveTo>
                      <a:pt x="2288" y="0"/>
                    </a:moveTo>
                    <a:lnTo>
                      <a:pt x="147" y="141"/>
                    </a:lnTo>
                    <a:lnTo>
                      <a:pt x="0" y="2192"/>
                    </a:lnTo>
                    <a:lnTo>
                      <a:pt x="2288"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16"/>
              <p:cNvSpPr/>
              <p:nvPr/>
            </p:nvSpPr>
            <p:spPr>
              <a:xfrm>
                <a:off x="2458150" y="265450"/>
                <a:ext cx="174700" cy="186050"/>
              </a:xfrm>
              <a:custGeom>
                <a:avLst/>
                <a:gdLst/>
                <a:ahLst/>
                <a:cxnLst/>
                <a:rect l="l" t="t" r="r" b="b"/>
                <a:pathLst>
                  <a:path w="6988" h="7442" extrusionOk="0">
                    <a:moveTo>
                      <a:pt x="3391" y="0"/>
                    </a:moveTo>
                    <a:cubicBezTo>
                      <a:pt x="2714" y="0"/>
                      <a:pt x="2012" y="213"/>
                      <a:pt x="1388" y="649"/>
                    </a:cubicBezTo>
                    <a:cubicBezTo>
                      <a:pt x="1111" y="842"/>
                      <a:pt x="920" y="1132"/>
                      <a:pt x="825" y="1454"/>
                    </a:cubicBezTo>
                    <a:cubicBezTo>
                      <a:pt x="539" y="2411"/>
                      <a:pt x="0" y="4091"/>
                      <a:pt x="250" y="5157"/>
                    </a:cubicBezTo>
                    <a:cubicBezTo>
                      <a:pt x="551" y="6441"/>
                      <a:pt x="1436" y="7441"/>
                      <a:pt x="2996" y="7441"/>
                    </a:cubicBezTo>
                    <a:cubicBezTo>
                      <a:pt x="3118" y="7441"/>
                      <a:pt x="3244" y="7435"/>
                      <a:pt x="3374" y="7422"/>
                    </a:cubicBezTo>
                    <a:cubicBezTo>
                      <a:pt x="3374" y="7422"/>
                      <a:pt x="5507" y="7403"/>
                      <a:pt x="6189" y="4765"/>
                    </a:cubicBezTo>
                    <a:cubicBezTo>
                      <a:pt x="6988" y="1668"/>
                      <a:pt x="5289" y="0"/>
                      <a:pt x="3391"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16"/>
              <p:cNvSpPr/>
              <p:nvPr/>
            </p:nvSpPr>
            <p:spPr>
              <a:xfrm>
                <a:off x="2465425" y="314625"/>
                <a:ext cx="30125" cy="12350"/>
              </a:xfrm>
              <a:custGeom>
                <a:avLst/>
                <a:gdLst/>
                <a:ahLst/>
                <a:cxnLst/>
                <a:rect l="l" t="t" r="r" b="b"/>
                <a:pathLst>
                  <a:path w="1205" h="494" extrusionOk="0">
                    <a:moveTo>
                      <a:pt x="732" y="0"/>
                    </a:moveTo>
                    <a:cubicBezTo>
                      <a:pt x="704" y="0"/>
                      <a:pt x="673" y="1"/>
                      <a:pt x="640" y="4"/>
                    </a:cubicBezTo>
                    <a:cubicBezTo>
                      <a:pt x="316" y="30"/>
                      <a:pt x="132" y="171"/>
                      <a:pt x="45" y="262"/>
                    </a:cubicBezTo>
                    <a:cubicBezTo>
                      <a:pt x="2" y="307"/>
                      <a:pt x="0" y="369"/>
                      <a:pt x="37" y="419"/>
                    </a:cubicBezTo>
                    <a:cubicBezTo>
                      <a:pt x="73" y="466"/>
                      <a:pt x="138" y="493"/>
                      <a:pt x="205" y="493"/>
                    </a:cubicBezTo>
                    <a:cubicBezTo>
                      <a:pt x="226" y="493"/>
                      <a:pt x="247" y="491"/>
                      <a:pt x="267" y="485"/>
                    </a:cubicBezTo>
                    <a:cubicBezTo>
                      <a:pt x="417" y="444"/>
                      <a:pt x="587" y="435"/>
                      <a:pt x="854" y="416"/>
                    </a:cubicBezTo>
                    <a:cubicBezTo>
                      <a:pt x="1205" y="391"/>
                      <a:pt x="1123" y="171"/>
                      <a:pt x="1123" y="171"/>
                    </a:cubicBezTo>
                    <a:cubicBezTo>
                      <a:pt x="1123" y="171"/>
                      <a:pt x="1065"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16"/>
              <p:cNvSpPr/>
              <p:nvPr/>
            </p:nvSpPr>
            <p:spPr>
              <a:xfrm>
                <a:off x="2521225" y="316750"/>
                <a:ext cx="43300" cy="16250"/>
              </a:xfrm>
              <a:custGeom>
                <a:avLst/>
                <a:gdLst/>
                <a:ahLst/>
                <a:cxnLst/>
                <a:rect l="l" t="t" r="r" b="b"/>
                <a:pathLst>
                  <a:path w="1732" h="650" extrusionOk="0">
                    <a:moveTo>
                      <a:pt x="513" y="1"/>
                    </a:moveTo>
                    <a:cubicBezTo>
                      <a:pt x="188" y="1"/>
                      <a:pt x="120" y="133"/>
                      <a:pt x="120" y="133"/>
                    </a:cubicBezTo>
                    <a:lnTo>
                      <a:pt x="120" y="134"/>
                    </a:lnTo>
                    <a:cubicBezTo>
                      <a:pt x="120" y="134"/>
                      <a:pt x="1" y="345"/>
                      <a:pt x="448" y="408"/>
                    </a:cubicBezTo>
                    <a:cubicBezTo>
                      <a:pt x="787" y="455"/>
                      <a:pt x="1190" y="577"/>
                      <a:pt x="1380" y="634"/>
                    </a:cubicBezTo>
                    <a:cubicBezTo>
                      <a:pt x="1417" y="645"/>
                      <a:pt x="1455" y="650"/>
                      <a:pt x="1492" y="650"/>
                    </a:cubicBezTo>
                    <a:cubicBezTo>
                      <a:pt x="1566" y="650"/>
                      <a:pt x="1635" y="630"/>
                      <a:pt x="1678" y="592"/>
                    </a:cubicBezTo>
                    <a:cubicBezTo>
                      <a:pt x="1730" y="547"/>
                      <a:pt x="1732" y="485"/>
                      <a:pt x="1680" y="436"/>
                    </a:cubicBezTo>
                    <a:cubicBezTo>
                      <a:pt x="1574" y="334"/>
                      <a:pt x="1162" y="80"/>
                      <a:pt x="749" y="20"/>
                    </a:cubicBezTo>
                    <a:cubicBezTo>
                      <a:pt x="659" y="6"/>
                      <a:pt x="580" y="1"/>
                      <a:pt x="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16"/>
              <p:cNvSpPr/>
              <p:nvPr/>
            </p:nvSpPr>
            <p:spPr>
              <a:xfrm>
                <a:off x="2594375" y="304875"/>
                <a:ext cx="69150" cy="80950"/>
              </a:xfrm>
              <a:custGeom>
                <a:avLst/>
                <a:gdLst/>
                <a:ahLst/>
                <a:cxnLst/>
                <a:rect l="l" t="t" r="r" b="b"/>
                <a:pathLst>
                  <a:path w="2766" h="3238" extrusionOk="0">
                    <a:moveTo>
                      <a:pt x="0" y="0"/>
                    </a:moveTo>
                    <a:lnTo>
                      <a:pt x="123" y="3238"/>
                    </a:lnTo>
                    <a:lnTo>
                      <a:pt x="2766" y="123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16"/>
              <p:cNvSpPr/>
              <p:nvPr/>
            </p:nvSpPr>
            <p:spPr>
              <a:xfrm>
                <a:off x="2586150" y="360150"/>
                <a:ext cx="62750" cy="55350"/>
              </a:xfrm>
              <a:custGeom>
                <a:avLst/>
                <a:gdLst/>
                <a:ahLst/>
                <a:cxnLst/>
                <a:rect l="l" t="t" r="r" b="b"/>
                <a:pathLst>
                  <a:path w="2510" h="2214" extrusionOk="0">
                    <a:moveTo>
                      <a:pt x="1254" y="1"/>
                    </a:moveTo>
                    <a:cubicBezTo>
                      <a:pt x="818" y="1"/>
                      <a:pt x="405" y="261"/>
                      <a:pt x="230" y="690"/>
                    </a:cubicBezTo>
                    <a:cubicBezTo>
                      <a:pt x="0" y="1256"/>
                      <a:pt x="272" y="1902"/>
                      <a:pt x="838" y="2132"/>
                    </a:cubicBezTo>
                    <a:cubicBezTo>
                      <a:pt x="975" y="2187"/>
                      <a:pt x="1115" y="2213"/>
                      <a:pt x="1254" y="2213"/>
                    </a:cubicBezTo>
                    <a:cubicBezTo>
                      <a:pt x="1691" y="2213"/>
                      <a:pt x="2105" y="1953"/>
                      <a:pt x="2279" y="1523"/>
                    </a:cubicBezTo>
                    <a:cubicBezTo>
                      <a:pt x="2510" y="957"/>
                      <a:pt x="2237" y="312"/>
                      <a:pt x="1671" y="83"/>
                    </a:cubicBezTo>
                    <a:cubicBezTo>
                      <a:pt x="1534" y="27"/>
                      <a:pt x="1393" y="1"/>
                      <a:pt x="1254"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16"/>
              <p:cNvSpPr/>
              <p:nvPr/>
            </p:nvSpPr>
            <p:spPr>
              <a:xfrm>
                <a:off x="2603250" y="373575"/>
                <a:ext cx="25175" cy="21500"/>
              </a:xfrm>
              <a:custGeom>
                <a:avLst/>
                <a:gdLst/>
                <a:ahLst/>
                <a:cxnLst/>
                <a:rect l="l" t="t" r="r" b="b"/>
                <a:pathLst>
                  <a:path w="1007" h="860" fill="none" extrusionOk="0">
                    <a:moveTo>
                      <a:pt x="1007" y="336"/>
                    </a:moveTo>
                    <a:cubicBezTo>
                      <a:pt x="1007" y="336"/>
                      <a:pt x="240" y="1"/>
                      <a:pt x="1" y="860"/>
                    </a:cubicBezTo>
                  </a:path>
                </a:pathLst>
              </a:custGeom>
              <a:noFill/>
              <a:ln w="1250"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16"/>
              <p:cNvSpPr/>
              <p:nvPr/>
            </p:nvSpPr>
            <p:spPr>
              <a:xfrm>
                <a:off x="2524175" y="256850"/>
                <a:ext cx="115475" cy="80400"/>
              </a:xfrm>
              <a:custGeom>
                <a:avLst/>
                <a:gdLst/>
                <a:ahLst/>
                <a:cxnLst/>
                <a:rect l="l" t="t" r="r" b="b"/>
                <a:pathLst>
                  <a:path w="4619" h="3216" extrusionOk="0">
                    <a:moveTo>
                      <a:pt x="1233" y="1"/>
                    </a:moveTo>
                    <a:cubicBezTo>
                      <a:pt x="898" y="1"/>
                      <a:pt x="529" y="32"/>
                      <a:pt x="123" y="101"/>
                    </a:cubicBezTo>
                    <a:cubicBezTo>
                      <a:pt x="0" y="121"/>
                      <a:pt x="83" y="3124"/>
                      <a:pt x="4538" y="3216"/>
                    </a:cubicBezTo>
                    <a:cubicBezTo>
                      <a:pt x="4538" y="3216"/>
                      <a:pt x="4618" y="1"/>
                      <a:pt x="1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0" name="Google Shape;4570;p116"/>
            <p:cNvSpPr/>
            <p:nvPr/>
          </p:nvSpPr>
          <p:spPr>
            <a:xfrm rot="-356502" flipH="1">
              <a:off x="2361675" y="1603337"/>
              <a:ext cx="88521" cy="35082"/>
            </a:xfrm>
            <a:custGeom>
              <a:avLst/>
              <a:gdLst/>
              <a:ahLst/>
              <a:cxnLst/>
              <a:rect l="l" t="t" r="r" b="b"/>
              <a:pathLst>
                <a:path w="8544" h="3382" extrusionOk="0">
                  <a:moveTo>
                    <a:pt x="7916" y="1"/>
                  </a:moveTo>
                  <a:cubicBezTo>
                    <a:pt x="7907" y="1"/>
                    <a:pt x="7899" y="1"/>
                    <a:pt x="7890" y="2"/>
                  </a:cubicBezTo>
                  <a:cubicBezTo>
                    <a:pt x="7695" y="15"/>
                    <a:pt x="7512" y="159"/>
                    <a:pt x="7420" y="328"/>
                  </a:cubicBezTo>
                  <a:cubicBezTo>
                    <a:pt x="7329" y="498"/>
                    <a:pt x="7303" y="694"/>
                    <a:pt x="7277" y="890"/>
                  </a:cubicBezTo>
                  <a:cubicBezTo>
                    <a:pt x="7237" y="1178"/>
                    <a:pt x="7211" y="1491"/>
                    <a:pt x="7342" y="1765"/>
                  </a:cubicBezTo>
                  <a:cubicBezTo>
                    <a:pt x="7440" y="1961"/>
                    <a:pt x="7662" y="2105"/>
                    <a:pt x="7871" y="2105"/>
                  </a:cubicBezTo>
                  <a:cubicBezTo>
                    <a:pt x="7942" y="2105"/>
                    <a:pt x="8011" y="2089"/>
                    <a:pt x="8073" y="2053"/>
                  </a:cubicBezTo>
                  <a:cubicBezTo>
                    <a:pt x="8191" y="1988"/>
                    <a:pt x="8374" y="1831"/>
                    <a:pt x="8465" y="1583"/>
                  </a:cubicBezTo>
                  <a:cubicBezTo>
                    <a:pt x="8544" y="1347"/>
                    <a:pt x="8544" y="1086"/>
                    <a:pt x="8518" y="838"/>
                  </a:cubicBezTo>
                  <a:cubicBezTo>
                    <a:pt x="8504" y="642"/>
                    <a:pt x="8465" y="446"/>
                    <a:pt x="8361" y="276"/>
                  </a:cubicBezTo>
                  <a:cubicBezTo>
                    <a:pt x="8261" y="127"/>
                    <a:pt x="8090" y="1"/>
                    <a:pt x="7916" y="1"/>
                  </a:cubicBezTo>
                  <a:close/>
                  <a:moveTo>
                    <a:pt x="597" y="1345"/>
                  </a:moveTo>
                  <a:cubicBezTo>
                    <a:pt x="581" y="1345"/>
                    <a:pt x="565" y="1346"/>
                    <a:pt x="549" y="1347"/>
                  </a:cubicBezTo>
                  <a:cubicBezTo>
                    <a:pt x="353" y="1374"/>
                    <a:pt x="196" y="1517"/>
                    <a:pt x="118" y="1687"/>
                  </a:cubicBezTo>
                  <a:cubicBezTo>
                    <a:pt x="26" y="1857"/>
                    <a:pt x="0" y="2053"/>
                    <a:pt x="13" y="2236"/>
                  </a:cubicBezTo>
                  <a:cubicBezTo>
                    <a:pt x="13" y="2445"/>
                    <a:pt x="39" y="2654"/>
                    <a:pt x="105" y="2863"/>
                  </a:cubicBezTo>
                  <a:cubicBezTo>
                    <a:pt x="170" y="3072"/>
                    <a:pt x="301" y="3307"/>
                    <a:pt x="536" y="3372"/>
                  </a:cubicBezTo>
                  <a:cubicBezTo>
                    <a:pt x="566" y="3379"/>
                    <a:pt x="596" y="3382"/>
                    <a:pt x="626" y="3382"/>
                  </a:cubicBezTo>
                  <a:cubicBezTo>
                    <a:pt x="782" y="3382"/>
                    <a:pt x="942" y="3305"/>
                    <a:pt x="1084" y="3229"/>
                  </a:cubicBezTo>
                  <a:cubicBezTo>
                    <a:pt x="1084" y="3229"/>
                    <a:pt x="1085" y="3229"/>
                    <a:pt x="1085" y="3229"/>
                  </a:cubicBezTo>
                  <a:cubicBezTo>
                    <a:pt x="1094" y="3229"/>
                    <a:pt x="1204" y="3079"/>
                    <a:pt x="1241" y="2928"/>
                  </a:cubicBezTo>
                  <a:cubicBezTo>
                    <a:pt x="1293" y="2758"/>
                    <a:pt x="1293" y="2588"/>
                    <a:pt x="1293" y="2419"/>
                  </a:cubicBezTo>
                  <a:cubicBezTo>
                    <a:pt x="1280" y="2170"/>
                    <a:pt x="1254" y="1922"/>
                    <a:pt x="1137" y="1700"/>
                  </a:cubicBezTo>
                  <a:cubicBezTo>
                    <a:pt x="1027" y="1505"/>
                    <a:pt x="816" y="1345"/>
                    <a:pt x="597" y="1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16"/>
            <p:cNvSpPr/>
            <p:nvPr/>
          </p:nvSpPr>
          <p:spPr>
            <a:xfrm rot="-1011198" flipH="1">
              <a:off x="2404126" y="1698101"/>
              <a:ext cx="47649" cy="15149"/>
            </a:xfrm>
            <a:custGeom>
              <a:avLst/>
              <a:gdLst/>
              <a:ahLst/>
              <a:cxnLst/>
              <a:rect l="l" t="t" r="r" b="b"/>
              <a:pathLst>
                <a:path w="3075" h="978" extrusionOk="0">
                  <a:moveTo>
                    <a:pt x="133" y="1"/>
                  </a:moveTo>
                  <a:cubicBezTo>
                    <a:pt x="110" y="1"/>
                    <a:pt x="87" y="8"/>
                    <a:pt x="65" y="23"/>
                  </a:cubicBezTo>
                  <a:cubicBezTo>
                    <a:pt x="19" y="59"/>
                    <a:pt x="0" y="124"/>
                    <a:pt x="37" y="179"/>
                  </a:cubicBezTo>
                  <a:cubicBezTo>
                    <a:pt x="377" y="647"/>
                    <a:pt x="918" y="940"/>
                    <a:pt x="1496" y="977"/>
                  </a:cubicBezTo>
                  <a:lnTo>
                    <a:pt x="1597" y="977"/>
                  </a:lnTo>
                  <a:cubicBezTo>
                    <a:pt x="2139" y="977"/>
                    <a:pt x="2671" y="748"/>
                    <a:pt x="3029" y="344"/>
                  </a:cubicBezTo>
                  <a:cubicBezTo>
                    <a:pt x="3075" y="298"/>
                    <a:pt x="3066" y="224"/>
                    <a:pt x="3020" y="188"/>
                  </a:cubicBezTo>
                  <a:cubicBezTo>
                    <a:pt x="2998" y="166"/>
                    <a:pt x="2972" y="157"/>
                    <a:pt x="2946" y="157"/>
                  </a:cubicBezTo>
                  <a:cubicBezTo>
                    <a:pt x="2917" y="157"/>
                    <a:pt x="2888" y="168"/>
                    <a:pt x="2864" y="188"/>
                  </a:cubicBezTo>
                  <a:cubicBezTo>
                    <a:pt x="2552" y="543"/>
                    <a:pt x="2068" y="759"/>
                    <a:pt x="1591" y="759"/>
                  </a:cubicBezTo>
                  <a:cubicBezTo>
                    <a:pt x="1562" y="759"/>
                    <a:pt x="1534" y="758"/>
                    <a:pt x="1506" y="757"/>
                  </a:cubicBezTo>
                  <a:cubicBezTo>
                    <a:pt x="1010" y="729"/>
                    <a:pt x="514" y="454"/>
                    <a:pt x="221" y="50"/>
                  </a:cubicBezTo>
                  <a:cubicBezTo>
                    <a:pt x="199" y="17"/>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16"/>
            <p:cNvSpPr/>
            <p:nvPr/>
          </p:nvSpPr>
          <p:spPr>
            <a:xfrm rot="-1385394" flipH="1">
              <a:off x="2377046" y="1635592"/>
              <a:ext cx="32680" cy="35344"/>
            </a:xfrm>
            <a:custGeom>
              <a:avLst/>
              <a:gdLst/>
              <a:ahLst/>
              <a:cxnLst/>
              <a:rect l="l" t="t" r="r" b="b"/>
              <a:pathLst>
                <a:path w="1947" h="2106" extrusionOk="0">
                  <a:moveTo>
                    <a:pt x="122" y="0"/>
                  </a:moveTo>
                  <a:cubicBezTo>
                    <a:pt x="105" y="0"/>
                    <a:pt x="88" y="4"/>
                    <a:pt x="74" y="13"/>
                  </a:cubicBezTo>
                  <a:cubicBezTo>
                    <a:pt x="19" y="49"/>
                    <a:pt x="1" y="114"/>
                    <a:pt x="28" y="169"/>
                  </a:cubicBezTo>
                  <a:cubicBezTo>
                    <a:pt x="349" y="756"/>
                    <a:pt x="983" y="1151"/>
                    <a:pt x="1653" y="1197"/>
                  </a:cubicBezTo>
                  <a:cubicBezTo>
                    <a:pt x="1524" y="1454"/>
                    <a:pt x="1368" y="1701"/>
                    <a:pt x="1194" y="1931"/>
                  </a:cubicBezTo>
                  <a:cubicBezTo>
                    <a:pt x="1157" y="1977"/>
                    <a:pt x="1166" y="2050"/>
                    <a:pt x="1212" y="2087"/>
                  </a:cubicBezTo>
                  <a:cubicBezTo>
                    <a:pt x="1240" y="2105"/>
                    <a:pt x="1258" y="2105"/>
                    <a:pt x="1286" y="2105"/>
                  </a:cubicBezTo>
                  <a:cubicBezTo>
                    <a:pt x="1313" y="2105"/>
                    <a:pt x="1350" y="2096"/>
                    <a:pt x="1368" y="2069"/>
                  </a:cubicBezTo>
                  <a:cubicBezTo>
                    <a:pt x="1589" y="1775"/>
                    <a:pt x="1781" y="1472"/>
                    <a:pt x="1928" y="1142"/>
                  </a:cubicBezTo>
                  <a:cubicBezTo>
                    <a:pt x="1946" y="1105"/>
                    <a:pt x="1946" y="1068"/>
                    <a:pt x="1919" y="1031"/>
                  </a:cubicBezTo>
                  <a:cubicBezTo>
                    <a:pt x="1901" y="1004"/>
                    <a:pt x="1864" y="986"/>
                    <a:pt x="1827" y="986"/>
                  </a:cubicBezTo>
                  <a:cubicBezTo>
                    <a:pt x="1819" y="986"/>
                    <a:pt x="1811" y="986"/>
                    <a:pt x="1803" y="986"/>
                  </a:cubicBezTo>
                  <a:cubicBezTo>
                    <a:pt x="1160" y="986"/>
                    <a:pt x="529" y="621"/>
                    <a:pt x="221" y="59"/>
                  </a:cubicBezTo>
                  <a:cubicBezTo>
                    <a:pt x="202" y="21"/>
                    <a:pt x="161"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16"/>
            <p:cNvSpPr/>
            <p:nvPr/>
          </p:nvSpPr>
          <p:spPr>
            <a:xfrm>
              <a:off x="2462025" y="1642900"/>
              <a:ext cx="62700" cy="62700"/>
            </a:xfrm>
            <a:prstGeom prst="ellipse">
              <a:avLst/>
            </a:pr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16"/>
            <p:cNvSpPr/>
            <p:nvPr/>
          </p:nvSpPr>
          <p:spPr>
            <a:xfrm rot="-683573">
              <a:off x="2339476" y="1649963"/>
              <a:ext cx="43917" cy="48566"/>
            </a:xfrm>
            <a:custGeom>
              <a:avLst/>
              <a:gdLst/>
              <a:ahLst/>
              <a:cxnLst/>
              <a:rect l="l" t="t" r="r" b="b"/>
              <a:pathLst>
                <a:path w="5187" h="5736" extrusionOk="0">
                  <a:moveTo>
                    <a:pt x="2326" y="0"/>
                  </a:moveTo>
                  <a:cubicBezTo>
                    <a:pt x="1594" y="0"/>
                    <a:pt x="941" y="262"/>
                    <a:pt x="432" y="706"/>
                  </a:cubicBezTo>
                  <a:cubicBezTo>
                    <a:pt x="340" y="1307"/>
                    <a:pt x="249" y="1921"/>
                    <a:pt x="184" y="2521"/>
                  </a:cubicBezTo>
                  <a:cubicBezTo>
                    <a:pt x="92" y="3188"/>
                    <a:pt x="27" y="3867"/>
                    <a:pt x="1" y="4546"/>
                  </a:cubicBezTo>
                  <a:cubicBezTo>
                    <a:pt x="523" y="5265"/>
                    <a:pt x="1372" y="5735"/>
                    <a:pt x="2326" y="5735"/>
                  </a:cubicBezTo>
                  <a:cubicBezTo>
                    <a:pt x="3907" y="5735"/>
                    <a:pt x="5187" y="4455"/>
                    <a:pt x="5187" y="2861"/>
                  </a:cubicBezTo>
                  <a:cubicBezTo>
                    <a:pt x="5187" y="1280"/>
                    <a:pt x="3907" y="0"/>
                    <a:pt x="2326" y="0"/>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5" name="Google Shape;4575;p116"/>
            <p:cNvGrpSpPr/>
            <p:nvPr/>
          </p:nvGrpSpPr>
          <p:grpSpPr>
            <a:xfrm>
              <a:off x="2314189" y="1574543"/>
              <a:ext cx="249770" cy="99636"/>
              <a:chOff x="2445825" y="325450"/>
              <a:chExt cx="160500" cy="64025"/>
            </a:xfrm>
          </p:grpSpPr>
          <p:sp>
            <p:nvSpPr>
              <p:cNvPr id="4576" name="Google Shape;4576;p116"/>
              <p:cNvSpPr/>
              <p:nvPr/>
            </p:nvSpPr>
            <p:spPr>
              <a:xfrm>
                <a:off x="2505725" y="327375"/>
                <a:ext cx="62075" cy="62100"/>
              </a:xfrm>
              <a:custGeom>
                <a:avLst/>
                <a:gdLst/>
                <a:ahLst/>
                <a:cxnLst/>
                <a:rect l="l" t="t" r="r" b="b"/>
                <a:pathLst>
                  <a:path w="2483" h="2484" fill="none" extrusionOk="0">
                    <a:moveTo>
                      <a:pt x="2447" y="1307"/>
                    </a:moveTo>
                    <a:cubicBezTo>
                      <a:pt x="2410" y="1973"/>
                      <a:pt x="1840" y="2483"/>
                      <a:pt x="1176" y="2446"/>
                    </a:cubicBezTo>
                    <a:cubicBezTo>
                      <a:pt x="510" y="2409"/>
                      <a:pt x="0" y="1841"/>
                      <a:pt x="37" y="1175"/>
                    </a:cubicBezTo>
                    <a:cubicBezTo>
                      <a:pt x="74" y="510"/>
                      <a:pt x="642" y="1"/>
                      <a:pt x="1308" y="37"/>
                    </a:cubicBezTo>
                    <a:cubicBezTo>
                      <a:pt x="1973" y="74"/>
                      <a:pt x="2482" y="643"/>
                      <a:pt x="2447" y="1307"/>
                    </a:cubicBezTo>
                    <a:close/>
                  </a:path>
                </a:pathLst>
              </a:custGeom>
              <a:noFill/>
              <a:ln w="2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16"/>
              <p:cNvSpPr/>
              <p:nvPr/>
            </p:nvSpPr>
            <p:spPr>
              <a:xfrm>
                <a:off x="2445825" y="325450"/>
                <a:ext cx="45100" cy="58400"/>
              </a:xfrm>
              <a:custGeom>
                <a:avLst/>
                <a:gdLst/>
                <a:ahLst/>
                <a:cxnLst/>
                <a:rect l="l" t="t" r="r" b="b"/>
                <a:pathLst>
                  <a:path w="1804" h="2336" fill="none" extrusionOk="0">
                    <a:moveTo>
                      <a:pt x="1770" y="1215"/>
                    </a:moveTo>
                    <a:cubicBezTo>
                      <a:pt x="1735" y="1845"/>
                      <a:pt x="1318" y="2335"/>
                      <a:pt x="839" y="2308"/>
                    </a:cubicBezTo>
                    <a:cubicBezTo>
                      <a:pt x="360" y="2282"/>
                      <a:pt x="1" y="1750"/>
                      <a:pt x="36" y="1120"/>
                    </a:cubicBezTo>
                    <a:cubicBezTo>
                      <a:pt x="70" y="491"/>
                      <a:pt x="486" y="1"/>
                      <a:pt x="965" y="27"/>
                    </a:cubicBezTo>
                    <a:cubicBezTo>
                      <a:pt x="1444" y="54"/>
                      <a:pt x="1803" y="586"/>
                      <a:pt x="1768" y="1215"/>
                    </a:cubicBezTo>
                    <a:close/>
                  </a:path>
                </a:pathLst>
              </a:custGeom>
              <a:noFill/>
              <a:ln w="2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16"/>
              <p:cNvSpPr/>
              <p:nvPr/>
            </p:nvSpPr>
            <p:spPr>
              <a:xfrm>
                <a:off x="2490075" y="349900"/>
                <a:ext cx="16575" cy="6875"/>
              </a:xfrm>
              <a:custGeom>
                <a:avLst/>
                <a:gdLst/>
                <a:ahLst/>
                <a:cxnLst/>
                <a:rect l="l" t="t" r="r" b="b"/>
                <a:pathLst>
                  <a:path w="663" h="275" fill="none" extrusionOk="0">
                    <a:moveTo>
                      <a:pt x="1" y="204"/>
                    </a:moveTo>
                    <a:cubicBezTo>
                      <a:pt x="1" y="204"/>
                      <a:pt x="365" y="0"/>
                      <a:pt x="663" y="274"/>
                    </a:cubicBezTo>
                  </a:path>
                </a:pathLst>
              </a:custGeom>
              <a:noFill/>
              <a:ln w="2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16"/>
              <p:cNvSpPr/>
              <p:nvPr/>
            </p:nvSpPr>
            <p:spPr>
              <a:xfrm>
                <a:off x="2567975" y="363275"/>
                <a:ext cx="38350" cy="8375"/>
              </a:xfrm>
              <a:custGeom>
                <a:avLst/>
                <a:gdLst/>
                <a:ahLst/>
                <a:cxnLst/>
                <a:rect l="l" t="t" r="r" b="b"/>
                <a:pathLst>
                  <a:path w="1534" h="335" fill="none" extrusionOk="0">
                    <a:moveTo>
                      <a:pt x="1534" y="335"/>
                    </a:moveTo>
                    <a:lnTo>
                      <a:pt x="0" y="0"/>
                    </a:lnTo>
                  </a:path>
                </a:pathLst>
              </a:custGeom>
              <a:noFill/>
              <a:ln w="2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83"/>
        <p:cNvGrpSpPr/>
        <p:nvPr/>
      </p:nvGrpSpPr>
      <p:grpSpPr>
        <a:xfrm>
          <a:off x="0" y="0"/>
          <a:ext cx="0" cy="0"/>
          <a:chOff x="0" y="0"/>
          <a:chExt cx="0" cy="0"/>
        </a:xfrm>
      </p:grpSpPr>
      <p:sp>
        <p:nvSpPr>
          <p:cNvPr id="4584" name="Google Shape;4584;p117"/>
          <p:cNvSpPr/>
          <p:nvPr/>
        </p:nvSpPr>
        <p:spPr>
          <a:xfrm>
            <a:off x="1478238" y="3405975"/>
            <a:ext cx="1224600" cy="122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17"/>
          <p:cNvSpPr/>
          <p:nvPr/>
        </p:nvSpPr>
        <p:spPr>
          <a:xfrm rot="-5400000">
            <a:off x="1407363" y="3335175"/>
            <a:ext cx="1366500" cy="1366200"/>
          </a:xfrm>
          <a:prstGeom prst="blockArc">
            <a:avLst>
              <a:gd name="adj1" fmla="val 9030732"/>
              <a:gd name="adj2" fmla="val 21540823"/>
              <a:gd name="adj3" fmla="val 1323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PREMIUM INFOGRAPHICS</a:t>
            </a:r>
            <a:endParaRPr/>
          </a:p>
        </p:txBody>
      </p:sp>
      <p:sp>
        <p:nvSpPr>
          <p:cNvPr id="4587" name="Google Shape;4587;p117"/>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graphicFrame>
        <p:nvGraphicFramePr>
          <p:cNvPr id="4588" name="Google Shape;4588;p117"/>
          <p:cNvGraphicFramePr/>
          <p:nvPr/>
        </p:nvGraphicFramePr>
        <p:xfrm>
          <a:off x="1497375" y="1890997"/>
          <a:ext cx="3000000" cy="3000000"/>
        </p:xfrm>
        <a:graphic>
          <a:graphicData uri="http://schemas.openxmlformats.org/drawingml/2006/table">
            <a:tbl>
              <a:tblPr>
                <a:noFill/>
                <a:tableStyleId>{BDA2EA28-9139-4ECD-89D6-8E345794697E}</a:tableStyleId>
              </a:tblPr>
              <a:tblGrid>
                <a:gridCol w="1635400">
                  <a:extLst>
                    <a:ext uri="{9D8B030D-6E8A-4147-A177-3AD203B41FA5}">
                      <a16:colId xmlns:a16="http://schemas.microsoft.com/office/drawing/2014/main" val="20000"/>
                    </a:ext>
                  </a:extLst>
                </a:gridCol>
                <a:gridCol w="1593250">
                  <a:extLst>
                    <a:ext uri="{9D8B030D-6E8A-4147-A177-3AD203B41FA5}">
                      <a16:colId xmlns:a16="http://schemas.microsoft.com/office/drawing/2014/main" val="20001"/>
                    </a:ext>
                  </a:extLst>
                </a:gridCol>
                <a:gridCol w="1489100">
                  <a:extLst>
                    <a:ext uri="{9D8B030D-6E8A-4147-A177-3AD203B41FA5}">
                      <a16:colId xmlns:a16="http://schemas.microsoft.com/office/drawing/2014/main" val="20002"/>
                    </a:ext>
                  </a:extLst>
                </a:gridCol>
                <a:gridCol w="14315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SATURN</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EARTH</a:t>
                      </a:r>
                      <a:endParaRPr sz="2000">
                        <a:solidFill>
                          <a:schemeClr val="accent2"/>
                        </a:solidFill>
                        <a:latin typeface="Archivo Black"/>
                        <a:ea typeface="Archivo Black"/>
                        <a:cs typeface="Archivo Black"/>
                        <a:sym typeface="Archivo Black"/>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8225">
                <a:tc>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the second planet from the Sun and is hot</a:t>
                      </a: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It’s composed of hydrogen and helium</a:t>
                      </a: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Mars is actually a cold place </a:t>
                      </a: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Earth is also known as the Blue Planet</a:t>
                      </a:r>
                      <a:endParaRPr>
                        <a:solidFill>
                          <a:schemeClr val="dk1"/>
                        </a:solidFill>
                        <a:latin typeface="Comfortaa"/>
                        <a:ea typeface="Comfortaa"/>
                        <a:cs typeface="Comfortaa"/>
                        <a:sym typeface="Comfortaa"/>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589" name="Google Shape;4589;p117"/>
          <p:cNvSpPr/>
          <p:nvPr/>
        </p:nvSpPr>
        <p:spPr>
          <a:xfrm>
            <a:off x="1869150" y="111183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590" name="Google Shape;4590;p117"/>
          <p:cNvSpPr/>
          <p:nvPr/>
        </p:nvSpPr>
        <p:spPr>
          <a:xfrm>
            <a:off x="3567650" y="111183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591" name="Google Shape;4591;p117"/>
          <p:cNvSpPr/>
          <p:nvPr/>
        </p:nvSpPr>
        <p:spPr>
          <a:xfrm>
            <a:off x="5083825" y="111183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592" name="Google Shape;4592;p117"/>
          <p:cNvSpPr/>
          <p:nvPr/>
        </p:nvSpPr>
        <p:spPr>
          <a:xfrm>
            <a:off x="6501513" y="111183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nvGrpSpPr>
          <p:cNvPr id="4593" name="Google Shape;4593;p117"/>
          <p:cNvGrpSpPr/>
          <p:nvPr/>
        </p:nvGrpSpPr>
        <p:grpSpPr>
          <a:xfrm>
            <a:off x="2038291" y="1266465"/>
            <a:ext cx="405146" cy="405146"/>
            <a:chOff x="1719925" y="1879550"/>
            <a:chExt cx="471100" cy="471100"/>
          </a:xfrm>
        </p:grpSpPr>
        <p:sp>
          <p:nvSpPr>
            <p:cNvPr id="4594" name="Google Shape;4594;p117"/>
            <p:cNvSpPr/>
            <p:nvPr/>
          </p:nvSpPr>
          <p:spPr>
            <a:xfrm>
              <a:off x="1719925" y="1879550"/>
              <a:ext cx="471100" cy="471100"/>
            </a:xfrm>
            <a:custGeom>
              <a:avLst/>
              <a:gdLst/>
              <a:ahLst/>
              <a:cxnLst/>
              <a:rect l="l" t="t" r="r" b="b"/>
              <a:pathLst>
                <a:path w="18844" h="18844" extrusionOk="0">
                  <a:moveTo>
                    <a:pt x="9385" y="2209"/>
                  </a:moveTo>
                  <a:cubicBezTo>
                    <a:pt x="13338" y="2209"/>
                    <a:pt x="16635" y="5470"/>
                    <a:pt x="16635" y="9422"/>
                  </a:cubicBezTo>
                  <a:cubicBezTo>
                    <a:pt x="16635" y="13375"/>
                    <a:pt x="13338" y="16636"/>
                    <a:pt x="9385" y="16636"/>
                  </a:cubicBezTo>
                  <a:cubicBezTo>
                    <a:pt x="5432" y="16636"/>
                    <a:pt x="2208" y="13375"/>
                    <a:pt x="2208" y="9422"/>
                  </a:cubicBezTo>
                  <a:cubicBezTo>
                    <a:pt x="2208" y="5470"/>
                    <a:pt x="5432" y="2209"/>
                    <a:pt x="9385" y="2209"/>
                  </a:cubicBezTo>
                  <a:close/>
                  <a:moveTo>
                    <a:pt x="9385" y="0"/>
                  </a:moveTo>
                  <a:cubicBezTo>
                    <a:pt x="4206" y="0"/>
                    <a:pt x="1" y="4245"/>
                    <a:pt x="1" y="9422"/>
                  </a:cubicBezTo>
                  <a:cubicBezTo>
                    <a:pt x="1" y="14600"/>
                    <a:pt x="4206" y="18843"/>
                    <a:pt x="9385" y="18843"/>
                  </a:cubicBezTo>
                  <a:cubicBezTo>
                    <a:pt x="14564" y="18843"/>
                    <a:pt x="18844" y="14600"/>
                    <a:pt x="18844" y="9422"/>
                  </a:cubicBezTo>
                  <a:cubicBezTo>
                    <a:pt x="18844" y="4245"/>
                    <a:pt x="14564" y="0"/>
                    <a:pt x="9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17"/>
            <p:cNvSpPr/>
            <p:nvPr/>
          </p:nvSpPr>
          <p:spPr>
            <a:xfrm>
              <a:off x="1802725" y="1962375"/>
              <a:ext cx="305475" cy="305475"/>
            </a:xfrm>
            <a:custGeom>
              <a:avLst/>
              <a:gdLst/>
              <a:ahLst/>
              <a:cxnLst/>
              <a:rect l="l" t="t" r="r" b="b"/>
              <a:pathLst>
                <a:path w="12219" h="12219" extrusionOk="0">
                  <a:moveTo>
                    <a:pt x="7730" y="2245"/>
                  </a:moveTo>
                  <a:lnTo>
                    <a:pt x="7730" y="3349"/>
                  </a:lnTo>
                  <a:lnTo>
                    <a:pt x="6625" y="3349"/>
                  </a:lnTo>
                  <a:lnTo>
                    <a:pt x="6625" y="2245"/>
                  </a:lnTo>
                  <a:close/>
                  <a:moveTo>
                    <a:pt x="3864" y="2245"/>
                  </a:moveTo>
                  <a:cubicBezTo>
                    <a:pt x="4781" y="2245"/>
                    <a:pt x="5521" y="2985"/>
                    <a:pt x="5521" y="3902"/>
                  </a:cubicBezTo>
                  <a:cubicBezTo>
                    <a:pt x="5521" y="4818"/>
                    <a:pt x="4781" y="5556"/>
                    <a:pt x="3864" y="5556"/>
                  </a:cubicBezTo>
                  <a:cubicBezTo>
                    <a:pt x="2948" y="5556"/>
                    <a:pt x="2209" y="4816"/>
                    <a:pt x="2209" y="3902"/>
                  </a:cubicBezTo>
                  <a:cubicBezTo>
                    <a:pt x="2209" y="2985"/>
                    <a:pt x="2948" y="2245"/>
                    <a:pt x="3864" y="2245"/>
                  </a:cubicBezTo>
                  <a:close/>
                  <a:moveTo>
                    <a:pt x="6625" y="5556"/>
                  </a:moveTo>
                  <a:lnTo>
                    <a:pt x="6625" y="6661"/>
                  </a:lnTo>
                  <a:lnTo>
                    <a:pt x="5521" y="6661"/>
                  </a:lnTo>
                  <a:lnTo>
                    <a:pt x="5521" y="5556"/>
                  </a:lnTo>
                  <a:close/>
                  <a:moveTo>
                    <a:pt x="9937" y="4452"/>
                  </a:moveTo>
                  <a:cubicBezTo>
                    <a:pt x="10544" y="4452"/>
                    <a:pt x="11041" y="4949"/>
                    <a:pt x="11041" y="5556"/>
                  </a:cubicBezTo>
                  <a:cubicBezTo>
                    <a:pt x="11041" y="6164"/>
                    <a:pt x="10544" y="6661"/>
                    <a:pt x="9937" y="6661"/>
                  </a:cubicBezTo>
                  <a:cubicBezTo>
                    <a:pt x="9330" y="6661"/>
                    <a:pt x="8832" y="6164"/>
                    <a:pt x="8832" y="5556"/>
                  </a:cubicBezTo>
                  <a:cubicBezTo>
                    <a:pt x="8832" y="4949"/>
                    <a:pt x="9330" y="4452"/>
                    <a:pt x="9937" y="4452"/>
                  </a:cubicBezTo>
                  <a:close/>
                  <a:moveTo>
                    <a:pt x="3312" y="6661"/>
                  </a:moveTo>
                  <a:lnTo>
                    <a:pt x="3312" y="7765"/>
                  </a:lnTo>
                  <a:lnTo>
                    <a:pt x="2209" y="7765"/>
                  </a:lnTo>
                  <a:lnTo>
                    <a:pt x="2209" y="6661"/>
                  </a:lnTo>
                  <a:close/>
                  <a:moveTo>
                    <a:pt x="9937" y="7765"/>
                  </a:moveTo>
                  <a:lnTo>
                    <a:pt x="9937" y="8870"/>
                  </a:lnTo>
                  <a:lnTo>
                    <a:pt x="8832" y="8870"/>
                  </a:lnTo>
                  <a:lnTo>
                    <a:pt x="8832" y="7765"/>
                  </a:lnTo>
                  <a:close/>
                  <a:moveTo>
                    <a:pt x="4416" y="8870"/>
                  </a:moveTo>
                  <a:lnTo>
                    <a:pt x="4416" y="9974"/>
                  </a:lnTo>
                  <a:lnTo>
                    <a:pt x="3312" y="9974"/>
                  </a:lnTo>
                  <a:lnTo>
                    <a:pt x="3312" y="8870"/>
                  </a:lnTo>
                  <a:close/>
                  <a:moveTo>
                    <a:pt x="6625" y="8870"/>
                  </a:moveTo>
                  <a:cubicBezTo>
                    <a:pt x="7233" y="8870"/>
                    <a:pt x="7730" y="9367"/>
                    <a:pt x="7730" y="9974"/>
                  </a:cubicBezTo>
                  <a:cubicBezTo>
                    <a:pt x="7730" y="10581"/>
                    <a:pt x="7233" y="11077"/>
                    <a:pt x="6625" y="11077"/>
                  </a:cubicBezTo>
                  <a:cubicBezTo>
                    <a:pt x="6018" y="11077"/>
                    <a:pt x="5521" y="10581"/>
                    <a:pt x="5521" y="9974"/>
                  </a:cubicBezTo>
                  <a:cubicBezTo>
                    <a:pt x="5521" y="9367"/>
                    <a:pt x="6018" y="8870"/>
                    <a:pt x="6625" y="8870"/>
                  </a:cubicBezTo>
                  <a:close/>
                  <a:moveTo>
                    <a:pt x="6073" y="1"/>
                  </a:moveTo>
                  <a:cubicBezTo>
                    <a:pt x="2728" y="1"/>
                    <a:pt x="1" y="2763"/>
                    <a:pt x="1" y="6109"/>
                  </a:cubicBezTo>
                  <a:cubicBezTo>
                    <a:pt x="1" y="9454"/>
                    <a:pt x="2728" y="12218"/>
                    <a:pt x="6073" y="12218"/>
                  </a:cubicBezTo>
                  <a:cubicBezTo>
                    <a:pt x="9419" y="12218"/>
                    <a:pt x="12219" y="9454"/>
                    <a:pt x="12219" y="6109"/>
                  </a:cubicBezTo>
                  <a:cubicBezTo>
                    <a:pt x="12219" y="2763"/>
                    <a:pt x="9419" y="1"/>
                    <a:pt x="6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17"/>
            <p:cNvSpPr/>
            <p:nvPr/>
          </p:nvSpPr>
          <p:spPr>
            <a:xfrm>
              <a:off x="1885525" y="2046100"/>
              <a:ext cx="27625" cy="27625"/>
            </a:xfrm>
            <a:custGeom>
              <a:avLst/>
              <a:gdLst/>
              <a:ahLst/>
              <a:cxnLst/>
              <a:rect l="l" t="t" r="r" b="b"/>
              <a:pathLst>
                <a:path w="1105" h="1105" extrusionOk="0">
                  <a:moveTo>
                    <a:pt x="552" y="0"/>
                  </a:moveTo>
                  <a:cubicBezTo>
                    <a:pt x="243" y="0"/>
                    <a:pt x="0" y="243"/>
                    <a:pt x="0" y="553"/>
                  </a:cubicBezTo>
                  <a:cubicBezTo>
                    <a:pt x="0" y="862"/>
                    <a:pt x="243" y="1105"/>
                    <a:pt x="552" y="1105"/>
                  </a:cubicBezTo>
                  <a:cubicBezTo>
                    <a:pt x="862" y="1105"/>
                    <a:pt x="1104" y="862"/>
                    <a:pt x="1104" y="553"/>
                  </a:cubicBezTo>
                  <a:cubicBezTo>
                    <a:pt x="1104" y="243"/>
                    <a:pt x="862"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7" name="Google Shape;4597;p117"/>
          <p:cNvGrpSpPr/>
          <p:nvPr/>
        </p:nvGrpSpPr>
        <p:grpSpPr>
          <a:xfrm>
            <a:off x="3796908" y="1266476"/>
            <a:ext cx="284897" cy="405124"/>
            <a:chOff x="4755075" y="1133325"/>
            <a:chExt cx="331275" cy="471075"/>
          </a:xfrm>
        </p:grpSpPr>
        <p:sp>
          <p:nvSpPr>
            <p:cNvPr id="4598" name="Google Shape;4598;p117"/>
            <p:cNvSpPr/>
            <p:nvPr/>
          </p:nvSpPr>
          <p:spPr>
            <a:xfrm>
              <a:off x="4782700" y="1133325"/>
              <a:ext cx="276025" cy="70850"/>
            </a:xfrm>
            <a:custGeom>
              <a:avLst/>
              <a:gdLst/>
              <a:ahLst/>
              <a:cxnLst/>
              <a:rect l="l" t="t" r="r" b="b"/>
              <a:pathLst>
                <a:path w="11041" h="2834" extrusionOk="0">
                  <a:moveTo>
                    <a:pt x="0" y="0"/>
                  </a:moveTo>
                  <a:lnTo>
                    <a:pt x="0" y="2834"/>
                  </a:lnTo>
                  <a:lnTo>
                    <a:pt x="11041" y="2834"/>
                  </a:lnTo>
                  <a:lnTo>
                    <a:pt x="1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17"/>
            <p:cNvSpPr/>
            <p:nvPr/>
          </p:nvSpPr>
          <p:spPr>
            <a:xfrm>
              <a:off x="4755075" y="1355975"/>
              <a:ext cx="138050" cy="138025"/>
            </a:xfrm>
            <a:custGeom>
              <a:avLst/>
              <a:gdLst/>
              <a:ahLst/>
              <a:cxnLst/>
              <a:rect l="l" t="t" r="r" b="b"/>
              <a:pathLst>
                <a:path w="5522" h="5521" extrusionOk="0">
                  <a:moveTo>
                    <a:pt x="1" y="0"/>
                  </a:moveTo>
                  <a:lnTo>
                    <a:pt x="1" y="1105"/>
                  </a:lnTo>
                  <a:lnTo>
                    <a:pt x="4417" y="1105"/>
                  </a:lnTo>
                  <a:lnTo>
                    <a:pt x="4417" y="2209"/>
                  </a:lnTo>
                  <a:lnTo>
                    <a:pt x="1" y="2209"/>
                  </a:lnTo>
                  <a:lnTo>
                    <a:pt x="1" y="3312"/>
                  </a:lnTo>
                  <a:lnTo>
                    <a:pt x="4417" y="3312"/>
                  </a:lnTo>
                  <a:lnTo>
                    <a:pt x="4417" y="4416"/>
                  </a:lnTo>
                  <a:lnTo>
                    <a:pt x="1" y="4416"/>
                  </a:lnTo>
                  <a:lnTo>
                    <a:pt x="1" y="5521"/>
                  </a:lnTo>
                  <a:lnTo>
                    <a:pt x="5521" y="5521"/>
                  </a:lnTo>
                  <a:lnTo>
                    <a:pt x="5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17"/>
            <p:cNvSpPr/>
            <p:nvPr/>
          </p:nvSpPr>
          <p:spPr>
            <a:xfrm>
              <a:off x="5031100" y="1355975"/>
              <a:ext cx="55250" cy="138025"/>
            </a:xfrm>
            <a:custGeom>
              <a:avLst/>
              <a:gdLst/>
              <a:ahLst/>
              <a:cxnLst/>
              <a:rect l="l" t="t" r="r" b="b"/>
              <a:pathLst>
                <a:path w="2210" h="5521" extrusionOk="0">
                  <a:moveTo>
                    <a:pt x="0" y="0"/>
                  </a:moveTo>
                  <a:lnTo>
                    <a:pt x="0" y="5521"/>
                  </a:lnTo>
                  <a:lnTo>
                    <a:pt x="2209" y="5521"/>
                  </a:lnTo>
                  <a:lnTo>
                    <a:pt x="2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17"/>
            <p:cNvSpPr/>
            <p:nvPr/>
          </p:nvSpPr>
          <p:spPr>
            <a:xfrm>
              <a:off x="4755075" y="1231775"/>
              <a:ext cx="331275" cy="372625"/>
            </a:xfrm>
            <a:custGeom>
              <a:avLst/>
              <a:gdLst/>
              <a:ahLst/>
              <a:cxnLst/>
              <a:rect l="l" t="t" r="r" b="b"/>
              <a:pathLst>
                <a:path w="13251" h="14905" extrusionOk="0">
                  <a:moveTo>
                    <a:pt x="2209" y="0"/>
                  </a:moveTo>
                  <a:lnTo>
                    <a:pt x="2209" y="1655"/>
                  </a:lnTo>
                  <a:lnTo>
                    <a:pt x="1657" y="1655"/>
                  </a:lnTo>
                  <a:cubicBezTo>
                    <a:pt x="741" y="1655"/>
                    <a:pt x="1" y="2395"/>
                    <a:pt x="1" y="3312"/>
                  </a:cubicBezTo>
                  <a:lnTo>
                    <a:pt x="1" y="3864"/>
                  </a:lnTo>
                  <a:lnTo>
                    <a:pt x="6625" y="3864"/>
                  </a:lnTo>
                  <a:lnTo>
                    <a:pt x="6625" y="11593"/>
                  </a:lnTo>
                  <a:lnTo>
                    <a:pt x="1" y="11593"/>
                  </a:lnTo>
                  <a:lnTo>
                    <a:pt x="1" y="13248"/>
                  </a:lnTo>
                  <a:cubicBezTo>
                    <a:pt x="1" y="14165"/>
                    <a:pt x="741" y="14905"/>
                    <a:pt x="1657" y="14905"/>
                  </a:cubicBezTo>
                  <a:lnTo>
                    <a:pt x="11594" y="14905"/>
                  </a:lnTo>
                  <a:cubicBezTo>
                    <a:pt x="12510" y="14905"/>
                    <a:pt x="13250" y="14165"/>
                    <a:pt x="13250" y="13248"/>
                  </a:cubicBezTo>
                  <a:lnTo>
                    <a:pt x="13250" y="11593"/>
                  </a:lnTo>
                  <a:lnTo>
                    <a:pt x="9939" y="11593"/>
                  </a:lnTo>
                  <a:lnTo>
                    <a:pt x="9939" y="3864"/>
                  </a:lnTo>
                  <a:lnTo>
                    <a:pt x="13250" y="3864"/>
                  </a:lnTo>
                  <a:lnTo>
                    <a:pt x="13250" y="3312"/>
                  </a:lnTo>
                  <a:cubicBezTo>
                    <a:pt x="13250" y="2395"/>
                    <a:pt x="12510" y="1655"/>
                    <a:pt x="11594" y="1655"/>
                  </a:cubicBezTo>
                  <a:lnTo>
                    <a:pt x="11041" y="1655"/>
                  </a:lnTo>
                  <a:lnTo>
                    <a:pt x="1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117"/>
          <p:cNvGrpSpPr/>
          <p:nvPr/>
        </p:nvGrpSpPr>
        <p:grpSpPr>
          <a:xfrm>
            <a:off x="5276807" y="1266443"/>
            <a:ext cx="357481" cy="405189"/>
            <a:chOff x="4712850" y="2610350"/>
            <a:chExt cx="415675" cy="471150"/>
          </a:xfrm>
        </p:grpSpPr>
        <p:sp>
          <p:nvSpPr>
            <p:cNvPr id="4603" name="Google Shape;4603;p117"/>
            <p:cNvSpPr/>
            <p:nvPr/>
          </p:nvSpPr>
          <p:spPr>
            <a:xfrm>
              <a:off x="4924875" y="2832050"/>
              <a:ext cx="203650" cy="249450"/>
            </a:xfrm>
            <a:custGeom>
              <a:avLst/>
              <a:gdLst/>
              <a:ahLst/>
              <a:cxnLst/>
              <a:rect l="l" t="t" r="r" b="b"/>
              <a:pathLst>
                <a:path w="8146" h="9978" extrusionOk="0">
                  <a:moveTo>
                    <a:pt x="0" y="0"/>
                  </a:moveTo>
                  <a:cubicBezTo>
                    <a:pt x="1131" y="787"/>
                    <a:pt x="1984" y="1963"/>
                    <a:pt x="2371" y="3326"/>
                  </a:cubicBezTo>
                  <a:lnTo>
                    <a:pt x="4821" y="3326"/>
                  </a:lnTo>
                  <a:lnTo>
                    <a:pt x="4821" y="4434"/>
                  </a:lnTo>
                  <a:lnTo>
                    <a:pt x="2572" y="4434"/>
                  </a:lnTo>
                  <a:cubicBezTo>
                    <a:pt x="2593" y="4612"/>
                    <a:pt x="2604" y="4800"/>
                    <a:pt x="2604" y="4988"/>
                  </a:cubicBezTo>
                  <a:cubicBezTo>
                    <a:pt x="2604" y="5177"/>
                    <a:pt x="2593" y="5365"/>
                    <a:pt x="2572" y="5543"/>
                  </a:cubicBezTo>
                  <a:lnTo>
                    <a:pt x="4821" y="5543"/>
                  </a:lnTo>
                  <a:lnTo>
                    <a:pt x="4821" y="6753"/>
                  </a:lnTo>
                  <a:cubicBezTo>
                    <a:pt x="4178" y="6983"/>
                    <a:pt x="3713" y="7592"/>
                    <a:pt x="3713" y="8314"/>
                  </a:cubicBezTo>
                  <a:cubicBezTo>
                    <a:pt x="3713" y="9231"/>
                    <a:pt x="4458" y="9977"/>
                    <a:pt x="5375" y="9977"/>
                  </a:cubicBezTo>
                  <a:cubicBezTo>
                    <a:pt x="6097" y="9977"/>
                    <a:pt x="6706" y="9512"/>
                    <a:pt x="6936" y="8868"/>
                  </a:cubicBezTo>
                  <a:lnTo>
                    <a:pt x="8146" y="8868"/>
                  </a:lnTo>
                  <a:lnTo>
                    <a:pt x="8146" y="7760"/>
                  </a:lnTo>
                  <a:lnTo>
                    <a:pt x="6936" y="7760"/>
                  </a:lnTo>
                  <a:cubicBezTo>
                    <a:pt x="6769" y="7291"/>
                    <a:pt x="6398" y="6921"/>
                    <a:pt x="5930" y="6753"/>
                  </a:cubicBezTo>
                  <a:lnTo>
                    <a:pt x="5930" y="1663"/>
                  </a:lnTo>
                  <a:cubicBezTo>
                    <a:pt x="5930" y="744"/>
                    <a:pt x="5187" y="0"/>
                    <a:pt x="4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17"/>
            <p:cNvSpPr/>
            <p:nvPr/>
          </p:nvSpPr>
          <p:spPr>
            <a:xfrm>
              <a:off x="4712850" y="2832050"/>
              <a:ext cx="249450" cy="249450"/>
            </a:xfrm>
            <a:custGeom>
              <a:avLst/>
              <a:gdLst/>
              <a:ahLst/>
              <a:cxnLst/>
              <a:rect l="l" t="t" r="r" b="b"/>
              <a:pathLst>
                <a:path w="9978" h="9978" extrusionOk="0">
                  <a:moveTo>
                    <a:pt x="4990" y="3326"/>
                  </a:moveTo>
                  <a:cubicBezTo>
                    <a:pt x="5910" y="3326"/>
                    <a:pt x="6651" y="4068"/>
                    <a:pt x="6651" y="4988"/>
                  </a:cubicBezTo>
                  <a:cubicBezTo>
                    <a:pt x="6651" y="5908"/>
                    <a:pt x="5910" y="6651"/>
                    <a:pt x="4990" y="6651"/>
                  </a:cubicBezTo>
                  <a:cubicBezTo>
                    <a:pt x="4068" y="6651"/>
                    <a:pt x="3327" y="5908"/>
                    <a:pt x="3327" y="4988"/>
                  </a:cubicBezTo>
                  <a:cubicBezTo>
                    <a:pt x="3327" y="4068"/>
                    <a:pt x="4068" y="3326"/>
                    <a:pt x="4990" y="3326"/>
                  </a:cubicBezTo>
                  <a:close/>
                  <a:moveTo>
                    <a:pt x="4990" y="0"/>
                  </a:moveTo>
                  <a:cubicBezTo>
                    <a:pt x="2240" y="0"/>
                    <a:pt x="1" y="2240"/>
                    <a:pt x="1" y="4988"/>
                  </a:cubicBezTo>
                  <a:cubicBezTo>
                    <a:pt x="1" y="7737"/>
                    <a:pt x="2240" y="9977"/>
                    <a:pt x="4990" y="9977"/>
                  </a:cubicBezTo>
                  <a:cubicBezTo>
                    <a:pt x="7738" y="9977"/>
                    <a:pt x="9977" y="7737"/>
                    <a:pt x="9977" y="4988"/>
                  </a:cubicBezTo>
                  <a:cubicBezTo>
                    <a:pt x="9977" y="2240"/>
                    <a:pt x="7738" y="0"/>
                    <a:pt x="4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17"/>
            <p:cNvSpPr/>
            <p:nvPr/>
          </p:nvSpPr>
          <p:spPr>
            <a:xfrm>
              <a:off x="4823700" y="2942900"/>
              <a:ext cx="27750" cy="27750"/>
            </a:xfrm>
            <a:custGeom>
              <a:avLst/>
              <a:gdLst/>
              <a:ahLst/>
              <a:cxnLst/>
              <a:rect l="l" t="t" r="r" b="b"/>
              <a:pathLst>
                <a:path w="1110" h="1110" extrusionOk="0">
                  <a:moveTo>
                    <a:pt x="556" y="0"/>
                  </a:moveTo>
                  <a:cubicBezTo>
                    <a:pt x="245" y="0"/>
                    <a:pt x="0" y="245"/>
                    <a:pt x="0" y="554"/>
                  </a:cubicBezTo>
                  <a:cubicBezTo>
                    <a:pt x="0" y="865"/>
                    <a:pt x="245" y="1109"/>
                    <a:pt x="556" y="1109"/>
                  </a:cubicBezTo>
                  <a:cubicBezTo>
                    <a:pt x="865" y="1109"/>
                    <a:pt x="1110" y="865"/>
                    <a:pt x="1110" y="554"/>
                  </a:cubicBezTo>
                  <a:cubicBezTo>
                    <a:pt x="1110" y="245"/>
                    <a:pt x="865" y="0"/>
                    <a:pt x="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17"/>
            <p:cNvSpPr/>
            <p:nvPr/>
          </p:nvSpPr>
          <p:spPr>
            <a:xfrm>
              <a:off x="4712850" y="2610350"/>
              <a:ext cx="332550" cy="194825"/>
            </a:xfrm>
            <a:custGeom>
              <a:avLst/>
              <a:gdLst/>
              <a:ahLst/>
              <a:cxnLst/>
              <a:rect l="l" t="t" r="r" b="b"/>
              <a:pathLst>
                <a:path w="13302" h="7793" extrusionOk="0">
                  <a:moveTo>
                    <a:pt x="1" y="1"/>
                  </a:moveTo>
                  <a:lnTo>
                    <a:pt x="1" y="1110"/>
                  </a:lnTo>
                  <a:lnTo>
                    <a:pt x="3881" y="1110"/>
                  </a:lnTo>
                  <a:cubicBezTo>
                    <a:pt x="4192" y="1110"/>
                    <a:pt x="4434" y="1353"/>
                    <a:pt x="4434" y="1664"/>
                  </a:cubicBezTo>
                  <a:lnTo>
                    <a:pt x="4434" y="7793"/>
                  </a:lnTo>
                  <a:cubicBezTo>
                    <a:pt x="4613" y="7772"/>
                    <a:pt x="4800" y="7761"/>
                    <a:pt x="4988" y="7761"/>
                  </a:cubicBezTo>
                  <a:lnTo>
                    <a:pt x="9767" y="7761"/>
                  </a:lnTo>
                  <a:lnTo>
                    <a:pt x="10875" y="5544"/>
                  </a:lnTo>
                  <a:lnTo>
                    <a:pt x="13302" y="5544"/>
                  </a:lnTo>
                  <a:lnTo>
                    <a:pt x="13302" y="4434"/>
                  </a:lnTo>
                  <a:lnTo>
                    <a:pt x="5544" y="4434"/>
                  </a:lnTo>
                  <a:lnTo>
                    <a:pt x="5544" y="1664"/>
                  </a:lnTo>
                  <a:cubicBezTo>
                    <a:pt x="5544" y="744"/>
                    <a:pt x="4800" y="1"/>
                    <a:pt x="38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7" name="Google Shape;4607;p117"/>
          <p:cNvGrpSpPr/>
          <p:nvPr/>
        </p:nvGrpSpPr>
        <p:grpSpPr>
          <a:xfrm>
            <a:off x="6670651" y="1266476"/>
            <a:ext cx="405146" cy="405124"/>
            <a:chOff x="6167625" y="1133325"/>
            <a:chExt cx="471100" cy="471075"/>
          </a:xfrm>
        </p:grpSpPr>
        <p:sp>
          <p:nvSpPr>
            <p:cNvPr id="4608" name="Google Shape;4608;p117"/>
            <p:cNvSpPr/>
            <p:nvPr/>
          </p:nvSpPr>
          <p:spPr>
            <a:xfrm>
              <a:off x="6251350" y="1329750"/>
              <a:ext cx="82825" cy="219425"/>
            </a:xfrm>
            <a:custGeom>
              <a:avLst/>
              <a:gdLst/>
              <a:ahLst/>
              <a:cxnLst/>
              <a:rect l="l" t="t" r="r" b="b"/>
              <a:pathLst>
                <a:path w="3313" h="8777" extrusionOk="0">
                  <a:moveTo>
                    <a:pt x="3312" y="0"/>
                  </a:moveTo>
                  <a:cubicBezTo>
                    <a:pt x="2054" y="254"/>
                    <a:pt x="1105" y="1370"/>
                    <a:pt x="1105" y="2704"/>
                  </a:cubicBezTo>
                  <a:lnTo>
                    <a:pt x="1105" y="4019"/>
                  </a:lnTo>
                  <a:cubicBezTo>
                    <a:pt x="1052" y="4087"/>
                    <a:pt x="901" y="4335"/>
                    <a:pt x="475" y="4792"/>
                  </a:cubicBezTo>
                  <a:cubicBezTo>
                    <a:pt x="122" y="5190"/>
                    <a:pt x="1" y="5321"/>
                    <a:pt x="1" y="6018"/>
                  </a:cubicBezTo>
                  <a:lnTo>
                    <a:pt x="1" y="8225"/>
                  </a:lnTo>
                  <a:cubicBezTo>
                    <a:pt x="1" y="8534"/>
                    <a:pt x="244" y="8777"/>
                    <a:pt x="553" y="8777"/>
                  </a:cubicBezTo>
                  <a:cubicBezTo>
                    <a:pt x="2077" y="8777"/>
                    <a:pt x="3312" y="7541"/>
                    <a:pt x="3312" y="6018"/>
                  </a:cubicBez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17"/>
            <p:cNvSpPr/>
            <p:nvPr/>
          </p:nvSpPr>
          <p:spPr>
            <a:xfrm>
              <a:off x="6167625" y="1162750"/>
              <a:ext cx="471100" cy="441650"/>
            </a:xfrm>
            <a:custGeom>
              <a:avLst/>
              <a:gdLst/>
              <a:ahLst/>
              <a:cxnLst/>
              <a:rect l="l" t="t" r="r" b="b"/>
              <a:pathLst>
                <a:path w="18844" h="17666" extrusionOk="0">
                  <a:moveTo>
                    <a:pt x="9973" y="4416"/>
                  </a:moveTo>
                  <a:lnTo>
                    <a:pt x="9973" y="7486"/>
                  </a:lnTo>
                  <a:lnTo>
                    <a:pt x="11077" y="8369"/>
                  </a:lnTo>
                  <a:lnTo>
                    <a:pt x="11077" y="5521"/>
                  </a:lnTo>
                  <a:lnTo>
                    <a:pt x="11629" y="5521"/>
                  </a:lnTo>
                  <a:cubicBezTo>
                    <a:pt x="13761" y="5521"/>
                    <a:pt x="15493" y="7255"/>
                    <a:pt x="15493" y="9384"/>
                  </a:cubicBezTo>
                  <a:lnTo>
                    <a:pt x="15493" y="10335"/>
                  </a:lnTo>
                  <a:cubicBezTo>
                    <a:pt x="15615" y="10489"/>
                    <a:pt x="15736" y="10610"/>
                    <a:pt x="15837" y="10732"/>
                  </a:cubicBezTo>
                  <a:cubicBezTo>
                    <a:pt x="16311" y="11251"/>
                    <a:pt x="16598" y="11627"/>
                    <a:pt x="16598" y="12698"/>
                  </a:cubicBezTo>
                  <a:lnTo>
                    <a:pt x="16598" y="14906"/>
                  </a:lnTo>
                  <a:cubicBezTo>
                    <a:pt x="16598" y="15823"/>
                    <a:pt x="15859" y="16561"/>
                    <a:pt x="14943" y="16561"/>
                  </a:cubicBezTo>
                  <a:cubicBezTo>
                    <a:pt x="12812" y="16561"/>
                    <a:pt x="11077" y="14829"/>
                    <a:pt x="11077" y="12698"/>
                  </a:cubicBezTo>
                  <a:lnTo>
                    <a:pt x="11077" y="9783"/>
                  </a:lnTo>
                  <a:lnTo>
                    <a:pt x="9422" y="8458"/>
                  </a:lnTo>
                  <a:lnTo>
                    <a:pt x="7766" y="9783"/>
                  </a:lnTo>
                  <a:lnTo>
                    <a:pt x="7766" y="12698"/>
                  </a:lnTo>
                  <a:cubicBezTo>
                    <a:pt x="7766" y="14829"/>
                    <a:pt x="6033" y="16561"/>
                    <a:pt x="3902" y="16561"/>
                  </a:cubicBezTo>
                  <a:cubicBezTo>
                    <a:pt x="2985" y="16561"/>
                    <a:pt x="2245" y="15823"/>
                    <a:pt x="2245" y="14906"/>
                  </a:cubicBezTo>
                  <a:lnTo>
                    <a:pt x="2245" y="12698"/>
                  </a:lnTo>
                  <a:cubicBezTo>
                    <a:pt x="2245" y="11627"/>
                    <a:pt x="2532" y="11251"/>
                    <a:pt x="3006" y="10732"/>
                  </a:cubicBezTo>
                  <a:cubicBezTo>
                    <a:pt x="3107" y="10610"/>
                    <a:pt x="3228" y="10489"/>
                    <a:pt x="3350" y="10335"/>
                  </a:cubicBezTo>
                  <a:lnTo>
                    <a:pt x="3350" y="9384"/>
                  </a:lnTo>
                  <a:cubicBezTo>
                    <a:pt x="3350" y="7255"/>
                    <a:pt x="5082" y="5521"/>
                    <a:pt x="7214" y="5521"/>
                  </a:cubicBezTo>
                  <a:lnTo>
                    <a:pt x="7766" y="5521"/>
                  </a:lnTo>
                  <a:lnTo>
                    <a:pt x="7766" y="8369"/>
                  </a:lnTo>
                  <a:lnTo>
                    <a:pt x="8870" y="7486"/>
                  </a:lnTo>
                  <a:lnTo>
                    <a:pt x="8870" y="4416"/>
                  </a:lnTo>
                  <a:close/>
                  <a:moveTo>
                    <a:pt x="1" y="0"/>
                  </a:moveTo>
                  <a:lnTo>
                    <a:pt x="1" y="17666"/>
                  </a:lnTo>
                  <a:lnTo>
                    <a:pt x="18844" y="17666"/>
                  </a:lnTo>
                  <a:lnTo>
                    <a:pt x="18844" y="0"/>
                  </a:lnTo>
                  <a:lnTo>
                    <a:pt x="17150" y="0"/>
                  </a:lnTo>
                  <a:lnTo>
                    <a:pt x="17150" y="2209"/>
                  </a:lnTo>
                  <a:lnTo>
                    <a:pt x="11629" y="2209"/>
                  </a:lnTo>
                  <a:lnTo>
                    <a:pt x="11629" y="0"/>
                  </a:lnTo>
                  <a:lnTo>
                    <a:pt x="7214" y="0"/>
                  </a:lnTo>
                  <a:lnTo>
                    <a:pt x="7214" y="2209"/>
                  </a:lnTo>
                  <a:lnTo>
                    <a:pt x="1693" y="2209"/>
                  </a:lnTo>
                  <a:lnTo>
                    <a:pt x="1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17"/>
            <p:cNvSpPr/>
            <p:nvPr/>
          </p:nvSpPr>
          <p:spPr>
            <a:xfrm>
              <a:off x="6472150" y="1329750"/>
              <a:ext cx="82850" cy="219425"/>
            </a:xfrm>
            <a:custGeom>
              <a:avLst/>
              <a:gdLst/>
              <a:ahLst/>
              <a:cxnLst/>
              <a:rect l="l" t="t" r="r" b="b"/>
              <a:pathLst>
                <a:path w="3314" h="8777" extrusionOk="0">
                  <a:moveTo>
                    <a:pt x="1" y="0"/>
                  </a:moveTo>
                  <a:lnTo>
                    <a:pt x="1" y="6018"/>
                  </a:lnTo>
                  <a:cubicBezTo>
                    <a:pt x="1" y="7541"/>
                    <a:pt x="1238" y="8777"/>
                    <a:pt x="2762" y="8777"/>
                  </a:cubicBezTo>
                  <a:cubicBezTo>
                    <a:pt x="3071" y="8777"/>
                    <a:pt x="3314" y="8534"/>
                    <a:pt x="3314" y="8226"/>
                  </a:cubicBezTo>
                  <a:lnTo>
                    <a:pt x="3314" y="6018"/>
                  </a:lnTo>
                  <a:cubicBezTo>
                    <a:pt x="3314" y="5321"/>
                    <a:pt x="3192" y="5190"/>
                    <a:pt x="2838" y="4792"/>
                  </a:cubicBezTo>
                  <a:cubicBezTo>
                    <a:pt x="2413" y="4337"/>
                    <a:pt x="2260" y="4082"/>
                    <a:pt x="2209" y="4019"/>
                  </a:cubicBezTo>
                  <a:lnTo>
                    <a:pt x="2209" y="2706"/>
                  </a:lnTo>
                  <a:cubicBezTo>
                    <a:pt x="2209" y="1370"/>
                    <a:pt x="1259" y="254"/>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17"/>
            <p:cNvSpPr/>
            <p:nvPr/>
          </p:nvSpPr>
          <p:spPr>
            <a:xfrm>
              <a:off x="6237550" y="1133325"/>
              <a:ext cx="82825" cy="57050"/>
            </a:xfrm>
            <a:custGeom>
              <a:avLst/>
              <a:gdLst/>
              <a:ahLst/>
              <a:cxnLst/>
              <a:rect l="l" t="t" r="r" b="b"/>
              <a:pathLst>
                <a:path w="3313" h="2282" extrusionOk="0">
                  <a:moveTo>
                    <a:pt x="1" y="0"/>
                  </a:moveTo>
                  <a:lnTo>
                    <a:pt x="1" y="2282"/>
                  </a:lnTo>
                  <a:lnTo>
                    <a:pt x="3312" y="2282"/>
                  </a:ln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17"/>
            <p:cNvSpPr/>
            <p:nvPr/>
          </p:nvSpPr>
          <p:spPr>
            <a:xfrm>
              <a:off x="6485950" y="1133325"/>
              <a:ext cx="82825" cy="57050"/>
            </a:xfrm>
            <a:custGeom>
              <a:avLst/>
              <a:gdLst/>
              <a:ahLst/>
              <a:cxnLst/>
              <a:rect l="l" t="t" r="r" b="b"/>
              <a:pathLst>
                <a:path w="3313" h="2282" extrusionOk="0">
                  <a:moveTo>
                    <a:pt x="1" y="0"/>
                  </a:moveTo>
                  <a:lnTo>
                    <a:pt x="1" y="2282"/>
                  </a:lnTo>
                  <a:lnTo>
                    <a:pt x="3312" y="2282"/>
                  </a:lnTo>
                  <a:lnTo>
                    <a:pt x="3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3" name="Google Shape;4613;p117"/>
          <p:cNvSpPr txBox="1"/>
          <p:nvPr/>
        </p:nvSpPr>
        <p:spPr>
          <a:xfrm flipH="1">
            <a:off x="1525163" y="3826275"/>
            <a:ext cx="1130700" cy="384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a:solidFill>
                  <a:schemeClr val="accent4"/>
                </a:solidFill>
                <a:latin typeface="Archivo Black"/>
                <a:ea typeface="Archivo Black"/>
                <a:cs typeface="Archivo Black"/>
                <a:sym typeface="Archivo Black"/>
              </a:rPr>
              <a:t>60%</a:t>
            </a:r>
            <a:endParaRPr sz="3000">
              <a:solidFill>
                <a:schemeClr val="accent4"/>
              </a:solidFill>
              <a:latin typeface="Archivo Black"/>
              <a:ea typeface="Archivo Black"/>
              <a:cs typeface="Archivo Black"/>
              <a:sym typeface="Archivo Black"/>
            </a:endParaRPr>
          </a:p>
        </p:txBody>
      </p:sp>
      <p:sp>
        <p:nvSpPr>
          <p:cNvPr id="4614" name="Google Shape;4614;p117"/>
          <p:cNvSpPr txBox="1"/>
          <p:nvPr/>
        </p:nvSpPr>
        <p:spPr>
          <a:xfrm>
            <a:off x="2792613" y="3932475"/>
            <a:ext cx="17388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It’s an ice giant</a:t>
            </a:r>
            <a:endParaRPr>
              <a:solidFill>
                <a:schemeClr val="dk1"/>
              </a:solidFill>
              <a:latin typeface="Comfortaa"/>
              <a:ea typeface="Comfortaa"/>
              <a:cs typeface="Comfortaa"/>
              <a:sym typeface="Comfortaa"/>
            </a:endParaRPr>
          </a:p>
        </p:txBody>
      </p:sp>
      <p:sp>
        <p:nvSpPr>
          <p:cNvPr id="4615" name="Google Shape;4615;p117"/>
          <p:cNvSpPr txBox="1"/>
          <p:nvPr/>
        </p:nvSpPr>
        <p:spPr>
          <a:xfrm>
            <a:off x="2792613" y="3698775"/>
            <a:ext cx="17388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NEPTUNE</a:t>
            </a:r>
            <a:endParaRPr sz="2000">
              <a:solidFill>
                <a:schemeClr val="accent2"/>
              </a:solidFill>
              <a:latin typeface="Archivo Black"/>
              <a:ea typeface="Archivo Black"/>
              <a:cs typeface="Archivo Black"/>
              <a:sym typeface="Archivo Black"/>
            </a:endParaRPr>
          </a:p>
        </p:txBody>
      </p:sp>
      <p:sp>
        <p:nvSpPr>
          <p:cNvPr id="4616" name="Google Shape;4616;p117"/>
          <p:cNvSpPr/>
          <p:nvPr/>
        </p:nvSpPr>
        <p:spPr>
          <a:xfrm>
            <a:off x="4683313" y="3405975"/>
            <a:ext cx="1224600" cy="122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17"/>
          <p:cNvSpPr/>
          <p:nvPr/>
        </p:nvSpPr>
        <p:spPr>
          <a:xfrm rot="-5400000">
            <a:off x="4612438" y="3335175"/>
            <a:ext cx="1366500" cy="1366200"/>
          </a:xfrm>
          <a:prstGeom prst="blockArc">
            <a:avLst>
              <a:gd name="adj1" fmla="val 14004787"/>
              <a:gd name="adj2" fmla="val 21540823"/>
              <a:gd name="adj3" fmla="val 1323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17"/>
          <p:cNvSpPr txBox="1"/>
          <p:nvPr/>
        </p:nvSpPr>
        <p:spPr>
          <a:xfrm flipH="1">
            <a:off x="4730238" y="3826275"/>
            <a:ext cx="1130700" cy="384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a:solidFill>
                  <a:schemeClr val="accent4"/>
                </a:solidFill>
                <a:latin typeface="Archivo Black"/>
                <a:ea typeface="Archivo Black"/>
                <a:cs typeface="Archivo Black"/>
                <a:sym typeface="Archivo Black"/>
              </a:rPr>
              <a:t>35%</a:t>
            </a:r>
            <a:endParaRPr sz="3000">
              <a:solidFill>
                <a:schemeClr val="accent4"/>
              </a:solidFill>
              <a:latin typeface="Archivo Black"/>
              <a:ea typeface="Archivo Black"/>
              <a:cs typeface="Archivo Black"/>
              <a:sym typeface="Archivo Black"/>
            </a:endParaRPr>
          </a:p>
        </p:txBody>
      </p:sp>
      <p:sp>
        <p:nvSpPr>
          <p:cNvPr id="4619" name="Google Shape;4619;p117"/>
          <p:cNvSpPr txBox="1"/>
          <p:nvPr/>
        </p:nvSpPr>
        <p:spPr>
          <a:xfrm>
            <a:off x="5997688" y="3932475"/>
            <a:ext cx="17388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Saturn has rings</a:t>
            </a:r>
            <a:endParaRPr>
              <a:solidFill>
                <a:schemeClr val="dk1"/>
              </a:solidFill>
              <a:latin typeface="Comfortaa"/>
              <a:ea typeface="Comfortaa"/>
              <a:cs typeface="Comfortaa"/>
              <a:sym typeface="Comfortaa"/>
            </a:endParaRPr>
          </a:p>
        </p:txBody>
      </p:sp>
      <p:sp>
        <p:nvSpPr>
          <p:cNvPr id="4620" name="Google Shape;4620;p117"/>
          <p:cNvSpPr txBox="1"/>
          <p:nvPr/>
        </p:nvSpPr>
        <p:spPr>
          <a:xfrm>
            <a:off x="5997688" y="3698775"/>
            <a:ext cx="17388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SATURN</a:t>
            </a:r>
            <a:endParaRPr sz="2000">
              <a:solidFill>
                <a:schemeClr val="accent2"/>
              </a:solidFill>
              <a:latin typeface="Archivo Black"/>
              <a:ea typeface="Archivo Black"/>
              <a:cs typeface="Archivo Black"/>
              <a:sym typeface="Archivo Black"/>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24"/>
        <p:cNvGrpSpPr/>
        <p:nvPr/>
      </p:nvGrpSpPr>
      <p:grpSpPr>
        <a:xfrm>
          <a:off x="0" y="0"/>
          <a:ext cx="0" cy="0"/>
          <a:chOff x="0" y="0"/>
          <a:chExt cx="0" cy="0"/>
        </a:xfrm>
      </p:grpSpPr>
      <p:cxnSp>
        <p:nvCxnSpPr>
          <p:cNvPr id="4625" name="Google Shape;4625;p118"/>
          <p:cNvCxnSpPr>
            <a:stCxn id="4626" idx="1"/>
            <a:endCxn id="4627" idx="6"/>
          </p:cNvCxnSpPr>
          <p:nvPr/>
        </p:nvCxnSpPr>
        <p:spPr>
          <a:xfrm rot="10800000">
            <a:off x="5802179" y="1995450"/>
            <a:ext cx="336600" cy="0"/>
          </a:xfrm>
          <a:prstGeom prst="straightConnector1">
            <a:avLst/>
          </a:prstGeom>
          <a:noFill/>
          <a:ln w="9525" cap="flat" cmpd="sng">
            <a:solidFill>
              <a:schemeClr val="dk1"/>
            </a:solidFill>
            <a:prstDash val="solid"/>
            <a:round/>
            <a:headEnd type="oval" w="med" len="med"/>
            <a:tailEnd type="none" w="med" len="med"/>
          </a:ln>
        </p:spPr>
      </p:cxnSp>
      <p:cxnSp>
        <p:nvCxnSpPr>
          <p:cNvPr id="4628" name="Google Shape;4628;p118"/>
          <p:cNvCxnSpPr>
            <a:stCxn id="4629" idx="1"/>
            <a:endCxn id="4630" idx="6"/>
          </p:cNvCxnSpPr>
          <p:nvPr/>
        </p:nvCxnSpPr>
        <p:spPr>
          <a:xfrm rot="10800000">
            <a:off x="5802149" y="2913113"/>
            <a:ext cx="336600" cy="0"/>
          </a:xfrm>
          <a:prstGeom prst="straightConnector1">
            <a:avLst/>
          </a:prstGeom>
          <a:noFill/>
          <a:ln w="9525" cap="flat" cmpd="sng">
            <a:solidFill>
              <a:schemeClr val="dk1"/>
            </a:solidFill>
            <a:prstDash val="solid"/>
            <a:round/>
            <a:headEnd type="oval" w="med" len="med"/>
            <a:tailEnd type="none" w="med" len="med"/>
          </a:ln>
        </p:spPr>
      </p:cxnSp>
      <p:sp>
        <p:nvSpPr>
          <p:cNvPr id="4631" name="Google Shape;4631;p1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PREMIUM INFOGRAPHICS</a:t>
            </a:r>
            <a:endParaRPr/>
          </a:p>
        </p:txBody>
      </p:sp>
      <p:sp>
        <p:nvSpPr>
          <p:cNvPr id="4632" name="Google Shape;4632;p118"/>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
        <p:nvSpPr>
          <p:cNvPr id="4633" name="Google Shape;4633;p118"/>
          <p:cNvSpPr txBox="1"/>
          <p:nvPr/>
        </p:nvSpPr>
        <p:spPr>
          <a:xfrm>
            <a:off x="720001" y="1791400"/>
            <a:ext cx="18639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It’s a small planet</a:t>
            </a:r>
            <a:endParaRPr>
              <a:solidFill>
                <a:schemeClr val="dk1"/>
              </a:solidFill>
              <a:latin typeface="Comfortaa"/>
              <a:ea typeface="Comfortaa"/>
              <a:cs typeface="Comfortaa"/>
              <a:sym typeface="Comfortaa"/>
            </a:endParaRPr>
          </a:p>
        </p:txBody>
      </p:sp>
      <p:sp>
        <p:nvSpPr>
          <p:cNvPr id="4634" name="Google Shape;4634;p118"/>
          <p:cNvSpPr txBox="1"/>
          <p:nvPr/>
        </p:nvSpPr>
        <p:spPr>
          <a:xfrm>
            <a:off x="720001" y="1557700"/>
            <a:ext cx="18639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4635" name="Google Shape;4635;p118"/>
          <p:cNvSpPr/>
          <p:nvPr/>
        </p:nvSpPr>
        <p:spPr>
          <a:xfrm>
            <a:off x="2583900" y="162362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1"/>
          </a:solidFill>
          <a:ln>
            <a:noFill/>
          </a:ln>
        </p:spPr>
      </p:sp>
      <p:sp>
        <p:nvSpPr>
          <p:cNvPr id="4636" name="Google Shape;4636;p118"/>
          <p:cNvSpPr/>
          <p:nvPr/>
        </p:nvSpPr>
        <p:spPr>
          <a:xfrm>
            <a:off x="2998571" y="162362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1"/>
          </a:solidFill>
          <a:ln>
            <a:noFill/>
          </a:ln>
        </p:spPr>
      </p:sp>
      <p:sp>
        <p:nvSpPr>
          <p:cNvPr id="4637" name="Google Shape;4637;p118"/>
          <p:cNvSpPr/>
          <p:nvPr/>
        </p:nvSpPr>
        <p:spPr>
          <a:xfrm>
            <a:off x="3413243" y="162362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1"/>
          </a:solidFill>
          <a:ln>
            <a:noFill/>
          </a:ln>
        </p:spPr>
      </p:sp>
      <p:sp>
        <p:nvSpPr>
          <p:cNvPr id="4638" name="Google Shape;4638;p118"/>
          <p:cNvSpPr/>
          <p:nvPr/>
        </p:nvSpPr>
        <p:spPr>
          <a:xfrm>
            <a:off x="3827915" y="162362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1"/>
          </a:solidFill>
          <a:ln>
            <a:noFill/>
          </a:ln>
        </p:spPr>
      </p:sp>
      <p:sp>
        <p:nvSpPr>
          <p:cNvPr id="4639" name="Google Shape;4639;p118"/>
          <p:cNvSpPr/>
          <p:nvPr/>
        </p:nvSpPr>
        <p:spPr>
          <a:xfrm>
            <a:off x="4242587" y="162362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640" name="Google Shape;4640;p118"/>
          <p:cNvSpPr txBox="1"/>
          <p:nvPr/>
        </p:nvSpPr>
        <p:spPr>
          <a:xfrm flipH="1">
            <a:off x="719996" y="1173700"/>
            <a:ext cx="854700" cy="384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000">
                <a:solidFill>
                  <a:schemeClr val="accent4"/>
                </a:solidFill>
                <a:latin typeface="Archivo Black"/>
                <a:ea typeface="Archivo Black"/>
                <a:cs typeface="Archivo Black"/>
                <a:sym typeface="Archivo Black"/>
              </a:rPr>
              <a:t>4/5</a:t>
            </a:r>
            <a:endParaRPr sz="3000">
              <a:solidFill>
                <a:schemeClr val="accent4"/>
              </a:solidFill>
              <a:latin typeface="Archivo Black"/>
              <a:ea typeface="Archivo Black"/>
              <a:cs typeface="Archivo Black"/>
              <a:sym typeface="Archivo Black"/>
            </a:endParaRPr>
          </a:p>
        </p:txBody>
      </p:sp>
      <p:grpSp>
        <p:nvGrpSpPr>
          <p:cNvPr id="4641" name="Google Shape;4641;p118"/>
          <p:cNvGrpSpPr/>
          <p:nvPr/>
        </p:nvGrpSpPr>
        <p:grpSpPr>
          <a:xfrm>
            <a:off x="5107269" y="1638244"/>
            <a:ext cx="743425" cy="714413"/>
            <a:chOff x="1473938" y="3537244"/>
            <a:chExt cx="743425" cy="714413"/>
          </a:xfrm>
        </p:grpSpPr>
        <p:sp>
          <p:nvSpPr>
            <p:cNvPr id="4627" name="Google Shape;4627;p118"/>
            <p:cNvSpPr/>
            <p:nvPr/>
          </p:nvSpPr>
          <p:spPr>
            <a:xfrm>
              <a:off x="1522550" y="3571500"/>
              <a:ext cx="646200" cy="645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18"/>
            <p:cNvSpPr/>
            <p:nvPr/>
          </p:nvSpPr>
          <p:spPr>
            <a:xfrm>
              <a:off x="1473938" y="353724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sp>
        <p:nvSpPr>
          <p:cNvPr id="4643" name="Google Shape;4643;p118"/>
          <p:cNvSpPr txBox="1"/>
          <p:nvPr/>
        </p:nvSpPr>
        <p:spPr>
          <a:xfrm>
            <a:off x="6138773" y="2123118"/>
            <a:ext cx="22920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Venus is very hot</a:t>
            </a:r>
            <a:endParaRPr>
              <a:solidFill>
                <a:schemeClr val="dk1"/>
              </a:solidFill>
              <a:latin typeface="Comfortaa"/>
              <a:ea typeface="Comfortaa"/>
              <a:cs typeface="Comfortaa"/>
              <a:sym typeface="Comfortaa"/>
            </a:endParaRPr>
          </a:p>
        </p:txBody>
      </p:sp>
      <p:sp>
        <p:nvSpPr>
          <p:cNvPr id="4626" name="Google Shape;4626;p118"/>
          <p:cNvSpPr txBox="1"/>
          <p:nvPr/>
        </p:nvSpPr>
        <p:spPr>
          <a:xfrm>
            <a:off x="6138779" y="1803450"/>
            <a:ext cx="22920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grpSp>
        <p:nvGrpSpPr>
          <p:cNvPr id="4644" name="Google Shape;4644;p118"/>
          <p:cNvGrpSpPr/>
          <p:nvPr/>
        </p:nvGrpSpPr>
        <p:grpSpPr>
          <a:xfrm>
            <a:off x="5107269" y="2555907"/>
            <a:ext cx="743425" cy="714413"/>
            <a:chOff x="1473938" y="3537244"/>
            <a:chExt cx="743425" cy="714413"/>
          </a:xfrm>
        </p:grpSpPr>
        <p:sp>
          <p:nvSpPr>
            <p:cNvPr id="4630" name="Google Shape;4630;p118"/>
            <p:cNvSpPr/>
            <p:nvPr/>
          </p:nvSpPr>
          <p:spPr>
            <a:xfrm>
              <a:off x="1522550" y="3571500"/>
              <a:ext cx="646200" cy="645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18"/>
            <p:cNvSpPr/>
            <p:nvPr/>
          </p:nvSpPr>
          <p:spPr>
            <a:xfrm>
              <a:off x="1473938" y="353724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sp>
        <p:nvSpPr>
          <p:cNvPr id="4629" name="Google Shape;4629;p118"/>
          <p:cNvSpPr txBox="1"/>
          <p:nvPr/>
        </p:nvSpPr>
        <p:spPr>
          <a:xfrm>
            <a:off x="6138749" y="2721113"/>
            <a:ext cx="22920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JUPITER</a:t>
            </a:r>
            <a:endParaRPr sz="2000">
              <a:solidFill>
                <a:schemeClr val="accent2"/>
              </a:solidFill>
              <a:latin typeface="Archivo Black"/>
              <a:ea typeface="Archivo Black"/>
              <a:cs typeface="Archivo Black"/>
              <a:sym typeface="Archivo Black"/>
            </a:endParaRPr>
          </a:p>
        </p:txBody>
      </p:sp>
      <p:grpSp>
        <p:nvGrpSpPr>
          <p:cNvPr id="4646" name="Google Shape;4646;p118"/>
          <p:cNvGrpSpPr/>
          <p:nvPr/>
        </p:nvGrpSpPr>
        <p:grpSpPr>
          <a:xfrm>
            <a:off x="5272097" y="1792910"/>
            <a:ext cx="413768" cy="405081"/>
            <a:chOff x="230025" y="1865800"/>
            <a:chExt cx="481125" cy="471025"/>
          </a:xfrm>
        </p:grpSpPr>
        <p:sp>
          <p:nvSpPr>
            <p:cNvPr id="4647" name="Google Shape;4647;p118"/>
            <p:cNvSpPr/>
            <p:nvPr/>
          </p:nvSpPr>
          <p:spPr>
            <a:xfrm>
              <a:off x="230025" y="1907325"/>
              <a:ext cx="437000" cy="429500"/>
            </a:xfrm>
            <a:custGeom>
              <a:avLst/>
              <a:gdLst/>
              <a:ahLst/>
              <a:cxnLst/>
              <a:rect l="l" t="t" r="r" b="b"/>
              <a:pathLst>
                <a:path w="17480" h="17180" extrusionOk="0">
                  <a:moveTo>
                    <a:pt x="3423" y="0"/>
                  </a:moveTo>
                  <a:lnTo>
                    <a:pt x="1458" y="1966"/>
                  </a:lnTo>
                  <a:cubicBezTo>
                    <a:pt x="321" y="3103"/>
                    <a:pt x="0" y="4836"/>
                    <a:pt x="674" y="6283"/>
                  </a:cubicBezTo>
                  <a:cubicBezTo>
                    <a:pt x="2220" y="9629"/>
                    <a:pt x="5300" y="14178"/>
                    <a:pt x="11240" y="16861"/>
                  </a:cubicBezTo>
                  <a:cubicBezTo>
                    <a:pt x="11745" y="17079"/>
                    <a:pt x="12261" y="17179"/>
                    <a:pt x="12763" y="17179"/>
                  </a:cubicBezTo>
                  <a:cubicBezTo>
                    <a:pt x="13805" y="17179"/>
                    <a:pt x="14788" y="16747"/>
                    <a:pt x="15491" y="16033"/>
                  </a:cubicBezTo>
                  <a:lnTo>
                    <a:pt x="17479" y="14056"/>
                  </a:lnTo>
                  <a:lnTo>
                    <a:pt x="12786" y="9363"/>
                  </a:lnTo>
                  <a:lnTo>
                    <a:pt x="10357" y="11804"/>
                  </a:lnTo>
                  <a:cubicBezTo>
                    <a:pt x="8426" y="10655"/>
                    <a:pt x="6824" y="9044"/>
                    <a:pt x="5676" y="7122"/>
                  </a:cubicBezTo>
                  <a:lnTo>
                    <a:pt x="8105" y="4682"/>
                  </a:lnTo>
                  <a:lnTo>
                    <a:pt x="3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18"/>
            <p:cNvSpPr/>
            <p:nvPr/>
          </p:nvSpPr>
          <p:spPr>
            <a:xfrm>
              <a:off x="441100" y="1865800"/>
              <a:ext cx="270050" cy="248375"/>
            </a:xfrm>
            <a:custGeom>
              <a:avLst/>
              <a:gdLst/>
              <a:ahLst/>
              <a:cxnLst/>
              <a:rect l="l" t="t" r="r" b="b"/>
              <a:pathLst>
                <a:path w="10802" h="9935" extrusionOk="0">
                  <a:moveTo>
                    <a:pt x="6305" y="3310"/>
                  </a:moveTo>
                  <a:lnTo>
                    <a:pt x="6305" y="4414"/>
                  </a:lnTo>
                  <a:lnTo>
                    <a:pt x="7409" y="4414"/>
                  </a:lnTo>
                  <a:lnTo>
                    <a:pt x="7409" y="5518"/>
                  </a:lnTo>
                  <a:lnTo>
                    <a:pt x="6305" y="5518"/>
                  </a:lnTo>
                  <a:lnTo>
                    <a:pt x="6305" y="6623"/>
                  </a:lnTo>
                  <a:lnTo>
                    <a:pt x="5202" y="6623"/>
                  </a:lnTo>
                  <a:lnTo>
                    <a:pt x="5202" y="5518"/>
                  </a:lnTo>
                  <a:lnTo>
                    <a:pt x="4097" y="5518"/>
                  </a:lnTo>
                  <a:lnTo>
                    <a:pt x="4097" y="4414"/>
                  </a:lnTo>
                  <a:lnTo>
                    <a:pt x="5202" y="4414"/>
                  </a:lnTo>
                  <a:lnTo>
                    <a:pt x="5202" y="3310"/>
                  </a:lnTo>
                  <a:close/>
                  <a:moveTo>
                    <a:pt x="5744" y="0"/>
                  </a:moveTo>
                  <a:cubicBezTo>
                    <a:pt x="5354" y="0"/>
                    <a:pt x="4954" y="45"/>
                    <a:pt x="4549" y="141"/>
                  </a:cubicBezTo>
                  <a:cubicBezTo>
                    <a:pt x="2452" y="638"/>
                    <a:pt x="784" y="2545"/>
                    <a:pt x="784" y="4966"/>
                  </a:cubicBezTo>
                  <a:cubicBezTo>
                    <a:pt x="784" y="5672"/>
                    <a:pt x="940" y="6380"/>
                    <a:pt x="1238" y="7031"/>
                  </a:cubicBezTo>
                  <a:cubicBezTo>
                    <a:pt x="1557" y="7727"/>
                    <a:pt x="1446" y="8488"/>
                    <a:pt x="949" y="8997"/>
                  </a:cubicBezTo>
                  <a:lnTo>
                    <a:pt x="0" y="9934"/>
                  </a:lnTo>
                  <a:lnTo>
                    <a:pt x="5543" y="9934"/>
                  </a:lnTo>
                  <a:cubicBezTo>
                    <a:pt x="8325" y="9934"/>
                    <a:pt x="10644" y="7771"/>
                    <a:pt x="10722" y="5099"/>
                  </a:cubicBezTo>
                  <a:cubicBezTo>
                    <a:pt x="10802" y="2300"/>
                    <a:pt x="8527" y="0"/>
                    <a:pt x="5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9" name="Google Shape;4649;p118"/>
          <p:cNvGrpSpPr/>
          <p:nvPr/>
        </p:nvGrpSpPr>
        <p:grpSpPr>
          <a:xfrm flipH="1">
            <a:off x="5276402" y="2710529"/>
            <a:ext cx="405146" cy="405168"/>
            <a:chOff x="6909175" y="2615425"/>
            <a:chExt cx="471100" cy="471125"/>
          </a:xfrm>
        </p:grpSpPr>
        <p:sp>
          <p:nvSpPr>
            <p:cNvPr id="4650" name="Google Shape;4650;p118"/>
            <p:cNvSpPr/>
            <p:nvPr/>
          </p:nvSpPr>
          <p:spPr>
            <a:xfrm>
              <a:off x="6979125" y="3003700"/>
              <a:ext cx="82825" cy="82850"/>
            </a:xfrm>
            <a:custGeom>
              <a:avLst/>
              <a:gdLst/>
              <a:ahLst/>
              <a:cxnLst/>
              <a:rect l="l" t="t" r="r" b="b"/>
              <a:pathLst>
                <a:path w="3313" h="3314" extrusionOk="0">
                  <a:moveTo>
                    <a:pt x="1656" y="0"/>
                  </a:moveTo>
                  <a:cubicBezTo>
                    <a:pt x="742" y="0"/>
                    <a:pt x="1" y="744"/>
                    <a:pt x="1" y="1657"/>
                  </a:cubicBezTo>
                  <a:cubicBezTo>
                    <a:pt x="1" y="2570"/>
                    <a:pt x="742" y="3313"/>
                    <a:pt x="1656" y="3313"/>
                  </a:cubicBezTo>
                  <a:cubicBezTo>
                    <a:pt x="2569" y="3313"/>
                    <a:pt x="3312" y="2570"/>
                    <a:pt x="3312" y="1657"/>
                  </a:cubicBezTo>
                  <a:cubicBezTo>
                    <a:pt x="3312" y="744"/>
                    <a:pt x="2569" y="0"/>
                    <a:pt x="1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18"/>
            <p:cNvSpPr/>
            <p:nvPr/>
          </p:nvSpPr>
          <p:spPr>
            <a:xfrm>
              <a:off x="7228425" y="3003700"/>
              <a:ext cx="82850" cy="82850"/>
            </a:xfrm>
            <a:custGeom>
              <a:avLst/>
              <a:gdLst/>
              <a:ahLst/>
              <a:cxnLst/>
              <a:rect l="l" t="t" r="r" b="b"/>
              <a:pathLst>
                <a:path w="3314" h="3314" extrusionOk="0">
                  <a:moveTo>
                    <a:pt x="1657" y="0"/>
                  </a:moveTo>
                  <a:cubicBezTo>
                    <a:pt x="744" y="0"/>
                    <a:pt x="1" y="744"/>
                    <a:pt x="1" y="1657"/>
                  </a:cubicBezTo>
                  <a:cubicBezTo>
                    <a:pt x="1" y="2570"/>
                    <a:pt x="744" y="3313"/>
                    <a:pt x="1657" y="3313"/>
                  </a:cubicBezTo>
                  <a:cubicBezTo>
                    <a:pt x="2571" y="3313"/>
                    <a:pt x="3314" y="2570"/>
                    <a:pt x="3314" y="1657"/>
                  </a:cubicBezTo>
                  <a:cubicBezTo>
                    <a:pt x="3314" y="744"/>
                    <a:pt x="2571" y="0"/>
                    <a:pt x="1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18"/>
            <p:cNvSpPr/>
            <p:nvPr/>
          </p:nvSpPr>
          <p:spPr>
            <a:xfrm>
              <a:off x="7159450" y="2810500"/>
              <a:ext cx="27625" cy="55200"/>
            </a:xfrm>
            <a:custGeom>
              <a:avLst/>
              <a:gdLst/>
              <a:ahLst/>
              <a:cxnLst/>
              <a:rect l="l" t="t" r="r" b="b"/>
              <a:pathLst>
                <a:path w="1105" h="2208" extrusionOk="0">
                  <a:moveTo>
                    <a:pt x="0" y="1"/>
                  </a:moveTo>
                  <a:lnTo>
                    <a:pt x="0" y="2208"/>
                  </a:lnTo>
                  <a:lnTo>
                    <a:pt x="1105" y="2208"/>
                  </a:lnTo>
                  <a:lnTo>
                    <a:pt x="1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18"/>
            <p:cNvSpPr/>
            <p:nvPr/>
          </p:nvSpPr>
          <p:spPr>
            <a:xfrm>
              <a:off x="7214675" y="2810500"/>
              <a:ext cx="106000" cy="55200"/>
            </a:xfrm>
            <a:custGeom>
              <a:avLst/>
              <a:gdLst/>
              <a:ahLst/>
              <a:cxnLst/>
              <a:rect l="l" t="t" r="r" b="b"/>
              <a:pathLst>
                <a:path w="4240" h="2208" extrusionOk="0">
                  <a:moveTo>
                    <a:pt x="0" y="1"/>
                  </a:moveTo>
                  <a:lnTo>
                    <a:pt x="0" y="2208"/>
                  </a:lnTo>
                  <a:lnTo>
                    <a:pt x="4240" y="2208"/>
                  </a:lnTo>
                  <a:lnTo>
                    <a:pt x="33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18"/>
            <p:cNvSpPr/>
            <p:nvPr/>
          </p:nvSpPr>
          <p:spPr>
            <a:xfrm>
              <a:off x="6909175" y="2727675"/>
              <a:ext cx="469725" cy="193250"/>
            </a:xfrm>
            <a:custGeom>
              <a:avLst/>
              <a:gdLst/>
              <a:ahLst/>
              <a:cxnLst/>
              <a:rect l="l" t="t" r="r" b="b"/>
              <a:pathLst>
                <a:path w="18789" h="7730" extrusionOk="0">
                  <a:moveTo>
                    <a:pt x="5558" y="3314"/>
                  </a:moveTo>
                  <a:lnTo>
                    <a:pt x="5558" y="4417"/>
                  </a:lnTo>
                  <a:lnTo>
                    <a:pt x="6663" y="4417"/>
                  </a:lnTo>
                  <a:lnTo>
                    <a:pt x="6663" y="5521"/>
                  </a:lnTo>
                  <a:lnTo>
                    <a:pt x="5558" y="5521"/>
                  </a:lnTo>
                  <a:lnTo>
                    <a:pt x="5558" y="6625"/>
                  </a:lnTo>
                  <a:lnTo>
                    <a:pt x="4454" y="6625"/>
                  </a:lnTo>
                  <a:lnTo>
                    <a:pt x="4454" y="5521"/>
                  </a:lnTo>
                  <a:lnTo>
                    <a:pt x="3349" y="5521"/>
                  </a:lnTo>
                  <a:lnTo>
                    <a:pt x="3349" y="4417"/>
                  </a:lnTo>
                  <a:lnTo>
                    <a:pt x="4454" y="4417"/>
                  </a:lnTo>
                  <a:lnTo>
                    <a:pt x="4454" y="3314"/>
                  </a:lnTo>
                  <a:close/>
                  <a:moveTo>
                    <a:pt x="1" y="1"/>
                  </a:moveTo>
                  <a:lnTo>
                    <a:pt x="1" y="7730"/>
                  </a:lnTo>
                  <a:lnTo>
                    <a:pt x="18788" y="7730"/>
                  </a:lnTo>
                  <a:cubicBezTo>
                    <a:pt x="18701" y="7320"/>
                    <a:pt x="18534" y="6946"/>
                    <a:pt x="18291" y="6625"/>
                  </a:cubicBezTo>
                  <a:lnTo>
                    <a:pt x="8907" y="6625"/>
                  </a:lnTo>
                  <a:lnTo>
                    <a:pt x="8907" y="2209"/>
                  </a:lnTo>
                  <a:lnTo>
                    <a:pt x="15135" y="2209"/>
                  </a:lnTo>
                  <a:lnTo>
                    <a:pt x="14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18"/>
            <p:cNvSpPr/>
            <p:nvPr/>
          </p:nvSpPr>
          <p:spPr>
            <a:xfrm>
              <a:off x="6909175" y="2948525"/>
              <a:ext cx="471100" cy="82800"/>
            </a:xfrm>
            <a:custGeom>
              <a:avLst/>
              <a:gdLst/>
              <a:ahLst/>
              <a:cxnLst/>
              <a:rect l="l" t="t" r="r" b="b"/>
              <a:pathLst>
                <a:path w="18844" h="3312" extrusionOk="0">
                  <a:moveTo>
                    <a:pt x="1" y="0"/>
                  </a:moveTo>
                  <a:lnTo>
                    <a:pt x="1" y="3312"/>
                  </a:lnTo>
                  <a:lnTo>
                    <a:pt x="1749" y="3312"/>
                  </a:lnTo>
                  <a:cubicBezTo>
                    <a:pt x="2004" y="2053"/>
                    <a:pt x="3118" y="1103"/>
                    <a:pt x="4454" y="1103"/>
                  </a:cubicBezTo>
                  <a:cubicBezTo>
                    <a:pt x="5790" y="1103"/>
                    <a:pt x="6905" y="2053"/>
                    <a:pt x="7158" y="3312"/>
                  </a:cubicBezTo>
                  <a:lnTo>
                    <a:pt x="11723" y="3312"/>
                  </a:lnTo>
                  <a:cubicBezTo>
                    <a:pt x="11976" y="2053"/>
                    <a:pt x="13091" y="1103"/>
                    <a:pt x="14427" y="1103"/>
                  </a:cubicBezTo>
                  <a:cubicBezTo>
                    <a:pt x="15763" y="1103"/>
                    <a:pt x="16879" y="2053"/>
                    <a:pt x="17132" y="3312"/>
                  </a:cubicBezTo>
                  <a:lnTo>
                    <a:pt x="18843" y="3312"/>
                  </a:lnTo>
                  <a:lnTo>
                    <a:pt x="188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18"/>
            <p:cNvSpPr/>
            <p:nvPr/>
          </p:nvSpPr>
          <p:spPr>
            <a:xfrm>
              <a:off x="7161025" y="2672500"/>
              <a:ext cx="77825" cy="27600"/>
            </a:xfrm>
            <a:custGeom>
              <a:avLst/>
              <a:gdLst/>
              <a:ahLst/>
              <a:cxnLst/>
              <a:rect l="l" t="t" r="r" b="b"/>
              <a:pathLst>
                <a:path w="3113" h="1104" extrusionOk="0">
                  <a:moveTo>
                    <a:pt x="1557" y="0"/>
                  </a:moveTo>
                  <a:cubicBezTo>
                    <a:pt x="839" y="0"/>
                    <a:pt x="221" y="464"/>
                    <a:pt x="0" y="1103"/>
                  </a:cubicBezTo>
                  <a:lnTo>
                    <a:pt x="3113" y="1103"/>
                  </a:lnTo>
                  <a:cubicBezTo>
                    <a:pt x="2893" y="464"/>
                    <a:pt x="2274" y="0"/>
                    <a:pt x="1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18"/>
            <p:cNvSpPr/>
            <p:nvPr/>
          </p:nvSpPr>
          <p:spPr>
            <a:xfrm>
              <a:off x="7112075" y="2639875"/>
              <a:ext cx="39100" cy="39050"/>
            </a:xfrm>
            <a:custGeom>
              <a:avLst/>
              <a:gdLst/>
              <a:ahLst/>
              <a:cxnLst/>
              <a:rect l="l" t="t" r="r" b="b"/>
              <a:pathLst>
                <a:path w="1564" h="1562" extrusionOk="0">
                  <a:moveTo>
                    <a:pt x="781" y="0"/>
                  </a:moveTo>
                  <a:lnTo>
                    <a:pt x="1" y="781"/>
                  </a:lnTo>
                  <a:lnTo>
                    <a:pt x="783" y="1561"/>
                  </a:lnTo>
                  <a:lnTo>
                    <a:pt x="1563" y="781"/>
                  </a:lnTo>
                  <a:lnTo>
                    <a:pt x="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18"/>
            <p:cNvSpPr/>
            <p:nvPr/>
          </p:nvSpPr>
          <p:spPr>
            <a:xfrm>
              <a:off x="7248700" y="2639825"/>
              <a:ext cx="39075" cy="39100"/>
            </a:xfrm>
            <a:custGeom>
              <a:avLst/>
              <a:gdLst/>
              <a:ahLst/>
              <a:cxnLst/>
              <a:rect l="l" t="t" r="r" b="b"/>
              <a:pathLst>
                <a:path w="1563" h="1564" extrusionOk="0">
                  <a:moveTo>
                    <a:pt x="782" y="1"/>
                  </a:moveTo>
                  <a:lnTo>
                    <a:pt x="1" y="783"/>
                  </a:lnTo>
                  <a:lnTo>
                    <a:pt x="782" y="1563"/>
                  </a:lnTo>
                  <a:lnTo>
                    <a:pt x="1562" y="781"/>
                  </a:lnTo>
                  <a:lnTo>
                    <a:pt x="7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18"/>
            <p:cNvSpPr/>
            <p:nvPr/>
          </p:nvSpPr>
          <p:spPr>
            <a:xfrm>
              <a:off x="7186125" y="2615425"/>
              <a:ext cx="27625" cy="27625"/>
            </a:xfrm>
            <a:custGeom>
              <a:avLst/>
              <a:gdLst/>
              <a:ahLst/>
              <a:cxnLst/>
              <a:rect l="l" t="t" r="r" b="b"/>
              <a:pathLst>
                <a:path w="1105" h="1105" extrusionOk="0">
                  <a:moveTo>
                    <a:pt x="0" y="0"/>
                  </a:moveTo>
                  <a:lnTo>
                    <a:pt x="0" y="1105"/>
                  </a:lnTo>
                  <a:lnTo>
                    <a:pt x="1105" y="1105"/>
                  </a:lnTo>
                  <a:lnTo>
                    <a:pt x="1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0" name="Google Shape;4660;p118"/>
          <p:cNvSpPr txBox="1"/>
          <p:nvPr/>
        </p:nvSpPr>
        <p:spPr>
          <a:xfrm>
            <a:off x="720001" y="2934125"/>
            <a:ext cx="18639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Earth harbors life</a:t>
            </a:r>
            <a:endParaRPr>
              <a:solidFill>
                <a:schemeClr val="dk1"/>
              </a:solidFill>
              <a:latin typeface="Comfortaa"/>
              <a:ea typeface="Comfortaa"/>
              <a:cs typeface="Comfortaa"/>
              <a:sym typeface="Comfortaa"/>
            </a:endParaRPr>
          </a:p>
        </p:txBody>
      </p:sp>
      <p:sp>
        <p:nvSpPr>
          <p:cNvPr id="4661" name="Google Shape;4661;p118"/>
          <p:cNvSpPr txBox="1"/>
          <p:nvPr/>
        </p:nvSpPr>
        <p:spPr>
          <a:xfrm>
            <a:off x="720001" y="2700425"/>
            <a:ext cx="18639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EARTH</a:t>
            </a:r>
            <a:endParaRPr sz="2000">
              <a:solidFill>
                <a:schemeClr val="accent2"/>
              </a:solidFill>
              <a:latin typeface="Archivo Black"/>
              <a:ea typeface="Archivo Black"/>
              <a:cs typeface="Archivo Black"/>
              <a:sym typeface="Archivo Black"/>
            </a:endParaRPr>
          </a:p>
        </p:txBody>
      </p:sp>
      <p:sp>
        <p:nvSpPr>
          <p:cNvPr id="4662" name="Google Shape;4662;p118"/>
          <p:cNvSpPr/>
          <p:nvPr/>
        </p:nvSpPr>
        <p:spPr>
          <a:xfrm>
            <a:off x="2583900" y="2766351"/>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4"/>
          </a:solidFill>
          <a:ln>
            <a:noFill/>
          </a:ln>
        </p:spPr>
      </p:sp>
      <p:sp>
        <p:nvSpPr>
          <p:cNvPr id="4663" name="Google Shape;4663;p118"/>
          <p:cNvSpPr/>
          <p:nvPr/>
        </p:nvSpPr>
        <p:spPr>
          <a:xfrm>
            <a:off x="2998571" y="2766351"/>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4"/>
          </a:solidFill>
          <a:ln>
            <a:noFill/>
          </a:ln>
        </p:spPr>
      </p:sp>
      <p:sp>
        <p:nvSpPr>
          <p:cNvPr id="4664" name="Google Shape;4664;p118"/>
          <p:cNvSpPr/>
          <p:nvPr/>
        </p:nvSpPr>
        <p:spPr>
          <a:xfrm>
            <a:off x="3413243" y="2766351"/>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accent4"/>
          </a:solidFill>
          <a:ln>
            <a:noFill/>
          </a:ln>
        </p:spPr>
      </p:sp>
      <p:sp>
        <p:nvSpPr>
          <p:cNvPr id="4665" name="Google Shape;4665;p118"/>
          <p:cNvSpPr/>
          <p:nvPr/>
        </p:nvSpPr>
        <p:spPr>
          <a:xfrm>
            <a:off x="3827915" y="2766351"/>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666" name="Google Shape;4666;p118"/>
          <p:cNvSpPr/>
          <p:nvPr/>
        </p:nvSpPr>
        <p:spPr>
          <a:xfrm>
            <a:off x="4242587" y="2766351"/>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667" name="Google Shape;4667;p118"/>
          <p:cNvSpPr txBox="1"/>
          <p:nvPr/>
        </p:nvSpPr>
        <p:spPr>
          <a:xfrm flipH="1">
            <a:off x="719996" y="2316425"/>
            <a:ext cx="854700" cy="384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000">
                <a:solidFill>
                  <a:schemeClr val="accent4"/>
                </a:solidFill>
                <a:latin typeface="Archivo Black"/>
                <a:ea typeface="Archivo Black"/>
                <a:cs typeface="Archivo Black"/>
                <a:sym typeface="Archivo Black"/>
              </a:rPr>
              <a:t>3/5</a:t>
            </a:r>
            <a:endParaRPr sz="3000">
              <a:solidFill>
                <a:schemeClr val="accent4"/>
              </a:solidFill>
              <a:latin typeface="Archivo Black"/>
              <a:ea typeface="Archivo Black"/>
              <a:cs typeface="Archivo Black"/>
              <a:sym typeface="Archivo Black"/>
            </a:endParaRPr>
          </a:p>
        </p:txBody>
      </p:sp>
      <p:sp>
        <p:nvSpPr>
          <p:cNvPr id="4668" name="Google Shape;4668;p118"/>
          <p:cNvSpPr txBox="1"/>
          <p:nvPr/>
        </p:nvSpPr>
        <p:spPr>
          <a:xfrm>
            <a:off x="720001" y="4076850"/>
            <a:ext cx="18639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Mars is very cold</a:t>
            </a:r>
            <a:endParaRPr>
              <a:solidFill>
                <a:schemeClr val="dk1"/>
              </a:solidFill>
              <a:latin typeface="Comfortaa"/>
              <a:ea typeface="Comfortaa"/>
              <a:cs typeface="Comfortaa"/>
              <a:sym typeface="Comfortaa"/>
            </a:endParaRPr>
          </a:p>
        </p:txBody>
      </p:sp>
      <p:sp>
        <p:nvSpPr>
          <p:cNvPr id="4669" name="Google Shape;4669;p118"/>
          <p:cNvSpPr txBox="1"/>
          <p:nvPr/>
        </p:nvSpPr>
        <p:spPr>
          <a:xfrm>
            <a:off x="720001" y="3843150"/>
            <a:ext cx="18639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sp>
        <p:nvSpPr>
          <p:cNvPr id="4670" name="Google Shape;4670;p118"/>
          <p:cNvSpPr/>
          <p:nvPr/>
        </p:nvSpPr>
        <p:spPr>
          <a:xfrm>
            <a:off x="2583900" y="390907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4671" name="Google Shape;4671;p118"/>
          <p:cNvSpPr/>
          <p:nvPr/>
        </p:nvSpPr>
        <p:spPr>
          <a:xfrm>
            <a:off x="2998571" y="390907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4672" name="Google Shape;4672;p118"/>
          <p:cNvSpPr/>
          <p:nvPr/>
        </p:nvSpPr>
        <p:spPr>
          <a:xfrm>
            <a:off x="3413243" y="390907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673" name="Google Shape;4673;p118"/>
          <p:cNvSpPr/>
          <p:nvPr/>
        </p:nvSpPr>
        <p:spPr>
          <a:xfrm>
            <a:off x="3827915" y="390907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674" name="Google Shape;4674;p118"/>
          <p:cNvSpPr/>
          <p:nvPr/>
        </p:nvSpPr>
        <p:spPr>
          <a:xfrm>
            <a:off x="4242587" y="3909076"/>
            <a:ext cx="329414" cy="31653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4675" name="Google Shape;4675;p118"/>
          <p:cNvSpPr txBox="1"/>
          <p:nvPr/>
        </p:nvSpPr>
        <p:spPr>
          <a:xfrm flipH="1">
            <a:off x="719996" y="3459150"/>
            <a:ext cx="854700" cy="384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000">
                <a:solidFill>
                  <a:schemeClr val="accent4"/>
                </a:solidFill>
                <a:latin typeface="Archivo Black"/>
                <a:ea typeface="Archivo Black"/>
                <a:cs typeface="Archivo Black"/>
                <a:sym typeface="Archivo Black"/>
              </a:rPr>
              <a:t>2/5</a:t>
            </a:r>
            <a:endParaRPr sz="3000">
              <a:solidFill>
                <a:schemeClr val="accent4"/>
              </a:solidFill>
              <a:latin typeface="Archivo Black"/>
              <a:ea typeface="Archivo Black"/>
              <a:cs typeface="Archivo Black"/>
              <a:sym typeface="Archivo Black"/>
            </a:endParaRPr>
          </a:p>
        </p:txBody>
      </p:sp>
      <p:cxnSp>
        <p:nvCxnSpPr>
          <p:cNvPr id="4676" name="Google Shape;4676;p118"/>
          <p:cNvCxnSpPr>
            <a:stCxn id="4677" idx="1"/>
            <a:endCxn id="4678" idx="6"/>
          </p:cNvCxnSpPr>
          <p:nvPr/>
        </p:nvCxnSpPr>
        <p:spPr>
          <a:xfrm rot="10800000">
            <a:off x="5802149" y="3830775"/>
            <a:ext cx="336600" cy="0"/>
          </a:xfrm>
          <a:prstGeom prst="straightConnector1">
            <a:avLst/>
          </a:prstGeom>
          <a:noFill/>
          <a:ln w="9525" cap="flat" cmpd="sng">
            <a:solidFill>
              <a:schemeClr val="dk1"/>
            </a:solidFill>
            <a:prstDash val="solid"/>
            <a:round/>
            <a:headEnd type="oval" w="med" len="med"/>
            <a:tailEnd type="none" w="med" len="med"/>
          </a:ln>
        </p:spPr>
      </p:cxnSp>
      <p:grpSp>
        <p:nvGrpSpPr>
          <p:cNvPr id="4679" name="Google Shape;4679;p118"/>
          <p:cNvGrpSpPr/>
          <p:nvPr/>
        </p:nvGrpSpPr>
        <p:grpSpPr>
          <a:xfrm>
            <a:off x="5107269" y="3473569"/>
            <a:ext cx="743425" cy="714413"/>
            <a:chOff x="1473938" y="3537244"/>
            <a:chExt cx="743425" cy="714413"/>
          </a:xfrm>
        </p:grpSpPr>
        <p:sp>
          <p:nvSpPr>
            <p:cNvPr id="4678" name="Google Shape;4678;p118"/>
            <p:cNvSpPr/>
            <p:nvPr/>
          </p:nvSpPr>
          <p:spPr>
            <a:xfrm>
              <a:off x="1522550" y="3571500"/>
              <a:ext cx="646200" cy="645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18"/>
            <p:cNvSpPr/>
            <p:nvPr/>
          </p:nvSpPr>
          <p:spPr>
            <a:xfrm>
              <a:off x="1473938" y="353724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sp>
        <p:nvSpPr>
          <p:cNvPr id="4677" name="Google Shape;4677;p118"/>
          <p:cNvSpPr txBox="1"/>
          <p:nvPr/>
        </p:nvSpPr>
        <p:spPr>
          <a:xfrm>
            <a:off x="6138749" y="3638775"/>
            <a:ext cx="22920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SATURN</a:t>
            </a:r>
            <a:endParaRPr sz="2000">
              <a:solidFill>
                <a:schemeClr val="accent2"/>
              </a:solidFill>
              <a:latin typeface="Archivo Black"/>
              <a:ea typeface="Archivo Black"/>
              <a:cs typeface="Archivo Black"/>
              <a:sym typeface="Archivo Black"/>
            </a:endParaRPr>
          </a:p>
        </p:txBody>
      </p:sp>
      <p:sp>
        <p:nvSpPr>
          <p:cNvPr id="4681" name="Google Shape;4681;p118"/>
          <p:cNvSpPr txBox="1"/>
          <p:nvPr/>
        </p:nvSpPr>
        <p:spPr>
          <a:xfrm>
            <a:off x="6138773" y="3039436"/>
            <a:ext cx="22920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It’s the biggest planet</a:t>
            </a:r>
            <a:endParaRPr>
              <a:solidFill>
                <a:schemeClr val="dk1"/>
              </a:solidFill>
              <a:latin typeface="Comfortaa"/>
              <a:ea typeface="Comfortaa"/>
              <a:cs typeface="Comfortaa"/>
              <a:sym typeface="Comfortaa"/>
            </a:endParaRPr>
          </a:p>
        </p:txBody>
      </p:sp>
      <p:sp>
        <p:nvSpPr>
          <p:cNvPr id="4682" name="Google Shape;4682;p118"/>
          <p:cNvSpPr txBox="1"/>
          <p:nvPr/>
        </p:nvSpPr>
        <p:spPr>
          <a:xfrm>
            <a:off x="6138773" y="3955753"/>
            <a:ext cx="22920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omfortaa"/>
                <a:ea typeface="Comfortaa"/>
                <a:cs typeface="Comfortaa"/>
                <a:sym typeface="Comfortaa"/>
              </a:rPr>
              <a:t>Saturn has rings</a:t>
            </a:r>
            <a:endParaRPr>
              <a:solidFill>
                <a:schemeClr val="dk1"/>
              </a:solidFill>
              <a:latin typeface="Comfortaa"/>
              <a:ea typeface="Comfortaa"/>
              <a:cs typeface="Comfortaa"/>
              <a:sym typeface="Comfortaa"/>
            </a:endParaRPr>
          </a:p>
        </p:txBody>
      </p:sp>
      <p:grpSp>
        <p:nvGrpSpPr>
          <p:cNvPr id="4683" name="Google Shape;4683;p118"/>
          <p:cNvGrpSpPr/>
          <p:nvPr/>
        </p:nvGrpSpPr>
        <p:grpSpPr>
          <a:xfrm>
            <a:off x="5276408" y="3628213"/>
            <a:ext cx="405146" cy="405124"/>
            <a:chOff x="5436050" y="2602550"/>
            <a:chExt cx="471100" cy="471075"/>
          </a:xfrm>
        </p:grpSpPr>
        <p:sp>
          <p:nvSpPr>
            <p:cNvPr id="4684" name="Google Shape;4684;p118"/>
            <p:cNvSpPr/>
            <p:nvPr/>
          </p:nvSpPr>
          <p:spPr>
            <a:xfrm>
              <a:off x="5795800" y="2741475"/>
              <a:ext cx="111350" cy="193250"/>
            </a:xfrm>
            <a:custGeom>
              <a:avLst/>
              <a:gdLst/>
              <a:ahLst/>
              <a:cxnLst/>
              <a:rect l="l" t="t" r="r" b="b"/>
              <a:pathLst>
                <a:path w="4454" h="7730" extrusionOk="0">
                  <a:moveTo>
                    <a:pt x="0" y="1"/>
                  </a:moveTo>
                  <a:lnTo>
                    <a:pt x="0" y="7730"/>
                  </a:lnTo>
                  <a:lnTo>
                    <a:pt x="4453" y="7730"/>
                  </a:lnTo>
                  <a:lnTo>
                    <a:pt x="4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18"/>
            <p:cNvSpPr/>
            <p:nvPr/>
          </p:nvSpPr>
          <p:spPr>
            <a:xfrm>
              <a:off x="5436050" y="2741475"/>
              <a:ext cx="111350" cy="193250"/>
            </a:xfrm>
            <a:custGeom>
              <a:avLst/>
              <a:gdLst/>
              <a:ahLst/>
              <a:cxnLst/>
              <a:rect l="l" t="t" r="r" b="b"/>
              <a:pathLst>
                <a:path w="4454" h="7730" extrusionOk="0">
                  <a:moveTo>
                    <a:pt x="1" y="1"/>
                  </a:moveTo>
                  <a:lnTo>
                    <a:pt x="1" y="7730"/>
                  </a:lnTo>
                  <a:lnTo>
                    <a:pt x="4454" y="7730"/>
                  </a:lnTo>
                  <a:lnTo>
                    <a:pt x="4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18"/>
            <p:cNvSpPr/>
            <p:nvPr/>
          </p:nvSpPr>
          <p:spPr>
            <a:xfrm>
              <a:off x="5574950" y="2602550"/>
              <a:ext cx="193250" cy="111350"/>
            </a:xfrm>
            <a:custGeom>
              <a:avLst/>
              <a:gdLst/>
              <a:ahLst/>
              <a:cxnLst/>
              <a:rect l="l" t="t" r="r" b="b"/>
              <a:pathLst>
                <a:path w="7730" h="4454" extrusionOk="0">
                  <a:moveTo>
                    <a:pt x="1" y="0"/>
                  </a:moveTo>
                  <a:lnTo>
                    <a:pt x="1" y="4453"/>
                  </a:lnTo>
                  <a:lnTo>
                    <a:pt x="7730" y="4453"/>
                  </a:lnTo>
                  <a:lnTo>
                    <a:pt x="77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18"/>
            <p:cNvSpPr/>
            <p:nvPr/>
          </p:nvSpPr>
          <p:spPr>
            <a:xfrm>
              <a:off x="5574950" y="2741475"/>
              <a:ext cx="193250" cy="193250"/>
            </a:xfrm>
            <a:custGeom>
              <a:avLst/>
              <a:gdLst/>
              <a:ahLst/>
              <a:cxnLst/>
              <a:rect l="l" t="t" r="r" b="b"/>
              <a:pathLst>
                <a:path w="7730" h="7730" extrusionOk="0">
                  <a:moveTo>
                    <a:pt x="2209" y="2210"/>
                  </a:moveTo>
                  <a:lnTo>
                    <a:pt x="2209" y="3312"/>
                  </a:lnTo>
                  <a:lnTo>
                    <a:pt x="1105" y="3312"/>
                  </a:lnTo>
                  <a:lnTo>
                    <a:pt x="1105" y="2210"/>
                  </a:lnTo>
                  <a:close/>
                  <a:moveTo>
                    <a:pt x="4418" y="2210"/>
                  </a:moveTo>
                  <a:lnTo>
                    <a:pt x="4418" y="3312"/>
                  </a:lnTo>
                  <a:lnTo>
                    <a:pt x="3314" y="3312"/>
                  </a:lnTo>
                  <a:lnTo>
                    <a:pt x="3314" y="2210"/>
                  </a:lnTo>
                  <a:close/>
                  <a:moveTo>
                    <a:pt x="6625" y="2210"/>
                  </a:moveTo>
                  <a:lnTo>
                    <a:pt x="6625" y="3312"/>
                  </a:lnTo>
                  <a:lnTo>
                    <a:pt x="5521" y="3312"/>
                  </a:lnTo>
                  <a:lnTo>
                    <a:pt x="5521" y="2210"/>
                  </a:lnTo>
                  <a:close/>
                  <a:moveTo>
                    <a:pt x="2209" y="4417"/>
                  </a:moveTo>
                  <a:lnTo>
                    <a:pt x="2209" y="5521"/>
                  </a:lnTo>
                  <a:lnTo>
                    <a:pt x="1105" y="5521"/>
                  </a:lnTo>
                  <a:lnTo>
                    <a:pt x="1105" y="4417"/>
                  </a:lnTo>
                  <a:close/>
                  <a:moveTo>
                    <a:pt x="4418" y="4417"/>
                  </a:moveTo>
                  <a:lnTo>
                    <a:pt x="4418" y="5521"/>
                  </a:lnTo>
                  <a:lnTo>
                    <a:pt x="3314" y="5521"/>
                  </a:lnTo>
                  <a:lnTo>
                    <a:pt x="3314" y="4417"/>
                  </a:lnTo>
                  <a:close/>
                  <a:moveTo>
                    <a:pt x="6625" y="4417"/>
                  </a:moveTo>
                  <a:lnTo>
                    <a:pt x="6625" y="5521"/>
                  </a:lnTo>
                  <a:lnTo>
                    <a:pt x="5521" y="5521"/>
                  </a:lnTo>
                  <a:lnTo>
                    <a:pt x="5521" y="4417"/>
                  </a:lnTo>
                  <a:close/>
                  <a:moveTo>
                    <a:pt x="1" y="1"/>
                  </a:moveTo>
                  <a:lnTo>
                    <a:pt x="1" y="7730"/>
                  </a:lnTo>
                  <a:lnTo>
                    <a:pt x="7730" y="7730"/>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18"/>
            <p:cNvSpPr/>
            <p:nvPr/>
          </p:nvSpPr>
          <p:spPr>
            <a:xfrm>
              <a:off x="5574950" y="2962275"/>
              <a:ext cx="193250" cy="111350"/>
            </a:xfrm>
            <a:custGeom>
              <a:avLst/>
              <a:gdLst/>
              <a:ahLst/>
              <a:cxnLst/>
              <a:rect l="l" t="t" r="r" b="b"/>
              <a:pathLst>
                <a:path w="7730" h="4454" extrusionOk="0">
                  <a:moveTo>
                    <a:pt x="1" y="1"/>
                  </a:moveTo>
                  <a:lnTo>
                    <a:pt x="1" y="4454"/>
                  </a:lnTo>
                  <a:lnTo>
                    <a:pt x="7730" y="4454"/>
                  </a:lnTo>
                  <a:lnTo>
                    <a:pt x="7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89" name="Google Shape;4689;p118"/>
          <p:cNvCxnSpPr>
            <a:stCxn id="4627" idx="4"/>
            <a:endCxn id="4630" idx="0"/>
          </p:cNvCxnSpPr>
          <p:nvPr/>
        </p:nvCxnSpPr>
        <p:spPr>
          <a:xfrm>
            <a:off x="5478981" y="2318400"/>
            <a:ext cx="0" cy="271800"/>
          </a:xfrm>
          <a:prstGeom prst="straightConnector1">
            <a:avLst/>
          </a:prstGeom>
          <a:noFill/>
          <a:ln w="9525" cap="flat" cmpd="sng">
            <a:solidFill>
              <a:schemeClr val="dk1"/>
            </a:solidFill>
            <a:prstDash val="solid"/>
            <a:round/>
            <a:headEnd type="none" w="med" len="med"/>
            <a:tailEnd type="none" w="med" len="med"/>
          </a:ln>
        </p:spPr>
      </p:cxnSp>
      <p:cxnSp>
        <p:nvCxnSpPr>
          <p:cNvPr id="4690" name="Google Shape;4690;p118"/>
          <p:cNvCxnSpPr>
            <a:stCxn id="4630" idx="4"/>
            <a:endCxn id="4678" idx="0"/>
          </p:cNvCxnSpPr>
          <p:nvPr/>
        </p:nvCxnSpPr>
        <p:spPr>
          <a:xfrm>
            <a:off x="5478981" y="3236063"/>
            <a:ext cx="0" cy="2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94"/>
        <p:cNvGrpSpPr/>
        <p:nvPr/>
      </p:nvGrpSpPr>
      <p:grpSpPr>
        <a:xfrm>
          <a:off x="0" y="0"/>
          <a:ext cx="0" cy="0"/>
          <a:chOff x="0" y="0"/>
          <a:chExt cx="0" cy="0"/>
        </a:xfrm>
      </p:grpSpPr>
      <p:sp>
        <p:nvSpPr>
          <p:cNvPr id="4695" name="Google Shape;4695;p1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4696" name="Google Shape;4696;p119"/>
          <p:cNvSpPr txBox="1">
            <a:spLocks noGrp="1"/>
          </p:cNvSpPr>
          <p:nvPr>
            <p:ph type="body" idx="1"/>
          </p:nvPr>
        </p:nvSpPr>
        <p:spPr>
          <a:xfrm>
            <a:off x="720000" y="1603675"/>
            <a:ext cx="3685800" cy="266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Did you like the resources on this template? Get them for free at our other websites:</a:t>
            </a:r>
            <a:endParaRPr>
              <a:solidFill>
                <a:schemeClr val="dk1"/>
              </a:solidFill>
            </a:endParaRPr>
          </a:p>
          <a:p>
            <a:pPr marL="0" lvl="0" indent="0" algn="l" rtl="0">
              <a:spcBef>
                <a:spcPts val="1000"/>
              </a:spcBef>
              <a:spcAft>
                <a:spcPts val="0"/>
              </a:spcAft>
              <a:buNone/>
            </a:pPr>
            <a:r>
              <a:rPr lang="en" sz="2000">
                <a:solidFill>
                  <a:schemeClr val="accent2"/>
                </a:solidFill>
                <a:latin typeface="Archivo Black"/>
                <a:ea typeface="Archivo Black"/>
                <a:cs typeface="Archivo Black"/>
                <a:sym typeface="Archivo Black"/>
              </a:rPr>
              <a:t>PHOTOS:</a:t>
            </a:r>
            <a:endParaRPr sz="2000">
              <a:solidFill>
                <a:schemeClr val="accent2"/>
              </a:solidFill>
              <a:latin typeface="Archivo Black"/>
              <a:ea typeface="Archivo Black"/>
              <a:cs typeface="Archivo Black"/>
              <a:sym typeface="Archivo Black"/>
            </a:endParaRPr>
          </a:p>
          <a:p>
            <a:pPr marL="457200" lvl="0" indent="-317500" algn="l" rtl="0">
              <a:spcBef>
                <a:spcPts val="1000"/>
              </a:spcBef>
              <a:spcAft>
                <a:spcPts val="0"/>
              </a:spcAft>
              <a:buSzPts val="1400"/>
              <a:buChar char="●"/>
            </a:pPr>
            <a:r>
              <a:rPr lang="en">
                <a:solidFill>
                  <a:schemeClr val="hlink"/>
                </a:solidFill>
                <a:uFill>
                  <a:noFill/>
                </a:uFill>
                <a:hlinkClick r:id="rId3"/>
              </a:rPr>
              <a:t>Close-up doctor waiting to shake patients hand</a:t>
            </a:r>
            <a:endParaRPr/>
          </a:p>
          <a:p>
            <a:pPr marL="457200" lvl="0" indent="-317500" algn="l" rtl="0">
              <a:spcBef>
                <a:spcPts val="0"/>
              </a:spcBef>
              <a:spcAft>
                <a:spcPts val="0"/>
              </a:spcAft>
              <a:buSzPts val="1400"/>
              <a:buChar char="●"/>
            </a:pPr>
            <a:r>
              <a:rPr lang="en">
                <a:solidFill>
                  <a:schemeClr val="hlink"/>
                </a:solidFill>
                <a:uFill>
                  <a:noFill/>
                </a:uFill>
                <a:hlinkClick r:id="rId4"/>
              </a:rPr>
              <a:t>Cheerful ethnic doctor with arms crossed</a:t>
            </a:r>
            <a:endParaRPr/>
          </a:p>
          <a:p>
            <a:pPr marL="457200" lvl="0" indent="-317500" algn="l" rtl="0">
              <a:spcBef>
                <a:spcPts val="0"/>
              </a:spcBef>
              <a:spcAft>
                <a:spcPts val="0"/>
              </a:spcAft>
              <a:buSzPts val="1400"/>
              <a:buChar char="●"/>
            </a:pPr>
            <a:r>
              <a:rPr lang="en">
                <a:solidFill>
                  <a:schemeClr val="hlink"/>
                </a:solidFill>
                <a:uFill>
                  <a:noFill/>
                </a:uFill>
                <a:hlinkClick r:id="rId5"/>
              </a:rPr>
              <a:t>Doctor performing a physical check on patient</a:t>
            </a:r>
            <a:endParaRPr/>
          </a:p>
        </p:txBody>
      </p:sp>
      <p:sp>
        <p:nvSpPr>
          <p:cNvPr id="4697" name="Google Shape;4697;p119"/>
          <p:cNvSpPr/>
          <p:nvPr/>
        </p:nvSpPr>
        <p:spPr>
          <a:xfrm>
            <a:off x="1384580" y="451871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19"/>
          <p:cNvSpPr/>
          <p:nvPr/>
        </p:nvSpPr>
        <p:spPr>
          <a:xfrm>
            <a:off x="7533678" y="393950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9" name="Google Shape;4699;p119"/>
          <p:cNvGrpSpPr/>
          <p:nvPr/>
        </p:nvGrpSpPr>
        <p:grpSpPr>
          <a:xfrm>
            <a:off x="2131940" y="765474"/>
            <a:ext cx="150927" cy="143533"/>
            <a:chOff x="3716290" y="4256524"/>
            <a:chExt cx="150927" cy="143533"/>
          </a:xfrm>
        </p:grpSpPr>
        <p:sp>
          <p:nvSpPr>
            <p:cNvPr id="4700" name="Google Shape;4700;p11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1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1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3" name="Google Shape;4703;p119"/>
          <p:cNvSpPr/>
          <p:nvPr/>
        </p:nvSpPr>
        <p:spPr>
          <a:xfrm>
            <a:off x="8164305" y="57325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19"/>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
        <p:nvSpPr>
          <p:cNvPr id="4705" name="Google Shape;4705;p119"/>
          <p:cNvSpPr txBox="1">
            <a:spLocks noGrp="1"/>
          </p:cNvSpPr>
          <p:nvPr>
            <p:ph type="body" idx="2"/>
          </p:nvPr>
        </p:nvSpPr>
        <p:spPr>
          <a:xfrm>
            <a:off x="4736775" y="1603675"/>
            <a:ext cx="3558600" cy="26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accent2"/>
                </a:solidFill>
                <a:latin typeface="Archivo Black"/>
                <a:ea typeface="Archivo Black"/>
                <a:cs typeface="Archivo Black"/>
                <a:sym typeface="Archivo Black"/>
              </a:rPr>
              <a:t>VECTORS:</a:t>
            </a:r>
            <a:endParaRPr sz="2000">
              <a:solidFill>
                <a:schemeClr val="accent2"/>
              </a:solidFill>
              <a:latin typeface="Archivo Black"/>
              <a:ea typeface="Archivo Black"/>
              <a:cs typeface="Archivo Black"/>
              <a:sym typeface="Archivo Black"/>
            </a:endParaRPr>
          </a:p>
          <a:p>
            <a:pPr marL="457200" lvl="0" indent="-317500" algn="l" rtl="0">
              <a:spcBef>
                <a:spcPts val="1000"/>
              </a:spcBef>
              <a:spcAft>
                <a:spcPts val="0"/>
              </a:spcAft>
              <a:buSzPts val="1400"/>
              <a:buChar char="●"/>
            </a:pPr>
            <a:r>
              <a:rPr lang="en">
                <a:uFill>
                  <a:noFill/>
                </a:uFill>
                <a:hlinkClick r:id="rId6"/>
              </a:rPr>
              <a:t>Hand drawn national doctor's day illustration with medics and essentials</a:t>
            </a:r>
            <a:endParaRPr/>
          </a:p>
          <a:p>
            <a:pPr marL="457200" lvl="0" indent="-317500" algn="l" rtl="0">
              <a:spcBef>
                <a:spcPts val="0"/>
              </a:spcBef>
              <a:spcAft>
                <a:spcPts val="0"/>
              </a:spcAft>
              <a:buSzPts val="1400"/>
              <a:buChar char="●"/>
            </a:pPr>
            <a:r>
              <a:rPr lang="en">
                <a:uFill>
                  <a:noFill/>
                </a:uFill>
                <a:hlinkClick r:id="rId7"/>
              </a:rPr>
              <a:t>Hand drawn national doctor's day background with medics and flowers</a:t>
            </a:r>
            <a:endParaRPr/>
          </a:p>
          <a:p>
            <a:pPr marL="457200" lvl="0" indent="-317500" algn="l" rtl="0">
              <a:spcBef>
                <a:spcPts val="0"/>
              </a:spcBef>
              <a:spcAft>
                <a:spcPts val="0"/>
              </a:spcAft>
              <a:buSzPts val="1400"/>
              <a:buChar char="●"/>
            </a:pPr>
            <a:r>
              <a:rPr lang="en">
                <a:uFill>
                  <a:noFill/>
                </a:uFill>
                <a:hlinkClick r:id="rId8"/>
              </a:rPr>
              <a:t>Hand drawn national doctor's day greeting cards collection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09"/>
        <p:cNvGrpSpPr/>
        <p:nvPr/>
      </p:nvGrpSpPr>
      <p:grpSpPr>
        <a:xfrm>
          <a:off x="0" y="0"/>
          <a:ext cx="0" cy="0"/>
          <a:chOff x="0" y="0"/>
          <a:chExt cx="0" cy="0"/>
        </a:xfrm>
      </p:grpSpPr>
      <p:sp>
        <p:nvSpPr>
          <p:cNvPr id="4710" name="Google Shape;4710;p120"/>
          <p:cNvSpPr txBox="1">
            <a:spLocks noGrp="1"/>
          </p:cNvSpPr>
          <p:nvPr>
            <p:ph type="body" idx="1"/>
          </p:nvPr>
        </p:nvSpPr>
        <p:spPr>
          <a:xfrm>
            <a:off x="720000" y="1000075"/>
            <a:ext cx="7704000" cy="359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on this template? Get them for free at our other websites:</a:t>
            </a:r>
            <a:endParaRPr/>
          </a:p>
          <a:p>
            <a:pPr marL="0" lvl="0" indent="0" algn="l" rtl="0">
              <a:spcBef>
                <a:spcPts val="0"/>
              </a:spcBef>
              <a:spcAft>
                <a:spcPts val="0"/>
              </a:spcAft>
              <a:buNone/>
            </a:pPr>
            <a:r>
              <a:rPr lang="en" sz="1800">
                <a:solidFill>
                  <a:schemeClr val="accent2"/>
                </a:solidFill>
                <a:latin typeface="Archivo Black"/>
                <a:ea typeface="Archivo Black"/>
                <a:cs typeface="Archivo Black"/>
                <a:sym typeface="Archivo Black"/>
              </a:rPr>
              <a:t>PHOTOS:</a:t>
            </a:r>
            <a:endParaRPr sz="1800">
              <a:solidFill>
                <a:schemeClr val="accent2"/>
              </a:solidFill>
              <a:latin typeface="Archivo Black"/>
              <a:ea typeface="Archivo Black"/>
              <a:cs typeface="Archivo Black"/>
              <a:sym typeface="Archivo Black"/>
            </a:endParaRPr>
          </a:p>
          <a:p>
            <a:pPr marL="457200" lvl="0" indent="-317500" algn="l" rtl="0">
              <a:spcBef>
                <a:spcPts val="0"/>
              </a:spcBef>
              <a:spcAft>
                <a:spcPts val="0"/>
              </a:spcAft>
              <a:buClr>
                <a:schemeClr val="dk1"/>
              </a:buClr>
              <a:buSzPts val="1400"/>
              <a:buChar char="●"/>
            </a:pPr>
            <a:r>
              <a:rPr lang="en">
                <a:uFill>
                  <a:noFill/>
                </a:uFill>
                <a:hlinkClick r:id="rId3"/>
              </a:rPr>
              <a:t>Smiley covid recovery center female doctor checking elder patient's blood pressure</a:t>
            </a:r>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4"/>
              </a:rPr>
              <a:t>Free photo side view smiley woman outdoors</a:t>
            </a:r>
            <a:endParaRPr/>
          </a:p>
          <a:p>
            <a:pPr marL="457200" lvl="0" indent="-317500" algn="l" rtl="0">
              <a:spcBef>
                <a:spcPts val="0"/>
              </a:spcBef>
              <a:spcAft>
                <a:spcPts val="0"/>
              </a:spcAft>
              <a:buClr>
                <a:schemeClr val="dk1"/>
              </a:buClr>
              <a:buSzPts val="1400"/>
              <a:buChar char="●"/>
            </a:pPr>
            <a:r>
              <a:rPr lang="en">
                <a:uFill>
                  <a:noFill/>
                </a:uFill>
                <a:hlinkClick r:id="rId5"/>
              </a:rPr>
              <a:t>Caregiver holding old man's shoulder</a:t>
            </a:r>
            <a:endParaRPr/>
          </a:p>
          <a:p>
            <a:pPr marL="457200" lvl="0" indent="-317500" algn="l" rtl="0">
              <a:spcBef>
                <a:spcPts val="0"/>
              </a:spcBef>
              <a:spcAft>
                <a:spcPts val="0"/>
              </a:spcAft>
              <a:buClr>
                <a:schemeClr val="dk1"/>
              </a:buClr>
              <a:buSzPts val="1400"/>
              <a:buChar char="●"/>
            </a:pPr>
            <a:r>
              <a:rPr lang="en">
                <a:uFill>
                  <a:noFill/>
                </a:uFill>
                <a:hlinkClick r:id="rId6"/>
              </a:rPr>
              <a:t>Black man with clipboard near colleagues</a:t>
            </a:r>
            <a:endParaRPr/>
          </a:p>
          <a:p>
            <a:pPr marL="0" lvl="0" indent="0" algn="l" rtl="0">
              <a:spcBef>
                <a:spcPts val="0"/>
              </a:spcBef>
              <a:spcAft>
                <a:spcPts val="0"/>
              </a:spcAft>
              <a:buNone/>
            </a:pPr>
            <a:r>
              <a:rPr lang="en" sz="1800">
                <a:solidFill>
                  <a:schemeClr val="accent2"/>
                </a:solidFill>
                <a:latin typeface="Archivo Black"/>
                <a:ea typeface="Archivo Black"/>
                <a:cs typeface="Archivo Black"/>
                <a:sym typeface="Archivo Black"/>
              </a:rPr>
              <a:t>VECTORS:</a:t>
            </a:r>
            <a:endParaRPr sz="1800">
              <a:solidFill>
                <a:schemeClr val="accent2"/>
              </a:solidFill>
              <a:latin typeface="Archivo Black"/>
              <a:ea typeface="Archivo Black"/>
              <a:cs typeface="Archivo Black"/>
              <a:sym typeface="Archivo Black"/>
            </a:endParaRPr>
          </a:p>
          <a:p>
            <a:pPr marL="457200" lvl="0" indent="-317500" algn="l" rtl="0">
              <a:spcBef>
                <a:spcPts val="0"/>
              </a:spcBef>
              <a:spcAft>
                <a:spcPts val="0"/>
              </a:spcAft>
              <a:buClr>
                <a:schemeClr val="dk1"/>
              </a:buClr>
              <a:buSzPts val="1400"/>
              <a:buChar char="●"/>
            </a:pPr>
            <a:r>
              <a:rPr lang="en">
                <a:uFill>
                  <a:noFill/>
                </a:uFill>
                <a:hlinkClick r:id="rId7"/>
              </a:rPr>
              <a:t>Doctor examining a patient at the clinic</a:t>
            </a:r>
            <a:endParaRPr/>
          </a:p>
          <a:p>
            <a:pPr marL="457200" lvl="0" indent="-317500" algn="l" rtl="0">
              <a:spcBef>
                <a:spcPts val="0"/>
              </a:spcBef>
              <a:spcAft>
                <a:spcPts val="0"/>
              </a:spcAft>
              <a:buClr>
                <a:schemeClr val="dk1"/>
              </a:buClr>
              <a:buSzPts val="1400"/>
              <a:buChar char="●"/>
            </a:pPr>
            <a:r>
              <a:rPr lang="en">
                <a:uFill>
                  <a:noFill/>
                </a:uFill>
                <a:hlinkClick r:id="rId8"/>
              </a:rPr>
              <a:t>Hand drawn national doctor's day illustration with medics and pills</a:t>
            </a:r>
            <a:endParaRPr/>
          </a:p>
          <a:p>
            <a:pPr marL="457200" lvl="0" indent="-317500" algn="l" rtl="0">
              <a:spcBef>
                <a:spcPts val="0"/>
              </a:spcBef>
              <a:spcAft>
                <a:spcPts val="0"/>
              </a:spcAft>
              <a:buClr>
                <a:schemeClr val="dk1"/>
              </a:buClr>
              <a:buSzPts val="1400"/>
              <a:buChar char="●"/>
            </a:pPr>
            <a:r>
              <a:rPr lang="en">
                <a:uFill>
                  <a:noFill/>
                </a:uFill>
                <a:hlinkClick r:id="rId9"/>
              </a:rPr>
              <a:t>Hand drawn doctors working illustration</a:t>
            </a:r>
            <a:endParaRPr/>
          </a:p>
          <a:p>
            <a:pPr marL="457200" lvl="0" indent="-317500" algn="l" rtl="0">
              <a:spcBef>
                <a:spcPts val="0"/>
              </a:spcBef>
              <a:spcAft>
                <a:spcPts val="0"/>
              </a:spcAft>
              <a:buClr>
                <a:schemeClr val="dk1"/>
              </a:buClr>
              <a:buSzPts val="1400"/>
              <a:buChar char="●"/>
            </a:pPr>
            <a:r>
              <a:rPr lang="en">
                <a:uFill>
                  <a:noFill/>
                </a:uFill>
                <a:hlinkClick r:id="rId10"/>
              </a:rPr>
              <a:t>Flat design hospital services instagram stories</a:t>
            </a:r>
            <a:endParaRPr/>
          </a:p>
          <a:p>
            <a:pPr marL="0" lvl="0" indent="0" algn="l" rtl="0">
              <a:spcBef>
                <a:spcPts val="1000"/>
              </a:spcBef>
              <a:spcAft>
                <a:spcPts val="0"/>
              </a:spcAft>
              <a:buNone/>
            </a:pPr>
            <a:r>
              <a:rPr lang="en" sz="1800">
                <a:solidFill>
                  <a:schemeClr val="accent2"/>
                </a:solidFill>
                <a:latin typeface="Archivo Black"/>
                <a:ea typeface="Archivo Black"/>
                <a:cs typeface="Archivo Black"/>
                <a:sym typeface="Archivo Black"/>
              </a:rPr>
              <a:t>ICONS</a:t>
            </a:r>
            <a:endParaRPr sz="1800">
              <a:solidFill>
                <a:schemeClr val="accent2"/>
              </a:solidFill>
              <a:latin typeface="Archivo Black"/>
              <a:ea typeface="Archivo Black"/>
              <a:cs typeface="Archivo Black"/>
              <a:sym typeface="Archivo Black"/>
            </a:endParaRPr>
          </a:p>
          <a:p>
            <a:pPr marL="457200" lvl="0" indent="-317500" algn="l" rtl="0">
              <a:spcBef>
                <a:spcPts val="0"/>
              </a:spcBef>
              <a:spcAft>
                <a:spcPts val="0"/>
              </a:spcAft>
              <a:buClr>
                <a:schemeClr val="dk1"/>
              </a:buClr>
              <a:buSzPts val="1400"/>
              <a:buChar char="●"/>
            </a:pPr>
            <a:r>
              <a:rPr lang="en">
                <a:uFill>
                  <a:noFill/>
                </a:uFill>
                <a:hlinkClick r:id="rId11"/>
              </a:rPr>
              <a:t>Icon pack: Hospital | Filled</a:t>
            </a:r>
            <a:endParaRPr/>
          </a:p>
        </p:txBody>
      </p:sp>
      <p:sp>
        <p:nvSpPr>
          <p:cNvPr id="4711" name="Google Shape;4711;p120"/>
          <p:cNvSpPr/>
          <p:nvPr/>
        </p:nvSpPr>
        <p:spPr>
          <a:xfrm>
            <a:off x="7533678" y="393950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20"/>
          <p:cNvSpPr/>
          <p:nvPr/>
        </p:nvSpPr>
        <p:spPr>
          <a:xfrm>
            <a:off x="8164305" y="57325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PREMIUM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pic>
        <p:nvPicPr>
          <p:cNvPr id="1344" name="Google Shape;1344;p60"/>
          <p:cNvPicPr preferRelativeResize="0">
            <a:picLocks noGrp="1"/>
          </p:cNvPicPr>
          <p:nvPr>
            <p:ph type="pic" idx="2"/>
          </p:nvPr>
        </p:nvPicPr>
        <p:blipFill rotWithShape="1">
          <a:blip r:embed="rId3">
            <a:alphaModFix/>
          </a:blip>
          <a:srcRect r="33248"/>
          <a:stretch/>
        </p:blipFill>
        <p:spPr>
          <a:xfrm>
            <a:off x="5431536" y="1426464"/>
            <a:ext cx="2825400" cy="2825400"/>
          </a:xfrm>
          <a:prstGeom prst="ellipse">
            <a:avLst/>
          </a:prstGeom>
        </p:spPr>
      </p:pic>
      <p:grpSp>
        <p:nvGrpSpPr>
          <p:cNvPr id="1345" name="Google Shape;1345;p60"/>
          <p:cNvGrpSpPr/>
          <p:nvPr/>
        </p:nvGrpSpPr>
        <p:grpSpPr>
          <a:xfrm rot="-2519054">
            <a:off x="590967" y="442338"/>
            <a:ext cx="406843" cy="401382"/>
            <a:chOff x="8167224" y="612742"/>
            <a:chExt cx="406859" cy="401398"/>
          </a:xfrm>
        </p:grpSpPr>
        <p:sp>
          <p:nvSpPr>
            <p:cNvPr id="1346" name="Google Shape;1346;p60"/>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0"/>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CENTER</a:t>
            </a:r>
            <a:endParaRPr/>
          </a:p>
        </p:txBody>
      </p:sp>
      <p:sp>
        <p:nvSpPr>
          <p:cNvPr id="1350" name="Google Shape;1350;p60"/>
          <p:cNvSpPr txBox="1">
            <a:spLocks noGrp="1"/>
          </p:cNvSpPr>
          <p:nvPr>
            <p:ph type="body" idx="1"/>
          </p:nvPr>
        </p:nvSpPr>
        <p:spPr>
          <a:xfrm>
            <a:off x="720000" y="1784750"/>
            <a:ext cx="46956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Do you know what helps you make your point clear? Lists like this one:</a:t>
            </a:r>
            <a:endParaRPr>
              <a:solidFill>
                <a:schemeClr val="dk1"/>
              </a:solidFill>
            </a:endParaRPr>
          </a:p>
          <a:p>
            <a:pPr marL="457200" lvl="0" indent="-317500" algn="l" rtl="0">
              <a:spcBef>
                <a:spcPts val="1000"/>
              </a:spcBef>
              <a:spcAft>
                <a:spcPts val="0"/>
              </a:spcAft>
              <a:buClr>
                <a:schemeClr val="dk1"/>
              </a:buClr>
              <a:buSzPts val="1400"/>
              <a:buChar char="●"/>
            </a:pPr>
            <a:r>
              <a:rPr lang="en">
                <a:solidFill>
                  <a:schemeClr val="dk1"/>
                </a:solidFill>
              </a:rPr>
              <a:t>They’re simple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You can organize your ideas clearly</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You’ll never forget to buy milk!</a:t>
            </a:r>
            <a:endParaRPr>
              <a:solidFill>
                <a:schemeClr val="dk1"/>
              </a:solidFill>
            </a:endParaRPr>
          </a:p>
          <a:p>
            <a:pPr marL="0" lvl="0" indent="0" algn="l" rtl="0">
              <a:spcBef>
                <a:spcPts val="1000"/>
              </a:spcBef>
              <a:spcAft>
                <a:spcPts val="1600"/>
              </a:spcAft>
              <a:buNone/>
            </a:pPr>
            <a:r>
              <a:rPr lang="en">
                <a:solidFill>
                  <a:schemeClr val="dk1"/>
                </a:solidFill>
              </a:rPr>
              <a:t>And the most important thing: the audience won’t miss the point of your presentation</a:t>
            </a:r>
            <a:endParaRPr/>
          </a:p>
        </p:txBody>
      </p:sp>
      <p:grpSp>
        <p:nvGrpSpPr>
          <p:cNvPr id="1351" name="Google Shape;1351;p60"/>
          <p:cNvGrpSpPr/>
          <p:nvPr/>
        </p:nvGrpSpPr>
        <p:grpSpPr>
          <a:xfrm rot="5400000" flipH="1">
            <a:off x="5673480" y="4094436"/>
            <a:ext cx="261494" cy="330267"/>
            <a:chOff x="3311031" y="3025663"/>
            <a:chExt cx="308584" cy="389695"/>
          </a:xfrm>
        </p:grpSpPr>
        <p:sp>
          <p:nvSpPr>
            <p:cNvPr id="1352" name="Google Shape;1352;p6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0"/>
          <p:cNvGrpSpPr/>
          <p:nvPr/>
        </p:nvGrpSpPr>
        <p:grpSpPr>
          <a:xfrm rot="654615">
            <a:off x="7640890" y="433767"/>
            <a:ext cx="1140331" cy="595198"/>
            <a:chOff x="1362021" y="1108808"/>
            <a:chExt cx="986885" cy="515106"/>
          </a:xfrm>
        </p:grpSpPr>
        <p:sp>
          <p:nvSpPr>
            <p:cNvPr id="1360" name="Google Shape;1360;p60"/>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60"/>
          <p:cNvGrpSpPr/>
          <p:nvPr/>
        </p:nvGrpSpPr>
        <p:grpSpPr>
          <a:xfrm>
            <a:off x="2969215" y="4439399"/>
            <a:ext cx="150927" cy="143533"/>
            <a:chOff x="3716290" y="4256524"/>
            <a:chExt cx="150927" cy="143533"/>
          </a:xfrm>
        </p:grpSpPr>
        <p:sp>
          <p:nvSpPr>
            <p:cNvPr id="1367" name="Google Shape;1367;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60"/>
          <p:cNvGrpSpPr/>
          <p:nvPr/>
        </p:nvGrpSpPr>
        <p:grpSpPr>
          <a:xfrm rot="-1130991" flipH="1">
            <a:off x="4134722" y="4303983"/>
            <a:ext cx="874559" cy="1481121"/>
            <a:chOff x="-117729" y="1733810"/>
            <a:chExt cx="874530" cy="1481072"/>
          </a:xfrm>
        </p:grpSpPr>
        <p:sp>
          <p:nvSpPr>
            <p:cNvPr id="1371" name="Google Shape;1371;p6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44"/>
                                        </p:tgtEl>
                                        <p:attrNameLst>
                                          <p:attrName>style.visibility</p:attrName>
                                        </p:attrNameLst>
                                      </p:cBhvr>
                                      <p:to>
                                        <p:strVal val="visible"/>
                                      </p:to>
                                    </p:set>
                                    <p:anim calcmode="lin" valueType="num">
                                      <p:cBhvr additive="base">
                                        <p:cTn id="7" dur="1100"/>
                                        <p:tgtEl>
                                          <p:spTgt spid="1344"/>
                                        </p:tgtEl>
                                        <p:attrNameLst>
                                          <p:attrName>ppt_w</p:attrName>
                                        </p:attrNameLst>
                                      </p:cBhvr>
                                      <p:tavLst>
                                        <p:tav tm="0">
                                          <p:val>
                                            <p:strVal val="0"/>
                                          </p:val>
                                        </p:tav>
                                        <p:tav tm="100000">
                                          <p:val>
                                            <p:strVal val="#ppt_w"/>
                                          </p:val>
                                        </p:tav>
                                      </p:tavLst>
                                    </p:anim>
                                    <p:anim calcmode="lin" valueType="num">
                                      <p:cBhvr additive="base">
                                        <p:cTn id="8" dur="1100"/>
                                        <p:tgtEl>
                                          <p:spTgt spid="134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CENTER</a:t>
            </a:r>
            <a:endParaRPr/>
          </a:p>
        </p:txBody>
      </p:sp>
      <p:sp>
        <p:nvSpPr>
          <p:cNvPr id="1379" name="Google Shape;1379;p61"/>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80" name="Google Shape;1380;p61"/>
          <p:cNvSpPr txBox="1"/>
          <p:nvPr/>
        </p:nvSpPr>
        <p:spPr>
          <a:xfrm flipH="1">
            <a:off x="5859000" y="2504502"/>
            <a:ext cx="23364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MERCURY</a:t>
            </a:r>
            <a:endParaRPr sz="2000">
              <a:solidFill>
                <a:schemeClr val="accent2"/>
              </a:solidFill>
              <a:latin typeface="Archivo Black"/>
              <a:ea typeface="Archivo Black"/>
              <a:cs typeface="Archivo Black"/>
              <a:sym typeface="Archivo Black"/>
            </a:endParaRPr>
          </a:p>
        </p:txBody>
      </p:sp>
      <p:sp>
        <p:nvSpPr>
          <p:cNvPr id="1381" name="Google Shape;1381;p61"/>
          <p:cNvSpPr txBox="1"/>
          <p:nvPr/>
        </p:nvSpPr>
        <p:spPr>
          <a:xfrm flipH="1">
            <a:off x="5859000" y="2927599"/>
            <a:ext cx="2336400" cy="98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Mercury is the closest planet to the Sun and the smallest one in the Solar System</a:t>
            </a:r>
            <a:endParaRPr>
              <a:solidFill>
                <a:schemeClr val="dk1"/>
              </a:solidFill>
              <a:latin typeface="Comfortaa"/>
              <a:ea typeface="Comfortaa"/>
              <a:cs typeface="Comfortaa"/>
              <a:sym typeface="Comfortaa"/>
            </a:endParaRPr>
          </a:p>
        </p:txBody>
      </p:sp>
      <p:sp>
        <p:nvSpPr>
          <p:cNvPr id="1382" name="Google Shape;1382;p61"/>
          <p:cNvSpPr txBox="1"/>
          <p:nvPr/>
        </p:nvSpPr>
        <p:spPr>
          <a:xfrm flipH="1">
            <a:off x="3403800" y="2927599"/>
            <a:ext cx="2336400" cy="98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Venus is the second planet from the Sun. It’s hot and has a poisonous atmosphere</a:t>
            </a:r>
            <a:endParaRPr>
              <a:solidFill>
                <a:schemeClr val="dk1"/>
              </a:solidFill>
              <a:latin typeface="Comfortaa"/>
              <a:ea typeface="Comfortaa"/>
              <a:cs typeface="Comfortaa"/>
              <a:sym typeface="Comfortaa"/>
            </a:endParaRPr>
          </a:p>
        </p:txBody>
      </p:sp>
      <p:sp>
        <p:nvSpPr>
          <p:cNvPr id="1383" name="Google Shape;1383;p61"/>
          <p:cNvSpPr txBox="1"/>
          <p:nvPr/>
        </p:nvSpPr>
        <p:spPr>
          <a:xfrm flipH="1">
            <a:off x="948600" y="2927599"/>
            <a:ext cx="2336400" cy="98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omfortaa"/>
                <a:ea typeface="Comfortaa"/>
                <a:cs typeface="Comfortaa"/>
                <a:sym typeface="Comfortaa"/>
              </a:rPr>
              <a:t>Despite being red, Mars is actually a cold place. It’s full of iron oxide dust</a:t>
            </a:r>
            <a:endParaRPr>
              <a:solidFill>
                <a:schemeClr val="dk1"/>
              </a:solidFill>
              <a:latin typeface="Comfortaa"/>
              <a:ea typeface="Comfortaa"/>
              <a:cs typeface="Comfortaa"/>
              <a:sym typeface="Comfortaa"/>
            </a:endParaRPr>
          </a:p>
        </p:txBody>
      </p:sp>
      <p:sp>
        <p:nvSpPr>
          <p:cNvPr id="1384" name="Google Shape;1384;p61"/>
          <p:cNvSpPr txBox="1"/>
          <p:nvPr/>
        </p:nvSpPr>
        <p:spPr>
          <a:xfrm flipH="1">
            <a:off x="3403800" y="2504502"/>
            <a:ext cx="23364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VENUS</a:t>
            </a:r>
            <a:endParaRPr sz="2000">
              <a:solidFill>
                <a:schemeClr val="accent2"/>
              </a:solidFill>
              <a:latin typeface="Archivo Black"/>
              <a:ea typeface="Archivo Black"/>
              <a:cs typeface="Archivo Black"/>
              <a:sym typeface="Archivo Black"/>
            </a:endParaRPr>
          </a:p>
        </p:txBody>
      </p:sp>
      <p:sp>
        <p:nvSpPr>
          <p:cNvPr id="1385" name="Google Shape;1385;p61"/>
          <p:cNvSpPr txBox="1"/>
          <p:nvPr/>
        </p:nvSpPr>
        <p:spPr>
          <a:xfrm flipH="1">
            <a:off x="948600" y="2504502"/>
            <a:ext cx="23364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2"/>
                </a:solidFill>
                <a:latin typeface="Archivo Black"/>
                <a:ea typeface="Archivo Black"/>
                <a:cs typeface="Archivo Black"/>
                <a:sym typeface="Archivo Black"/>
              </a:rPr>
              <a:t>MARS</a:t>
            </a:r>
            <a:endParaRPr sz="2000">
              <a:solidFill>
                <a:schemeClr val="accent2"/>
              </a:solidFill>
              <a:latin typeface="Archivo Black"/>
              <a:ea typeface="Archivo Black"/>
              <a:cs typeface="Archivo Black"/>
              <a:sym typeface="Archivo Black"/>
            </a:endParaRPr>
          </a:p>
        </p:txBody>
      </p:sp>
      <p:grpSp>
        <p:nvGrpSpPr>
          <p:cNvPr id="1386" name="Google Shape;1386;p61"/>
          <p:cNvGrpSpPr/>
          <p:nvPr/>
        </p:nvGrpSpPr>
        <p:grpSpPr>
          <a:xfrm>
            <a:off x="4200288" y="1237514"/>
            <a:ext cx="743425" cy="714413"/>
            <a:chOff x="4200288" y="1237514"/>
            <a:chExt cx="743425" cy="714413"/>
          </a:xfrm>
        </p:grpSpPr>
        <p:sp>
          <p:nvSpPr>
            <p:cNvPr id="1387" name="Google Shape;1387;p61"/>
            <p:cNvSpPr/>
            <p:nvPr/>
          </p:nvSpPr>
          <p:spPr>
            <a:xfrm>
              <a:off x="4244250" y="1266970"/>
              <a:ext cx="655500" cy="65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1"/>
            <p:cNvSpPr/>
            <p:nvPr/>
          </p:nvSpPr>
          <p:spPr>
            <a:xfrm>
              <a:off x="4228950" y="1251670"/>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1"/>
            <p:cNvSpPr/>
            <p:nvPr/>
          </p:nvSpPr>
          <p:spPr>
            <a:xfrm>
              <a:off x="4200288" y="123751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cxnSp>
        <p:nvCxnSpPr>
          <p:cNvPr id="1390" name="Google Shape;1390;p61"/>
          <p:cNvCxnSpPr>
            <a:stCxn id="1388" idx="2"/>
            <a:endCxn id="1385" idx="0"/>
          </p:cNvCxnSpPr>
          <p:nvPr/>
        </p:nvCxnSpPr>
        <p:spPr>
          <a:xfrm flipH="1">
            <a:off x="2116650" y="1594720"/>
            <a:ext cx="2112300" cy="909900"/>
          </a:xfrm>
          <a:prstGeom prst="bentConnector2">
            <a:avLst/>
          </a:prstGeom>
          <a:noFill/>
          <a:ln w="9525" cap="flat" cmpd="sng">
            <a:solidFill>
              <a:schemeClr val="dk1"/>
            </a:solidFill>
            <a:prstDash val="solid"/>
            <a:round/>
            <a:headEnd type="none" w="med" len="med"/>
            <a:tailEnd type="oval" w="med" len="med"/>
          </a:ln>
        </p:spPr>
      </p:cxnSp>
      <p:cxnSp>
        <p:nvCxnSpPr>
          <p:cNvPr id="1391" name="Google Shape;1391;p61"/>
          <p:cNvCxnSpPr>
            <a:stCxn id="1388" idx="6"/>
            <a:endCxn id="1380" idx="0"/>
          </p:cNvCxnSpPr>
          <p:nvPr/>
        </p:nvCxnSpPr>
        <p:spPr>
          <a:xfrm>
            <a:off x="4915050" y="1594720"/>
            <a:ext cx="2112300" cy="909900"/>
          </a:xfrm>
          <a:prstGeom prst="bentConnector2">
            <a:avLst/>
          </a:prstGeom>
          <a:noFill/>
          <a:ln w="9525" cap="flat" cmpd="sng">
            <a:solidFill>
              <a:schemeClr val="dk1"/>
            </a:solidFill>
            <a:prstDash val="solid"/>
            <a:round/>
            <a:headEnd type="none" w="med" len="med"/>
            <a:tailEnd type="oval" w="med" len="med"/>
          </a:ln>
        </p:spPr>
      </p:cxnSp>
      <p:cxnSp>
        <p:nvCxnSpPr>
          <p:cNvPr id="1392" name="Google Shape;1392;p61"/>
          <p:cNvCxnSpPr>
            <a:stCxn id="1388" idx="4"/>
            <a:endCxn id="1384" idx="0"/>
          </p:cNvCxnSpPr>
          <p:nvPr/>
        </p:nvCxnSpPr>
        <p:spPr>
          <a:xfrm>
            <a:off x="4572000" y="1937770"/>
            <a:ext cx="0" cy="566700"/>
          </a:xfrm>
          <a:prstGeom prst="straightConnector1">
            <a:avLst/>
          </a:prstGeom>
          <a:noFill/>
          <a:ln w="9525" cap="flat" cmpd="sng">
            <a:solidFill>
              <a:schemeClr val="dk1"/>
            </a:solidFill>
            <a:prstDash val="solid"/>
            <a:round/>
            <a:headEnd type="none" w="med" len="med"/>
            <a:tailEnd type="oval" w="med" len="med"/>
          </a:ln>
        </p:spPr>
      </p:cxnSp>
      <p:grpSp>
        <p:nvGrpSpPr>
          <p:cNvPr id="1393" name="Google Shape;1393;p61"/>
          <p:cNvGrpSpPr/>
          <p:nvPr/>
        </p:nvGrpSpPr>
        <p:grpSpPr>
          <a:xfrm>
            <a:off x="4369427" y="1392147"/>
            <a:ext cx="405146" cy="405146"/>
            <a:chOff x="979325" y="2620225"/>
            <a:chExt cx="471100" cy="471100"/>
          </a:xfrm>
        </p:grpSpPr>
        <p:sp>
          <p:nvSpPr>
            <p:cNvPr id="1394" name="Google Shape;1394;p61"/>
            <p:cNvSpPr/>
            <p:nvPr/>
          </p:nvSpPr>
          <p:spPr>
            <a:xfrm>
              <a:off x="979325" y="2620225"/>
              <a:ext cx="111350" cy="57075"/>
            </a:xfrm>
            <a:custGeom>
              <a:avLst/>
              <a:gdLst/>
              <a:ahLst/>
              <a:cxnLst/>
              <a:rect l="l" t="t" r="r" b="b"/>
              <a:pathLst>
                <a:path w="4454" h="2283" extrusionOk="0">
                  <a:moveTo>
                    <a:pt x="1" y="1"/>
                  </a:moveTo>
                  <a:lnTo>
                    <a:pt x="1" y="2282"/>
                  </a:lnTo>
                  <a:lnTo>
                    <a:pt x="4454" y="2282"/>
                  </a:lnTo>
                  <a:lnTo>
                    <a:pt x="4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1"/>
            <p:cNvSpPr/>
            <p:nvPr/>
          </p:nvSpPr>
          <p:spPr>
            <a:xfrm>
              <a:off x="1339075" y="2620225"/>
              <a:ext cx="111350" cy="57075"/>
            </a:xfrm>
            <a:custGeom>
              <a:avLst/>
              <a:gdLst/>
              <a:ahLst/>
              <a:cxnLst/>
              <a:rect l="l" t="t" r="r" b="b"/>
              <a:pathLst>
                <a:path w="4454" h="2283" extrusionOk="0">
                  <a:moveTo>
                    <a:pt x="0" y="1"/>
                  </a:moveTo>
                  <a:lnTo>
                    <a:pt x="0" y="2282"/>
                  </a:lnTo>
                  <a:lnTo>
                    <a:pt x="4453" y="2282"/>
                  </a:lnTo>
                  <a:lnTo>
                    <a:pt x="4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1"/>
            <p:cNvSpPr/>
            <p:nvPr/>
          </p:nvSpPr>
          <p:spPr>
            <a:xfrm>
              <a:off x="1118275" y="3008500"/>
              <a:ext cx="82850" cy="82825"/>
            </a:xfrm>
            <a:custGeom>
              <a:avLst/>
              <a:gdLst/>
              <a:ahLst/>
              <a:cxnLst/>
              <a:rect l="l" t="t" r="r" b="b"/>
              <a:pathLst>
                <a:path w="3314" h="3313" extrusionOk="0">
                  <a:moveTo>
                    <a:pt x="0" y="1"/>
                  </a:moveTo>
                  <a:lnTo>
                    <a:pt x="0" y="3313"/>
                  </a:lnTo>
                  <a:lnTo>
                    <a:pt x="3313" y="3313"/>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1"/>
            <p:cNvSpPr/>
            <p:nvPr/>
          </p:nvSpPr>
          <p:spPr>
            <a:xfrm>
              <a:off x="1228675" y="3008500"/>
              <a:ext cx="82850" cy="82825"/>
            </a:xfrm>
            <a:custGeom>
              <a:avLst/>
              <a:gdLst/>
              <a:ahLst/>
              <a:cxnLst/>
              <a:rect l="l" t="t" r="r" b="b"/>
              <a:pathLst>
                <a:path w="3314" h="3313" extrusionOk="0">
                  <a:moveTo>
                    <a:pt x="0" y="1"/>
                  </a:moveTo>
                  <a:lnTo>
                    <a:pt x="0" y="3313"/>
                  </a:lnTo>
                  <a:lnTo>
                    <a:pt x="3313" y="3313"/>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1"/>
            <p:cNvSpPr/>
            <p:nvPr/>
          </p:nvSpPr>
          <p:spPr>
            <a:xfrm>
              <a:off x="1118275" y="2620225"/>
              <a:ext cx="193250" cy="360700"/>
            </a:xfrm>
            <a:custGeom>
              <a:avLst/>
              <a:gdLst/>
              <a:ahLst/>
              <a:cxnLst/>
              <a:rect l="l" t="t" r="r" b="b"/>
              <a:pathLst>
                <a:path w="7730" h="14428" extrusionOk="0">
                  <a:moveTo>
                    <a:pt x="4416" y="2282"/>
                  </a:moveTo>
                  <a:lnTo>
                    <a:pt x="4416" y="3387"/>
                  </a:lnTo>
                  <a:lnTo>
                    <a:pt x="5521" y="3387"/>
                  </a:lnTo>
                  <a:lnTo>
                    <a:pt x="5521" y="4491"/>
                  </a:lnTo>
                  <a:lnTo>
                    <a:pt x="4416" y="4491"/>
                  </a:lnTo>
                  <a:lnTo>
                    <a:pt x="4416" y="5594"/>
                  </a:lnTo>
                  <a:lnTo>
                    <a:pt x="3313" y="5594"/>
                  </a:lnTo>
                  <a:lnTo>
                    <a:pt x="3313" y="4491"/>
                  </a:lnTo>
                  <a:lnTo>
                    <a:pt x="2209" y="4491"/>
                  </a:lnTo>
                  <a:lnTo>
                    <a:pt x="2209" y="3387"/>
                  </a:lnTo>
                  <a:lnTo>
                    <a:pt x="3313" y="3387"/>
                  </a:lnTo>
                  <a:lnTo>
                    <a:pt x="3313" y="2282"/>
                  </a:lnTo>
                  <a:close/>
                  <a:moveTo>
                    <a:pt x="3312" y="7803"/>
                  </a:moveTo>
                  <a:lnTo>
                    <a:pt x="3312" y="8907"/>
                  </a:lnTo>
                  <a:lnTo>
                    <a:pt x="2209" y="8907"/>
                  </a:lnTo>
                  <a:lnTo>
                    <a:pt x="2209" y="7803"/>
                  </a:lnTo>
                  <a:close/>
                  <a:moveTo>
                    <a:pt x="5521" y="7803"/>
                  </a:moveTo>
                  <a:lnTo>
                    <a:pt x="5521" y="8907"/>
                  </a:lnTo>
                  <a:lnTo>
                    <a:pt x="4416" y="8907"/>
                  </a:lnTo>
                  <a:lnTo>
                    <a:pt x="4416" y="7803"/>
                  </a:lnTo>
                  <a:close/>
                  <a:moveTo>
                    <a:pt x="3312" y="10012"/>
                  </a:moveTo>
                  <a:lnTo>
                    <a:pt x="3312" y="11114"/>
                  </a:lnTo>
                  <a:lnTo>
                    <a:pt x="2209" y="11114"/>
                  </a:lnTo>
                  <a:lnTo>
                    <a:pt x="2209" y="10012"/>
                  </a:lnTo>
                  <a:close/>
                  <a:moveTo>
                    <a:pt x="5521" y="10012"/>
                  </a:moveTo>
                  <a:lnTo>
                    <a:pt x="5521" y="11114"/>
                  </a:lnTo>
                  <a:lnTo>
                    <a:pt x="4416" y="11114"/>
                  </a:lnTo>
                  <a:lnTo>
                    <a:pt x="4416" y="10012"/>
                  </a:lnTo>
                  <a:close/>
                  <a:moveTo>
                    <a:pt x="3312" y="12219"/>
                  </a:moveTo>
                  <a:lnTo>
                    <a:pt x="3312" y="13323"/>
                  </a:lnTo>
                  <a:lnTo>
                    <a:pt x="2209" y="13323"/>
                  </a:lnTo>
                  <a:lnTo>
                    <a:pt x="2209" y="12219"/>
                  </a:lnTo>
                  <a:close/>
                  <a:moveTo>
                    <a:pt x="5521" y="12219"/>
                  </a:moveTo>
                  <a:lnTo>
                    <a:pt x="5521" y="13323"/>
                  </a:lnTo>
                  <a:lnTo>
                    <a:pt x="4416" y="13323"/>
                  </a:lnTo>
                  <a:lnTo>
                    <a:pt x="4416" y="12219"/>
                  </a:lnTo>
                  <a:close/>
                  <a:moveTo>
                    <a:pt x="0" y="1"/>
                  </a:moveTo>
                  <a:lnTo>
                    <a:pt x="0" y="14428"/>
                  </a:lnTo>
                  <a:lnTo>
                    <a:pt x="7729" y="14428"/>
                  </a:lnTo>
                  <a:lnTo>
                    <a:pt x="77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1"/>
            <p:cNvSpPr/>
            <p:nvPr/>
          </p:nvSpPr>
          <p:spPr>
            <a:xfrm>
              <a:off x="1339075" y="2870500"/>
              <a:ext cx="82850" cy="27650"/>
            </a:xfrm>
            <a:custGeom>
              <a:avLst/>
              <a:gdLst/>
              <a:ahLst/>
              <a:cxnLst/>
              <a:rect l="l" t="t" r="r" b="b"/>
              <a:pathLst>
                <a:path w="3314" h="1106" extrusionOk="0">
                  <a:moveTo>
                    <a:pt x="0" y="1"/>
                  </a:moveTo>
                  <a:lnTo>
                    <a:pt x="0" y="1105"/>
                  </a:lnTo>
                  <a:lnTo>
                    <a:pt x="3313" y="1105"/>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1"/>
            <p:cNvSpPr/>
            <p:nvPr/>
          </p:nvSpPr>
          <p:spPr>
            <a:xfrm>
              <a:off x="1339075" y="2925675"/>
              <a:ext cx="82850" cy="27650"/>
            </a:xfrm>
            <a:custGeom>
              <a:avLst/>
              <a:gdLst/>
              <a:ahLst/>
              <a:cxnLst/>
              <a:rect l="l" t="t" r="r" b="b"/>
              <a:pathLst>
                <a:path w="3314" h="1106" extrusionOk="0">
                  <a:moveTo>
                    <a:pt x="0" y="1"/>
                  </a:moveTo>
                  <a:lnTo>
                    <a:pt x="0" y="1105"/>
                  </a:lnTo>
                  <a:lnTo>
                    <a:pt x="3313" y="1105"/>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1"/>
            <p:cNvSpPr/>
            <p:nvPr/>
          </p:nvSpPr>
          <p:spPr>
            <a:xfrm>
              <a:off x="1339075" y="2704875"/>
              <a:ext cx="82850" cy="27650"/>
            </a:xfrm>
            <a:custGeom>
              <a:avLst/>
              <a:gdLst/>
              <a:ahLst/>
              <a:cxnLst/>
              <a:rect l="l" t="t" r="r" b="b"/>
              <a:pathLst>
                <a:path w="3314" h="1106" extrusionOk="0">
                  <a:moveTo>
                    <a:pt x="0" y="1"/>
                  </a:moveTo>
                  <a:lnTo>
                    <a:pt x="0" y="1105"/>
                  </a:lnTo>
                  <a:lnTo>
                    <a:pt x="3313" y="1105"/>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1"/>
            <p:cNvSpPr/>
            <p:nvPr/>
          </p:nvSpPr>
          <p:spPr>
            <a:xfrm>
              <a:off x="1339075" y="2760100"/>
              <a:ext cx="82850" cy="27600"/>
            </a:xfrm>
            <a:custGeom>
              <a:avLst/>
              <a:gdLst/>
              <a:ahLst/>
              <a:cxnLst/>
              <a:rect l="l" t="t" r="r" b="b"/>
              <a:pathLst>
                <a:path w="3314" h="1104" extrusionOk="0">
                  <a:moveTo>
                    <a:pt x="0" y="1"/>
                  </a:moveTo>
                  <a:lnTo>
                    <a:pt x="0" y="1103"/>
                  </a:lnTo>
                  <a:lnTo>
                    <a:pt x="3313" y="1103"/>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1"/>
            <p:cNvSpPr/>
            <p:nvPr/>
          </p:nvSpPr>
          <p:spPr>
            <a:xfrm>
              <a:off x="979325" y="2980900"/>
              <a:ext cx="111350" cy="110425"/>
            </a:xfrm>
            <a:custGeom>
              <a:avLst/>
              <a:gdLst/>
              <a:ahLst/>
              <a:cxnLst/>
              <a:rect l="l" t="t" r="r" b="b"/>
              <a:pathLst>
                <a:path w="4454" h="4417" extrusionOk="0">
                  <a:moveTo>
                    <a:pt x="1142" y="1"/>
                  </a:moveTo>
                  <a:lnTo>
                    <a:pt x="1142" y="3312"/>
                  </a:lnTo>
                  <a:lnTo>
                    <a:pt x="1" y="3312"/>
                  </a:lnTo>
                  <a:lnTo>
                    <a:pt x="1" y="4417"/>
                  </a:lnTo>
                  <a:lnTo>
                    <a:pt x="4454" y="4417"/>
                  </a:lnTo>
                  <a:lnTo>
                    <a:pt x="4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1"/>
            <p:cNvSpPr/>
            <p:nvPr/>
          </p:nvSpPr>
          <p:spPr>
            <a:xfrm>
              <a:off x="1339075" y="2815275"/>
              <a:ext cx="82850" cy="27650"/>
            </a:xfrm>
            <a:custGeom>
              <a:avLst/>
              <a:gdLst/>
              <a:ahLst/>
              <a:cxnLst/>
              <a:rect l="l" t="t" r="r" b="b"/>
              <a:pathLst>
                <a:path w="3314" h="1106" extrusionOk="0">
                  <a:moveTo>
                    <a:pt x="0" y="1"/>
                  </a:moveTo>
                  <a:lnTo>
                    <a:pt x="0" y="1105"/>
                  </a:lnTo>
                  <a:lnTo>
                    <a:pt x="3313" y="1105"/>
                  </a:lnTo>
                  <a:lnTo>
                    <a:pt x="3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1"/>
            <p:cNvSpPr/>
            <p:nvPr/>
          </p:nvSpPr>
          <p:spPr>
            <a:xfrm>
              <a:off x="1007875" y="2760100"/>
              <a:ext cx="82800" cy="27600"/>
            </a:xfrm>
            <a:custGeom>
              <a:avLst/>
              <a:gdLst/>
              <a:ahLst/>
              <a:cxnLst/>
              <a:rect l="l" t="t" r="r" b="b"/>
              <a:pathLst>
                <a:path w="3312" h="1104" extrusionOk="0">
                  <a:moveTo>
                    <a:pt x="0" y="1"/>
                  </a:moveTo>
                  <a:lnTo>
                    <a:pt x="0" y="1103"/>
                  </a:lnTo>
                  <a:lnTo>
                    <a:pt x="3312" y="1103"/>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1"/>
            <p:cNvSpPr/>
            <p:nvPr/>
          </p:nvSpPr>
          <p:spPr>
            <a:xfrm>
              <a:off x="1007875" y="2704875"/>
              <a:ext cx="82800" cy="27650"/>
            </a:xfrm>
            <a:custGeom>
              <a:avLst/>
              <a:gdLst/>
              <a:ahLst/>
              <a:cxnLst/>
              <a:rect l="l" t="t" r="r" b="b"/>
              <a:pathLst>
                <a:path w="3312" h="1106" extrusionOk="0">
                  <a:moveTo>
                    <a:pt x="0" y="1"/>
                  </a:moveTo>
                  <a:lnTo>
                    <a:pt x="0"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1"/>
            <p:cNvSpPr/>
            <p:nvPr/>
          </p:nvSpPr>
          <p:spPr>
            <a:xfrm>
              <a:off x="1339100" y="2980900"/>
              <a:ext cx="111325" cy="110425"/>
            </a:xfrm>
            <a:custGeom>
              <a:avLst/>
              <a:gdLst/>
              <a:ahLst/>
              <a:cxnLst/>
              <a:rect l="l" t="t" r="r" b="b"/>
              <a:pathLst>
                <a:path w="4453" h="4417" extrusionOk="0">
                  <a:moveTo>
                    <a:pt x="1" y="1"/>
                  </a:moveTo>
                  <a:lnTo>
                    <a:pt x="1" y="4417"/>
                  </a:lnTo>
                  <a:lnTo>
                    <a:pt x="4452" y="4417"/>
                  </a:lnTo>
                  <a:lnTo>
                    <a:pt x="4452" y="3312"/>
                  </a:lnTo>
                  <a:lnTo>
                    <a:pt x="3312" y="3312"/>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1"/>
            <p:cNvSpPr/>
            <p:nvPr/>
          </p:nvSpPr>
          <p:spPr>
            <a:xfrm>
              <a:off x="1007875" y="2925675"/>
              <a:ext cx="82800" cy="27650"/>
            </a:xfrm>
            <a:custGeom>
              <a:avLst/>
              <a:gdLst/>
              <a:ahLst/>
              <a:cxnLst/>
              <a:rect l="l" t="t" r="r" b="b"/>
              <a:pathLst>
                <a:path w="3312" h="1106" extrusionOk="0">
                  <a:moveTo>
                    <a:pt x="0" y="1"/>
                  </a:moveTo>
                  <a:lnTo>
                    <a:pt x="0"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1"/>
            <p:cNvSpPr/>
            <p:nvPr/>
          </p:nvSpPr>
          <p:spPr>
            <a:xfrm>
              <a:off x="1007875" y="2870500"/>
              <a:ext cx="82800" cy="27650"/>
            </a:xfrm>
            <a:custGeom>
              <a:avLst/>
              <a:gdLst/>
              <a:ahLst/>
              <a:cxnLst/>
              <a:rect l="l" t="t" r="r" b="b"/>
              <a:pathLst>
                <a:path w="3312" h="1106" extrusionOk="0">
                  <a:moveTo>
                    <a:pt x="0" y="1"/>
                  </a:moveTo>
                  <a:lnTo>
                    <a:pt x="0"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1"/>
            <p:cNvSpPr/>
            <p:nvPr/>
          </p:nvSpPr>
          <p:spPr>
            <a:xfrm>
              <a:off x="1007875" y="2815275"/>
              <a:ext cx="82800" cy="27650"/>
            </a:xfrm>
            <a:custGeom>
              <a:avLst/>
              <a:gdLst/>
              <a:ahLst/>
              <a:cxnLst/>
              <a:rect l="l" t="t" r="r" b="b"/>
              <a:pathLst>
                <a:path w="3312" h="1106" extrusionOk="0">
                  <a:moveTo>
                    <a:pt x="0" y="1"/>
                  </a:moveTo>
                  <a:lnTo>
                    <a:pt x="0" y="1105"/>
                  </a:lnTo>
                  <a:lnTo>
                    <a:pt x="3312" y="1105"/>
                  </a:lnTo>
                  <a:lnTo>
                    <a:pt x="3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61"/>
          <p:cNvGrpSpPr/>
          <p:nvPr/>
        </p:nvGrpSpPr>
        <p:grpSpPr>
          <a:xfrm rot="1755061" flipH="1">
            <a:off x="6875530" y="993409"/>
            <a:ext cx="225579" cy="284872"/>
            <a:chOff x="3311031" y="3025663"/>
            <a:chExt cx="308584" cy="389695"/>
          </a:xfrm>
        </p:grpSpPr>
        <p:sp>
          <p:nvSpPr>
            <p:cNvPr id="1412" name="Google Shape;1412;p61"/>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1"/>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1"/>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1"/>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61"/>
          <p:cNvSpPr/>
          <p:nvPr/>
        </p:nvSpPr>
        <p:spPr>
          <a:xfrm rot="-3716763" flipH="1">
            <a:off x="1350981" y="1674450"/>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7" name="Google Shape;1417;p61"/>
          <p:cNvGrpSpPr/>
          <p:nvPr/>
        </p:nvGrpSpPr>
        <p:grpSpPr>
          <a:xfrm flipH="1">
            <a:off x="5854804" y="4255999"/>
            <a:ext cx="192653" cy="193716"/>
            <a:chOff x="4433075" y="2974400"/>
            <a:chExt cx="267500" cy="268975"/>
          </a:xfrm>
        </p:grpSpPr>
        <p:sp>
          <p:nvSpPr>
            <p:cNvPr id="1418" name="Google Shape;1418;p61"/>
            <p:cNvSpPr/>
            <p:nvPr/>
          </p:nvSpPr>
          <p:spPr>
            <a:xfrm>
              <a:off x="4433100" y="2974400"/>
              <a:ext cx="267475" cy="268975"/>
            </a:xfrm>
            <a:custGeom>
              <a:avLst/>
              <a:gdLst/>
              <a:ahLst/>
              <a:cxnLst/>
              <a:rect l="l" t="t" r="r" b="b"/>
              <a:pathLst>
                <a:path w="10699" h="10759" extrusionOk="0">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1"/>
            <p:cNvSpPr/>
            <p:nvPr/>
          </p:nvSpPr>
          <p:spPr>
            <a:xfrm>
              <a:off x="4433075" y="3026600"/>
              <a:ext cx="262000" cy="216775"/>
            </a:xfrm>
            <a:custGeom>
              <a:avLst/>
              <a:gdLst/>
              <a:ahLst/>
              <a:cxnLst/>
              <a:rect l="l" t="t" r="r" b="b"/>
              <a:pathLst>
                <a:path w="10480" h="8671" extrusionOk="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0" name="Google Shape;1420;p61"/>
          <p:cNvSpPr/>
          <p:nvPr/>
        </p:nvSpPr>
        <p:spPr>
          <a:xfrm rot="5735881">
            <a:off x="2996996" y="4314014"/>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61"/>
          <p:cNvGrpSpPr/>
          <p:nvPr/>
        </p:nvGrpSpPr>
        <p:grpSpPr>
          <a:xfrm>
            <a:off x="2116790" y="1026586"/>
            <a:ext cx="150927" cy="143533"/>
            <a:chOff x="3716290" y="4256524"/>
            <a:chExt cx="150927" cy="143533"/>
          </a:xfrm>
        </p:grpSpPr>
        <p:sp>
          <p:nvSpPr>
            <p:cNvPr id="1422" name="Google Shape;1422;p61"/>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1"/>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1"/>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85"/>
                                        </p:tgtEl>
                                        <p:attrNameLst>
                                          <p:attrName>style.visibility</p:attrName>
                                        </p:attrNameLst>
                                      </p:cBhvr>
                                      <p:to>
                                        <p:strVal val="visible"/>
                                      </p:to>
                                    </p:set>
                                    <p:animEffect transition="in" filter="fade">
                                      <p:cBhvr>
                                        <p:cTn id="7" dur="1000"/>
                                        <p:tgtEl>
                                          <p:spTgt spid="1385"/>
                                        </p:tgtEl>
                                      </p:cBhvr>
                                    </p:animEffect>
                                  </p:childTnLst>
                                </p:cTn>
                              </p:par>
                              <p:par>
                                <p:cTn id="8" presetID="10" presetClass="entr" presetSubtype="0" fill="hold" nodeType="withEffect">
                                  <p:stCondLst>
                                    <p:cond delay="0"/>
                                  </p:stCondLst>
                                  <p:childTnLst>
                                    <p:set>
                                      <p:cBhvr>
                                        <p:cTn id="9" dur="1" fill="hold">
                                          <p:stCondLst>
                                            <p:cond delay="0"/>
                                          </p:stCondLst>
                                        </p:cTn>
                                        <p:tgtEl>
                                          <p:spTgt spid="1390"/>
                                        </p:tgtEl>
                                        <p:attrNameLst>
                                          <p:attrName>style.visibility</p:attrName>
                                        </p:attrNameLst>
                                      </p:cBhvr>
                                      <p:to>
                                        <p:strVal val="visible"/>
                                      </p:to>
                                    </p:set>
                                    <p:animEffect transition="in" filter="fade">
                                      <p:cBhvr>
                                        <p:cTn id="10" dur="1000"/>
                                        <p:tgtEl>
                                          <p:spTgt spid="1390"/>
                                        </p:tgtEl>
                                      </p:cBhvr>
                                    </p:animEffect>
                                  </p:childTnLst>
                                </p:cTn>
                              </p:par>
                              <p:par>
                                <p:cTn id="11" presetID="10" presetClass="entr" presetSubtype="0" fill="hold" nodeType="withEffect">
                                  <p:stCondLst>
                                    <p:cond delay="0"/>
                                  </p:stCondLst>
                                  <p:childTnLst>
                                    <p:set>
                                      <p:cBhvr>
                                        <p:cTn id="12" dur="1" fill="hold">
                                          <p:stCondLst>
                                            <p:cond delay="0"/>
                                          </p:stCondLst>
                                        </p:cTn>
                                        <p:tgtEl>
                                          <p:spTgt spid="1383"/>
                                        </p:tgtEl>
                                        <p:attrNameLst>
                                          <p:attrName>style.visibility</p:attrName>
                                        </p:attrNameLst>
                                      </p:cBhvr>
                                      <p:to>
                                        <p:strVal val="visible"/>
                                      </p:to>
                                    </p:set>
                                    <p:animEffect transition="in" filter="fade">
                                      <p:cBhvr>
                                        <p:cTn id="13" dur="1000"/>
                                        <p:tgtEl>
                                          <p:spTgt spid="138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384"/>
                                        </p:tgtEl>
                                        <p:attrNameLst>
                                          <p:attrName>style.visibility</p:attrName>
                                        </p:attrNameLst>
                                      </p:cBhvr>
                                      <p:to>
                                        <p:strVal val="visible"/>
                                      </p:to>
                                    </p:set>
                                    <p:animEffect transition="in" filter="fade">
                                      <p:cBhvr>
                                        <p:cTn id="17" dur="1000"/>
                                        <p:tgtEl>
                                          <p:spTgt spid="1384"/>
                                        </p:tgtEl>
                                      </p:cBhvr>
                                    </p:animEffect>
                                  </p:childTnLst>
                                </p:cTn>
                              </p:par>
                              <p:par>
                                <p:cTn id="18" presetID="10" presetClass="entr" presetSubtype="0" fill="hold" nodeType="withEffect">
                                  <p:stCondLst>
                                    <p:cond delay="0"/>
                                  </p:stCondLst>
                                  <p:childTnLst>
                                    <p:set>
                                      <p:cBhvr>
                                        <p:cTn id="19" dur="1" fill="hold">
                                          <p:stCondLst>
                                            <p:cond delay="0"/>
                                          </p:stCondLst>
                                        </p:cTn>
                                        <p:tgtEl>
                                          <p:spTgt spid="1392"/>
                                        </p:tgtEl>
                                        <p:attrNameLst>
                                          <p:attrName>style.visibility</p:attrName>
                                        </p:attrNameLst>
                                      </p:cBhvr>
                                      <p:to>
                                        <p:strVal val="visible"/>
                                      </p:to>
                                    </p:set>
                                    <p:animEffect transition="in" filter="fade">
                                      <p:cBhvr>
                                        <p:cTn id="20" dur="1000"/>
                                        <p:tgtEl>
                                          <p:spTgt spid="1392"/>
                                        </p:tgtEl>
                                      </p:cBhvr>
                                    </p:animEffect>
                                  </p:childTnLst>
                                </p:cTn>
                              </p:par>
                              <p:par>
                                <p:cTn id="21" presetID="10" presetClass="entr" presetSubtype="0" fill="hold" nodeType="withEffect">
                                  <p:stCondLst>
                                    <p:cond delay="0"/>
                                  </p:stCondLst>
                                  <p:childTnLst>
                                    <p:set>
                                      <p:cBhvr>
                                        <p:cTn id="22" dur="1" fill="hold">
                                          <p:stCondLst>
                                            <p:cond delay="0"/>
                                          </p:stCondLst>
                                        </p:cTn>
                                        <p:tgtEl>
                                          <p:spTgt spid="1382"/>
                                        </p:tgtEl>
                                        <p:attrNameLst>
                                          <p:attrName>style.visibility</p:attrName>
                                        </p:attrNameLst>
                                      </p:cBhvr>
                                      <p:to>
                                        <p:strVal val="visible"/>
                                      </p:to>
                                    </p:set>
                                    <p:animEffect transition="in" filter="fade">
                                      <p:cBhvr>
                                        <p:cTn id="23" dur="1000"/>
                                        <p:tgtEl>
                                          <p:spTgt spid="1382"/>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380"/>
                                        </p:tgtEl>
                                        <p:attrNameLst>
                                          <p:attrName>style.visibility</p:attrName>
                                        </p:attrNameLst>
                                      </p:cBhvr>
                                      <p:to>
                                        <p:strVal val="visible"/>
                                      </p:to>
                                    </p:set>
                                    <p:animEffect transition="in" filter="fade">
                                      <p:cBhvr>
                                        <p:cTn id="27" dur="1000"/>
                                        <p:tgtEl>
                                          <p:spTgt spid="1380"/>
                                        </p:tgtEl>
                                      </p:cBhvr>
                                    </p:animEffect>
                                  </p:childTnLst>
                                </p:cTn>
                              </p:par>
                              <p:par>
                                <p:cTn id="28" presetID="10" presetClass="entr" presetSubtype="0" fill="hold" nodeType="withEffect">
                                  <p:stCondLst>
                                    <p:cond delay="0"/>
                                  </p:stCondLst>
                                  <p:childTnLst>
                                    <p:set>
                                      <p:cBhvr>
                                        <p:cTn id="29" dur="1" fill="hold">
                                          <p:stCondLst>
                                            <p:cond delay="0"/>
                                          </p:stCondLst>
                                        </p:cTn>
                                        <p:tgtEl>
                                          <p:spTgt spid="1391"/>
                                        </p:tgtEl>
                                        <p:attrNameLst>
                                          <p:attrName>style.visibility</p:attrName>
                                        </p:attrNameLst>
                                      </p:cBhvr>
                                      <p:to>
                                        <p:strVal val="visible"/>
                                      </p:to>
                                    </p:set>
                                    <p:animEffect transition="in" filter="fade">
                                      <p:cBhvr>
                                        <p:cTn id="30" dur="1000"/>
                                        <p:tgtEl>
                                          <p:spTgt spid="1391"/>
                                        </p:tgtEl>
                                      </p:cBhvr>
                                    </p:animEffect>
                                  </p:childTnLst>
                                </p:cTn>
                              </p:par>
                              <p:par>
                                <p:cTn id="31" presetID="10" presetClass="entr" presetSubtype="0" fill="hold" nodeType="withEffect">
                                  <p:stCondLst>
                                    <p:cond delay="0"/>
                                  </p:stCondLst>
                                  <p:childTnLst>
                                    <p:set>
                                      <p:cBhvr>
                                        <p:cTn id="32" dur="1" fill="hold">
                                          <p:stCondLst>
                                            <p:cond delay="0"/>
                                          </p:stCondLst>
                                        </p:cTn>
                                        <p:tgtEl>
                                          <p:spTgt spid="1381"/>
                                        </p:tgtEl>
                                        <p:attrNameLst>
                                          <p:attrName>style.visibility</p:attrName>
                                        </p:attrNameLst>
                                      </p:cBhvr>
                                      <p:to>
                                        <p:strVal val="visible"/>
                                      </p:to>
                                    </p:set>
                                    <p:animEffect transition="in" filter="fade">
                                      <p:cBhvr>
                                        <p:cTn id="33" dur="1000"/>
                                        <p:tgtEl>
                                          <p:spTgt spid="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MISSION &amp; VISION</a:t>
            </a:r>
            <a:endParaRPr/>
          </a:p>
        </p:txBody>
      </p:sp>
      <p:sp>
        <p:nvSpPr>
          <p:cNvPr id="1430" name="Google Shape;1430;p62"/>
          <p:cNvSpPr txBox="1">
            <a:spLocks noGrp="1"/>
          </p:cNvSpPr>
          <p:nvPr>
            <p:ph type="subTitle" idx="1"/>
          </p:nvPr>
        </p:nvSpPr>
        <p:spPr>
          <a:xfrm>
            <a:off x="849775" y="2573200"/>
            <a:ext cx="3348600" cy="42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MISSION</a:t>
            </a:r>
            <a:endParaRPr>
              <a:solidFill>
                <a:schemeClr val="accent2"/>
              </a:solidFill>
            </a:endParaRPr>
          </a:p>
        </p:txBody>
      </p:sp>
      <p:sp>
        <p:nvSpPr>
          <p:cNvPr id="1431" name="Google Shape;1431;p62"/>
          <p:cNvSpPr txBox="1">
            <a:spLocks noGrp="1"/>
          </p:cNvSpPr>
          <p:nvPr>
            <p:ph type="subTitle" idx="2"/>
          </p:nvPr>
        </p:nvSpPr>
        <p:spPr>
          <a:xfrm>
            <a:off x="4945650" y="2573200"/>
            <a:ext cx="3348600" cy="42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VISION</a:t>
            </a:r>
            <a:endParaRPr>
              <a:solidFill>
                <a:schemeClr val="accent2"/>
              </a:solidFill>
            </a:endParaRPr>
          </a:p>
        </p:txBody>
      </p:sp>
      <p:sp>
        <p:nvSpPr>
          <p:cNvPr id="1432" name="Google Shape;1432;p62"/>
          <p:cNvSpPr txBox="1">
            <a:spLocks noGrp="1"/>
          </p:cNvSpPr>
          <p:nvPr>
            <p:ph type="subTitle" idx="3"/>
          </p:nvPr>
        </p:nvSpPr>
        <p:spPr>
          <a:xfrm>
            <a:off x="849775" y="2995075"/>
            <a:ext cx="3348600" cy="10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 </a:t>
            </a:r>
            <a:endParaRPr/>
          </a:p>
        </p:txBody>
      </p:sp>
      <p:sp>
        <p:nvSpPr>
          <p:cNvPr id="1433" name="Google Shape;1433;p62"/>
          <p:cNvSpPr txBox="1">
            <a:spLocks noGrp="1"/>
          </p:cNvSpPr>
          <p:nvPr>
            <p:ph type="subTitle" idx="4"/>
          </p:nvPr>
        </p:nvSpPr>
        <p:spPr>
          <a:xfrm>
            <a:off x="4945650" y="2995075"/>
            <a:ext cx="3348600" cy="10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terribly hot and its atmosphere is poisonous</a:t>
            </a:r>
            <a:endParaRPr/>
          </a:p>
        </p:txBody>
      </p:sp>
      <p:sp>
        <p:nvSpPr>
          <p:cNvPr id="1434" name="Google Shape;1434;p62"/>
          <p:cNvSpPr/>
          <p:nvPr/>
        </p:nvSpPr>
        <p:spPr>
          <a:xfrm>
            <a:off x="2152347" y="1636282"/>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435" name="Google Shape;1435;p62"/>
          <p:cNvSpPr/>
          <p:nvPr/>
        </p:nvSpPr>
        <p:spPr>
          <a:xfrm>
            <a:off x="6248238" y="1636300"/>
            <a:ext cx="743425" cy="71435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nvGrpSpPr>
          <p:cNvPr id="1436" name="Google Shape;1436;p62"/>
          <p:cNvGrpSpPr/>
          <p:nvPr/>
        </p:nvGrpSpPr>
        <p:grpSpPr>
          <a:xfrm>
            <a:off x="2346765" y="1816175"/>
            <a:ext cx="354586" cy="354586"/>
            <a:chOff x="-30735200" y="3192625"/>
            <a:chExt cx="292225" cy="292225"/>
          </a:xfrm>
        </p:grpSpPr>
        <p:sp>
          <p:nvSpPr>
            <p:cNvPr id="1437" name="Google Shape;1437;p62"/>
            <p:cNvSpPr/>
            <p:nvPr/>
          </p:nvSpPr>
          <p:spPr>
            <a:xfrm>
              <a:off x="-30665100" y="3192625"/>
              <a:ext cx="175650" cy="223700"/>
            </a:xfrm>
            <a:custGeom>
              <a:avLst/>
              <a:gdLst/>
              <a:ahLst/>
              <a:cxnLst/>
              <a:rect l="l" t="t" r="r" b="b"/>
              <a:pathLst>
                <a:path w="7026" h="8948" extrusionOk="0">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2"/>
            <p:cNvSpPr/>
            <p:nvPr/>
          </p:nvSpPr>
          <p:spPr>
            <a:xfrm>
              <a:off x="-30615475" y="3278475"/>
              <a:ext cx="52775" cy="52000"/>
            </a:xfrm>
            <a:custGeom>
              <a:avLst/>
              <a:gdLst/>
              <a:ahLst/>
              <a:cxnLst/>
              <a:rect l="l" t="t" r="r" b="b"/>
              <a:pathLst>
                <a:path w="2111" h="2080" extrusionOk="0">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2"/>
            <p:cNvSpPr/>
            <p:nvPr/>
          </p:nvSpPr>
          <p:spPr>
            <a:xfrm>
              <a:off x="-30528850" y="3296575"/>
              <a:ext cx="85875" cy="25250"/>
            </a:xfrm>
            <a:custGeom>
              <a:avLst/>
              <a:gdLst/>
              <a:ahLst/>
              <a:cxnLst/>
              <a:rect l="l" t="t" r="r" b="b"/>
              <a:pathLst>
                <a:path w="3435" h="1010" extrusionOk="0">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2"/>
            <p:cNvSpPr/>
            <p:nvPr/>
          </p:nvSpPr>
          <p:spPr>
            <a:xfrm>
              <a:off x="-30546175" y="3338325"/>
              <a:ext cx="85875" cy="26025"/>
            </a:xfrm>
            <a:custGeom>
              <a:avLst/>
              <a:gdLst/>
              <a:ahLst/>
              <a:cxnLst/>
              <a:rect l="l" t="t" r="r" b="b"/>
              <a:pathLst>
                <a:path w="3435" h="1041" extrusionOk="0">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2"/>
            <p:cNvSpPr/>
            <p:nvPr/>
          </p:nvSpPr>
          <p:spPr>
            <a:xfrm>
              <a:off x="-30546175" y="3381650"/>
              <a:ext cx="67750" cy="26025"/>
            </a:xfrm>
            <a:custGeom>
              <a:avLst/>
              <a:gdLst/>
              <a:ahLst/>
              <a:cxnLst/>
              <a:rect l="l" t="t" r="r" b="b"/>
              <a:pathLst>
                <a:path w="2710" h="1041" extrusionOk="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2"/>
            <p:cNvSpPr/>
            <p:nvPr/>
          </p:nvSpPr>
          <p:spPr>
            <a:xfrm>
              <a:off x="-30546175" y="3424175"/>
              <a:ext cx="51225" cy="26025"/>
            </a:xfrm>
            <a:custGeom>
              <a:avLst/>
              <a:gdLst/>
              <a:ahLst/>
              <a:cxnLst/>
              <a:rect l="l" t="t" r="r" b="b"/>
              <a:pathLst>
                <a:path w="2049" h="1041" extrusionOk="0">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2"/>
            <p:cNvSpPr/>
            <p:nvPr/>
          </p:nvSpPr>
          <p:spPr>
            <a:xfrm>
              <a:off x="-30735200" y="3209325"/>
              <a:ext cx="174075" cy="275525"/>
            </a:xfrm>
            <a:custGeom>
              <a:avLst/>
              <a:gdLst/>
              <a:ahLst/>
              <a:cxnLst/>
              <a:rect l="l" t="t" r="r" b="b"/>
              <a:pathLst>
                <a:path w="6963" h="11021" extrusionOk="0">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62"/>
          <p:cNvGrpSpPr/>
          <p:nvPr/>
        </p:nvGrpSpPr>
        <p:grpSpPr>
          <a:xfrm>
            <a:off x="6449504" y="1904398"/>
            <a:ext cx="340890" cy="178912"/>
            <a:chOff x="2084325" y="363300"/>
            <a:chExt cx="484150" cy="254100"/>
          </a:xfrm>
        </p:grpSpPr>
        <p:sp>
          <p:nvSpPr>
            <p:cNvPr id="1445" name="Google Shape;1445;p62"/>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6" name="Google Shape;1446;p62"/>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47" name="Google Shape;1447;p62"/>
          <p:cNvGrpSpPr/>
          <p:nvPr/>
        </p:nvGrpSpPr>
        <p:grpSpPr>
          <a:xfrm>
            <a:off x="849771" y="662017"/>
            <a:ext cx="637156" cy="696384"/>
            <a:chOff x="849771" y="662017"/>
            <a:chExt cx="637156" cy="696384"/>
          </a:xfrm>
        </p:grpSpPr>
        <p:sp>
          <p:nvSpPr>
            <p:cNvPr id="1448" name="Google Shape;1448;p62"/>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2"/>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2"/>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2"/>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2"/>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62"/>
          <p:cNvGrpSpPr/>
          <p:nvPr/>
        </p:nvGrpSpPr>
        <p:grpSpPr>
          <a:xfrm>
            <a:off x="7657122" y="700613"/>
            <a:ext cx="637133" cy="789197"/>
            <a:chOff x="7443422" y="3653739"/>
            <a:chExt cx="444119" cy="550116"/>
          </a:xfrm>
        </p:grpSpPr>
        <p:sp>
          <p:nvSpPr>
            <p:cNvPr id="1454" name="Google Shape;1454;p62"/>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2"/>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2"/>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2"/>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62"/>
          <p:cNvGrpSpPr/>
          <p:nvPr/>
        </p:nvGrpSpPr>
        <p:grpSpPr>
          <a:xfrm rot="-9402353" flipH="1">
            <a:off x="4375150" y="1957680"/>
            <a:ext cx="199297" cy="251683"/>
            <a:chOff x="3311031" y="3025663"/>
            <a:chExt cx="308584" cy="389695"/>
          </a:xfrm>
        </p:grpSpPr>
        <p:sp>
          <p:nvSpPr>
            <p:cNvPr id="1459" name="Google Shape;1459;p62"/>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2"/>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2"/>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2"/>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62"/>
          <p:cNvGrpSpPr/>
          <p:nvPr/>
        </p:nvGrpSpPr>
        <p:grpSpPr>
          <a:xfrm>
            <a:off x="4768490" y="2799574"/>
            <a:ext cx="150927" cy="143533"/>
            <a:chOff x="3716290" y="4256524"/>
            <a:chExt cx="150927" cy="143533"/>
          </a:xfrm>
        </p:grpSpPr>
        <p:sp>
          <p:nvSpPr>
            <p:cNvPr id="1464" name="Google Shape;1464;p62"/>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2"/>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2"/>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ream &amp; Pastel Palette Health Center Characters XL by Slidesgo">
  <a:themeElements>
    <a:clrScheme name="Simple Light">
      <a:dk1>
        <a:srgbClr val="191919"/>
      </a:dk1>
      <a:lt1>
        <a:srgbClr val="F2FFF4"/>
      </a:lt1>
      <a:dk2>
        <a:srgbClr val="DDE6F0"/>
      </a:dk2>
      <a:lt2>
        <a:srgbClr val="B8C5FD"/>
      </a:lt2>
      <a:accent1>
        <a:srgbClr val="4D45AA"/>
      </a:accent1>
      <a:accent2>
        <a:srgbClr val="4E89BB"/>
      </a:accent2>
      <a:accent3>
        <a:srgbClr val="8EC990"/>
      </a:accent3>
      <a:accent4>
        <a:srgbClr val="5BAACE"/>
      </a:accent4>
      <a:accent5>
        <a:srgbClr val="FBB4DF"/>
      </a:accent5>
      <a:accent6>
        <a:srgbClr val="CDCEDC"/>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2662</Words>
  <Application>Microsoft Office PowerPoint</Application>
  <PresentationFormat>On-screen Show (16:9)</PresentationFormat>
  <Paragraphs>557</Paragraphs>
  <Slides>67</Slides>
  <Notes>67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Paytone One</vt:lpstr>
      <vt:lpstr>Bebas Neue</vt:lpstr>
      <vt:lpstr>Archivo Black</vt:lpstr>
      <vt:lpstr>Comfortaa SemiBold</vt:lpstr>
      <vt:lpstr>Comfortaa Medium</vt:lpstr>
      <vt:lpstr>Comfortaa</vt:lpstr>
      <vt:lpstr>Cream &amp; Pastel Palette Health Center Characters XL by Slidesgo</vt:lpstr>
      <vt:lpstr>CREAM &amp; PASTEL PALETTE HEALTHCARE CENTER CHARACTERS</vt:lpstr>
      <vt:lpstr>CONTENTS OF THIS TEMPLATE</vt:lpstr>
      <vt:lpstr>TABLE OF CONTENTS</vt:lpstr>
      <vt:lpstr>01</vt:lpstr>
      <vt:lpstr>INTRODUCTION</vt:lpstr>
      <vt:lpstr>OUR CENTER</vt:lpstr>
      <vt:lpstr>OUR CENTER</vt:lpstr>
      <vt:lpstr>OUR CENTER</vt:lpstr>
      <vt:lpstr>MISSION &amp; VISION</vt:lpstr>
      <vt:lpstr>IMPORTANT VALUES</vt:lpstr>
      <vt:lpstr>CENTER FACTS</vt:lpstr>
      <vt:lpstr>PATIENT CARE</vt:lpstr>
      <vt:lpstr>—SOMEONE FAMOUS </vt:lpstr>
      <vt:lpstr>PATIENT CLASSIFICATION</vt:lpstr>
      <vt:lpstr>DIFFERENT TREATMENTS</vt:lpstr>
      <vt:lpstr>OTHER SPECIAL CARES</vt:lpstr>
      <vt:lpstr>KEY NUMBERS</vt:lpstr>
      <vt:lpstr>50,000</vt:lpstr>
      <vt:lpstr>KEY NUMBERS</vt:lpstr>
      <vt:lpstr>150k+</vt:lpstr>
      <vt:lpstr>OUR STATISTICS</vt:lpstr>
      <vt:lpstr>OUR STATISTICS</vt:lpstr>
      <vt:lpstr>HEALTH AREAS</vt:lpstr>
      <vt:lpstr>A BRIEF STORY</vt:lpstr>
      <vt:lpstr>A BRIEF STORY</vt:lpstr>
      <vt:lpstr>A PICTURE ALWAYS REINFORCES THE CONCEPT</vt:lpstr>
      <vt:lpstr>MILESTONES REACHED</vt:lpstr>
      <vt:lpstr>MILESTONES REACHED</vt:lpstr>
      <vt:lpstr>OUR PROCESS</vt:lpstr>
      <vt:lpstr>OUR PROCESS</vt:lpstr>
      <vt:lpstr>PATIENT CARE</vt:lpstr>
      <vt:lpstr>PATIENT CARE</vt:lpstr>
      <vt:lpstr>AWESOME WORDS</vt:lpstr>
      <vt:lpstr>AWESOME WORDS</vt:lpstr>
      <vt:lpstr>MEDICAL STAFF</vt:lpstr>
      <vt:lpstr>AREAS WE COVER</vt:lpstr>
      <vt:lpstr>AREAS WE COVER</vt:lpstr>
      <vt:lpstr>AREAS DESCRIPTION</vt:lpstr>
      <vt:lpstr>SERVICES</vt:lpstr>
      <vt:lpstr>SERVICES</vt:lpstr>
      <vt:lpstr>OUR LOCATIONS </vt:lpstr>
      <vt:lpstr>KEY ACCOMPLISHMENTS</vt:lpstr>
      <vt:lpstr>KEY ACCOMPLISHMENTS</vt:lpstr>
      <vt:lpstr>95%</vt:lpstr>
      <vt:lpstr>A PICTURE IS WORTH A THOUSAND WORDS</vt:lpstr>
      <vt:lpstr>INSTITUTION</vt:lpstr>
      <vt:lpstr>INNOVATIONS</vt:lpstr>
      <vt:lpstr>INNOVATION STATUS</vt:lpstr>
      <vt:lpstr>IMPROVEMENTS</vt:lpstr>
      <vt:lpstr>IMPROVEMENTS</vt:lpstr>
      <vt:lpstr>TESTIMONIALS</vt:lpstr>
      <vt:lpstr>TESTIMONIALS</vt:lpstr>
      <vt:lpstr>TESTIMONIALS</vt:lpstr>
      <vt:lpstr>AWARDS</vt:lpstr>
      <vt:lpstr>AWARDS</vt:lpstr>
      <vt:lpstr>OUR TEAM</vt:lpstr>
      <vt:lpstr>VISIT OUR WEBSITE</vt:lpstr>
      <vt:lpstr>OR YOU CAN USE OUR APP</vt:lpstr>
      <vt:lpstr>JUST ONE CALL AWAY</vt:lpstr>
      <vt:lpstr>THANKS!</vt:lpstr>
      <vt:lpstr>PREMIUM ICON PACK</vt:lpstr>
      <vt:lpstr>ALTERNATIVE RESOURCES</vt:lpstr>
      <vt:lpstr>ALTERNATIVE PREMIUM RESOURCES</vt:lpstr>
      <vt:lpstr>PREMIUM INFOGRAPHICS</vt:lpstr>
      <vt:lpstr>PREMIUM INFOGRAPHICS</vt:lpstr>
      <vt:lpstr>RESOURCES</vt:lpstr>
      <vt:lpstr>PREMIUM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&amp; PASTEL PALETTE HEALTHCARE CENTER CHARACTERS</dc:title>
  <cp:lastModifiedBy>ROHIT YADAV</cp:lastModifiedBy>
  <cp:revision>1</cp:revision>
  <dcterms:modified xsi:type="dcterms:W3CDTF">2023-12-19T16:42:46Z</dcterms:modified>
</cp:coreProperties>
</file>