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68" r:id="rId5"/>
    <p:sldId id="267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DC8B7B-6E2D-4D87-A217-C0B3FD1B4A54}">
          <p14:sldIdLst>
            <p14:sldId id="256"/>
            <p14:sldId id="257"/>
            <p14:sldId id="266"/>
            <p14:sldId id="268"/>
            <p14:sldId id="267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9" autoAdjust="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875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825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746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41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037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94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98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9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094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69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0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886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9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93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350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761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13FD-A3CC-40E3-A8AB-B43DCE5DE358}" type="datetimeFigureOut">
              <a:rPr lang="en-IN" smtClean="0"/>
              <a:t>19-12-23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AE78FD-6463-4D53-891C-96816A5C7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30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8F1F-ED9C-2308-E326-D2AE4788F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8381" y="699807"/>
            <a:ext cx="8915399" cy="1852224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AUCTION MANAGEMENT SYSTEM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405B0D-36F5-2A54-287E-A70D8C2E0901}"/>
              </a:ext>
            </a:extLst>
          </p:cNvPr>
          <p:cNvCxnSpPr/>
          <p:nvPr/>
        </p:nvCxnSpPr>
        <p:spPr>
          <a:xfrm>
            <a:off x="3340359" y="2552029"/>
            <a:ext cx="8602825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D886DE2-57B2-0B1C-5D5B-294EC6B4B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1" y="41021"/>
            <a:ext cx="741512" cy="77637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4339D5-5A0C-AF9B-3195-0F321881D35E}"/>
              </a:ext>
            </a:extLst>
          </p:cNvPr>
          <p:cNvSpPr/>
          <p:nvPr/>
        </p:nvSpPr>
        <p:spPr>
          <a:xfrm>
            <a:off x="5747655" y="3350364"/>
            <a:ext cx="6027577" cy="26398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文本框 25">
            <a:extLst>
              <a:ext uri="{FF2B5EF4-FFF2-40B4-BE49-F238E27FC236}">
                <a16:creationId xmlns:a16="http://schemas.microsoft.com/office/drawing/2014/main" id="{64363C7D-980F-4DCA-94CA-254647425A08}"/>
              </a:ext>
            </a:extLst>
          </p:cNvPr>
          <p:cNvSpPr txBox="1"/>
          <p:nvPr/>
        </p:nvSpPr>
        <p:spPr>
          <a:xfrm>
            <a:off x="6162213" y="3710624"/>
            <a:ext cx="2750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zh-CN" sz="2000" dirty="0">
                <a:latin typeface="Century" panose="02040604050505020304" pitchFamily="18" charset="0"/>
                <a:ea typeface="微软雅黑" panose="020B0503020204020204" pitchFamily="34" charset="-122"/>
              </a:rPr>
              <a:t>PRESENTED BY :-</a:t>
            </a:r>
            <a:endParaRPr lang="zh-CN" altLang="en-US" sz="2000" dirty="0">
              <a:latin typeface="Century" panose="020406040505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8091A1-5B19-3C9F-1466-B0AF0B63BB35}"/>
              </a:ext>
            </a:extLst>
          </p:cNvPr>
          <p:cNvCxnSpPr>
            <a:cxnSpLocks/>
          </p:cNvCxnSpPr>
          <p:nvPr/>
        </p:nvCxnSpPr>
        <p:spPr>
          <a:xfrm>
            <a:off x="6390289" y="4081757"/>
            <a:ext cx="4739827" cy="24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06A9E5-4ED9-80C8-DE7D-F9794FBD3829}"/>
              </a:ext>
            </a:extLst>
          </p:cNvPr>
          <p:cNvSpPr txBox="1"/>
          <p:nvPr/>
        </p:nvSpPr>
        <p:spPr>
          <a:xfrm>
            <a:off x="6283687" y="4194306"/>
            <a:ext cx="174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entury" panose="02040604050505020304" pitchFamily="18" charset="0"/>
              </a:rPr>
              <a:t>BATCH 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553AA-D777-091F-964D-6A590387FC80}"/>
              </a:ext>
            </a:extLst>
          </p:cNvPr>
          <p:cNvSpPr txBox="1"/>
          <p:nvPr/>
        </p:nvSpPr>
        <p:spPr>
          <a:xfrm>
            <a:off x="8763698" y="4175068"/>
            <a:ext cx="1998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entury" panose="02040604050505020304" pitchFamily="18" charset="0"/>
              </a:rPr>
              <a:t>BRANCH 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25F418-281E-5909-4EDB-DE1C79A07365}"/>
              </a:ext>
            </a:extLst>
          </p:cNvPr>
          <p:cNvSpPr txBox="1"/>
          <p:nvPr/>
        </p:nvSpPr>
        <p:spPr>
          <a:xfrm>
            <a:off x="6315134" y="4675860"/>
            <a:ext cx="5234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entury" panose="02040604050505020304" pitchFamily="18" charset="0"/>
              </a:rPr>
              <a:t>ENROLLEMENT NO. 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1A3807-4A37-999E-FE17-1B012015C5B0}"/>
              </a:ext>
            </a:extLst>
          </p:cNvPr>
          <p:cNvSpPr txBox="1"/>
          <p:nvPr/>
        </p:nvSpPr>
        <p:spPr>
          <a:xfrm>
            <a:off x="8956093" y="5222197"/>
            <a:ext cx="23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entury" panose="02040604050505020304" pitchFamily="18" charset="0"/>
              </a:rPr>
              <a:t>ROLL NO. 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6D6D38-3FC6-E966-EE8D-65FEBB27CCBB}"/>
              </a:ext>
            </a:extLst>
          </p:cNvPr>
          <p:cNvSpPr txBox="1"/>
          <p:nvPr/>
        </p:nvSpPr>
        <p:spPr>
          <a:xfrm>
            <a:off x="6300691" y="5238858"/>
            <a:ext cx="2101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entury" panose="02040604050505020304" pitchFamily="18" charset="0"/>
              </a:rPr>
              <a:t>SEMESTER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7B03EB-72B6-9452-9E71-32807815C229}"/>
              </a:ext>
            </a:extLst>
          </p:cNvPr>
          <p:cNvSpPr txBox="1"/>
          <p:nvPr/>
        </p:nvSpPr>
        <p:spPr>
          <a:xfrm>
            <a:off x="8658809" y="3710624"/>
            <a:ext cx="275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entury" panose="02040604050505020304" pitchFamily="18" charset="0"/>
              </a:rPr>
              <a:t>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CDEFF-D01D-4D83-93ED-87C2E935A4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5" r="1"/>
          <a:stretch/>
        </p:blipFill>
        <p:spPr>
          <a:xfrm>
            <a:off x="8788999" y="-159481"/>
            <a:ext cx="3284781" cy="10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1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438-C9D3-4A58-BBC0-B70C9742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6377"/>
          </a:xfrm>
        </p:spPr>
        <p:txBody>
          <a:bodyPr>
            <a:normAutofit/>
          </a:bodyPr>
          <a:lstStyle/>
          <a:p>
            <a:r>
              <a:rPr lang="en-IN" b="1" u="sng" dirty="0">
                <a:latin typeface="Century" panose="02040604050505020304" pitchFamily="18" charset="0"/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29DD0-AE60-B5FF-7B30-3CF7FFC76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1" y="41021"/>
            <a:ext cx="741512" cy="7763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02261B-4605-F9BA-7BCA-C1387259C681}"/>
              </a:ext>
            </a:extLst>
          </p:cNvPr>
          <p:cNvCxnSpPr/>
          <p:nvPr/>
        </p:nvCxnSpPr>
        <p:spPr>
          <a:xfrm>
            <a:off x="2136710" y="1894114"/>
            <a:ext cx="908801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07BB8A7-CA54-23B3-0022-417B30A519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5" r="1"/>
          <a:stretch/>
        </p:blipFill>
        <p:spPr>
          <a:xfrm>
            <a:off x="8788999" y="-159481"/>
            <a:ext cx="3284781" cy="1027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9173A6-92AE-DC10-FFB4-B9EFB7F258ED}"/>
              </a:ext>
            </a:extLst>
          </p:cNvPr>
          <p:cNvSpPr txBox="1"/>
          <p:nvPr/>
        </p:nvSpPr>
        <p:spPr>
          <a:xfrm>
            <a:off x="2154933" y="2184078"/>
            <a:ext cx="9069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Century" panose="02040604050505020304" pitchFamily="18" charset="0"/>
              </a:rPr>
              <a:t>Auction management refers to the process of planning, organizing, and overseeing auctions, where goods or services are bought and sold through a competitive bidding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Century" panose="02040604050505020304" pitchFamily="18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Century" panose="02040604050505020304" pitchFamily="18" charset="0"/>
              </a:rPr>
              <a:t>Efficient auction systems are crucial for various industries, including e-commerce, finance, and art, as they ensure fair pricing, competition, and revenue maximization. 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n-IN" sz="2000" dirty="0">
              <a:latin typeface="Century" panose="02040604050505020304" pitchFamily="18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0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438-C9D3-4A58-BBC0-B70C9742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6377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tx1"/>
                </a:solidFill>
                <a:latin typeface="Century" panose="02040604050505020304" pitchFamily="18" charset="0"/>
                <a:ea typeface="微软雅黑"/>
                <a:cs typeface="Posterama" panose="020B0504020200020000" pitchFamily="34" charset="0"/>
              </a:rPr>
              <a:t>DESIGNING AN AMS</a:t>
            </a:r>
            <a:endParaRPr lang="en-IN" b="1" u="sng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29DD0-AE60-B5FF-7B30-3CF7FFC76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1" y="41021"/>
            <a:ext cx="741512" cy="7763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02261B-4605-F9BA-7BCA-C1387259C681}"/>
              </a:ext>
            </a:extLst>
          </p:cNvPr>
          <p:cNvCxnSpPr/>
          <p:nvPr/>
        </p:nvCxnSpPr>
        <p:spPr>
          <a:xfrm>
            <a:off x="2136710" y="1894114"/>
            <a:ext cx="908801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07BB8A7-CA54-23B3-0022-417B30A519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5" r="1"/>
          <a:stretch/>
        </p:blipFill>
        <p:spPr>
          <a:xfrm>
            <a:off x="8788999" y="-159481"/>
            <a:ext cx="3284781" cy="1027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9173A6-92AE-DC10-FFB4-B9EFB7F258ED}"/>
              </a:ext>
            </a:extLst>
          </p:cNvPr>
          <p:cNvSpPr txBox="1"/>
          <p:nvPr/>
        </p:nvSpPr>
        <p:spPr>
          <a:xfrm>
            <a:off x="2154933" y="2184078"/>
            <a:ext cx="804784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Century" panose="02040604050505020304" pitchFamily="18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Database Scheme Design </a:t>
            </a:r>
          </a:p>
          <a:p>
            <a:r>
              <a:rPr lang="en-IN" sz="2000" dirty="0">
                <a:latin typeface="Century" panose="02040604050505020304" pitchFamily="18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		</a:t>
            </a:r>
          </a:p>
          <a:p>
            <a:r>
              <a:rPr lang="en-IN" sz="2000" dirty="0">
                <a:latin typeface="Century" panose="02040604050505020304" pitchFamily="18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		The foundation of our auction management system begins 		with a well-defined database schema.</a:t>
            </a:r>
          </a:p>
          <a:p>
            <a:endParaRPr lang="en-IN" sz="2000" dirty="0">
              <a:latin typeface="Century" panose="02040604050505020304" pitchFamily="18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Century" panose="02040604050505020304" pitchFamily="18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Data Columns</a:t>
            </a:r>
          </a:p>
          <a:p>
            <a:endParaRPr lang="en-IN" sz="2400" b="1" dirty="0">
              <a:latin typeface="Century" panose="02040604050505020304" pitchFamily="18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r>
              <a:rPr lang="en-IN" sz="2400" b="1" dirty="0">
                <a:latin typeface="Century" panose="02040604050505020304" pitchFamily="18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		</a:t>
            </a:r>
            <a:r>
              <a:rPr lang="en-IN" sz="2000" dirty="0">
                <a:latin typeface="Century" panose="02040604050505020304" pitchFamily="18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Auction id</a:t>
            </a:r>
          </a:p>
          <a:p>
            <a:r>
              <a:rPr lang="en-IN" sz="2000" dirty="0">
                <a:latin typeface="Century" panose="02040604050505020304" pitchFamily="18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		Auction item</a:t>
            </a:r>
          </a:p>
          <a:p>
            <a:r>
              <a:rPr lang="en-IN" sz="2000" dirty="0">
                <a:latin typeface="Century" panose="02040604050505020304" pitchFamily="18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		Auction description</a:t>
            </a:r>
          </a:p>
          <a:p>
            <a:r>
              <a:rPr lang="en-IN" sz="2000" dirty="0">
                <a:latin typeface="Century" panose="02040604050505020304" pitchFamily="18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		Bidder name etc</a:t>
            </a:r>
          </a:p>
        </p:txBody>
      </p:sp>
    </p:spTree>
    <p:extLst>
      <p:ext uri="{BB962C8B-B14F-4D97-AF65-F5344CB8AC3E}">
        <p14:creationId xmlns:p14="http://schemas.microsoft.com/office/powerpoint/2010/main" val="4096320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438-C9D3-4A58-BBC0-B70C9742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6377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tx1"/>
                </a:solidFill>
                <a:latin typeface="Century" panose="02040604050505020304" pitchFamily="18" charset="0"/>
                <a:ea typeface="微软雅黑"/>
                <a:cs typeface="Posterama" panose="020B0504020200020000" pitchFamily="34" charset="0"/>
              </a:rPr>
              <a:t>PROJECT FEATURES</a:t>
            </a:r>
            <a:endParaRPr lang="en-IN" b="1" u="sng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29DD0-AE60-B5FF-7B30-3CF7FFC76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1" y="41021"/>
            <a:ext cx="741512" cy="7763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02261B-4605-F9BA-7BCA-C1387259C681}"/>
              </a:ext>
            </a:extLst>
          </p:cNvPr>
          <p:cNvCxnSpPr/>
          <p:nvPr/>
        </p:nvCxnSpPr>
        <p:spPr>
          <a:xfrm>
            <a:off x="2136710" y="1894114"/>
            <a:ext cx="908801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07BB8A7-CA54-23B3-0022-417B30A519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5" r="1"/>
          <a:stretch/>
        </p:blipFill>
        <p:spPr>
          <a:xfrm>
            <a:off x="8788999" y="-159481"/>
            <a:ext cx="3284781" cy="1027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9173A6-92AE-DC10-FFB4-B9EFB7F258ED}"/>
              </a:ext>
            </a:extLst>
          </p:cNvPr>
          <p:cNvSpPr txBox="1"/>
          <p:nvPr/>
        </p:nvSpPr>
        <p:spPr>
          <a:xfrm>
            <a:off x="2154933" y="2184078"/>
            <a:ext cx="90697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entury" panose="02040604050505020304" pitchFamily="18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Count of Auctions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Century" panose="02040604050505020304" pitchFamily="18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entury" panose="02040604050505020304" pitchFamily="18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Current bid for specific category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Century" panose="02040604050505020304" pitchFamily="18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entury" panose="02040604050505020304" pitchFamily="18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Show time of Auctions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Century" panose="02040604050505020304" pitchFamily="18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entury" panose="02040604050505020304" pitchFamily="18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Insert and delete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Century" panose="02040604050505020304" pitchFamily="18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entury" panose="02040604050505020304" pitchFamily="18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Update data and bidding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Century" panose="02040604050505020304" pitchFamily="18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entury" panose="02040604050505020304" pitchFamily="18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Search data</a:t>
            </a:r>
          </a:p>
        </p:txBody>
      </p:sp>
    </p:spTree>
    <p:extLst>
      <p:ext uri="{BB962C8B-B14F-4D97-AF65-F5344CB8AC3E}">
        <p14:creationId xmlns:p14="http://schemas.microsoft.com/office/powerpoint/2010/main" val="381758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6B82-328B-36AF-1A27-3C6E2F4C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Century" panose="02040604050505020304" pitchFamily="18" charset="0"/>
              </a:rPr>
              <a:t>MERITS &amp; DEMERITS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9CE14-B7C3-9CF2-BA3E-9C1D58686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u="sng" dirty="0">
                <a:latin typeface="Century" panose="02040604050505020304" pitchFamily="18" charset="0"/>
              </a:rPr>
              <a:t>Merits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52982-2E37-5AA3-6926-205D4AA502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i="0" dirty="0">
                <a:effectLst/>
                <a:latin typeface="Century" panose="02040604050505020304" pitchFamily="18" charset="0"/>
              </a:rPr>
              <a:t>Efficient Auction Execution.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entury" panose="02040604050505020304" pitchFamily="18" charset="0"/>
              </a:rPr>
              <a:t>Item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entury" panose="02040604050505020304" pitchFamily="18" charset="0"/>
              </a:rPr>
              <a:t>Real-time updates.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entury" panose="02040604050505020304" pitchFamily="18" charset="0"/>
              </a:rPr>
              <a:t>Record keeping.</a:t>
            </a:r>
            <a:endParaRPr lang="en-US" sz="2000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F55B3-207B-2CD5-C6CE-718FAF839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u="sng" dirty="0">
                <a:latin typeface="Century" panose="02040604050505020304" pitchFamily="18" charset="0"/>
              </a:rPr>
              <a:t>Demerits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E73FC-B626-093B-A554-1470D05E41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entury" panose="02040604050505020304" pitchFamily="18" charset="0"/>
              </a:rPr>
              <a:t>Technical Complexity.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entury" panose="02040604050505020304" pitchFamily="18" charset="0"/>
              </a:rPr>
              <a:t>Training.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entury" panose="02040604050505020304" pitchFamily="18" charset="0"/>
              </a:rPr>
              <a:t>Maintenance and Update.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entury" panose="02040604050505020304" pitchFamily="18" charset="0"/>
              </a:rPr>
              <a:t>Customization Complexity.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91A8A4-212A-2A61-110B-29FCBF3239D4}"/>
              </a:ext>
            </a:extLst>
          </p:cNvPr>
          <p:cNvCxnSpPr/>
          <p:nvPr/>
        </p:nvCxnSpPr>
        <p:spPr>
          <a:xfrm>
            <a:off x="2136710" y="1894114"/>
            <a:ext cx="908801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80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9438-C9D3-4A58-BBC0-B70C9742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6377"/>
          </a:xfrm>
        </p:spPr>
        <p:txBody>
          <a:bodyPr>
            <a:normAutofit/>
          </a:bodyPr>
          <a:lstStyle/>
          <a:p>
            <a:r>
              <a:rPr lang="en-IN" b="1" u="sng" dirty="0">
                <a:latin typeface="Century" panose="02040604050505020304" pitchFamily="18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29DD0-AE60-B5FF-7B30-3CF7FFC76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1" y="41021"/>
            <a:ext cx="741512" cy="7763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02261B-4605-F9BA-7BCA-C1387259C681}"/>
              </a:ext>
            </a:extLst>
          </p:cNvPr>
          <p:cNvCxnSpPr/>
          <p:nvPr/>
        </p:nvCxnSpPr>
        <p:spPr>
          <a:xfrm>
            <a:off x="2136710" y="1894114"/>
            <a:ext cx="908801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0A025A-8AE8-E005-9209-9766ECF132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5" r="1"/>
          <a:stretch/>
        </p:blipFill>
        <p:spPr>
          <a:xfrm>
            <a:off x="8788999" y="-159481"/>
            <a:ext cx="3284781" cy="1027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A2C206-6F0C-A5D3-EDD3-A060A659D7E0}"/>
              </a:ext>
            </a:extLst>
          </p:cNvPr>
          <p:cNvSpPr txBox="1"/>
          <p:nvPr/>
        </p:nvSpPr>
        <p:spPr>
          <a:xfrm>
            <a:off x="2136710" y="2172929"/>
            <a:ext cx="90880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entury" panose="02040604050505020304" pitchFamily="18" charset="0"/>
              </a:rPr>
              <a:t>Auction management system is need to every auction to do work easily.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Century" panose="02040604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entury" panose="02040604050505020304" pitchFamily="18" charset="0"/>
              </a:rPr>
              <a:t>By this they can manage all bidder.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Century" panose="02040604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entury" panose="02040604050505020304" pitchFamily="18" charset="0"/>
              </a:rPr>
              <a:t>It keeps record of all auctions, bidder.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Century" panose="02040604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58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6AA5-B5D7-B7FD-9746-7B4E7989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224" y="1707501"/>
            <a:ext cx="10779999" cy="3092159"/>
          </a:xfrm>
        </p:spPr>
        <p:txBody>
          <a:bodyPr>
            <a:normAutofit/>
          </a:bodyPr>
          <a:lstStyle/>
          <a:p>
            <a:r>
              <a:rPr lang="en-IN" sz="7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561AD-52BF-ECAA-66DE-C90E4438C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1" y="41021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C85DA5-B0A1-CF95-D89D-E345D97E8D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5" r="1"/>
          <a:stretch/>
        </p:blipFill>
        <p:spPr>
          <a:xfrm>
            <a:off x="8788999" y="-159481"/>
            <a:ext cx="3284781" cy="10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57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459</TotalTime>
  <Words>212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</vt:lpstr>
      <vt:lpstr>Century Gothic</vt:lpstr>
      <vt:lpstr>Wingdings</vt:lpstr>
      <vt:lpstr>Wingdings 3</vt:lpstr>
      <vt:lpstr>Wisp</vt:lpstr>
      <vt:lpstr>AUCTION MANAGEMENT SYSTEM</vt:lpstr>
      <vt:lpstr>INTRODUCTION</vt:lpstr>
      <vt:lpstr>DESIGNING AN AMS</vt:lpstr>
      <vt:lpstr>PROJECT FEATURES</vt:lpstr>
      <vt:lpstr>MERITS &amp; DEMERITS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SHOWROOM MANAGEMENT SYSTEM</dc:title>
  <dc:creator>Ajay Chauhan</dc:creator>
  <cp:lastModifiedBy>ROHIT YADAV</cp:lastModifiedBy>
  <cp:revision>22</cp:revision>
  <dcterms:created xsi:type="dcterms:W3CDTF">2023-02-22T10:30:09Z</dcterms:created>
  <dcterms:modified xsi:type="dcterms:W3CDTF">2023-12-19T16:43:41Z</dcterms:modified>
</cp:coreProperties>
</file>