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" panose="020B0604020202020204" charset="0"/>
      <p:regular r:id="rId10"/>
    </p:embeddedFont>
    <p:embeddedFont>
      <p:font typeface="Aileron Bold" panose="020B0604020202020204" charset="0"/>
      <p:regular r:id="rId11"/>
    </p:embeddedFont>
    <p:embeddedFont>
      <p:font typeface="Aileron Ultra-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sv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99483" y="4532101"/>
            <a:ext cx="2689035" cy="2689035"/>
          </a:xfrm>
          <a:custGeom>
            <a:avLst/>
            <a:gdLst/>
            <a:ahLst/>
            <a:cxnLst/>
            <a:rect l="l" t="t" r="r" b="b"/>
            <a:pathLst>
              <a:path w="2689035" h="2689035">
                <a:moveTo>
                  <a:pt x="0" y="0"/>
                </a:moveTo>
                <a:lnTo>
                  <a:pt x="2689034" y="0"/>
                </a:lnTo>
                <a:lnTo>
                  <a:pt x="2689034" y="2689035"/>
                </a:lnTo>
                <a:lnTo>
                  <a:pt x="0" y="2689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51887" y="5689928"/>
            <a:ext cx="2184226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en-US" sz="2100" u="none" spc="84">
                <a:solidFill>
                  <a:srgbClr val="FFFFFF"/>
                </a:solidFill>
                <a:latin typeface="Aileron Bold"/>
              </a:rPr>
              <a:t>IS IT HARD?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550882" y="5513331"/>
            <a:ext cx="742341" cy="726574"/>
            <a:chOff x="0" y="0"/>
            <a:chExt cx="989788" cy="9687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1365947" y="5516721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8" name="TextBox 8"/>
          <p:cNvSpPr txBox="1"/>
          <p:nvPr/>
        </p:nvSpPr>
        <p:spPr>
          <a:xfrm>
            <a:off x="12136670" y="5619443"/>
            <a:ext cx="191951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94777" y="5513331"/>
            <a:ext cx="742341" cy="726574"/>
            <a:chOff x="0" y="0"/>
            <a:chExt cx="989788" cy="9687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93223" y="5852171"/>
            <a:ext cx="506259" cy="48895"/>
            <a:chOff x="0" y="0"/>
            <a:chExt cx="6372020" cy="635000"/>
          </a:xfrm>
        </p:grpSpPr>
        <p:sp>
          <p:nvSpPr>
            <p:cNvPr id="13" name="Freeform 13"/>
            <p:cNvSpPr/>
            <p:nvPr/>
          </p:nvSpPr>
          <p:spPr>
            <a:xfrm>
              <a:off x="-16002" y="212852"/>
              <a:ext cx="6404024" cy="209296"/>
            </a:xfrm>
            <a:custGeom>
              <a:avLst/>
              <a:gdLst/>
              <a:ahLst/>
              <a:cxnLst/>
              <a:rect l="l" t="t" r="r" b="b"/>
              <a:pathLst>
                <a:path w="6404024" h="209296">
                  <a:moveTo>
                    <a:pt x="6281215" y="9398"/>
                  </a:moveTo>
                  <a:lnTo>
                    <a:pt x="5665954" y="9398"/>
                  </a:lnTo>
                  <a:lnTo>
                    <a:pt x="4199162" y="9398"/>
                  </a:lnTo>
                  <a:lnTo>
                    <a:pt x="2419477" y="9398"/>
                  </a:lnTo>
                  <a:lnTo>
                    <a:pt x="880645" y="9398"/>
                  </a:lnTo>
                  <a:cubicBezTo>
                    <a:pt x="63188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38225" y="199898"/>
                  </a:lnTo>
                  <a:lnTo>
                    <a:pt x="2205017" y="199898"/>
                  </a:lnTo>
                  <a:lnTo>
                    <a:pt x="3984702" y="199898"/>
                  </a:lnTo>
                  <a:lnTo>
                    <a:pt x="5523534" y="199898"/>
                  </a:lnTo>
                  <a:cubicBezTo>
                    <a:pt x="5772292" y="199898"/>
                    <a:pt x="6023024" y="209296"/>
                    <a:pt x="6270674" y="199898"/>
                  </a:cubicBezTo>
                  <a:cubicBezTo>
                    <a:pt x="6274230" y="199771"/>
                    <a:pt x="6277659" y="199898"/>
                    <a:pt x="6281215" y="199898"/>
                  </a:cubicBezTo>
                  <a:cubicBezTo>
                    <a:pt x="6403770" y="199898"/>
                    <a:pt x="6404024" y="9398"/>
                    <a:pt x="628121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488517" y="5852171"/>
            <a:ext cx="506259" cy="48895"/>
            <a:chOff x="0" y="0"/>
            <a:chExt cx="6372020" cy="635000"/>
          </a:xfrm>
        </p:grpSpPr>
        <p:sp>
          <p:nvSpPr>
            <p:cNvPr id="15" name="Freeform 15"/>
            <p:cNvSpPr/>
            <p:nvPr/>
          </p:nvSpPr>
          <p:spPr>
            <a:xfrm>
              <a:off x="-16002" y="212852"/>
              <a:ext cx="6404024" cy="209296"/>
            </a:xfrm>
            <a:custGeom>
              <a:avLst/>
              <a:gdLst/>
              <a:ahLst/>
              <a:cxnLst/>
              <a:rect l="l" t="t" r="r" b="b"/>
              <a:pathLst>
                <a:path w="6404024" h="209296">
                  <a:moveTo>
                    <a:pt x="6281215" y="9398"/>
                  </a:moveTo>
                  <a:lnTo>
                    <a:pt x="5665954" y="9398"/>
                  </a:lnTo>
                  <a:lnTo>
                    <a:pt x="4199162" y="9398"/>
                  </a:lnTo>
                  <a:lnTo>
                    <a:pt x="2419477" y="9398"/>
                  </a:lnTo>
                  <a:lnTo>
                    <a:pt x="880645" y="9398"/>
                  </a:lnTo>
                  <a:cubicBezTo>
                    <a:pt x="63188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38225" y="199898"/>
                  </a:lnTo>
                  <a:lnTo>
                    <a:pt x="2205017" y="199898"/>
                  </a:lnTo>
                  <a:lnTo>
                    <a:pt x="3984702" y="199898"/>
                  </a:lnTo>
                  <a:lnTo>
                    <a:pt x="5523534" y="199898"/>
                  </a:lnTo>
                  <a:cubicBezTo>
                    <a:pt x="5772292" y="199898"/>
                    <a:pt x="6023024" y="209296"/>
                    <a:pt x="6270674" y="199898"/>
                  </a:cubicBezTo>
                  <a:cubicBezTo>
                    <a:pt x="6274230" y="199771"/>
                    <a:pt x="6277659" y="199898"/>
                    <a:pt x="6281215" y="199898"/>
                  </a:cubicBezTo>
                  <a:cubicBezTo>
                    <a:pt x="6403770" y="199898"/>
                    <a:pt x="6404024" y="9398"/>
                    <a:pt x="628121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16" name="AutoShape 16"/>
          <p:cNvSpPr/>
          <p:nvPr/>
        </p:nvSpPr>
        <p:spPr>
          <a:xfrm>
            <a:off x="3885232" y="5516721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17" name="TextBox 17"/>
          <p:cNvSpPr txBox="1"/>
          <p:nvPr/>
        </p:nvSpPr>
        <p:spPr>
          <a:xfrm>
            <a:off x="4152834" y="5743268"/>
            <a:ext cx="210495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799849" y="4173387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19" name="TextBox 19"/>
          <p:cNvSpPr txBox="1"/>
          <p:nvPr/>
        </p:nvSpPr>
        <p:spPr>
          <a:xfrm>
            <a:off x="2067900" y="4276109"/>
            <a:ext cx="234365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 my life?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4602491" y="4169997"/>
            <a:ext cx="742341" cy="726574"/>
            <a:chOff x="0" y="0"/>
            <a:chExt cx="989788" cy="96876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>
            <a:off x="3027809" y="3041249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grpSp>
        <p:nvGrpSpPr>
          <p:cNvPr id="24" name="Group 24"/>
          <p:cNvGrpSpPr/>
          <p:nvPr/>
        </p:nvGrpSpPr>
        <p:grpSpPr>
          <a:xfrm>
            <a:off x="5693459" y="3037859"/>
            <a:ext cx="742341" cy="726574"/>
            <a:chOff x="0" y="0"/>
            <a:chExt cx="989788" cy="96876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215592" y="3267795"/>
            <a:ext cx="2290385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36019" y="7971256"/>
            <a:ext cx="1919517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 Do it.</a:t>
            </a:r>
          </a:p>
        </p:txBody>
      </p:sp>
      <p:sp>
        <p:nvSpPr>
          <p:cNvPr id="29" name="AutoShape 29"/>
          <p:cNvSpPr/>
          <p:nvPr/>
        </p:nvSpPr>
        <p:spPr>
          <a:xfrm>
            <a:off x="2935771" y="6651989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grpSp>
        <p:nvGrpSpPr>
          <p:cNvPr id="30" name="Group 30"/>
          <p:cNvGrpSpPr/>
          <p:nvPr/>
        </p:nvGrpSpPr>
        <p:grpSpPr>
          <a:xfrm>
            <a:off x="2444494" y="6648599"/>
            <a:ext cx="742341" cy="726574"/>
            <a:chOff x="0" y="0"/>
            <a:chExt cx="989788" cy="96876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3484125" y="6741294"/>
            <a:ext cx="191951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grpSp>
        <p:nvGrpSpPr>
          <p:cNvPr id="34" name="Group 34"/>
          <p:cNvGrpSpPr/>
          <p:nvPr/>
        </p:nvGrpSpPr>
        <p:grpSpPr>
          <a:xfrm rot="-5400000">
            <a:off x="5155327" y="4582971"/>
            <a:ext cx="1818606" cy="48895"/>
            <a:chOff x="0" y="0"/>
            <a:chExt cx="22889836" cy="635000"/>
          </a:xfrm>
        </p:grpSpPr>
        <p:sp>
          <p:nvSpPr>
            <p:cNvPr id="35" name="Freeform 35"/>
            <p:cNvSpPr/>
            <p:nvPr/>
          </p:nvSpPr>
          <p:spPr>
            <a:xfrm>
              <a:off x="-16002" y="212852"/>
              <a:ext cx="22921840" cy="209296"/>
            </a:xfrm>
            <a:custGeom>
              <a:avLst/>
              <a:gdLst/>
              <a:ahLst/>
              <a:cxnLst/>
              <a:rect l="l" t="t" r="r" b="b"/>
              <a:pathLst>
                <a:path w="22921840" h="209296">
                  <a:moveTo>
                    <a:pt x="22799030" y="9398"/>
                  </a:moveTo>
                  <a:lnTo>
                    <a:pt x="21271950" y="9398"/>
                  </a:lnTo>
                  <a:lnTo>
                    <a:pt x="15465901" y="9398"/>
                  </a:lnTo>
                  <a:lnTo>
                    <a:pt x="8421320" y="9398"/>
                  </a:lnTo>
                  <a:lnTo>
                    <a:pt x="2330114" y="9398"/>
                  </a:lnTo>
                  <a:cubicBezTo>
                    <a:pt x="13454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66366" y="199898"/>
                  </a:lnTo>
                  <a:lnTo>
                    <a:pt x="7572417" y="199898"/>
                  </a:lnTo>
                  <a:lnTo>
                    <a:pt x="14616998" y="199898"/>
                  </a:lnTo>
                  <a:lnTo>
                    <a:pt x="20708203" y="199898"/>
                  </a:lnTo>
                  <a:cubicBezTo>
                    <a:pt x="21692868" y="199898"/>
                    <a:pt x="22540840" y="209296"/>
                    <a:pt x="22788490" y="199898"/>
                  </a:cubicBezTo>
                  <a:cubicBezTo>
                    <a:pt x="22792046" y="199771"/>
                    <a:pt x="22795475" y="199898"/>
                    <a:pt x="22799030" y="199898"/>
                  </a:cubicBezTo>
                  <a:cubicBezTo>
                    <a:pt x="22921585" y="199898"/>
                    <a:pt x="22921840" y="9398"/>
                    <a:pt x="22799030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 rot="-5400000">
            <a:off x="4664434" y="5183046"/>
            <a:ext cx="618456" cy="48895"/>
            <a:chOff x="0" y="0"/>
            <a:chExt cx="7784180" cy="635000"/>
          </a:xfrm>
        </p:grpSpPr>
        <p:sp>
          <p:nvSpPr>
            <p:cNvPr id="37" name="Freeform 37"/>
            <p:cNvSpPr/>
            <p:nvPr/>
          </p:nvSpPr>
          <p:spPr>
            <a:xfrm>
              <a:off x="-16002" y="212852"/>
              <a:ext cx="7816184" cy="209296"/>
            </a:xfrm>
            <a:custGeom>
              <a:avLst/>
              <a:gdLst/>
              <a:ahLst/>
              <a:cxnLst/>
              <a:rect l="l" t="t" r="r" b="b"/>
              <a:pathLst>
                <a:path w="7816184" h="209296">
                  <a:moveTo>
                    <a:pt x="7693374" y="9398"/>
                  </a:moveTo>
                  <a:lnTo>
                    <a:pt x="7000159" y="9398"/>
                  </a:lnTo>
                  <a:lnTo>
                    <a:pt x="5162391" y="9398"/>
                  </a:lnTo>
                  <a:lnTo>
                    <a:pt x="2932593" y="9398"/>
                  </a:lnTo>
                  <a:lnTo>
                    <a:pt x="1004565" y="9398"/>
                  </a:lnTo>
                  <a:cubicBezTo>
                    <a:pt x="69289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26124" y="199898"/>
                  </a:lnTo>
                  <a:lnTo>
                    <a:pt x="2663893" y="199898"/>
                  </a:lnTo>
                  <a:lnTo>
                    <a:pt x="4893690" y="199898"/>
                  </a:lnTo>
                  <a:lnTo>
                    <a:pt x="6821718" y="199898"/>
                  </a:lnTo>
                  <a:cubicBezTo>
                    <a:pt x="7133392" y="199898"/>
                    <a:pt x="7435184" y="209296"/>
                    <a:pt x="7682834" y="199898"/>
                  </a:cubicBezTo>
                  <a:cubicBezTo>
                    <a:pt x="7686390" y="199771"/>
                    <a:pt x="7689819" y="199898"/>
                    <a:pt x="7693374" y="199898"/>
                  </a:cubicBezTo>
                  <a:cubicBezTo>
                    <a:pt x="7815930" y="199898"/>
                    <a:pt x="7816184" y="9398"/>
                    <a:pt x="769337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 rot="-5400000">
            <a:off x="1918691" y="5701158"/>
            <a:ext cx="1793949" cy="48895"/>
            <a:chOff x="0" y="0"/>
            <a:chExt cx="22579489" cy="635000"/>
          </a:xfrm>
        </p:grpSpPr>
        <p:sp>
          <p:nvSpPr>
            <p:cNvPr id="39" name="Freeform 39"/>
            <p:cNvSpPr/>
            <p:nvPr/>
          </p:nvSpPr>
          <p:spPr>
            <a:xfrm>
              <a:off x="-16002" y="212852"/>
              <a:ext cx="22611493" cy="209296"/>
            </a:xfrm>
            <a:custGeom>
              <a:avLst/>
              <a:gdLst/>
              <a:ahLst/>
              <a:cxnLst/>
              <a:rect l="l" t="t" r="r" b="b"/>
              <a:pathLst>
                <a:path w="22611493" h="209296">
                  <a:moveTo>
                    <a:pt x="22488683" y="9398"/>
                  </a:moveTo>
                  <a:lnTo>
                    <a:pt x="20978735" y="9398"/>
                  </a:lnTo>
                  <a:lnTo>
                    <a:pt x="15254215" y="9398"/>
                  </a:lnTo>
                  <a:lnTo>
                    <a:pt x="8308553" y="9398"/>
                  </a:lnTo>
                  <a:lnTo>
                    <a:pt x="2302881" y="9398"/>
                  </a:lnTo>
                  <a:cubicBezTo>
                    <a:pt x="133204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47049" y="199898"/>
                  </a:lnTo>
                  <a:lnTo>
                    <a:pt x="7471570" y="199898"/>
                  </a:lnTo>
                  <a:lnTo>
                    <a:pt x="14417231" y="199898"/>
                  </a:lnTo>
                  <a:lnTo>
                    <a:pt x="20422904" y="199898"/>
                  </a:lnTo>
                  <a:cubicBezTo>
                    <a:pt x="21393742" y="199898"/>
                    <a:pt x="22230493" y="209296"/>
                    <a:pt x="22478143" y="199898"/>
                  </a:cubicBezTo>
                  <a:cubicBezTo>
                    <a:pt x="22481699" y="199771"/>
                    <a:pt x="22485128" y="199898"/>
                    <a:pt x="22488683" y="199898"/>
                  </a:cubicBezTo>
                  <a:cubicBezTo>
                    <a:pt x="22611238" y="199898"/>
                    <a:pt x="22611493" y="9398"/>
                    <a:pt x="2248868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 rot="-5400000">
            <a:off x="591877" y="6383326"/>
            <a:ext cx="3158285" cy="48895"/>
            <a:chOff x="0" y="0"/>
            <a:chExt cx="39751667" cy="635000"/>
          </a:xfrm>
        </p:grpSpPr>
        <p:sp>
          <p:nvSpPr>
            <p:cNvPr id="41" name="Freeform 41"/>
            <p:cNvSpPr/>
            <p:nvPr/>
          </p:nvSpPr>
          <p:spPr>
            <a:xfrm>
              <a:off x="-16002" y="212852"/>
              <a:ext cx="39783671" cy="209296"/>
            </a:xfrm>
            <a:custGeom>
              <a:avLst/>
              <a:gdLst/>
              <a:ahLst/>
              <a:cxnLst/>
              <a:rect l="l" t="t" r="r" b="b"/>
              <a:pathLst>
                <a:path w="39783671" h="209296">
                  <a:moveTo>
                    <a:pt x="39660863" y="9398"/>
                  </a:moveTo>
                  <a:lnTo>
                    <a:pt x="37202972" y="9398"/>
                  </a:lnTo>
                  <a:lnTo>
                    <a:pt x="26967290" y="9398"/>
                  </a:lnTo>
                  <a:lnTo>
                    <a:pt x="14548163" y="9398"/>
                  </a:lnTo>
                  <a:lnTo>
                    <a:pt x="3809772" y="9398"/>
                  </a:lnTo>
                  <a:cubicBezTo>
                    <a:pt x="207387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815921" y="199898"/>
                  </a:lnTo>
                  <a:lnTo>
                    <a:pt x="13051603" y="199898"/>
                  </a:lnTo>
                  <a:lnTo>
                    <a:pt x="25470732" y="199898"/>
                  </a:lnTo>
                  <a:lnTo>
                    <a:pt x="36209123" y="199898"/>
                  </a:lnTo>
                  <a:cubicBezTo>
                    <a:pt x="37945023" y="199898"/>
                    <a:pt x="39402671" y="209296"/>
                    <a:pt x="39650321" y="199898"/>
                  </a:cubicBezTo>
                  <a:cubicBezTo>
                    <a:pt x="39653877" y="199771"/>
                    <a:pt x="39657306" y="199898"/>
                    <a:pt x="39660863" y="199898"/>
                  </a:cubicBezTo>
                  <a:cubicBezTo>
                    <a:pt x="39783417" y="199898"/>
                    <a:pt x="39783671" y="9398"/>
                    <a:pt x="3966086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799849" y="7741319"/>
            <a:ext cx="742341" cy="726574"/>
            <a:chOff x="0" y="0"/>
            <a:chExt cx="989788" cy="96876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44" name="TextBox 44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45" name="AutoShape 45"/>
          <p:cNvSpPr/>
          <p:nvPr/>
        </p:nvSpPr>
        <p:spPr>
          <a:xfrm>
            <a:off x="2277367" y="7744709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46" name="AutoShape 46"/>
          <p:cNvSpPr/>
          <p:nvPr/>
        </p:nvSpPr>
        <p:spPr>
          <a:xfrm>
            <a:off x="13451331" y="4173387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grpSp>
        <p:nvGrpSpPr>
          <p:cNvPr id="47" name="Group 47"/>
          <p:cNvGrpSpPr/>
          <p:nvPr/>
        </p:nvGrpSpPr>
        <p:grpSpPr>
          <a:xfrm>
            <a:off x="13055713" y="4169997"/>
            <a:ext cx="742341" cy="726574"/>
            <a:chOff x="0" y="0"/>
            <a:chExt cx="989788" cy="96876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49" name="TextBox 49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>
            <a:off x="12223371" y="3041249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grpSp>
        <p:nvGrpSpPr>
          <p:cNvPr id="51" name="Group 51"/>
          <p:cNvGrpSpPr/>
          <p:nvPr/>
        </p:nvGrpSpPr>
        <p:grpSpPr>
          <a:xfrm>
            <a:off x="12037785" y="3037859"/>
            <a:ext cx="742341" cy="726574"/>
            <a:chOff x="0" y="0"/>
            <a:chExt cx="989788" cy="96876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53" name="TextBox 53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 rot="-5400000">
            <a:off x="11499653" y="4582971"/>
            <a:ext cx="1818606" cy="48895"/>
            <a:chOff x="0" y="0"/>
            <a:chExt cx="22889836" cy="635000"/>
          </a:xfrm>
        </p:grpSpPr>
        <p:sp>
          <p:nvSpPr>
            <p:cNvPr id="55" name="Freeform 55"/>
            <p:cNvSpPr/>
            <p:nvPr/>
          </p:nvSpPr>
          <p:spPr>
            <a:xfrm>
              <a:off x="-16002" y="212852"/>
              <a:ext cx="22921840" cy="209296"/>
            </a:xfrm>
            <a:custGeom>
              <a:avLst/>
              <a:gdLst/>
              <a:ahLst/>
              <a:cxnLst/>
              <a:rect l="l" t="t" r="r" b="b"/>
              <a:pathLst>
                <a:path w="22921840" h="209296">
                  <a:moveTo>
                    <a:pt x="22799030" y="9398"/>
                  </a:moveTo>
                  <a:lnTo>
                    <a:pt x="21271950" y="9398"/>
                  </a:lnTo>
                  <a:lnTo>
                    <a:pt x="15465901" y="9398"/>
                  </a:lnTo>
                  <a:lnTo>
                    <a:pt x="8421320" y="9398"/>
                  </a:lnTo>
                  <a:lnTo>
                    <a:pt x="2330114" y="9398"/>
                  </a:lnTo>
                  <a:cubicBezTo>
                    <a:pt x="13454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66366" y="199898"/>
                  </a:lnTo>
                  <a:lnTo>
                    <a:pt x="7572417" y="199898"/>
                  </a:lnTo>
                  <a:lnTo>
                    <a:pt x="14616998" y="199898"/>
                  </a:lnTo>
                  <a:lnTo>
                    <a:pt x="20708203" y="199898"/>
                  </a:lnTo>
                  <a:cubicBezTo>
                    <a:pt x="21692868" y="199898"/>
                    <a:pt x="22540840" y="209296"/>
                    <a:pt x="22788490" y="199898"/>
                  </a:cubicBezTo>
                  <a:cubicBezTo>
                    <a:pt x="22792046" y="199771"/>
                    <a:pt x="22795475" y="199898"/>
                    <a:pt x="22799030" y="199898"/>
                  </a:cubicBezTo>
                  <a:cubicBezTo>
                    <a:pt x="22921585" y="199898"/>
                    <a:pt x="22921840" y="9398"/>
                    <a:pt x="22799030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6" name="Group 56"/>
          <p:cNvGrpSpPr/>
          <p:nvPr/>
        </p:nvGrpSpPr>
        <p:grpSpPr>
          <a:xfrm rot="-5400000">
            <a:off x="13117655" y="5183046"/>
            <a:ext cx="618456" cy="48895"/>
            <a:chOff x="0" y="0"/>
            <a:chExt cx="7784180" cy="635000"/>
          </a:xfrm>
        </p:grpSpPr>
        <p:sp>
          <p:nvSpPr>
            <p:cNvPr id="57" name="Freeform 57"/>
            <p:cNvSpPr/>
            <p:nvPr/>
          </p:nvSpPr>
          <p:spPr>
            <a:xfrm>
              <a:off x="-16002" y="212852"/>
              <a:ext cx="7816184" cy="209296"/>
            </a:xfrm>
            <a:custGeom>
              <a:avLst/>
              <a:gdLst/>
              <a:ahLst/>
              <a:cxnLst/>
              <a:rect l="l" t="t" r="r" b="b"/>
              <a:pathLst>
                <a:path w="7816184" h="209296">
                  <a:moveTo>
                    <a:pt x="7693374" y="9398"/>
                  </a:moveTo>
                  <a:lnTo>
                    <a:pt x="7000159" y="9398"/>
                  </a:lnTo>
                  <a:lnTo>
                    <a:pt x="5162391" y="9398"/>
                  </a:lnTo>
                  <a:lnTo>
                    <a:pt x="2932593" y="9398"/>
                  </a:lnTo>
                  <a:lnTo>
                    <a:pt x="1004565" y="9398"/>
                  </a:lnTo>
                  <a:cubicBezTo>
                    <a:pt x="69289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26124" y="199898"/>
                  </a:lnTo>
                  <a:lnTo>
                    <a:pt x="2663893" y="199898"/>
                  </a:lnTo>
                  <a:lnTo>
                    <a:pt x="4893690" y="199898"/>
                  </a:lnTo>
                  <a:lnTo>
                    <a:pt x="6821718" y="199898"/>
                  </a:lnTo>
                  <a:cubicBezTo>
                    <a:pt x="7133392" y="199898"/>
                    <a:pt x="7435184" y="209296"/>
                    <a:pt x="7682834" y="199898"/>
                  </a:cubicBezTo>
                  <a:cubicBezTo>
                    <a:pt x="7686390" y="199771"/>
                    <a:pt x="7689819" y="199898"/>
                    <a:pt x="7693374" y="199898"/>
                  </a:cubicBezTo>
                  <a:cubicBezTo>
                    <a:pt x="7815930" y="199898"/>
                    <a:pt x="7816184" y="9398"/>
                    <a:pt x="769337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8" name="TextBox 58"/>
          <p:cNvSpPr txBox="1"/>
          <p:nvPr/>
        </p:nvSpPr>
        <p:spPr>
          <a:xfrm>
            <a:off x="12967608" y="3267795"/>
            <a:ext cx="1919517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4066345" y="4276109"/>
            <a:ext cx="212906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sp>
        <p:nvSpPr>
          <p:cNvPr id="60" name="AutoShape 60"/>
          <p:cNvSpPr/>
          <p:nvPr/>
        </p:nvSpPr>
        <p:spPr>
          <a:xfrm>
            <a:off x="12943168" y="7744709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61" name="TextBox 61"/>
          <p:cNvSpPr txBox="1"/>
          <p:nvPr/>
        </p:nvSpPr>
        <p:spPr>
          <a:xfrm>
            <a:off x="13271057" y="7971256"/>
            <a:ext cx="215244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grpSp>
        <p:nvGrpSpPr>
          <p:cNvPr id="62" name="Group 62"/>
          <p:cNvGrpSpPr/>
          <p:nvPr/>
        </p:nvGrpSpPr>
        <p:grpSpPr>
          <a:xfrm rot="-5400000">
            <a:off x="14537839" y="6383326"/>
            <a:ext cx="3158285" cy="48895"/>
            <a:chOff x="0" y="0"/>
            <a:chExt cx="39751667" cy="635000"/>
          </a:xfrm>
        </p:grpSpPr>
        <p:sp>
          <p:nvSpPr>
            <p:cNvPr id="63" name="Freeform 63"/>
            <p:cNvSpPr/>
            <p:nvPr/>
          </p:nvSpPr>
          <p:spPr>
            <a:xfrm>
              <a:off x="-16002" y="212852"/>
              <a:ext cx="39783671" cy="209296"/>
            </a:xfrm>
            <a:custGeom>
              <a:avLst/>
              <a:gdLst/>
              <a:ahLst/>
              <a:cxnLst/>
              <a:rect l="l" t="t" r="r" b="b"/>
              <a:pathLst>
                <a:path w="39783671" h="209296">
                  <a:moveTo>
                    <a:pt x="39660863" y="9398"/>
                  </a:moveTo>
                  <a:lnTo>
                    <a:pt x="37202972" y="9398"/>
                  </a:lnTo>
                  <a:lnTo>
                    <a:pt x="26967290" y="9398"/>
                  </a:lnTo>
                  <a:lnTo>
                    <a:pt x="14548163" y="9398"/>
                  </a:lnTo>
                  <a:lnTo>
                    <a:pt x="3809772" y="9398"/>
                  </a:lnTo>
                  <a:cubicBezTo>
                    <a:pt x="207387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815921" y="199898"/>
                  </a:lnTo>
                  <a:lnTo>
                    <a:pt x="13051603" y="199898"/>
                  </a:lnTo>
                  <a:lnTo>
                    <a:pt x="25470732" y="199898"/>
                  </a:lnTo>
                  <a:lnTo>
                    <a:pt x="36209123" y="199898"/>
                  </a:lnTo>
                  <a:cubicBezTo>
                    <a:pt x="37945023" y="199898"/>
                    <a:pt x="39402671" y="209296"/>
                    <a:pt x="39650321" y="199898"/>
                  </a:cubicBezTo>
                  <a:cubicBezTo>
                    <a:pt x="39653877" y="199771"/>
                    <a:pt x="39657306" y="199898"/>
                    <a:pt x="39660863" y="199898"/>
                  </a:cubicBezTo>
                  <a:cubicBezTo>
                    <a:pt x="39783417" y="199898"/>
                    <a:pt x="39783671" y="9398"/>
                    <a:pt x="3966086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64" name="Group 64"/>
          <p:cNvGrpSpPr/>
          <p:nvPr/>
        </p:nvGrpSpPr>
        <p:grpSpPr>
          <a:xfrm>
            <a:off x="15745811" y="7741319"/>
            <a:ext cx="742341" cy="726574"/>
            <a:chOff x="0" y="0"/>
            <a:chExt cx="989788" cy="96876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6" name="TextBox 66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67" name="AutoShape 67"/>
          <p:cNvSpPr/>
          <p:nvPr/>
        </p:nvSpPr>
        <p:spPr>
          <a:xfrm>
            <a:off x="12435514" y="6651989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grpSp>
        <p:nvGrpSpPr>
          <p:cNvPr id="68" name="Group 68"/>
          <p:cNvGrpSpPr/>
          <p:nvPr/>
        </p:nvGrpSpPr>
        <p:grpSpPr>
          <a:xfrm>
            <a:off x="15101165" y="6648599"/>
            <a:ext cx="742341" cy="726574"/>
            <a:chOff x="0" y="0"/>
            <a:chExt cx="989788" cy="968765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70" name="TextBox 70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12539975" y="6865119"/>
            <a:ext cx="2290385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4563032" y="5713487"/>
            <a:ext cx="1818606" cy="48895"/>
            <a:chOff x="0" y="0"/>
            <a:chExt cx="22889836" cy="635000"/>
          </a:xfrm>
        </p:grpSpPr>
        <p:sp>
          <p:nvSpPr>
            <p:cNvPr id="73" name="Freeform 73"/>
            <p:cNvSpPr/>
            <p:nvPr/>
          </p:nvSpPr>
          <p:spPr>
            <a:xfrm>
              <a:off x="-16002" y="212852"/>
              <a:ext cx="22921840" cy="209296"/>
            </a:xfrm>
            <a:custGeom>
              <a:avLst/>
              <a:gdLst/>
              <a:ahLst/>
              <a:cxnLst/>
              <a:rect l="l" t="t" r="r" b="b"/>
              <a:pathLst>
                <a:path w="22921840" h="209296">
                  <a:moveTo>
                    <a:pt x="22799030" y="9398"/>
                  </a:moveTo>
                  <a:lnTo>
                    <a:pt x="21271950" y="9398"/>
                  </a:lnTo>
                  <a:lnTo>
                    <a:pt x="15465901" y="9398"/>
                  </a:lnTo>
                  <a:lnTo>
                    <a:pt x="8421320" y="9398"/>
                  </a:lnTo>
                  <a:lnTo>
                    <a:pt x="2330114" y="9398"/>
                  </a:lnTo>
                  <a:cubicBezTo>
                    <a:pt x="13454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66366" y="199898"/>
                  </a:lnTo>
                  <a:lnTo>
                    <a:pt x="7572417" y="199898"/>
                  </a:lnTo>
                  <a:lnTo>
                    <a:pt x="14616998" y="199898"/>
                  </a:lnTo>
                  <a:lnTo>
                    <a:pt x="20708203" y="199898"/>
                  </a:lnTo>
                  <a:cubicBezTo>
                    <a:pt x="21692868" y="199898"/>
                    <a:pt x="22540840" y="209296"/>
                    <a:pt x="22788490" y="199898"/>
                  </a:cubicBezTo>
                  <a:cubicBezTo>
                    <a:pt x="22792046" y="199771"/>
                    <a:pt x="22795475" y="199898"/>
                    <a:pt x="22799030" y="199898"/>
                  </a:cubicBezTo>
                  <a:cubicBezTo>
                    <a:pt x="22921585" y="199898"/>
                    <a:pt x="22921840" y="9398"/>
                    <a:pt x="22799030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74" name="TextBox 74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5ABA6B6-A04F-4F06-9C36-E21ED5FFE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42" y="285174"/>
            <a:ext cx="743054" cy="7716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1E01316-AFEA-4E91-91D3-31DC5F68E20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679020" y="1312684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9784" y="882002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968993" y="5843465"/>
            <a:ext cx="1350948" cy="48895"/>
            <a:chOff x="0" y="0"/>
            <a:chExt cx="17003676" cy="635000"/>
          </a:xfrm>
        </p:grpSpPr>
        <p:sp>
          <p:nvSpPr>
            <p:cNvPr id="4" name="Freeform 4"/>
            <p:cNvSpPr/>
            <p:nvPr/>
          </p:nvSpPr>
          <p:spPr>
            <a:xfrm>
              <a:off x="-16002" y="212852"/>
              <a:ext cx="17035681" cy="209296"/>
            </a:xfrm>
            <a:custGeom>
              <a:avLst/>
              <a:gdLst/>
              <a:ahLst/>
              <a:cxnLst/>
              <a:rect l="l" t="t" r="r" b="b"/>
              <a:pathLst>
                <a:path w="17035681" h="209296">
                  <a:moveTo>
                    <a:pt x="16912871" y="9398"/>
                  </a:moveTo>
                  <a:lnTo>
                    <a:pt x="15710720" y="9398"/>
                  </a:lnTo>
                  <a:lnTo>
                    <a:pt x="11450974" y="9398"/>
                  </a:lnTo>
                  <a:lnTo>
                    <a:pt x="6282550" y="9398"/>
                  </a:lnTo>
                  <a:lnTo>
                    <a:pt x="1813593" y="9398"/>
                  </a:lnTo>
                  <a:cubicBezTo>
                    <a:pt x="109116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399986" y="199898"/>
                  </a:lnTo>
                  <a:lnTo>
                    <a:pt x="5659732" y="199898"/>
                  </a:lnTo>
                  <a:lnTo>
                    <a:pt x="10828156" y="199898"/>
                  </a:lnTo>
                  <a:lnTo>
                    <a:pt x="15297113" y="199898"/>
                  </a:lnTo>
                  <a:cubicBezTo>
                    <a:pt x="16019537" y="199898"/>
                    <a:pt x="16654681" y="209296"/>
                    <a:pt x="16902331" y="199898"/>
                  </a:cubicBezTo>
                  <a:cubicBezTo>
                    <a:pt x="16905886" y="199771"/>
                    <a:pt x="16909315" y="199898"/>
                    <a:pt x="16912871" y="199898"/>
                  </a:cubicBezTo>
                  <a:cubicBezTo>
                    <a:pt x="17035427" y="199898"/>
                    <a:pt x="17035681" y="9398"/>
                    <a:pt x="16912871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562870" y="5843465"/>
            <a:ext cx="4913656" cy="48895"/>
            <a:chOff x="0" y="0"/>
            <a:chExt cx="61845603" cy="635000"/>
          </a:xfrm>
        </p:grpSpPr>
        <p:sp>
          <p:nvSpPr>
            <p:cNvPr id="6" name="Freeform 6"/>
            <p:cNvSpPr/>
            <p:nvPr/>
          </p:nvSpPr>
          <p:spPr>
            <a:xfrm>
              <a:off x="-16002" y="212852"/>
              <a:ext cx="61877609" cy="209296"/>
            </a:xfrm>
            <a:custGeom>
              <a:avLst/>
              <a:gdLst/>
              <a:ahLst/>
              <a:cxnLst/>
              <a:rect l="l" t="t" r="r" b="b"/>
              <a:pathLst>
                <a:path w="61877609" h="209296">
                  <a:moveTo>
                    <a:pt x="61754801" y="9398"/>
                  </a:moveTo>
                  <a:lnTo>
                    <a:pt x="58077270" y="9398"/>
                  </a:lnTo>
                  <a:lnTo>
                    <a:pt x="42037480" y="9398"/>
                  </a:lnTo>
                  <a:lnTo>
                    <a:pt x="22576120" y="9398"/>
                  </a:lnTo>
                  <a:lnTo>
                    <a:pt x="5748556" y="9398"/>
                  </a:lnTo>
                  <a:cubicBezTo>
                    <a:pt x="3028316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4191146" y="199898"/>
                  </a:lnTo>
                  <a:lnTo>
                    <a:pt x="20230940" y="199898"/>
                  </a:lnTo>
                  <a:lnTo>
                    <a:pt x="39692300" y="199898"/>
                  </a:lnTo>
                  <a:lnTo>
                    <a:pt x="56519865" y="199898"/>
                  </a:lnTo>
                  <a:cubicBezTo>
                    <a:pt x="59240102" y="199898"/>
                    <a:pt x="61496609" y="209296"/>
                    <a:pt x="61744259" y="199898"/>
                  </a:cubicBezTo>
                  <a:cubicBezTo>
                    <a:pt x="61747812" y="199771"/>
                    <a:pt x="61751242" y="199898"/>
                    <a:pt x="61754801" y="199898"/>
                  </a:cubicBezTo>
                  <a:cubicBezTo>
                    <a:pt x="61877355" y="199898"/>
                    <a:pt x="61877609" y="9398"/>
                    <a:pt x="61754801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687965" y="6437342"/>
            <a:ext cx="868420" cy="48895"/>
            <a:chOff x="0" y="0"/>
            <a:chExt cx="10930340" cy="635000"/>
          </a:xfrm>
        </p:grpSpPr>
        <p:sp>
          <p:nvSpPr>
            <p:cNvPr id="8" name="Freeform 8"/>
            <p:cNvSpPr/>
            <p:nvPr/>
          </p:nvSpPr>
          <p:spPr>
            <a:xfrm>
              <a:off x="-16002" y="212852"/>
              <a:ext cx="10962344" cy="209296"/>
            </a:xfrm>
            <a:custGeom>
              <a:avLst/>
              <a:gdLst/>
              <a:ahLst/>
              <a:cxnLst/>
              <a:rect l="l" t="t" r="r" b="b"/>
              <a:pathLst>
                <a:path w="10962344" h="209296">
                  <a:moveTo>
                    <a:pt x="10839534" y="9398"/>
                  </a:moveTo>
                  <a:lnTo>
                    <a:pt x="9972645" y="9398"/>
                  </a:lnTo>
                  <a:lnTo>
                    <a:pt x="7308374" y="9398"/>
                  </a:lnTo>
                  <a:lnTo>
                    <a:pt x="4075769" y="9398"/>
                  </a:lnTo>
                  <a:lnTo>
                    <a:pt x="1280646" y="9398"/>
                  </a:lnTo>
                  <a:cubicBezTo>
                    <a:pt x="82880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21955" y="199898"/>
                  </a:lnTo>
                  <a:lnTo>
                    <a:pt x="3686225" y="199898"/>
                  </a:lnTo>
                  <a:lnTo>
                    <a:pt x="6918831" y="199898"/>
                  </a:lnTo>
                  <a:lnTo>
                    <a:pt x="9713953" y="199898"/>
                  </a:lnTo>
                  <a:cubicBezTo>
                    <a:pt x="10165795" y="199898"/>
                    <a:pt x="10581344" y="209296"/>
                    <a:pt x="10828994" y="199898"/>
                  </a:cubicBezTo>
                  <a:cubicBezTo>
                    <a:pt x="10832550" y="199771"/>
                    <a:pt x="10835979" y="199898"/>
                    <a:pt x="10839534" y="199898"/>
                  </a:cubicBezTo>
                  <a:cubicBezTo>
                    <a:pt x="10962090" y="199898"/>
                    <a:pt x="10962344" y="9398"/>
                    <a:pt x="1083953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419065" y="626083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3537335" y="4802376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grpSp>
        <p:nvGrpSpPr>
          <p:cNvPr id="11" name="Group 11"/>
          <p:cNvGrpSpPr/>
          <p:nvPr/>
        </p:nvGrpSpPr>
        <p:grpSpPr>
          <a:xfrm>
            <a:off x="2687965" y="5200693"/>
            <a:ext cx="868420" cy="48895"/>
            <a:chOff x="0" y="0"/>
            <a:chExt cx="10930340" cy="635000"/>
          </a:xfrm>
        </p:grpSpPr>
        <p:sp>
          <p:nvSpPr>
            <p:cNvPr id="12" name="Freeform 12"/>
            <p:cNvSpPr/>
            <p:nvPr/>
          </p:nvSpPr>
          <p:spPr>
            <a:xfrm>
              <a:off x="-16002" y="212852"/>
              <a:ext cx="10962344" cy="209296"/>
            </a:xfrm>
            <a:custGeom>
              <a:avLst/>
              <a:gdLst/>
              <a:ahLst/>
              <a:cxnLst/>
              <a:rect l="l" t="t" r="r" b="b"/>
              <a:pathLst>
                <a:path w="10962344" h="209296">
                  <a:moveTo>
                    <a:pt x="10839534" y="9398"/>
                  </a:moveTo>
                  <a:lnTo>
                    <a:pt x="9972645" y="9398"/>
                  </a:lnTo>
                  <a:lnTo>
                    <a:pt x="7308374" y="9398"/>
                  </a:lnTo>
                  <a:lnTo>
                    <a:pt x="4075769" y="9398"/>
                  </a:lnTo>
                  <a:lnTo>
                    <a:pt x="1280646" y="9398"/>
                  </a:lnTo>
                  <a:cubicBezTo>
                    <a:pt x="82880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21955" y="199898"/>
                  </a:lnTo>
                  <a:lnTo>
                    <a:pt x="3686225" y="199898"/>
                  </a:lnTo>
                  <a:lnTo>
                    <a:pt x="6918831" y="199898"/>
                  </a:lnTo>
                  <a:lnTo>
                    <a:pt x="9713953" y="199898"/>
                  </a:lnTo>
                  <a:cubicBezTo>
                    <a:pt x="10165795" y="199898"/>
                    <a:pt x="10581344" y="209296"/>
                    <a:pt x="10828994" y="199898"/>
                  </a:cubicBezTo>
                  <a:cubicBezTo>
                    <a:pt x="10832550" y="199771"/>
                    <a:pt x="10835979" y="199898"/>
                    <a:pt x="10839534" y="199898"/>
                  </a:cubicBezTo>
                  <a:cubicBezTo>
                    <a:pt x="10962090" y="199898"/>
                    <a:pt x="10962344" y="9398"/>
                    <a:pt x="1083953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2419065" y="5024186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3537335" y="6039025"/>
            <a:ext cx="3036821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15" name="TextBox 15"/>
          <p:cNvSpPr txBox="1"/>
          <p:nvPr/>
        </p:nvSpPr>
        <p:spPr>
          <a:xfrm>
            <a:off x="3836291" y="6328439"/>
            <a:ext cx="2471168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36291" y="4967966"/>
            <a:ext cx="247116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3380677" y="3803380"/>
            <a:ext cx="2029896" cy="48895"/>
            <a:chOff x="0" y="0"/>
            <a:chExt cx="25549234" cy="635000"/>
          </a:xfrm>
        </p:grpSpPr>
        <p:sp>
          <p:nvSpPr>
            <p:cNvPr id="18" name="Freeform 18"/>
            <p:cNvSpPr/>
            <p:nvPr/>
          </p:nvSpPr>
          <p:spPr>
            <a:xfrm>
              <a:off x="-16002" y="212852"/>
              <a:ext cx="25581239" cy="209296"/>
            </a:xfrm>
            <a:custGeom>
              <a:avLst/>
              <a:gdLst/>
              <a:ahLst/>
              <a:cxnLst/>
              <a:rect l="l" t="t" r="r" b="b"/>
              <a:pathLst>
                <a:path w="25581239" h="209296">
                  <a:moveTo>
                    <a:pt x="25458429" y="9398"/>
                  </a:moveTo>
                  <a:lnTo>
                    <a:pt x="23784545" y="9398"/>
                  </a:lnTo>
                  <a:lnTo>
                    <a:pt x="17279866" y="9398"/>
                  </a:lnTo>
                  <a:lnTo>
                    <a:pt x="9387628" y="9398"/>
                  </a:lnTo>
                  <a:lnTo>
                    <a:pt x="2563482" y="9398"/>
                  </a:lnTo>
                  <a:cubicBezTo>
                    <a:pt x="146033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931899" y="199898"/>
                  </a:lnTo>
                  <a:lnTo>
                    <a:pt x="8436578" y="199898"/>
                  </a:lnTo>
                  <a:lnTo>
                    <a:pt x="16328817" y="199898"/>
                  </a:lnTo>
                  <a:lnTo>
                    <a:pt x="23152963" y="199898"/>
                  </a:lnTo>
                  <a:cubicBezTo>
                    <a:pt x="24256110" y="199898"/>
                    <a:pt x="25200238" y="209296"/>
                    <a:pt x="25447888" y="199898"/>
                  </a:cubicBezTo>
                  <a:cubicBezTo>
                    <a:pt x="25451445" y="199771"/>
                    <a:pt x="25454874" y="199898"/>
                    <a:pt x="25458429" y="199898"/>
                  </a:cubicBezTo>
                  <a:cubicBezTo>
                    <a:pt x="25580984" y="199898"/>
                    <a:pt x="25581238" y="9398"/>
                    <a:pt x="254584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5331990" y="2294880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20" name="TextBox 20"/>
          <p:cNvSpPr txBox="1"/>
          <p:nvPr/>
        </p:nvSpPr>
        <p:spPr>
          <a:xfrm>
            <a:off x="5639376" y="2584295"/>
            <a:ext cx="242204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851390" y="3387957"/>
            <a:ext cx="3066159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22" name="TextBox 22"/>
          <p:cNvSpPr txBox="1"/>
          <p:nvPr/>
        </p:nvSpPr>
        <p:spPr>
          <a:xfrm>
            <a:off x="10212393" y="3553546"/>
            <a:ext cx="234415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sp>
        <p:nvSpPr>
          <p:cNvPr id="23" name="AutoShape 23"/>
          <p:cNvSpPr/>
          <p:nvPr/>
        </p:nvSpPr>
        <p:spPr>
          <a:xfrm>
            <a:off x="9866059" y="7502580"/>
            <a:ext cx="3036821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24" name="TextBox 24"/>
          <p:cNvSpPr txBox="1"/>
          <p:nvPr/>
        </p:nvSpPr>
        <p:spPr>
          <a:xfrm>
            <a:off x="10374565" y="7668170"/>
            <a:ext cx="201980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 my life?</a:t>
            </a:r>
          </a:p>
        </p:txBody>
      </p:sp>
      <p:sp>
        <p:nvSpPr>
          <p:cNvPr id="25" name="Freeform 25"/>
          <p:cNvSpPr/>
          <p:nvPr/>
        </p:nvSpPr>
        <p:spPr>
          <a:xfrm>
            <a:off x="11061600" y="8866121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09" y="0"/>
                </a:lnTo>
                <a:lnTo>
                  <a:pt x="401909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AutoShape 26"/>
          <p:cNvSpPr/>
          <p:nvPr/>
        </p:nvSpPr>
        <p:spPr>
          <a:xfrm>
            <a:off x="12065918" y="5987984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27" name="TextBox 27"/>
          <p:cNvSpPr txBox="1"/>
          <p:nvPr/>
        </p:nvSpPr>
        <p:spPr>
          <a:xfrm>
            <a:off x="12466612" y="6153574"/>
            <a:ext cx="2235434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10962622" y="3088365"/>
            <a:ext cx="599865" cy="48895"/>
            <a:chOff x="0" y="0"/>
            <a:chExt cx="7550188" cy="635000"/>
          </a:xfrm>
        </p:grpSpPr>
        <p:sp>
          <p:nvSpPr>
            <p:cNvPr id="29" name="Freeform 29"/>
            <p:cNvSpPr/>
            <p:nvPr/>
          </p:nvSpPr>
          <p:spPr>
            <a:xfrm>
              <a:off x="-16002" y="212852"/>
              <a:ext cx="7582192" cy="209296"/>
            </a:xfrm>
            <a:custGeom>
              <a:avLst/>
              <a:gdLst/>
              <a:ahLst/>
              <a:cxnLst/>
              <a:rect l="l" t="t" r="r" b="b"/>
              <a:pathLst>
                <a:path w="7582192" h="209296">
                  <a:moveTo>
                    <a:pt x="7459383" y="9398"/>
                  </a:moveTo>
                  <a:lnTo>
                    <a:pt x="6779085" y="9398"/>
                  </a:lnTo>
                  <a:lnTo>
                    <a:pt x="5002786" y="9398"/>
                  </a:lnTo>
                  <a:lnTo>
                    <a:pt x="2847571" y="9398"/>
                  </a:lnTo>
                  <a:lnTo>
                    <a:pt x="984032" y="9398"/>
                  </a:lnTo>
                  <a:cubicBezTo>
                    <a:pt x="68278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11559" y="199898"/>
                  </a:lnTo>
                  <a:lnTo>
                    <a:pt x="2587858" y="199898"/>
                  </a:lnTo>
                  <a:lnTo>
                    <a:pt x="4743073" y="199898"/>
                  </a:lnTo>
                  <a:lnTo>
                    <a:pt x="6606613" y="199898"/>
                  </a:lnTo>
                  <a:cubicBezTo>
                    <a:pt x="6907860" y="199898"/>
                    <a:pt x="7201192" y="209296"/>
                    <a:pt x="7448842" y="199898"/>
                  </a:cubicBezTo>
                  <a:cubicBezTo>
                    <a:pt x="7452398" y="199771"/>
                    <a:pt x="7455827" y="199898"/>
                    <a:pt x="7459383" y="199898"/>
                  </a:cubicBezTo>
                  <a:cubicBezTo>
                    <a:pt x="7581938" y="199898"/>
                    <a:pt x="7582192" y="9398"/>
                    <a:pt x="745938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0" name="AutoShape 30"/>
          <p:cNvSpPr/>
          <p:nvPr/>
        </p:nvSpPr>
        <p:spPr>
          <a:xfrm>
            <a:off x="12626269" y="2294880"/>
            <a:ext cx="3066159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31" name="TextBox 31"/>
          <p:cNvSpPr txBox="1"/>
          <p:nvPr/>
        </p:nvSpPr>
        <p:spPr>
          <a:xfrm>
            <a:off x="12922102" y="2584295"/>
            <a:ext cx="247449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sp>
        <p:nvSpPr>
          <p:cNvPr id="32" name="Freeform 32"/>
          <p:cNvSpPr/>
          <p:nvPr/>
        </p:nvSpPr>
        <p:spPr>
          <a:xfrm>
            <a:off x="11061600" y="2515420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09" y="0"/>
                </a:lnTo>
                <a:lnTo>
                  <a:pt x="401909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 rot="-5400000">
            <a:off x="14954044" y="4466554"/>
            <a:ext cx="1427872" cy="48895"/>
            <a:chOff x="0" y="0"/>
            <a:chExt cx="17971871" cy="635000"/>
          </a:xfrm>
        </p:grpSpPr>
        <p:sp>
          <p:nvSpPr>
            <p:cNvPr id="34" name="Freeform 34"/>
            <p:cNvSpPr/>
            <p:nvPr/>
          </p:nvSpPr>
          <p:spPr>
            <a:xfrm>
              <a:off x="-16002" y="212852"/>
              <a:ext cx="18003876" cy="209296"/>
            </a:xfrm>
            <a:custGeom>
              <a:avLst/>
              <a:gdLst/>
              <a:ahLst/>
              <a:cxnLst/>
              <a:rect l="l" t="t" r="r" b="b"/>
              <a:pathLst>
                <a:path w="18003876" h="209296">
                  <a:moveTo>
                    <a:pt x="17881067" y="9398"/>
                  </a:moveTo>
                  <a:lnTo>
                    <a:pt x="16625469" y="9398"/>
                  </a:lnTo>
                  <a:lnTo>
                    <a:pt x="12111376" y="9398"/>
                  </a:lnTo>
                  <a:lnTo>
                    <a:pt x="6634349" y="9398"/>
                  </a:lnTo>
                  <a:lnTo>
                    <a:pt x="1898554" y="9398"/>
                  </a:lnTo>
                  <a:cubicBezTo>
                    <a:pt x="113299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460251" y="199898"/>
                  </a:lnTo>
                  <a:lnTo>
                    <a:pt x="5974343" y="199898"/>
                  </a:lnTo>
                  <a:lnTo>
                    <a:pt x="11451370" y="199898"/>
                  </a:lnTo>
                  <a:lnTo>
                    <a:pt x="16187165" y="199898"/>
                  </a:lnTo>
                  <a:cubicBezTo>
                    <a:pt x="16952725" y="199898"/>
                    <a:pt x="17622876" y="209296"/>
                    <a:pt x="17870526" y="199898"/>
                  </a:cubicBezTo>
                  <a:cubicBezTo>
                    <a:pt x="17874081" y="199771"/>
                    <a:pt x="17877510" y="199898"/>
                    <a:pt x="17881067" y="199898"/>
                  </a:cubicBezTo>
                  <a:cubicBezTo>
                    <a:pt x="18003622" y="199898"/>
                    <a:pt x="18003876" y="9398"/>
                    <a:pt x="1788106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5" name="Freeform 35"/>
          <p:cNvSpPr/>
          <p:nvPr/>
        </p:nvSpPr>
        <p:spPr>
          <a:xfrm>
            <a:off x="15467025" y="5064585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AutoShape 36"/>
          <p:cNvSpPr/>
          <p:nvPr/>
        </p:nvSpPr>
        <p:spPr>
          <a:xfrm>
            <a:off x="12065918" y="4842776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37" name="TextBox 37"/>
          <p:cNvSpPr txBox="1"/>
          <p:nvPr/>
        </p:nvSpPr>
        <p:spPr>
          <a:xfrm>
            <a:off x="12368844" y="5132190"/>
            <a:ext cx="243096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sp>
        <p:nvSpPr>
          <p:cNvPr id="38" name="Freeform 38"/>
          <p:cNvSpPr/>
          <p:nvPr/>
        </p:nvSpPr>
        <p:spPr>
          <a:xfrm>
            <a:off x="7234956" y="4523395"/>
            <a:ext cx="2689035" cy="2689035"/>
          </a:xfrm>
          <a:custGeom>
            <a:avLst/>
            <a:gdLst/>
            <a:ahLst/>
            <a:cxnLst/>
            <a:rect l="l" t="t" r="r" b="b"/>
            <a:pathLst>
              <a:path w="2689035" h="2689035">
                <a:moveTo>
                  <a:pt x="0" y="0"/>
                </a:moveTo>
                <a:lnTo>
                  <a:pt x="2689035" y="0"/>
                </a:lnTo>
                <a:lnTo>
                  <a:pt x="2689035" y="2689035"/>
                </a:lnTo>
                <a:lnTo>
                  <a:pt x="0" y="2689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7487361" y="5681223"/>
            <a:ext cx="2184226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en-US" sz="2100" u="none" spc="84">
                <a:solidFill>
                  <a:srgbClr val="FFFFFF"/>
                </a:solidFill>
                <a:latin typeface="Aileron Bold"/>
              </a:rPr>
              <a:t>IS IT HARD?</a:t>
            </a:r>
          </a:p>
        </p:txBody>
      </p:sp>
      <p:grpSp>
        <p:nvGrpSpPr>
          <p:cNvPr id="40" name="Group 40"/>
          <p:cNvGrpSpPr/>
          <p:nvPr/>
        </p:nvGrpSpPr>
        <p:grpSpPr>
          <a:xfrm rot="-5400000">
            <a:off x="5845990" y="4358487"/>
            <a:ext cx="876984" cy="48895"/>
            <a:chOff x="0" y="0"/>
            <a:chExt cx="11038134" cy="635000"/>
          </a:xfrm>
        </p:grpSpPr>
        <p:sp>
          <p:nvSpPr>
            <p:cNvPr id="41" name="Freeform 41"/>
            <p:cNvSpPr/>
            <p:nvPr/>
          </p:nvSpPr>
          <p:spPr>
            <a:xfrm>
              <a:off x="-16002" y="212852"/>
              <a:ext cx="11070139" cy="209296"/>
            </a:xfrm>
            <a:custGeom>
              <a:avLst/>
              <a:gdLst/>
              <a:ahLst/>
              <a:cxnLst/>
              <a:rect l="l" t="t" r="r" b="b"/>
              <a:pathLst>
                <a:path w="11070139" h="209296">
                  <a:moveTo>
                    <a:pt x="10947329" y="9398"/>
                  </a:moveTo>
                  <a:lnTo>
                    <a:pt x="10074489" y="9398"/>
                  </a:lnTo>
                  <a:lnTo>
                    <a:pt x="7381900" y="9398"/>
                  </a:lnTo>
                  <a:lnTo>
                    <a:pt x="4114936" y="9398"/>
                  </a:lnTo>
                  <a:lnTo>
                    <a:pt x="1290106" y="9398"/>
                  </a:lnTo>
                  <a:cubicBezTo>
                    <a:pt x="83346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28664" y="199898"/>
                  </a:lnTo>
                  <a:lnTo>
                    <a:pt x="3721253" y="199898"/>
                  </a:lnTo>
                  <a:lnTo>
                    <a:pt x="6988218" y="199898"/>
                  </a:lnTo>
                  <a:lnTo>
                    <a:pt x="9813048" y="199898"/>
                  </a:lnTo>
                  <a:cubicBezTo>
                    <a:pt x="10269692" y="199898"/>
                    <a:pt x="10689139" y="209296"/>
                    <a:pt x="10936789" y="199898"/>
                  </a:cubicBezTo>
                  <a:cubicBezTo>
                    <a:pt x="10940344" y="199771"/>
                    <a:pt x="10943774" y="199898"/>
                    <a:pt x="10947329" y="199898"/>
                  </a:cubicBezTo>
                  <a:cubicBezTo>
                    <a:pt x="11069885" y="199898"/>
                    <a:pt x="11070139" y="9398"/>
                    <a:pt x="109473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2" name="Freeform 42"/>
          <p:cNvSpPr/>
          <p:nvPr/>
        </p:nvSpPr>
        <p:spPr>
          <a:xfrm>
            <a:off x="6083527" y="3615520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6429965" y="7900897"/>
            <a:ext cx="3494026" cy="48895"/>
            <a:chOff x="0" y="0"/>
            <a:chExt cx="43977471" cy="635000"/>
          </a:xfrm>
        </p:grpSpPr>
        <p:sp>
          <p:nvSpPr>
            <p:cNvPr id="44" name="Freeform 44"/>
            <p:cNvSpPr/>
            <p:nvPr/>
          </p:nvSpPr>
          <p:spPr>
            <a:xfrm>
              <a:off x="-16002" y="212852"/>
              <a:ext cx="44009475" cy="209296"/>
            </a:xfrm>
            <a:custGeom>
              <a:avLst/>
              <a:gdLst/>
              <a:ahLst/>
              <a:cxnLst/>
              <a:rect l="l" t="t" r="r" b="b"/>
              <a:pathLst>
                <a:path w="44009475" h="209296">
                  <a:moveTo>
                    <a:pt x="43886667" y="9398"/>
                  </a:moveTo>
                  <a:lnTo>
                    <a:pt x="41195501" y="9398"/>
                  </a:lnTo>
                  <a:lnTo>
                    <a:pt x="29849697" y="9398"/>
                  </a:lnTo>
                  <a:lnTo>
                    <a:pt x="16083632" y="9398"/>
                  </a:lnTo>
                  <a:lnTo>
                    <a:pt x="4180594" y="9398"/>
                  </a:lnTo>
                  <a:cubicBezTo>
                    <a:pt x="225642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078954" y="199898"/>
                  </a:lnTo>
                  <a:lnTo>
                    <a:pt x="14424761" y="199898"/>
                  </a:lnTo>
                  <a:lnTo>
                    <a:pt x="28190825" y="199898"/>
                  </a:lnTo>
                  <a:lnTo>
                    <a:pt x="40093863" y="199898"/>
                  </a:lnTo>
                  <a:cubicBezTo>
                    <a:pt x="42018034" y="199898"/>
                    <a:pt x="43628475" y="209296"/>
                    <a:pt x="43876125" y="199898"/>
                  </a:cubicBezTo>
                  <a:cubicBezTo>
                    <a:pt x="43879681" y="199771"/>
                    <a:pt x="43883110" y="199898"/>
                    <a:pt x="43886667" y="199898"/>
                  </a:cubicBezTo>
                  <a:cubicBezTo>
                    <a:pt x="44009221" y="199898"/>
                    <a:pt x="44009475" y="9398"/>
                    <a:pt x="4388666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2863878" y="3786273"/>
            <a:ext cx="2855855" cy="48895"/>
            <a:chOff x="0" y="0"/>
            <a:chExt cx="35945139" cy="635000"/>
          </a:xfrm>
        </p:grpSpPr>
        <p:sp>
          <p:nvSpPr>
            <p:cNvPr id="46" name="Freeform 46"/>
            <p:cNvSpPr/>
            <p:nvPr/>
          </p:nvSpPr>
          <p:spPr>
            <a:xfrm>
              <a:off x="-16002" y="212852"/>
              <a:ext cx="35977143" cy="209296"/>
            </a:xfrm>
            <a:custGeom>
              <a:avLst/>
              <a:gdLst/>
              <a:ahLst/>
              <a:cxnLst/>
              <a:rect l="l" t="t" r="r" b="b"/>
              <a:pathLst>
                <a:path w="35977143" h="209296">
                  <a:moveTo>
                    <a:pt x="35854332" y="9398"/>
                  </a:moveTo>
                  <a:lnTo>
                    <a:pt x="33606572" y="9398"/>
                  </a:lnTo>
                  <a:lnTo>
                    <a:pt x="24370874" y="9398"/>
                  </a:lnTo>
                  <a:lnTo>
                    <a:pt x="13165038" y="9398"/>
                  </a:lnTo>
                  <a:lnTo>
                    <a:pt x="3475742" y="9398"/>
                  </a:lnTo>
                  <a:cubicBezTo>
                    <a:pt x="190943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578986" y="199898"/>
                  </a:lnTo>
                  <a:lnTo>
                    <a:pt x="11814686" y="199898"/>
                  </a:lnTo>
                  <a:lnTo>
                    <a:pt x="23020520" y="199898"/>
                  </a:lnTo>
                  <a:lnTo>
                    <a:pt x="32709817" y="199898"/>
                  </a:lnTo>
                  <a:cubicBezTo>
                    <a:pt x="34276128" y="199898"/>
                    <a:pt x="35596143" y="209296"/>
                    <a:pt x="35843793" y="199898"/>
                  </a:cubicBezTo>
                  <a:cubicBezTo>
                    <a:pt x="35847350" y="199771"/>
                    <a:pt x="35850779" y="199898"/>
                    <a:pt x="35854332" y="199898"/>
                  </a:cubicBezTo>
                  <a:cubicBezTo>
                    <a:pt x="35976889" y="199898"/>
                    <a:pt x="35977143" y="9398"/>
                    <a:pt x="3585433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7" name="Group 47"/>
          <p:cNvGrpSpPr/>
          <p:nvPr/>
        </p:nvGrpSpPr>
        <p:grpSpPr>
          <a:xfrm rot="-5400000">
            <a:off x="14954044" y="7211409"/>
            <a:ext cx="1427872" cy="48895"/>
            <a:chOff x="0" y="0"/>
            <a:chExt cx="17971871" cy="635000"/>
          </a:xfrm>
        </p:grpSpPr>
        <p:sp>
          <p:nvSpPr>
            <p:cNvPr id="48" name="Freeform 48"/>
            <p:cNvSpPr/>
            <p:nvPr/>
          </p:nvSpPr>
          <p:spPr>
            <a:xfrm>
              <a:off x="-16002" y="212852"/>
              <a:ext cx="18003876" cy="209296"/>
            </a:xfrm>
            <a:custGeom>
              <a:avLst/>
              <a:gdLst/>
              <a:ahLst/>
              <a:cxnLst/>
              <a:rect l="l" t="t" r="r" b="b"/>
              <a:pathLst>
                <a:path w="18003876" h="209296">
                  <a:moveTo>
                    <a:pt x="17881067" y="9398"/>
                  </a:moveTo>
                  <a:lnTo>
                    <a:pt x="16625469" y="9398"/>
                  </a:lnTo>
                  <a:lnTo>
                    <a:pt x="12111376" y="9398"/>
                  </a:lnTo>
                  <a:lnTo>
                    <a:pt x="6634349" y="9398"/>
                  </a:lnTo>
                  <a:lnTo>
                    <a:pt x="1898554" y="9398"/>
                  </a:lnTo>
                  <a:cubicBezTo>
                    <a:pt x="113299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460251" y="199898"/>
                  </a:lnTo>
                  <a:lnTo>
                    <a:pt x="5974343" y="199898"/>
                  </a:lnTo>
                  <a:lnTo>
                    <a:pt x="11451370" y="199898"/>
                  </a:lnTo>
                  <a:lnTo>
                    <a:pt x="16187165" y="199898"/>
                  </a:lnTo>
                  <a:cubicBezTo>
                    <a:pt x="16952725" y="199898"/>
                    <a:pt x="17622876" y="209296"/>
                    <a:pt x="17870526" y="199898"/>
                  </a:cubicBezTo>
                  <a:cubicBezTo>
                    <a:pt x="17874081" y="199771"/>
                    <a:pt x="17877510" y="199898"/>
                    <a:pt x="17881067" y="199898"/>
                  </a:cubicBezTo>
                  <a:cubicBezTo>
                    <a:pt x="18003622" y="199898"/>
                    <a:pt x="18003876" y="9398"/>
                    <a:pt x="1788106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9" name="Freeform 49"/>
          <p:cNvSpPr/>
          <p:nvPr/>
        </p:nvSpPr>
        <p:spPr>
          <a:xfrm>
            <a:off x="15467025" y="620979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0" name="Group 50"/>
          <p:cNvGrpSpPr/>
          <p:nvPr/>
        </p:nvGrpSpPr>
        <p:grpSpPr>
          <a:xfrm>
            <a:off x="4194670" y="2515420"/>
            <a:ext cx="1137320" cy="401910"/>
            <a:chOff x="0" y="0"/>
            <a:chExt cx="1516426" cy="53588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35880" cy="535880"/>
            </a:xfrm>
            <a:custGeom>
              <a:avLst/>
              <a:gdLst/>
              <a:ahLst/>
              <a:cxnLst/>
              <a:rect l="l" t="t" r="r" b="b"/>
              <a:pathLst>
                <a:path w="535880" h="535880">
                  <a:moveTo>
                    <a:pt x="0" y="0"/>
                  </a:moveTo>
                  <a:lnTo>
                    <a:pt x="535880" y="0"/>
                  </a:lnTo>
                  <a:lnTo>
                    <a:pt x="535880" y="535880"/>
                  </a:lnTo>
                  <a:lnTo>
                    <a:pt x="0" y="535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52" name="Group 52"/>
            <p:cNvGrpSpPr/>
            <p:nvPr/>
          </p:nvGrpSpPr>
          <p:grpSpPr>
            <a:xfrm>
              <a:off x="358533" y="235343"/>
              <a:ext cx="1157893" cy="65194"/>
              <a:chOff x="0" y="0"/>
              <a:chExt cx="10930340" cy="6350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-16002" y="212852"/>
                <a:ext cx="10962344" cy="209296"/>
              </a:xfrm>
              <a:custGeom>
                <a:avLst/>
                <a:gdLst/>
                <a:ahLst/>
                <a:cxnLst/>
                <a:rect l="l" t="t" r="r" b="b"/>
                <a:pathLst>
                  <a:path w="10962344" h="209296">
                    <a:moveTo>
                      <a:pt x="10839534" y="9398"/>
                    </a:moveTo>
                    <a:lnTo>
                      <a:pt x="9972645" y="9398"/>
                    </a:lnTo>
                    <a:lnTo>
                      <a:pt x="7308374" y="9398"/>
                    </a:lnTo>
                    <a:lnTo>
                      <a:pt x="4075769" y="9398"/>
                    </a:lnTo>
                    <a:lnTo>
                      <a:pt x="1280646" y="9398"/>
                    </a:lnTo>
                    <a:cubicBezTo>
                      <a:pt x="828804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021955" y="199898"/>
                    </a:lnTo>
                    <a:lnTo>
                      <a:pt x="3686225" y="199898"/>
                    </a:lnTo>
                    <a:lnTo>
                      <a:pt x="6918831" y="199898"/>
                    </a:lnTo>
                    <a:lnTo>
                      <a:pt x="9713953" y="199898"/>
                    </a:lnTo>
                    <a:cubicBezTo>
                      <a:pt x="10165795" y="199898"/>
                      <a:pt x="10581344" y="209296"/>
                      <a:pt x="10828994" y="199898"/>
                    </a:cubicBezTo>
                    <a:cubicBezTo>
                      <a:pt x="10832550" y="199771"/>
                      <a:pt x="10835979" y="199898"/>
                      <a:pt x="10839534" y="199898"/>
                    </a:cubicBezTo>
                    <a:cubicBezTo>
                      <a:pt x="10962090" y="199898"/>
                      <a:pt x="10962344" y="9398"/>
                      <a:pt x="10839534" y="9398"/>
                    </a:cubicBezTo>
                    <a:close/>
                  </a:path>
                </a:pathLst>
              </a:custGeom>
              <a:solidFill>
                <a:srgbClr val="191919">
                  <a:alpha val="19608"/>
                </a:srgbClr>
              </a:solidFill>
            </p:spPr>
          </p:sp>
        </p:grpSp>
        <p:sp>
          <p:nvSpPr>
            <p:cNvPr id="54" name="Freeform 54"/>
            <p:cNvSpPr/>
            <p:nvPr/>
          </p:nvSpPr>
          <p:spPr>
            <a:xfrm>
              <a:off x="0" y="0"/>
              <a:ext cx="535880" cy="535880"/>
            </a:xfrm>
            <a:custGeom>
              <a:avLst/>
              <a:gdLst/>
              <a:ahLst/>
              <a:cxnLst/>
              <a:rect l="l" t="t" r="r" b="b"/>
              <a:pathLst>
                <a:path w="535880" h="535880">
                  <a:moveTo>
                    <a:pt x="0" y="0"/>
                  </a:moveTo>
                  <a:lnTo>
                    <a:pt x="535880" y="0"/>
                  </a:lnTo>
                  <a:lnTo>
                    <a:pt x="535880" y="535880"/>
                  </a:lnTo>
                  <a:lnTo>
                    <a:pt x="0" y="535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5" name="Group 55"/>
          <p:cNvGrpSpPr/>
          <p:nvPr/>
        </p:nvGrpSpPr>
        <p:grpSpPr>
          <a:xfrm rot="-5400000">
            <a:off x="3405125" y="7875054"/>
            <a:ext cx="2029896" cy="48895"/>
            <a:chOff x="0" y="0"/>
            <a:chExt cx="25549234" cy="635000"/>
          </a:xfrm>
        </p:grpSpPr>
        <p:sp>
          <p:nvSpPr>
            <p:cNvPr id="56" name="Freeform 56"/>
            <p:cNvSpPr/>
            <p:nvPr/>
          </p:nvSpPr>
          <p:spPr>
            <a:xfrm>
              <a:off x="-16002" y="212852"/>
              <a:ext cx="25581239" cy="209296"/>
            </a:xfrm>
            <a:custGeom>
              <a:avLst/>
              <a:gdLst/>
              <a:ahLst/>
              <a:cxnLst/>
              <a:rect l="l" t="t" r="r" b="b"/>
              <a:pathLst>
                <a:path w="25581239" h="209296">
                  <a:moveTo>
                    <a:pt x="25458429" y="9398"/>
                  </a:moveTo>
                  <a:lnTo>
                    <a:pt x="23784545" y="9398"/>
                  </a:lnTo>
                  <a:lnTo>
                    <a:pt x="17279866" y="9398"/>
                  </a:lnTo>
                  <a:lnTo>
                    <a:pt x="9387628" y="9398"/>
                  </a:lnTo>
                  <a:lnTo>
                    <a:pt x="2563482" y="9398"/>
                  </a:lnTo>
                  <a:cubicBezTo>
                    <a:pt x="146033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931899" y="199898"/>
                  </a:lnTo>
                  <a:lnTo>
                    <a:pt x="8436578" y="199898"/>
                  </a:lnTo>
                  <a:lnTo>
                    <a:pt x="16328817" y="199898"/>
                  </a:lnTo>
                  <a:lnTo>
                    <a:pt x="23152963" y="199898"/>
                  </a:lnTo>
                  <a:cubicBezTo>
                    <a:pt x="24256110" y="199898"/>
                    <a:pt x="25200238" y="209296"/>
                    <a:pt x="25447888" y="199898"/>
                  </a:cubicBezTo>
                  <a:cubicBezTo>
                    <a:pt x="25451445" y="199771"/>
                    <a:pt x="25454874" y="199898"/>
                    <a:pt x="25458429" y="199898"/>
                  </a:cubicBezTo>
                  <a:cubicBezTo>
                    <a:pt x="25580984" y="199898"/>
                    <a:pt x="25581238" y="9398"/>
                    <a:pt x="254584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7" name="AutoShape 57"/>
          <p:cNvSpPr/>
          <p:nvPr/>
        </p:nvSpPr>
        <p:spPr>
          <a:xfrm>
            <a:off x="5331990" y="8644311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58" name="TextBox 58"/>
          <p:cNvSpPr txBox="1"/>
          <p:nvPr/>
        </p:nvSpPr>
        <p:spPr>
          <a:xfrm>
            <a:off x="5639376" y="8933726"/>
            <a:ext cx="242204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4194670" y="8866121"/>
            <a:ext cx="1137320" cy="401910"/>
            <a:chOff x="0" y="0"/>
            <a:chExt cx="1516426" cy="53588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535880" cy="535880"/>
            </a:xfrm>
            <a:custGeom>
              <a:avLst/>
              <a:gdLst/>
              <a:ahLst/>
              <a:cxnLst/>
              <a:rect l="l" t="t" r="r" b="b"/>
              <a:pathLst>
                <a:path w="535880" h="535880">
                  <a:moveTo>
                    <a:pt x="0" y="0"/>
                  </a:moveTo>
                  <a:lnTo>
                    <a:pt x="535880" y="0"/>
                  </a:lnTo>
                  <a:lnTo>
                    <a:pt x="535880" y="535880"/>
                  </a:lnTo>
                  <a:lnTo>
                    <a:pt x="0" y="535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1" name="Group 61"/>
            <p:cNvGrpSpPr/>
            <p:nvPr/>
          </p:nvGrpSpPr>
          <p:grpSpPr>
            <a:xfrm>
              <a:off x="358533" y="235343"/>
              <a:ext cx="1157893" cy="65194"/>
              <a:chOff x="0" y="0"/>
              <a:chExt cx="10930340" cy="6350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-16002" y="212852"/>
                <a:ext cx="10962344" cy="209296"/>
              </a:xfrm>
              <a:custGeom>
                <a:avLst/>
                <a:gdLst/>
                <a:ahLst/>
                <a:cxnLst/>
                <a:rect l="l" t="t" r="r" b="b"/>
                <a:pathLst>
                  <a:path w="10962344" h="209296">
                    <a:moveTo>
                      <a:pt x="10839534" y="9398"/>
                    </a:moveTo>
                    <a:lnTo>
                      <a:pt x="9972645" y="9398"/>
                    </a:lnTo>
                    <a:lnTo>
                      <a:pt x="7308374" y="9398"/>
                    </a:lnTo>
                    <a:lnTo>
                      <a:pt x="4075769" y="9398"/>
                    </a:lnTo>
                    <a:lnTo>
                      <a:pt x="1280646" y="9398"/>
                    </a:lnTo>
                    <a:cubicBezTo>
                      <a:pt x="828804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1021955" y="199898"/>
                    </a:lnTo>
                    <a:lnTo>
                      <a:pt x="3686225" y="199898"/>
                    </a:lnTo>
                    <a:lnTo>
                      <a:pt x="6918831" y="199898"/>
                    </a:lnTo>
                    <a:lnTo>
                      <a:pt x="9713953" y="199898"/>
                    </a:lnTo>
                    <a:cubicBezTo>
                      <a:pt x="10165795" y="199898"/>
                      <a:pt x="10581344" y="209296"/>
                      <a:pt x="10828994" y="199898"/>
                    </a:cubicBezTo>
                    <a:cubicBezTo>
                      <a:pt x="10832550" y="199771"/>
                      <a:pt x="10835979" y="199898"/>
                      <a:pt x="10839534" y="199898"/>
                    </a:cubicBezTo>
                    <a:cubicBezTo>
                      <a:pt x="10962090" y="199898"/>
                      <a:pt x="10962344" y="9398"/>
                      <a:pt x="10839534" y="9398"/>
                    </a:cubicBezTo>
                    <a:close/>
                  </a:path>
                </a:pathLst>
              </a:custGeom>
              <a:solidFill>
                <a:srgbClr val="191919">
                  <a:alpha val="19608"/>
                </a:srgbClr>
              </a:solidFill>
            </p:spPr>
          </p:sp>
        </p:grpSp>
        <p:sp>
          <p:nvSpPr>
            <p:cNvPr id="63" name="Freeform 63"/>
            <p:cNvSpPr/>
            <p:nvPr/>
          </p:nvSpPr>
          <p:spPr>
            <a:xfrm>
              <a:off x="0" y="0"/>
              <a:ext cx="535880" cy="535880"/>
            </a:xfrm>
            <a:custGeom>
              <a:avLst/>
              <a:gdLst/>
              <a:ahLst/>
              <a:cxnLst/>
              <a:rect l="l" t="t" r="r" b="b"/>
              <a:pathLst>
                <a:path w="535880" h="535880">
                  <a:moveTo>
                    <a:pt x="0" y="0"/>
                  </a:moveTo>
                  <a:lnTo>
                    <a:pt x="535880" y="0"/>
                  </a:lnTo>
                  <a:lnTo>
                    <a:pt x="535880" y="535880"/>
                  </a:lnTo>
                  <a:lnTo>
                    <a:pt x="0" y="535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4" name="Group 64"/>
          <p:cNvGrpSpPr/>
          <p:nvPr/>
        </p:nvGrpSpPr>
        <p:grpSpPr>
          <a:xfrm rot="-5400000">
            <a:off x="5845990" y="7285898"/>
            <a:ext cx="876984" cy="48895"/>
            <a:chOff x="0" y="0"/>
            <a:chExt cx="11038134" cy="635000"/>
          </a:xfrm>
        </p:grpSpPr>
        <p:sp>
          <p:nvSpPr>
            <p:cNvPr id="65" name="Freeform 65"/>
            <p:cNvSpPr/>
            <p:nvPr/>
          </p:nvSpPr>
          <p:spPr>
            <a:xfrm>
              <a:off x="-16002" y="212852"/>
              <a:ext cx="11070139" cy="209296"/>
            </a:xfrm>
            <a:custGeom>
              <a:avLst/>
              <a:gdLst/>
              <a:ahLst/>
              <a:cxnLst/>
              <a:rect l="l" t="t" r="r" b="b"/>
              <a:pathLst>
                <a:path w="11070139" h="209296">
                  <a:moveTo>
                    <a:pt x="10947329" y="9398"/>
                  </a:moveTo>
                  <a:lnTo>
                    <a:pt x="10074489" y="9398"/>
                  </a:lnTo>
                  <a:lnTo>
                    <a:pt x="7381900" y="9398"/>
                  </a:lnTo>
                  <a:lnTo>
                    <a:pt x="4114936" y="9398"/>
                  </a:lnTo>
                  <a:lnTo>
                    <a:pt x="1290106" y="9398"/>
                  </a:lnTo>
                  <a:cubicBezTo>
                    <a:pt x="83346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28664" y="199898"/>
                  </a:lnTo>
                  <a:lnTo>
                    <a:pt x="3721253" y="199898"/>
                  </a:lnTo>
                  <a:lnTo>
                    <a:pt x="6988218" y="199898"/>
                  </a:lnTo>
                  <a:lnTo>
                    <a:pt x="9813048" y="199898"/>
                  </a:lnTo>
                  <a:cubicBezTo>
                    <a:pt x="10269692" y="199898"/>
                    <a:pt x="10689139" y="209296"/>
                    <a:pt x="10936789" y="199898"/>
                  </a:cubicBezTo>
                  <a:cubicBezTo>
                    <a:pt x="10940344" y="199771"/>
                    <a:pt x="10943774" y="199898"/>
                    <a:pt x="10947329" y="199898"/>
                  </a:cubicBezTo>
                  <a:cubicBezTo>
                    <a:pt x="11069885" y="199898"/>
                    <a:pt x="11070139" y="9398"/>
                    <a:pt x="109473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66" name="Freeform 66"/>
          <p:cNvSpPr/>
          <p:nvPr/>
        </p:nvSpPr>
        <p:spPr>
          <a:xfrm>
            <a:off x="6083527" y="7724390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7" name="Group 67"/>
          <p:cNvGrpSpPr/>
          <p:nvPr/>
        </p:nvGrpSpPr>
        <p:grpSpPr>
          <a:xfrm>
            <a:off x="6429965" y="3786273"/>
            <a:ext cx="3494026" cy="48895"/>
            <a:chOff x="0" y="0"/>
            <a:chExt cx="43977471" cy="635000"/>
          </a:xfrm>
        </p:grpSpPr>
        <p:sp>
          <p:nvSpPr>
            <p:cNvPr id="68" name="Freeform 68"/>
            <p:cNvSpPr/>
            <p:nvPr/>
          </p:nvSpPr>
          <p:spPr>
            <a:xfrm>
              <a:off x="-16002" y="212852"/>
              <a:ext cx="44009475" cy="209296"/>
            </a:xfrm>
            <a:custGeom>
              <a:avLst/>
              <a:gdLst/>
              <a:ahLst/>
              <a:cxnLst/>
              <a:rect l="l" t="t" r="r" b="b"/>
              <a:pathLst>
                <a:path w="44009475" h="209296">
                  <a:moveTo>
                    <a:pt x="43886667" y="9398"/>
                  </a:moveTo>
                  <a:lnTo>
                    <a:pt x="41195501" y="9398"/>
                  </a:lnTo>
                  <a:lnTo>
                    <a:pt x="29849697" y="9398"/>
                  </a:lnTo>
                  <a:lnTo>
                    <a:pt x="16083632" y="9398"/>
                  </a:lnTo>
                  <a:lnTo>
                    <a:pt x="4180594" y="9398"/>
                  </a:lnTo>
                  <a:cubicBezTo>
                    <a:pt x="225642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078954" y="199898"/>
                  </a:lnTo>
                  <a:lnTo>
                    <a:pt x="14424761" y="199898"/>
                  </a:lnTo>
                  <a:lnTo>
                    <a:pt x="28190825" y="199898"/>
                  </a:lnTo>
                  <a:lnTo>
                    <a:pt x="40093863" y="199898"/>
                  </a:lnTo>
                  <a:cubicBezTo>
                    <a:pt x="42018034" y="199898"/>
                    <a:pt x="43628475" y="209296"/>
                    <a:pt x="43876125" y="199898"/>
                  </a:cubicBezTo>
                  <a:cubicBezTo>
                    <a:pt x="43879681" y="199771"/>
                    <a:pt x="43883110" y="199898"/>
                    <a:pt x="43886667" y="199898"/>
                  </a:cubicBezTo>
                  <a:cubicBezTo>
                    <a:pt x="44009221" y="199898"/>
                    <a:pt x="44009475" y="9398"/>
                    <a:pt x="4388666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2863878" y="7900897"/>
            <a:ext cx="2855855" cy="48895"/>
            <a:chOff x="0" y="0"/>
            <a:chExt cx="35945139" cy="635000"/>
          </a:xfrm>
        </p:grpSpPr>
        <p:sp>
          <p:nvSpPr>
            <p:cNvPr id="70" name="Freeform 70"/>
            <p:cNvSpPr/>
            <p:nvPr/>
          </p:nvSpPr>
          <p:spPr>
            <a:xfrm>
              <a:off x="-16002" y="212852"/>
              <a:ext cx="35977143" cy="209296"/>
            </a:xfrm>
            <a:custGeom>
              <a:avLst/>
              <a:gdLst/>
              <a:ahLst/>
              <a:cxnLst/>
              <a:rect l="l" t="t" r="r" b="b"/>
              <a:pathLst>
                <a:path w="35977143" h="209296">
                  <a:moveTo>
                    <a:pt x="35854332" y="9398"/>
                  </a:moveTo>
                  <a:lnTo>
                    <a:pt x="33606572" y="9398"/>
                  </a:lnTo>
                  <a:lnTo>
                    <a:pt x="24370874" y="9398"/>
                  </a:lnTo>
                  <a:lnTo>
                    <a:pt x="13165038" y="9398"/>
                  </a:lnTo>
                  <a:lnTo>
                    <a:pt x="3475742" y="9398"/>
                  </a:lnTo>
                  <a:cubicBezTo>
                    <a:pt x="190943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578986" y="199898"/>
                  </a:lnTo>
                  <a:lnTo>
                    <a:pt x="11814686" y="199898"/>
                  </a:lnTo>
                  <a:lnTo>
                    <a:pt x="23020520" y="199898"/>
                  </a:lnTo>
                  <a:lnTo>
                    <a:pt x="32709817" y="199898"/>
                  </a:lnTo>
                  <a:cubicBezTo>
                    <a:pt x="34276128" y="199898"/>
                    <a:pt x="35596143" y="209296"/>
                    <a:pt x="35843793" y="199898"/>
                  </a:cubicBezTo>
                  <a:cubicBezTo>
                    <a:pt x="35847350" y="199771"/>
                    <a:pt x="35850779" y="199898"/>
                    <a:pt x="35854332" y="199898"/>
                  </a:cubicBezTo>
                  <a:cubicBezTo>
                    <a:pt x="35976889" y="199898"/>
                    <a:pt x="35977143" y="9398"/>
                    <a:pt x="3585433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15095119" y="5265540"/>
            <a:ext cx="379526" cy="48895"/>
            <a:chOff x="0" y="0"/>
            <a:chExt cx="4776891" cy="635000"/>
          </a:xfrm>
        </p:grpSpPr>
        <p:sp>
          <p:nvSpPr>
            <p:cNvPr id="72" name="Freeform 72"/>
            <p:cNvSpPr/>
            <p:nvPr/>
          </p:nvSpPr>
          <p:spPr>
            <a:xfrm>
              <a:off x="-16002" y="212852"/>
              <a:ext cx="4808896" cy="209296"/>
            </a:xfrm>
            <a:custGeom>
              <a:avLst/>
              <a:gdLst/>
              <a:ahLst/>
              <a:cxnLst/>
              <a:rect l="l" t="t" r="r" b="b"/>
              <a:pathLst>
                <a:path w="4808896" h="209296">
                  <a:moveTo>
                    <a:pt x="4686086" y="9398"/>
                  </a:moveTo>
                  <a:lnTo>
                    <a:pt x="4158880" y="9398"/>
                  </a:lnTo>
                  <a:lnTo>
                    <a:pt x="3111131" y="9398"/>
                  </a:lnTo>
                  <a:lnTo>
                    <a:pt x="1839878" y="9398"/>
                  </a:lnTo>
                  <a:lnTo>
                    <a:pt x="740670" y="9398"/>
                  </a:lnTo>
                  <a:cubicBezTo>
                    <a:pt x="56297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38937" y="199898"/>
                  </a:lnTo>
                  <a:lnTo>
                    <a:pt x="1686686" y="199898"/>
                  </a:lnTo>
                  <a:lnTo>
                    <a:pt x="2957939" y="199898"/>
                  </a:lnTo>
                  <a:lnTo>
                    <a:pt x="4057148" y="199898"/>
                  </a:lnTo>
                  <a:cubicBezTo>
                    <a:pt x="4234838" y="199898"/>
                    <a:pt x="4427895" y="209296"/>
                    <a:pt x="4675545" y="199898"/>
                  </a:cubicBezTo>
                  <a:cubicBezTo>
                    <a:pt x="4679101" y="199771"/>
                    <a:pt x="4682530" y="199898"/>
                    <a:pt x="4686086" y="199898"/>
                  </a:cubicBezTo>
                  <a:cubicBezTo>
                    <a:pt x="4808641" y="199898"/>
                    <a:pt x="4808895" y="9398"/>
                    <a:pt x="468608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15095119" y="6386301"/>
            <a:ext cx="379526" cy="48895"/>
            <a:chOff x="0" y="0"/>
            <a:chExt cx="4776891" cy="635000"/>
          </a:xfrm>
        </p:grpSpPr>
        <p:sp>
          <p:nvSpPr>
            <p:cNvPr id="74" name="Freeform 74"/>
            <p:cNvSpPr/>
            <p:nvPr/>
          </p:nvSpPr>
          <p:spPr>
            <a:xfrm>
              <a:off x="-16002" y="212852"/>
              <a:ext cx="4808896" cy="209296"/>
            </a:xfrm>
            <a:custGeom>
              <a:avLst/>
              <a:gdLst/>
              <a:ahLst/>
              <a:cxnLst/>
              <a:rect l="l" t="t" r="r" b="b"/>
              <a:pathLst>
                <a:path w="4808896" h="209296">
                  <a:moveTo>
                    <a:pt x="4686086" y="9398"/>
                  </a:moveTo>
                  <a:lnTo>
                    <a:pt x="4158880" y="9398"/>
                  </a:lnTo>
                  <a:lnTo>
                    <a:pt x="3111131" y="9398"/>
                  </a:lnTo>
                  <a:lnTo>
                    <a:pt x="1839878" y="9398"/>
                  </a:lnTo>
                  <a:lnTo>
                    <a:pt x="740670" y="9398"/>
                  </a:lnTo>
                  <a:cubicBezTo>
                    <a:pt x="56297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38937" y="199898"/>
                  </a:lnTo>
                  <a:lnTo>
                    <a:pt x="1686686" y="199898"/>
                  </a:lnTo>
                  <a:lnTo>
                    <a:pt x="2957939" y="199898"/>
                  </a:lnTo>
                  <a:lnTo>
                    <a:pt x="4057148" y="199898"/>
                  </a:lnTo>
                  <a:cubicBezTo>
                    <a:pt x="4234838" y="199898"/>
                    <a:pt x="4427895" y="209296"/>
                    <a:pt x="4675545" y="199898"/>
                  </a:cubicBezTo>
                  <a:cubicBezTo>
                    <a:pt x="4679101" y="199771"/>
                    <a:pt x="4682530" y="199898"/>
                    <a:pt x="4686086" y="199898"/>
                  </a:cubicBezTo>
                  <a:cubicBezTo>
                    <a:pt x="4808641" y="199898"/>
                    <a:pt x="4808895" y="9398"/>
                    <a:pt x="468608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11451672" y="2667479"/>
            <a:ext cx="1193647" cy="48895"/>
            <a:chOff x="0" y="0"/>
            <a:chExt cx="15023811" cy="635000"/>
          </a:xfrm>
        </p:grpSpPr>
        <p:sp>
          <p:nvSpPr>
            <p:cNvPr id="76" name="Freeform 76"/>
            <p:cNvSpPr/>
            <p:nvPr/>
          </p:nvSpPr>
          <p:spPr>
            <a:xfrm>
              <a:off x="-16002" y="212852"/>
              <a:ext cx="15055816" cy="209296"/>
            </a:xfrm>
            <a:custGeom>
              <a:avLst/>
              <a:gdLst/>
              <a:ahLst/>
              <a:cxnLst/>
              <a:rect l="l" t="t" r="r" b="b"/>
              <a:pathLst>
                <a:path w="15055816" h="209296">
                  <a:moveTo>
                    <a:pt x="14933006" y="9398"/>
                  </a:moveTo>
                  <a:lnTo>
                    <a:pt x="13840147" y="9398"/>
                  </a:lnTo>
                  <a:lnTo>
                    <a:pt x="10100515" y="9398"/>
                  </a:lnTo>
                  <a:lnTo>
                    <a:pt x="5563154" y="9398"/>
                  </a:lnTo>
                  <a:lnTo>
                    <a:pt x="1639856" y="9398"/>
                  </a:lnTo>
                  <a:cubicBezTo>
                    <a:pt x="100564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276750" y="199898"/>
                  </a:lnTo>
                  <a:lnTo>
                    <a:pt x="5016383" y="199898"/>
                  </a:lnTo>
                  <a:lnTo>
                    <a:pt x="9553743" y="199898"/>
                  </a:lnTo>
                  <a:lnTo>
                    <a:pt x="13477042" y="199898"/>
                  </a:lnTo>
                  <a:cubicBezTo>
                    <a:pt x="14111258" y="199898"/>
                    <a:pt x="14674816" y="209296"/>
                    <a:pt x="14922466" y="199898"/>
                  </a:cubicBezTo>
                  <a:cubicBezTo>
                    <a:pt x="14926021" y="199771"/>
                    <a:pt x="14929450" y="199898"/>
                    <a:pt x="14933006" y="199898"/>
                  </a:cubicBezTo>
                  <a:cubicBezTo>
                    <a:pt x="15055562" y="199898"/>
                    <a:pt x="15055816" y="9398"/>
                    <a:pt x="1493300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7" name="Group 77"/>
          <p:cNvGrpSpPr/>
          <p:nvPr/>
        </p:nvGrpSpPr>
        <p:grpSpPr>
          <a:xfrm rot="-5400000">
            <a:off x="10993062" y="8593154"/>
            <a:ext cx="538985" cy="48895"/>
            <a:chOff x="0" y="0"/>
            <a:chExt cx="6783914" cy="635000"/>
          </a:xfrm>
        </p:grpSpPr>
        <p:sp>
          <p:nvSpPr>
            <p:cNvPr id="78" name="Freeform 78"/>
            <p:cNvSpPr/>
            <p:nvPr/>
          </p:nvSpPr>
          <p:spPr>
            <a:xfrm>
              <a:off x="-16002" y="212852"/>
              <a:ext cx="6815919" cy="209296"/>
            </a:xfrm>
            <a:custGeom>
              <a:avLst/>
              <a:gdLst/>
              <a:ahLst/>
              <a:cxnLst/>
              <a:rect l="l" t="t" r="r" b="b"/>
              <a:pathLst>
                <a:path w="6815919" h="209296">
                  <a:moveTo>
                    <a:pt x="6693109" y="9398"/>
                  </a:moveTo>
                  <a:lnTo>
                    <a:pt x="6055111" y="9398"/>
                  </a:lnTo>
                  <a:lnTo>
                    <a:pt x="4480114" y="9398"/>
                  </a:lnTo>
                  <a:lnTo>
                    <a:pt x="2569141" y="9398"/>
                  </a:lnTo>
                  <a:lnTo>
                    <a:pt x="916790" y="9398"/>
                  </a:lnTo>
                  <a:cubicBezTo>
                    <a:pt x="64968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63863" y="199898"/>
                  </a:lnTo>
                  <a:lnTo>
                    <a:pt x="2338861" y="199898"/>
                  </a:lnTo>
                  <a:lnTo>
                    <a:pt x="4249833" y="199898"/>
                  </a:lnTo>
                  <a:lnTo>
                    <a:pt x="5902185" y="199898"/>
                  </a:lnTo>
                  <a:cubicBezTo>
                    <a:pt x="6169293" y="199898"/>
                    <a:pt x="6434919" y="209296"/>
                    <a:pt x="6682569" y="199898"/>
                  </a:cubicBezTo>
                  <a:cubicBezTo>
                    <a:pt x="6686124" y="199771"/>
                    <a:pt x="6689554" y="199898"/>
                    <a:pt x="6693109" y="199898"/>
                  </a:cubicBezTo>
                  <a:cubicBezTo>
                    <a:pt x="6815664" y="199898"/>
                    <a:pt x="6815919" y="9398"/>
                    <a:pt x="669310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79" name="AutoShape 79"/>
          <p:cNvSpPr/>
          <p:nvPr/>
        </p:nvSpPr>
        <p:spPr>
          <a:xfrm>
            <a:off x="12601821" y="8644311"/>
            <a:ext cx="3066159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80" name="TextBox 80"/>
          <p:cNvSpPr txBox="1"/>
          <p:nvPr/>
        </p:nvSpPr>
        <p:spPr>
          <a:xfrm>
            <a:off x="12938473" y="8933726"/>
            <a:ext cx="2338245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Do it.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11427224" y="9042628"/>
            <a:ext cx="1193647" cy="48895"/>
            <a:chOff x="0" y="0"/>
            <a:chExt cx="15023811" cy="635000"/>
          </a:xfrm>
        </p:grpSpPr>
        <p:sp>
          <p:nvSpPr>
            <p:cNvPr id="82" name="Freeform 82"/>
            <p:cNvSpPr/>
            <p:nvPr/>
          </p:nvSpPr>
          <p:spPr>
            <a:xfrm>
              <a:off x="-16002" y="212852"/>
              <a:ext cx="15055816" cy="209296"/>
            </a:xfrm>
            <a:custGeom>
              <a:avLst/>
              <a:gdLst/>
              <a:ahLst/>
              <a:cxnLst/>
              <a:rect l="l" t="t" r="r" b="b"/>
              <a:pathLst>
                <a:path w="15055816" h="209296">
                  <a:moveTo>
                    <a:pt x="14933006" y="9398"/>
                  </a:moveTo>
                  <a:lnTo>
                    <a:pt x="13840147" y="9398"/>
                  </a:lnTo>
                  <a:lnTo>
                    <a:pt x="10100515" y="9398"/>
                  </a:lnTo>
                  <a:lnTo>
                    <a:pt x="5563154" y="9398"/>
                  </a:lnTo>
                  <a:lnTo>
                    <a:pt x="1639856" y="9398"/>
                  </a:lnTo>
                  <a:cubicBezTo>
                    <a:pt x="100564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276750" y="199898"/>
                  </a:lnTo>
                  <a:lnTo>
                    <a:pt x="5016383" y="199898"/>
                  </a:lnTo>
                  <a:lnTo>
                    <a:pt x="9553743" y="199898"/>
                  </a:lnTo>
                  <a:lnTo>
                    <a:pt x="13477042" y="199898"/>
                  </a:lnTo>
                  <a:cubicBezTo>
                    <a:pt x="14111258" y="199898"/>
                    <a:pt x="14674816" y="209296"/>
                    <a:pt x="14922466" y="199898"/>
                  </a:cubicBezTo>
                  <a:cubicBezTo>
                    <a:pt x="14926021" y="199771"/>
                    <a:pt x="14929450" y="199898"/>
                    <a:pt x="14933006" y="199898"/>
                  </a:cubicBezTo>
                  <a:cubicBezTo>
                    <a:pt x="15055562" y="199898"/>
                    <a:pt x="15055816" y="9398"/>
                    <a:pt x="1493300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53531" y="7946977"/>
            <a:ext cx="2152809" cy="1012647"/>
            <a:chOff x="0" y="0"/>
            <a:chExt cx="7421272" cy="34908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00722" y="3560915"/>
            <a:ext cx="2152809" cy="1012647"/>
            <a:chOff x="0" y="0"/>
            <a:chExt cx="7421272" cy="34908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959661" y="3560915"/>
            <a:ext cx="2152809" cy="1012647"/>
            <a:chOff x="0" y="0"/>
            <a:chExt cx="7421272" cy="34908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353531" y="5046113"/>
            <a:ext cx="2152809" cy="1012647"/>
            <a:chOff x="0" y="0"/>
            <a:chExt cx="7421272" cy="34908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165586" y="5046113"/>
            <a:ext cx="2152809" cy="1012647"/>
            <a:chOff x="0" y="0"/>
            <a:chExt cx="7421272" cy="34908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935214" y="6264348"/>
            <a:ext cx="2152809" cy="1012647"/>
            <a:chOff x="0" y="0"/>
            <a:chExt cx="7421272" cy="34908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185640" y="7946977"/>
            <a:ext cx="2152809" cy="1012647"/>
            <a:chOff x="0" y="0"/>
            <a:chExt cx="7421272" cy="34908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969605" y="7946977"/>
            <a:ext cx="2152809" cy="1012647"/>
            <a:chOff x="0" y="0"/>
            <a:chExt cx="7421272" cy="34908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8806852" y="7946977"/>
            <a:ext cx="2152809" cy="1012647"/>
            <a:chOff x="0" y="0"/>
            <a:chExt cx="7421272" cy="34908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3945157" y="4912055"/>
            <a:ext cx="2152809" cy="1012647"/>
            <a:chOff x="0" y="0"/>
            <a:chExt cx="7421272" cy="34908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421272" cy="3490845"/>
            </a:xfrm>
            <a:custGeom>
              <a:avLst/>
              <a:gdLst/>
              <a:ahLst/>
              <a:cxnLst/>
              <a:rect l="l" t="t" r="r" b="b"/>
              <a:pathLst>
                <a:path w="7421272" h="3490845">
                  <a:moveTo>
                    <a:pt x="0" y="0"/>
                  </a:moveTo>
                  <a:lnTo>
                    <a:pt x="0" y="3490845"/>
                  </a:lnTo>
                  <a:lnTo>
                    <a:pt x="7421272" y="3490845"/>
                  </a:lnTo>
                  <a:lnTo>
                    <a:pt x="7421272" y="0"/>
                  </a:lnTo>
                  <a:lnTo>
                    <a:pt x="0" y="0"/>
                  </a:lnTo>
                  <a:close/>
                  <a:moveTo>
                    <a:pt x="7360312" y="3429886"/>
                  </a:moveTo>
                  <a:lnTo>
                    <a:pt x="59690" y="3429886"/>
                  </a:lnTo>
                  <a:lnTo>
                    <a:pt x="59690" y="59690"/>
                  </a:lnTo>
                  <a:lnTo>
                    <a:pt x="7360312" y="59690"/>
                  </a:lnTo>
                  <a:lnTo>
                    <a:pt x="7360312" y="342988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rot="5400000">
            <a:off x="14517653" y="7413594"/>
            <a:ext cx="1048352" cy="48895"/>
            <a:chOff x="0" y="0"/>
            <a:chExt cx="13195056" cy="635000"/>
          </a:xfrm>
        </p:grpSpPr>
        <p:sp>
          <p:nvSpPr>
            <p:cNvPr id="23" name="Freeform 23"/>
            <p:cNvSpPr/>
            <p:nvPr/>
          </p:nvSpPr>
          <p:spPr>
            <a:xfrm>
              <a:off x="-16002" y="212852"/>
              <a:ext cx="13227061" cy="209296"/>
            </a:xfrm>
            <a:custGeom>
              <a:avLst/>
              <a:gdLst/>
              <a:ahLst/>
              <a:cxnLst/>
              <a:rect l="l" t="t" r="r" b="b"/>
              <a:pathLst>
                <a:path w="13227061" h="209296">
                  <a:moveTo>
                    <a:pt x="13104251" y="9398"/>
                  </a:moveTo>
                  <a:lnTo>
                    <a:pt x="12112343" y="9398"/>
                  </a:lnTo>
                  <a:lnTo>
                    <a:pt x="8853128" y="9398"/>
                  </a:lnTo>
                  <a:lnTo>
                    <a:pt x="4898666" y="9398"/>
                  </a:lnTo>
                  <a:lnTo>
                    <a:pt x="1479379" y="9398"/>
                  </a:lnTo>
                  <a:cubicBezTo>
                    <a:pt x="92663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162920" y="199898"/>
                  </a:lnTo>
                  <a:lnTo>
                    <a:pt x="4422136" y="199898"/>
                  </a:lnTo>
                  <a:lnTo>
                    <a:pt x="8376599" y="199898"/>
                  </a:lnTo>
                  <a:lnTo>
                    <a:pt x="11795885" y="199898"/>
                  </a:lnTo>
                  <a:cubicBezTo>
                    <a:pt x="12348625" y="199898"/>
                    <a:pt x="12846060" y="209296"/>
                    <a:pt x="13093711" y="199898"/>
                  </a:cubicBezTo>
                  <a:cubicBezTo>
                    <a:pt x="13097266" y="199771"/>
                    <a:pt x="13100695" y="199898"/>
                    <a:pt x="13104251" y="199898"/>
                  </a:cubicBezTo>
                  <a:cubicBezTo>
                    <a:pt x="13226806" y="199898"/>
                    <a:pt x="13227061" y="9398"/>
                    <a:pt x="13104251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 rot="5400000">
            <a:off x="7629908" y="3341049"/>
            <a:ext cx="955229" cy="48895"/>
            <a:chOff x="0" y="0"/>
            <a:chExt cx="12022963" cy="635000"/>
          </a:xfrm>
        </p:grpSpPr>
        <p:sp>
          <p:nvSpPr>
            <p:cNvPr id="25" name="Freeform 25"/>
            <p:cNvSpPr/>
            <p:nvPr/>
          </p:nvSpPr>
          <p:spPr>
            <a:xfrm>
              <a:off x="-16002" y="212852"/>
              <a:ext cx="12054967" cy="209296"/>
            </a:xfrm>
            <a:custGeom>
              <a:avLst/>
              <a:gdLst/>
              <a:ahLst/>
              <a:cxnLst/>
              <a:rect l="l" t="t" r="r" b="b"/>
              <a:pathLst>
                <a:path w="12054967" h="209296">
                  <a:moveTo>
                    <a:pt x="11932158" y="9398"/>
                  </a:moveTo>
                  <a:lnTo>
                    <a:pt x="11004953" y="9398"/>
                  </a:lnTo>
                  <a:lnTo>
                    <a:pt x="8053649" y="9398"/>
                  </a:lnTo>
                  <a:lnTo>
                    <a:pt x="4472780" y="9398"/>
                  </a:lnTo>
                  <a:lnTo>
                    <a:pt x="1376526" y="9398"/>
                  </a:lnTo>
                  <a:cubicBezTo>
                    <a:pt x="876005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89964" y="199898"/>
                  </a:lnTo>
                  <a:lnTo>
                    <a:pt x="4041269" y="199898"/>
                  </a:lnTo>
                  <a:lnTo>
                    <a:pt x="7622139" y="199898"/>
                  </a:lnTo>
                  <a:lnTo>
                    <a:pt x="10718391" y="199898"/>
                  </a:lnTo>
                  <a:cubicBezTo>
                    <a:pt x="11218912" y="199898"/>
                    <a:pt x="11673967" y="209296"/>
                    <a:pt x="11921617" y="199898"/>
                  </a:cubicBezTo>
                  <a:cubicBezTo>
                    <a:pt x="11925174" y="199771"/>
                    <a:pt x="11928602" y="199898"/>
                    <a:pt x="11932158" y="199898"/>
                  </a:cubicBezTo>
                  <a:cubicBezTo>
                    <a:pt x="12054713" y="199898"/>
                    <a:pt x="12054967" y="9398"/>
                    <a:pt x="1193215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rot="5400000">
            <a:off x="9790717" y="3341752"/>
            <a:ext cx="956636" cy="48895"/>
            <a:chOff x="0" y="0"/>
            <a:chExt cx="12040669" cy="635000"/>
          </a:xfrm>
        </p:grpSpPr>
        <p:sp>
          <p:nvSpPr>
            <p:cNvPr id="27" name="Freeform 27"/>
            <p:cNvSpPr/>
            <p:nvPr/>
          </p:nvSpPr>
          <p:spPr>
            <a:xfrm>
              <a:off x="-16002" y="212852"/>
              <a:ext cx="12072673" cy="209296"/>
            </a:xfrm>
            <a:custGeom>
              <a:avLst/>
              <a:gdLst/>
              <a:ahLst/>
              <a:cxnLst/>
              <a:rect l="l" t="t" r="r" b="b"/>
              <a:pathLst>
                <a:path w="12072673" h="209296">
                  <a:moveTo>
                    <a:pt x="11949864" y="9398"/>
                  </a:moveTo>
                  <a:lnTo>
                    <a:pt x="11021681" y="9398"/>
                  </a:lnTo>
                  <a:lnTo>
                    <a:pt x="8065725" y="9398"/>
                  </a:lnTo>
                  <a:lnTo>
                    <a:pt x="4479213" y="9398"/>
                  </a:lnTo>
                  <a:lnTo>
                    <a:pt x="1378080" y="9398"/>
                  </a:lnTo>
                  <a:cubicBezTo>
                    <a:pt x="87677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91066" y="199898"/>
                  </a:lnTo>
                  <a:lnTo>
                    <a:pt x="4047022" y="199898"/>
                  </a:lnTo>
                  <a:lnTo>
                    <a:pt x="7633535" y="199898"/>
                  </a:lnTo>
                  <a:lnTo>
                    <a:pt x="10734669" y="199898"/>
                  </a:lnTo>
                  <a:cubicBezTo>
                    <a:pt x="11235978" y="199898"/>
                    <a:pt x="11691673" y="209296"/>
                    <a:pt x="11939323" y="199898"/>
                  </a:cubicBezTo>
                  <a:cubicBezTo>
                    <a:pt x="11942879" y="199771"/>
                    <a:pt x="11946308" y="199898"/>
                    <a:pt x="11949864" y="199898"/>
                  </a:cubicBezTo>
                  <a:cubicBezTo>
                    <a:pt x="12072419" y="199898"/>
                    <a:pt x="12072673" y="9398"/>
                    <a:pt x="1194986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6320194" y="4042791"/>
            <a:ext cx="1563904" cy="48895"/>
            <a:chOff x="0" y="0"/>
            <a:chExt cx="19684040" cy="635000"/>
          </a:xfrm>
        </p:grpSpPr>
        <p:sp>
          <p:nvSpPr>
            <p:cNvPr id="29" name="Freeform 29"/>
            <p:cNvSpPr/>
            <p:nvPr/>
          </p:nvSpPr>
          <p:spPr>
            <a:xfrm>
              <a:off x="-16002" y="212852"/>
              <a:ext cx="19716045" cy="209296"/>
            </a:xfrm>
            <a:custGeom>
              <a:avLst/>
              <a:gdLst/>
              <a:ahLst/>
              <a:cxnLst/>
              <a:rect l="l" t="t" r="r" b="b"/>
              <a:pathLst>
                <a:path w="19716045" h="209296">
                  <a:moveTo>
                    <a:pt x="19593235" y="9398"/>
                  </a:moveTo>
                  <a:lnTo>
                    <a:pt x="18243122" y="9398"/>
                  </a:lnTo>
                  <a:lnTo>
                    <a:pt x="13279240" y="9398"/>
                  </a:lnTo>
                  <a:lnTo>
                    <a:pt x="7256476" y="9398"/>
                  </a:lnTo>
                  <a:lnTo>
                    <a:pt x="2048800" y="9398"/>
                  </a:lnTo>
                  <a:cubicBezTo>
                    <a:pt x="120695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66824" y="199898"/>
                  </a:lnTo>
                  <a:lnTo>
                    <a:pt x="6530706" y="199898"/>
                  </a:lnTo>
                  <a:lnTo>
                    <a:pt x="12553470" y="199898"/>
                  </a:lnTo>
                  <a:lnTo>
                    <a:pt x="17761145" y="199898"/>
                  </a:lnTo>
                  <a:cubicBezTo>
                    <a:pt x="18602985" y="199898"/>
                    <a:pt x="19335044" y="209296"/>
                    <a:pt x="19582694" y="199898"/>
                  </a:cubicBezTo>
                  <a:cubicBezTo>
                    <a:pt x="19586249" y="199771"/>
                    <a:pt x="19589679" y="199898"/>
                    <a:pt x="19593235" y="199898"/>
                  </a:cubicBezTo>
                  <a:cubicBezTo>
                    <a:pt x="19715790" y="199898"/>
                    <a:pt x="19716044" y="9398"/>
                    <a:pt x="1959323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0596884" y="4042791"/>
            <a:ext cx="391352" cy="48895"/>
            <a:chOff x="0" y="0"/>
            <a:chExt cx="4925746" cy="635000"/>
          </a:xfrm>
        </p:grpSpPr>
        <p:sp>
          <p:nvSpPr>
            <p:cNvPr id="31" name="Freeform 31"/>
            <p:cNvSpPr/>
            <p:nvPr/>
          </p:nvSpPr>
          <p:spPr>
            <a:xfrm>
              <a:off x="-16002" y="212852"/>
              <a:ext cx="4957751" cy="209296"/>
            </a:xfrm>
            <a:custGeom>
              <a:avLst/>
              <a:gdLst/>
              <a:ahLst/>
              <a:cxnLst/>
              <a:rect l="l" t="t" r="r" b="b"/>
              <a:pathLst>
                <a:path w="4957751" h="209296">
                  <a:moveTo>
                    <a:pt x="4834942" y="9398"/>
                  </a:moveTo>
                  <a:lnTo>
                    <a:pt x="4299518" y="9398"/>
                  </a:lnTo>
                  <a:lnTo>
                    <a:pt x="3212664" y="9398"/>
                  </a:lnTo>
                  <a:lnTo>
                    <a:pt x="1893965" y="9398"/>
                  </a:lnTo>
                  <a:lnTo>
                    <a:pt x="753732" y="9398"/>
                  </a:lnTo>
                  <a:cubicBezTo>
                    <a:pt x="56940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48202" y="199898"/>
                  </a:lnTo>
                  <a:lnTo>
                    <a:pt x="1735056" y="199898"/>
                  </a:lnTo>
                  <a:lnTo>
                    <a:pt x="3053755" y="199898"/>
                  </a:lnTo>
                  <a:lnTo>
                    <a:pt x="4193988" y="199898"/>
                  </a:lnTo>
                  <a:cubicBezTo>
                    <a:pt x="4378311" y="199898"/>
                    <a:pt x="4576751" y="209296"/>
                    <a:pt x="4824401" y="199898"/>
                  </a:cubicBezTo>
                  <a:cubicBezTo>
                    <a:pt x="4827957" y="199771"/>
                    <a:pt x="4831386" y="199898"/>
                    <a:pt x="4834942" y="199898"/>
                  </a:cubicBezTo>
                  <a:cubicBezTo>
                    <a:pt x="4957497" y="199898"/>
                    <a:pt x="4957751" y="9398"/>
                    <a:pt x="483494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5549948" y="5556881"/>
            <a:ext cx="841684" cy="48895"/>
            <a:chOff x="0" y="0"/>
            <a:chExt cx="10593830" cy="635000"/>
          </a:xfrm>
        </p:grpSpPr>
        <p:sp>
          <p:nvSpPr>
            <p:cNvPr id="33" name="Freeform 33"/>
            <p:cNvSpPr/>
            <p:nvPr/>
          </p:nvSpPr>
          <p:spPr>
            <a:xfrm>
              <a:off x="-16002" y="212852"/>
              <a:ext cx="10625834" cy="209296"/>
            </a:xfrm>
            <a:custGeom>
              <a:avLst/>
              <a:gdLst/>
              <a:ahLst/>
              <a:cxnLst/>
              <a:rect l="l" t="t" r="r" b="b"/>
              <a:pathLst>
                <a:path w="10625834" h="209296">
                  <a:moveTo>
                    <a:pt x="10503025" y="9398"/>
                  </a:moveTo>
                  <a:lnTo>
                    <a:pt x="9654711" y="9398"/>
                  </a:lnTo>
                  <a:lnTo>
                    <a:pt x="7078842" y="9398"/>
                  </a:lnTo>
                  <a:lnTo>
                    <a:pt x="3953496" y="9398"/>
                  </a:lnTo>
                  <a:lnTo>
                    <a:pt x="1251117" y="9398"/>
                  </a:lnTo>
                  <a:cubicBezTo>
                    <a:pt x="81426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01009" y="199898"/>
                  </a:lnTo>
                  <a:lnTo>
                    <a:pt x="3576878" y="199898"/>
                  </a:lnTo>
                  <a:lnTo>
                    <a:pt x="6702224" y="199898"/>
                  </a:lnTo>
                  <a:lnTo>
                    <a:pt x="9404603" y="199898"/>
                  </a:lnTo>
                  <a:cubicBezTo>
                    <a:pt x="9841453" y="199898"/>
                    <a:pt x="10244834" y="209296"/>
                    <a:pt x="10492484" y="199898"/>
                  </a:cubicBezTo>
                  <a:cubicBezTo>
                    <a:pt x="10496040" y="199771"/>
                    <a:pt x="10499469" y="199898"/>
                    <a:pt x="10503025" y="199898"/>
                  </a:cubicBezTo>
                  <a:cubicBezTo>
                    <a:pt x="10625580" y="199898"/>
                    <a:pt x="10625834" y="9398"/>
                    <a:pt x="1050302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3500510" y="4042791"/>
            <a:ext cx="729031" cy="48895"/>
            <a:chOff x="0" y="0"/>
            <a:chExt cx="9175935" cy="635000"/>
          </a:xfrm>
        </p:grpSpPr>
        <p:sp>
          <p:nvSpPr>
            <p:cNvPr id="35" name="Freeform 35"/>
            <p:cNvSpPr/>
            <p:nvPr/>
          </p:nvSpPr>
          <p:spPr>
            <a:xfrm>
              <a:off x="-16002" y="212852"/>
              <a:ext cx="9207939" cy="209296"/>
            </a:xfrm>
            <a:custGeom>
              <a:avLst/>
              <a:gdLst/>
              <a:ahLst/>
              <a:cxnLst/>
              <a:rect l="l" t="t" r="r" b="b"/>
              <a:pathLst>
                <a:path w="9207939" h="209296">
                  <a:moveTo>
                    <a:pt x="9085130" y="9398"/>
                  </a:moveTo>
                  <a:lnTo>
                    <a:pt x="8315087" y="9398"/>
                  </a:lnTo>
                  <a:lnTo>
                    <a:pt x="6111702" y="9398"/>
                  </a:lnTo>
                  <a:lnTo>
                    <a:pt x="3438295" y="9398"/>
                  </a:lnTo>
                  <a:lnTo>
                    <a:pt x="1126694" y="9398"/>
                  </a:lnTo>
                  <a:cubicBezTo>
                    <a:pt x="753015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12753" y="199898"/>
                  </a:lnTo>
                  <a:lnTo>
                    <a:pt x="3116138" y="199898"/>
                  </a:lnTo>
                  <a:lnTo>
                    <a:pt x="5789544" y="199898"/>
                  </a:lnTo>
                  <a:lnTo>
                    <a:pt x="8101146" y="199898"/>
                  </a:lnTo>
                  <a:cubicBezTo>
                    <a:pt x="8474824" y="199898"/>
                    <a:pt x="8826939" y="209296"/>
                    <a:pt x="9074589" y="199898"/>
                  </a:cubicBezTo>
                  <a:cubicBezTo>
                    <a:pt x="9078145" y="199771"/>
                    <a:pt x="9081573" y="199898"/>
                    <a:pt x="9085130" y="199898"/>
                  </a:cubicBezTo>
                  <a:cubicBezTo>
                    <a:pt x="9207684" y="199898"/>
                    <a:pt x="9207939" y="9398"/>
                    <a:pt x="9085130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 rot="5400000">
            <a:off x="6439449" y="6982359"/>
            <a:ext cx="1980974" cy="48895"/>
            <a:chOff x="0" y="0"/>
            <a:chExt cx="24933480" cy="635000"/>
          </a:xfrm>
        </p:grpSpPr>
        <p:sp>
          <p:nvSpPr>
            <p:cNvPr id="37" name="Freeform 37"/>
            <p:cNvSpPr/>
            <p:nvPr/>
          </p:nvSpPr>
          <p:spPr>
            <a:xfrm>
              <a:off x="-16002" y="212852"/>
              <a:ext cx="24965484" cy="209296"/>
            </a:xfrm>
            <a:custGeom>
              <a:avLst/>
              <a:gdLst/>
              <a:ahLst/>
              <a:cxnLst/>
              <a:rect l="l" t="t" r="r" b="b"/>
              <a:pathLst>
                <a:path w="24965484" h="209296">
                  <a:moveTo>
                    <a:pt x="24842676" y="9398"/>
                  </a:moveTo>
                  <a:lnTo>
                    <a:pt x="23202781" y="9398"/>
                  </a:lnTo>
                  <a:lnTo>
                    <a:pt x="16859864" y="9398"/>
                  </a:lnTo>
                  <a:lnTo>
                    <a:pt x="9163889" y="9398"/>
                  </a:lnTo>
                  <a:lnTo>
                    <a:pt x="2509448" y="9398"/>
                  </a:lnTo>
                  <a:cubicBezTo>
                    <a:pt x="143373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893572" y="199898"/>
                  </a:lnTo>
                  <a:lnTo>
                    <a:pt x="8236491" y="199898"/>
                  </a:lnTo>
                  <a:lnTo>
                    <a:pt x="15932465" y="199898"/>
                  </a:lnTo>
                  <a:lnTo>
                    <a:pt x="22586906" y="199898"/>
                  </a:lnTo>
                  <a:cubicBezTo>
                    <a:pt x="23662621" y="199898"/>
                    <a:pt x="24584484" y="209296"/>
                    <a:pt x="24832134" y="199898"/>
                  </a:cubicBezTo>
                  <a:cubicBezTo>
                    <a:pt x="24835690" y="199771"/>
                    <a:pt x="24839119" y="199898"/>
                    <a:pt x="24842676" y="199898"/>
                  </a:cubicBezTo>
                  <a:cubicBezTo>
                    <a:pt x="24965230" y="199898"/>
                    <a:pt x="24965484" y="9398"/>
                    <a:pt x="2484267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3045161" y="6766399"/>
            <a:ext cx="1605231" cy="48895"/>
            <a:chOff x="0" y="0"/>
            <a:chExt cx="20204193" cy="635000"/>
          </a:xfrm>
        </p:grpSpPr>
        <p:sp>
          <p:nvSpPr>
            <p:cNvPr id="39" name="Freeform 39"/>
            <p:cNvSpPr/>
            <p:nvPr/>
          </p:nvSpPr>
          <p:spPr>
            <a:xfrm>
              <a:off x="-16002" y="212852"/>
              <a:ext cx="20236197" cy="209296"/>
            </a:xfrm>
            <a:custGeom>
              <a:avLst/>
              <a:gdLst/>
              <a:ahLst/>
              <a:cxnLst/>
              <a:rect l="l" t="t" r="r" b="b"/>
              <a:pathLst>
                <a:path w="20236197" h="209296">
                  <a:moveTo>
                    <a:pt x="20113389" y="9398"/>
                  </a:moveTo>
                  <a:lnTo>
                    <a:pt x="18734562" y="9398"/>
                  </a:lnTo>
                  <a:lnTo>
                    <a:pt x="13634034" y="9398"/>
                  </a:lnTo>
                  <a:lnTo>
                    <a:pt x="7445476" y="9398"/>
                  </a:lnTo>
                  <a:lnTo>
                    <a:pt x="2094444" y="9398"/>
                  </a:lnTo>
                  <a:cubicBezTo>
                    <a:pt x="122943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99200" y="199898"/>
                  </a:lnTo>
                  <a:lnTo>
                    <a:pt x="6699727" y="199898"/>
                  </a:lnTo>
                  <a:lnTo>
                    <a:pt x="12888286" y="199898"/>
                  </a:lnTo>
                  <a:lnTo>
                    <a:pt x="18239318" y="199898"/>
                  </a:lnTo>
                  <a:cubicBezTo>
                    <a:pt x="19104331" y="199898"/>
                    <a:pt x="19855197" y="209296"/>
                    <a:pt x="20102847" y="199898"/>
                  </a:cubicBezTo>
                  <a:cubicBezTo>
                    <a:pt x="20106404" y="199771"/>
                    <a:pt x="20109833" y="199898"/>
                    <a:pt x="20113389" y="199898"/>
                  </a:cubicBezTo>
                  <a:cubicBezTo>
                    <a:pt x="20235943" y="199898"/>
                    <a:pt x="20236197" y="9398"/>
                    <a:pt x="2011338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3078498" y="3993895"/>
            <a:ext cx="1612164" cy="48895"/>
            <a:chOff x="0" y="0"/>
            <a:chExt cx="20291464" cy="635000"/>
          </a:xfrm>
        </p:grpSpPr>
        <p:sp>
          <p:nvSpPr>
            <p:cNvPr id="41" name="Freeform 41"/>
            <p:cNvSpPr/>
            <p:nvPr/>
          </p:nvSpPr>
          <p:spPr>
            <a:xfrm>
              <a:off x="-16002" y="212852"/>
              <a:ext cx="20323468" cy="209296"/>
            </a:xfrm>
            <a:custGeom>
              <a:avLst/>
              <a:gdLst/>
              <a:ahLst/>
              <a:cxnLst/>
              <a:rect l="l" t="t" r="r" b="b"/>
              <a:pathLst>
                <a:path w="20323468" h="209296">
                  <a:moveTo>
                    <a:pt x="20200658" y="9398"/>
                  </a:moveTo>
                  <a:lnTo>
                    <a:pt x="18817014" y="9398"/>
                  </a:lnTo>
                  <a:lnTo>
                    <a:pt x="13693561" y="9398"/>
                  </a:lnTo>
                  <a:lnTo>
                    <a:pt x="7477186" y="9398"/>
                  </a:lnTo>
                  <a:lnTo>
                    <a:pt x="2102102" y="9398"/>
                  </a:lnTo>
                  <a:cubicBezTo>
                    <a:pt x="123320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604632" y="199898"/>
                  </a:lnTo>
                  <a:lnTo>
                    <a:pt x="6728086" y="199898"/>
                  </a:lnTo>
                  <a:lnTo>
                    <a:pt x="12944461" y="199898"/>
                  </a:lnTo>
                  <a:lnTo>
                    <a:pt x="18319545" y="199898"/>
                  </a:lnTo>
                  <a:cubicBezTo>
                    <a:pt x="19188447" y="199898"/>
                    <a:pt x="19942468" y="209296"/>
                    <a:pt x="20190118" y="199898"/>
                  </a:cubicBezTo>
                  <a:cubicBezTo>
                    <a:pt x="20193674" y="199771"/>
                    <a:pt x="20197104" y="199898"/>
                    <a:pt x="20200658" y="199898"/>
                  </a:cubicBezTo>
                  <a:cubicBezTo>
                    <a:pt x="20323214" y="199898"/>
                    <a:pt x="20323468" y="9398"/>
                    <a:pt x="2020065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 rot="5400000">
            <a:off x="14707669" y="4597527"/>
            <a:ext cx="627785" cy="48895"/>
            <a:chOff x="0" y="0"/>
            <a:chExt cx="7901600" cy="635000"/>
          </a:xfrm>
        </p:grpSpPr>
        <p:sp>
          <p:nvSpPr>
            <p:cNvPr id="43" name="Freeform 43"/>
            <p:cNvSpPr/>
            <p:nvPr/>
          </p:nvSpPr>
          <p:spPr>
            <a:xfrm>
              <a:off x="-16002" y="212852"/>
              <a:ext cx="7933604" cy="209296"/>
            </a:xfrm>
            <a:custGeom>
              <a:avLst/>
              <a:gdLst/>
              <a:ahLst/>
              <a:cxnLst/>
              <a:rect l="l" t="t" r="r" b="b"/>
              <a:pathLst>
                <a:path w="7933604" h="209296">
                  <a:moveTo>
                    <a:pt x="7810795" y="9398"/>
                  </a:moveTo>
                  <a:lnTo>
                    <a:pt x="7111098" y="9398"/>
                  </a:lnTo>
                  <a:lnTo>
                    <a:pt x="5242483" y="9398"/>
                  </a:lnTo>
                  <a:lnTo>
                    <a:pt x="2975259" y="9398"/>
                  </a:lnTo>
                  <a:lnTo>
                    <a:pt x="1014869" y="9398"/>
                  </a:lnTo>
                  <a:cubicBezTo>
                    <a:pt x="69796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33432" y="199898"/>
                  </a:lnTo>
                  <a:lnTo>
                    <a:pt x="2702048" y="199898"/>
                  </a:lnTo>
                  <a:lnTo>
                    <a:pt x="4969272" y="199898"/>
                  </a:lnTo>
                  <a:lnTo>
                    <a:pt x="6929662" y="199898"/>
                  </a:lnTo>
                  <a:cubicBezTo>
                    <a:pt x="7246566" y="199898"/>
                    <a:pt x="7552604" y="209296"/>
                    <a:pt x="7800254" y="199898"/>
                  </a:cubicBezTo>
                  <a:cubicBezTo>
                    <a:pt x="7803810" y="199771"/>
                    <a:pt x="7807239" y="199898"/>
                    <a:pt x="7810795" y="199898"/>
                  </a:cubicBezTo>
                  <a:cubicBezTo>
                    <a:pt x="7933350" y="199898"/>
                    <a:pt x="7933604" y="9398"/>
                    <a:pt x="781079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3193096" y="6556696"/>
            <a:ext cx="4320661" cy="48895"/>
            <a:chOff x="0" y="0"/>
            <a:chExt cx="54381879" cy="635000"/>
          </a:xfrm>
        </p:grpSpPr>
        <p:sp>
          <p:nvSpPr>
            <p:cNvPr id="45" name="Freeform 45"/>
            <p:cNvSpPr/>
            <p:nvPr/>
          </p:nvSpPr>
          <p:spPr>
            <a:xfrm>
              <a:off x="-16002" y="212852"/>
              <a:ext cx="54413885" cy="209296"/>
            </a:xfrm>
            <a:custGeom>
              <a:avLst/>
              <a:gdLst/>
              <a:ahLst/>
              <a:cxnLst/>
              <a:rect l="l" t="t" r="r" b="b"/>
              <a:pathLst>
                <a:path w="54413885" h="209296">
                  <a:moveTo>
                    <a:pt x="54291077" y="9398"/>
                  </a:moveTo>
                  <a:lnTo>
                    <a:pt x="51025564" y="9398"/>
                  </a:lnTo>
                  <a:lnTo>
                    <a:pt x="36946504" y="9398"/>
                  </a:lnTo>
                  <a:lnTo>
                    <a:pt x="19864133" y="9398"/>
                  </a:lnTo>
                  <a:lnTo>
                    <a:pt x="5093600" y="9398"/>
                  </a:lnTo>
                  <a:cubicBezTo>
                    <a:pt x="270588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726570" y="199898"/>
                  </a:lnTo>
                  <a:lnTo>
                    <a:pt x="17805632" y="199898"/>
                  </a:lnTo>
                  <a:lnTo>
                    <a:pt x="34888004" y="199898"/>
                  </a:lnTo>
                  <a:lnTo>
                    <a:pt x="49658535" y="199898"/>
                  </a:lnTo>
                  <a:cubicBezTo>
                    <a:pt x="52046246" y="199898"/>
                    <a:pt x="54032885" y="209296"/>
                    <a:pt x="54280535" y="199898"/>
                  </a:cubicBezTo>
                  <a:cubicBezTo>
                    <a:pt x="54284088" y="199771"/>
                    <a:pt x="54287517" y="199898"/>
                    <a:pt x="54291077" y="199898"/>
                  </a:cubicBezTo>
                  <a:cubicBezTo>
                    <a:pt x="54413630" y="199898"/>
                    <a:pt x="54413885" y="9398"/>
                    <a:pt x="5429107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6" name="Group 46"/>
          <p:cNvGrpSpPr/>
          <p:nvPr/>
        </p:nvGrpSpPr>
        <p:grpSpPr>
          <a:xfrm rot="5400000">
            <a:off x="4946835" y="4864854"/>
            <a:ext cx="669377" cy="48895"/>
            <a:chOff x="0" y="0"/>
            <a:chExt cx="8425097" cy="635000"/>
          </a:xfrm>
        </p:grpSpPr>
        <p:sp>
          <p:nvSpPr>
            <p:cNvPr id="47" name="Freeform 47"/>
            <p:cNvSpPr/>
            <p:nvPr/>
          </p:nvSpPr>
          <p:spPr>
            <a:xfrm>
              <a:off x="-16002" y="212852"/>
              <a:ext cx="8457101" cy="209296"/>
            </a:xfrm>
            <a:custGeom>
              <a:avLst/>
              <a:gdLst/>
              <a:ahLst/>
              <a:cxnLst/>
              <a:rect l="l" t="t" r="r" b="b"/>
              <a:pathLst>
                <a:path w="8457101" h="209296">
                  <a:moveTo>
                    <a:pt x="8334291" y="9398"/>
                  </a:moveTo>
                  <a:lnTo>
                    <a:pt x="7605697" y="9398"/>
                  </a:lnTo>
                  <a:lnTo>
                    <a:pt x="5599558" y="9398"/>
                  </a:lnTo>
                  <a:lnTo>
                    <a:pt x="3165474" y="9398"/>
                  </a:lnTo>
                  <a:lnTo>
                    <a:pt x="1060807" y="9398"/>
                  </a:lnTo>
                  <a:cubicBezTo>
                    <a:pt x="720579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66017" y="199898"/>
                  </a:lnTo>
                  <a:lnTo>
                    <a:pt x="2872156" y="199898"/>
                  </a:lnTo>
                  <a:lnTo>
                    <a:pt x="5306240" y="199898"/>
                  </a:lnTo>
                  <a:lnTo>
                    <a:pt x="7410907" y="199898"/>
                  </a:lnTo>
                  <a:cubicBezTo>
                    <a:pt x="7751135" y="199898"/>
                    <a:pt x="8076101" y="209296"/>
                    <a:pt x="8323751" y="199898"/>
                  </a:cubicBezTo>
                  <a:cubicBezTo>
                    <a:pt x="8327306" y="199771"/>
                    <a:pt x="8330736" y="199898"/>
                    <a:pt x="8334291" y="199898"/>
                  </a:cubicBezTo>
                  <a:cubicBezTo>
                    <a:pt x="8456846" y="199898"/>
                    <a:pt x="8457101" y="9398"/>
                    <a:pt x="8334291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8" name="Group 48"/>
          <p:cNvGrpSpPr/>
          <p:nvPr/>
        </p:nvGrpSpPr>
        <p:grpSpPr>
          <a:xfrm rot="5400000">
            <a:off x="2917780" y="4715184"/>
            <a:ext cx="650429" cy="48895"/>
            <a:chOff x="0" y="0"/>
            <a:chExt cx="8186606" cy="635000"/>
          </a:xfrm>
        </p:grpSpPr>
        <p:sp>
          <p:nvSpPr>
            <p:cNvPr id="49" name="Freeform 49"/>
            <p:cNvSpPr/>
            <p:nvPr/>
          </p:nvSpPr>
          <p:spPr>
            <a:xfrm>
              <a:off x="-16002" y="212852"/>
              <a:ext cx="8218610" cy="209296"/>
            </a:xfrm>
            <a:custGeom>
              <a:avLst/>
              <a:gdLst/>
              <a:ahLst/>
              <a:cxnLst/>
              <a:rect l="l" t="t" r="r" b="b"/>
              <a:pathLst>
                <a:path w="8218610" h="209296">
                  <a:moveTo>
                    <a:pt x="8095801" y="9398"/>
                  </a:moveTo>
                  <a:lnTo>
                    <a:pt x="7380371" y="9398"/>
                  </a:lnTo>
                  <a:lnTo>
                    <a:pt x="5436884" y="9398"/>
                  </a:lnTo>
                  <a:lnTo>
                    <a:pt x="3078817" y="9398"/>
                  </a:lnTo>
                  <a:lnTo>
                    <a:pt x="1039879" y="9398"/>
                  </a:lnTo>
                  <a:cubicBezTo>
                    <a:pt x="710276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51172" y="199898"/>
                  </a:lnTo>
                  <a:lnTo>
                    <a:pt x="2794660" y="199898"/>
                  </a:lnTo>
                  <a:lnTo>
                    <a:pt x="5152727" y="199898"/>
                  </a:lnTo>
                  <a:lnTo>
                    <a:pt x="7191666" y="199898"/>
                  </a:lnTo>
                  <a:cubicBezTo>
                    <a:pt x="7521267" y="199898"/>
                    <a:pt x="7837610" y="209296"/>
                    <a:pt x="8085260" y="199898"/>
                  </a:cubicBezTo>
                  <a:cubicBezTo>
                    <a:pt x="8088816" y="199771"/>
                    <a:pt x="8092245" y="199898"/>
                    <a:pt x="8095801" y="199898"/>
                  </a:cubicBezTo>
                  <a:cubicBezTo>
                    <a:pt x="8218356" y="199898"/>
                    <a:pt x="8218610" y="9398"/>
                    <a:pt x="8095801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0" name="Group 50"/>
          <p:cNvGrpSpPr/>
          <p:nvPr/>
        </p:nvGrpSpPr>
        <p:grpSpPr>
          <a:xfrm rot="5400000">
            <a:off x="2541746" y="7252547"/>
            <a:ext cx="1440598" cy="48895"/>
            <a:chOff x="0" y="0"/>
            <a:chExt cx="18132050" cy="635000"/>
          </a:xfrm>
        </p:grpSpPr>
        <p:sp>
          <p:nvSpPr>
            <p:cNvPr id="51" name="Freeform 51"/>
            <p:cNvSpPr/>
            <p:nvPr/>
          </p:nvSpPr>
          <p:spPr>
            <a:xfrm>
              <a:off x="-16002" y="212852"/>
              <a:ext cx="18164054" cy="209296"/>
            </a:xfrm>
            <a:custGeom>
              <a:avLst/>
              <a:gdLst/>
              <a:ahLst/>
              <a:cxnLst/>
              <a:rect l="l" t="t" r="r" b="b"/>
              <a:pathLst>
                <a:path w="18164054" h="209296">
                  <a:moveTo>
                    <a:pt x="18041244" y="9398"/>
                  </a:moveTo>
                  <a:lnTo>
                    <a:pt x="16776804" y="9398"/>
                  </a:lnTo>
                  <a:lnTo>
                    <a:pt x="12220633" y="9398"/>
                  </a:lnTo>
                  <a:lnTo>
                    <a:pt x="6692551" y="9398"/>
                  </a:lnTo>
                  <a:lnTo>
                    <a:pt x="1912610" y="9398"/>
                  </a:lnTo>
                  <a:cubicBezTo>
                    <a:pt x="113991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470221" y="199898"/>
                  </a:lnTo>
                  <a:lnTo>
                    <a:pt x="6026392" y="199898"/>
                  </a:lnTo>
                  <a:lnTo>
                    <a:pt x="11554474" y="199898"/>
                  </a:lnTo>
                  <a:lnTo>
                    <a:pt x="16334417" y="199898"/>
                  </a:lnTo>
                  <a:cubicBezTo>
                    <a:pt x="17107111" y="199898"/>
                    <a:pt x="17783054" y="209296"/>
                    <a:pt x="18030704" y="199898"/>
                  </a:cubicBezTo>
                  <a:cubicBezTo>
                    <a:pt x="18034260" y="199771"/>
                    <a:pt x="18037688" y="199898"/>
                    <a:pt x="18041244" y="199898"/>
                  </a:cubicBezTo>
                  <a:cubicBezTo>
                    <a:pt x="18163800" y="199898"/>
                    <a:pt x="18164054" y="9398"/>
                    <a:pt x="1804124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2" name="Group 52"/>
          <p:cNvGrpSpPr/>
          <p:nvPr/>
        </p:nvGrpSpPr>
        <p:grpSpPr>
          <a:xfrm rot="5400000">
            <a:off x="11120234" y="5393930"/>
            <a:ext cx="1782768" cy="48895"/>
            <a:chOff x="0" y="0"/>
            <a:chExt cx="22438763" cy="635000"/>
          </a:xfrm>
        </p:grpSpPr>
        <p:sp>
          <p:nvSpPr>
            <p:cNvPr id="53" name="Freeform 53"/>
            <p:cNvSpPr/>
            <p:nvPr/>
          </p:nvSpPr>
          <p:spPr>
            <a:xfrm>
              <a:off x="-16002" y="212852"/>
              <a:ext cx="22470768" cy="209296"/>
            </a:xfrm>
            <a:custGeom>
              <a:avLst/>
              <a:gdLst/>
              <a:ahLst/>
              <a:cxnLst/>
              <a:rect l="l" t="t" r="r" b="b"/>
              <a:pathLst>
                <a:path w="22470768" h="209296">
                  <a:moveTo>
                    <a:pt x="22347958" y="9398"/>
                  </a:moveTo>
                  <a:lnTo>
                    <a:pt x="20845777" y="9398"/>
                  </a:lnTo>
                  <a:lnTo>
                    <a:pt x="15158227" y="9398"/>
                  </a:lnTo>
                  <a:lnTo>
                    <a:pt x="8257420" y="9398"/>
                  </a:lnTo>
                  <a:lnTo>
                    <a:pt x="2290532" y="9398"/>
                  </a:lnTo>
                  <a:cubicBezTo>
                    <a:pt x="132596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38290" y="199898"/>
                  </a:lnTo>
                  <a:lnTo>
                    <a:pt x="7425842" y="199898"/>
                  </a:lnTo>
                  <a:lnTo>
                    <a:pt x="14326648" y="199898"/>
                  </a:lnTo>
                  <a:lnTo>
                    <a:pt x="20293536" y="199898"/>
                  </a:lnTo>
                  <a:cubicBezTo>
                    <a:pt x="21258105" y="199898"/>
                    <a:pt x="22089768" y="209296"/>
                    <a:pt x="22337418" y="199898"/>
                  </a:cubicBezTo>
                  <a:cubicBezTo>
                    <a:pt x="22340973" y="199771"/>
                    <a:pt x="22344402" y="199898"/>
                    <a:pt x="22347958" y="199898"/>
                  </a:cubicBezTo>
                  <a:cubicBezTo>
                    <a:pt x="22470514" y="199898"/>
                    <a:pt x="22470768" y="9398"/>
                    <a:pt x="2234795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4" name="Group 54"/>
          <p:cNvGrpSpPr/>
          <p:nvPr/>
        </p:nvGrpSpPr>
        <p:grpSpPr>
          <a:xfrm rot="5400000">
            <a:off x="11578881" y="7655097"/>
            <a:ext cx="865474" cy="48895"/>
            <a:chOff x="0" y="0"/>
            <a:chExt cx="10893263" cy="635000"/>
          </a:xfrm>
        </p:grpSpPr>
        <p:sp>
          <p:nvSpPr>
            <p:cNvPr id="55" name="Freeform 55"/>
            <p:cNvSpPr/>
            <p:nvPr/>
          </p:nvSpPr>
          <p:spPr>
            <a:xfrm>
              <a:off x="-16002" y="212852"/>
              <a:ext cx="10925267" cy="209296"/>
            </a:xfrm>
            <a:custGeom>
              <a:avLst/>
              <a:gdLst/>
              <a:ahLst/>
              <a:cxnLst/>
              <a:rect l="l" t="t" r="r" b="b"/>
              <a:pathLst>
                <a:path w="10925267" h="209296">
                  <a:moveTo>
                    <a:pt x="10802458" y="9398"/>
                  </a:moveTo>
                  <a:lnTo>
                    <a:pt x="9937615" y="9398"/>
                  </a:lnTo>
                  <a:lnTo>
                    <a:pt x="7283085" y="9398"/>
                  </a:lnTo>
                  <a:lnTo>
                    <a:pt x="4062296" y="9398"/>
                  </a:lnTo>
                  <a:lnTo>
                    <a:pt x="1277393" y="9398"/>
                  </a:lnTo>
                  <a:cubicBezTo>
                    <a:pt x="82720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019647" y="199898"/>
                  </a:lnTo>
                  <a:lnTo>
                    <a:pt x="3674178" y="199898"/>
                  </a:lnTo>
                  <a:lnTo>
                    <a:pt x="6894965" y="199898"/>
                  </a:lnTo>
                  <a:lnTo>
                    <a:pt x="9679869" y="199898"/>
                  </a:lnTo>
                  <a:cubicBezTo>
                    <a:pt x="10130059" y="199898"/>
                    <a:pt x="10544267" y="209296"/>
                    <a:pt x="10791917" y="199898"/>
                  </a:cubicBezTo>
                  <a:cubicBezTo>
                    <a:pt x="10795473" y="199771"/>
                    <a:pt x="10798902" y="199898"/>
                    <a:pt x="10802458" y="199898"/>
                  </a:cubicBezTo>
                  <a:cubicBezTo>
                    <a:pt x="10925013" y="199898"/>
                    <a:pt x="10925267" y="9398"/>
                    <a:pt x="1080245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0935214" y="8413613"/>
            <a:ext cx="795417" cy="48895"/>
            <a:chOff x="0" y="0"/>
            <a:chExt cx="10011497" cy="635000"/>
          </a:xfrm>
        </p:grpSpPr>
        <p:sp>
          <p:nvSpPr>
            <p:cNvPr id="57" name="Freeform 57"/>
            <p:cNvSpPr/>
            <p:nvPr/>
          </p:nvSpPr>
          <p:spPr>
            <a:xfrm>
              <a:off x="-16002" y="212852"/>
              <a:ext cx="10043502" cy="209296"/>
            </a:xfrm>
            <a:custGeom>
              <a:avLst/>
              <a:gdLst/>
              <a:ahLst/>
              <a:cxnLst/>
              <a:rect l="l" t="t" r="r" b="b"/>
              <a:pathLst>
                <a:path w="10043502" h="209296">
                  <a:moveTo>
                    <a:pt x="9920692" y="9398"/>
                  </a:moveTo>
                  <a:lnTo>
                    <a:pt x="9104525" y="9398"/>
                  </a:lnTo>
                  <a:lnTo>
                    <a:pt x="6681635" y="9398"/>
                  </a:lnTo>
                  <a:lnTo>
                    <a:pt x="3741902" y="9398"/>
                  </a:lnTo>
                  <a:lnTo>
                    <a:pt x="1200016" y="9398"/>
                  </a:lnTo>
                  <a:cubicBezTo>
                    <a:pt x="78911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64762" y="199898"/>
                  </a:lnTo>
                  <a:lnTo>
                    <a:pt x="3387651" y="199898"/>
                  </a:lnTo>
                  <a:lnTo>
                    <a:pt x="6327385" y="199898"/>
                  </a:lnTo>
                  <a:lnTo>
                    <a:pt x="8869270" y="199898"/>
                  </a:lnTo>
                  <a:cubicBezTo>
                    <a:pt x="9280175" y="199898"/>
                    <a:pt x="9662502" y="209296"/>
                    <a:pt x="9910152" y="199898"/>
                  </a:cubicBezTo>
                  <a:cubicBezTo>
                    <a:pt x="9913707" y="199771"/>
                    <a:pt x="9917136" y="199898"/>
                    <a:pt x="9920692" y="199898"/>
                  </a:cubicBezTo>
                  <a:cubicBezTo>
                    <a:pt x="10043247" y="199898"/>
                    <a:pt x="10043502" y="9398"/>
                    <a:pt x="992069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8" name="AutoShape 58"/>
          <p:cNvSpPr/>
          <p:nvPr/>
        </p:nvSpPr>
        <p:spPr>
          <a:xfrm>
            <a:off x="4950163" y="2158176"/>
            <a:ext cx="8387674" cy="819592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59" name="TextBox 59"/>
          <p:cNvSpPr txBox="1"/>
          <p:nvPr/>
        </p:nvSpPr>
        <p:spPr>
          <a:xfrm>
            <a:off x="6513947" y="2381281"/>
            <a:ext cx="5311364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en-US" sz="2100" u="none" spc="84">
                <a:solidFill>
                  <a:srgbClr val="FFFFFF"/>
                </a:solidFill>
                <a:latin typeface="Aileron Bold"/>
              </a:rPr>
              <a:t>IS IT HARD?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7736352" y="3694973"/>
            <a:ext cx="742341" cy="726574"/>
            <a:chOff x="0" y="0"/>
            <a:chExt cx="989788" cy="96876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2" name="TextBox 62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9897864" y="3694973"/>
            <a:ext cx="742341" cy="726574"/>
            <a:chOff x="0" y="0"/>
            <a:chExt cx="989788" cy="968765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5" name="TextBox 65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4543635" y="3810063"/>
            <a:ext cx="146698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150174" y="3686238"/>
            <a:ext cx="17717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696445" y="5286371"/>
            <a:ext cx="146698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 my life?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2508499" y="5286371"/>
            <a:ext cx="146698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2871824" y="3694973"/>
            <a:ext cx="742341" cy="726574"/>
            <a:chOff x="0" y="0"/>
            <a:chExt cx="989788" cy="96876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72" name="TextBox 72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11125727" y="6376019"/>
            <a:ext cx="17717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grpSp>
        <p:nvGrpSpPr>
          <p:cNvPr id="74" name="Group 74"/>
          <p:cNvGrpSpPr/>
          <p:nvPr/>
        </p:nvGrpSpPr>
        <p:grpSpPr>
          <a:xfrm rot="5400000">
            <a:off x="7804796" y="4832892"/>
            <a:ext cx="605452" cy="48895"/>
            <a:chOff x="0" y="0"/>
            <a:chExt cx="7620510" cy="635000"/>
          </a:xfrm>
        </p:grpSpPr>
        <p:sp>
          <p:nvSpPr>
            <p:cNvPr id="75" name="Freeform 75"/>
            <p:cNvSpPr/>
            <p:nvPr/>
          </p:nvSpPr>
          <p:spPr>
            <a:xfrm>
              <a:off x="-16002" y="212852"/>
              <a:ext cx="7652515" cy="209296"/>
            </a:xfrm>
            <a:custGeom>
              <a:avLst/>
              <a:gdLst/>
              <a:ahLst/>
              <a:cxnLst/>
              <a:rect l="l" t="t" r="r" b="b"/>
              <a:pathLst>
                <a:path w="7652515" h="209296">
                  <a:moveTo>
                    <a:pt x="7529705" y="9398"/>
                  </a:moveTo>
                  <a:lnTo>
                    <a:pt x="6845525" y="9398"/>
                  </a:lnTo>
                  <a:lnTo>
                    <a:pt x="5050752" y="9398"/>
                  </a:lnTo>
                  <a:lnTo>
                    <a:pt x="2873123" y="9398"/>
                  </a:lnTo>
                  <a:lnTo>
                    <a:pt x="990203" y="9398"/>
                  </a:lnTo>
                  <a:cubicBezTo>
                    <a:pt x="685821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15936" y="199898"/>
                  </a:lnTo>
                  <a:lnTo>
                    <a:pt x="2610709" y="199898"/>
                  </a:lnTo>
                  <a:lnTo>
                    <a:pt x="4788339" y="199898"/>
                  </a:lnTo>
                  <a:lnTo>
                    <a:pt x="6671259" y="199898"/>
                  </a:lnTo>
                  <a:cubicBezTo>
                    <a:pt x="6975640" y="199898"/>
                    <a:pt x="7271515" y="209296"/>
                    <a:pt x="7519165" y="199898"/>
                  </a:cubicBezTo>
                  <a:cubicBezTo>
                    <a:pt x="7522721" y="199771"/>
                    <a:pt x="7526150" y="199898"/>
                    <a:pt x="7529705" y="199898"/>
                  </a:cubicBezTo>
                  <a:cubicBezTo>
                    <a:pt x="7652261" y="199898"/>
                    <a:pt x="7652515" y="9398"/>
                    <a:pt x="7529705" y="939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76" name="TextBox 76"/>
          <p:cNvSpPr txBox="1"/>
          <p:nvPr/>
        </p:nvSpPr>
        <p:spPr>
          <a:xfrm>
            <a:off x="6696445" y="8187236"/>
            <a:ext cx="146698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2528553" y="8315823"/>
            <a:ext cx="146698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Do it.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7058766" y="6904730"/>
            <a:ext cx="742341" cy="726574"/>
            <a:chOff x="0" y="0"/>
            <a:chExt cx="989788" cy="968765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80" name="TextBox 80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81" name="TextBox 81"/>
          <p:cNvSpPr txBox="1"/>
          <p:nvPr/>
        </p:nvSpPr>
        <p:spPr>
          <a:xfrm>
            <a:off x="14285525" y="8187236"/>
            <a:ext cx="152096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9169629" y="8187236"/>
            <a:ext cx="142725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14618590" y="6418582"/>
            <a:ext cx="742341" cy="726574"/>
            <a:chOff x="0" y="0"/>
            <a:chExt cx="989788" cy="968765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85" name="TextBox 85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86" name="TextBox 86"/>
          <p:cNvSpPr txBox="1"/>
          <p:nvPr/>
        </p:nvSpPr>
        <p:spPr>
          <a:xfrm>
            <a:off x="14290826" y="5152313"/>
            <a:ext cx="146147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14650391" y="3597211"/>
            <a:ext cx="742341" cy="726574"/>
            <a:chOff x="0" y="0"/>
            <a:chExt cx="989788" cy="968765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89" name="TextBox 89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2890874" y="6904730"/>
            <a:ext cx="742341" cy="726574"/>
            <a:chOff x="0" y="0"/>
            <a:chExt cx="989788" cy="968765"/>
          </a:xfrm>
        </p:grpSpPr>
        <p:sp>
          <p:nvSpPr>
            <p:cNvPr id="91" name="Freeform 91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92" name="TextBox 92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4905956" y="5180172"/>
            <a:ext cx="742341" cy="726574"/>
            <a:chOff x="0" y="0"/>
            <a:chExt cx="989788" cy="968765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95" name="TextBox 95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11640448" y="5188671"/>
            <a:ext cx="742341" cy="726574"/>
            <a:chOff x="0" y="0"/>
            <a:chExt cx="989788" cy="968765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98" name="TextBox 98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11640448" y="8081036"/>
            <a:ext cx="742341" cy="726574"/>
            <a:chOff x="0" y="0"/>
            <a:chExt cx="989788" cy="968765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101" name="TextBox 101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"/>
                </a:rPr>
                <a:t>NO</a:t>
              </a:r>
            </a:p>
          </p:txBody>
        </p:sp>
      </p:grpSp>
      <p:sp>
        <p:nvSpPr>
          <p:cNvPr id="102" name="TextBox 102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4467" y="7272325"/>
            <a:ext cx="3898421" cy="773644"/>
            <a:chOff x="0" y="0"/>
            <a:chExt cx="4318263" cy="8569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2C92D5">
                <a:alpha val="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567134" y="7633787"/>
            <a:ext cx="1630714" cy="48895"/>
            <a:chOff x="0" y="0"/>
            <a:chExt cx="20524940" cy="635000"/>
          </a:xfrm>
        </p:grpSpPr>
        <p:sp>
          <p:nvSpPr>
            <p:cNvPr id="5" name="Freeform 5"/>
            <p:cNvSpPr/>
            <p:nvPr/>
          </p:nvSpPr>
          <p:spPr>
            <a:xfrm>
              <a:off x="-16002" y="212852"/>
              <a:ext cx="20556944" cy="209296"/>
            </a:xfrm>
            <a:custGeom>
              <a:avLst/>
              <a:gdLst/>
              <a:ahLst/>
              <a:cxnLst/>
              <a:rect l="l" t="t" r="r" b="b"/>
              <a:pathLst>
                <a:path w="20556944" h="209296">
                  <a:moveTo>
                    <a:pt x="20434136" y="9398"/>
                  </a:moveTo>
                  <a:lnTo>
                    <a:pt x="19037602" y="9398"/>
                  </a:lnTo>
                  <a:lnTo>
                    <a:pt x="13852815" y="9398"/>
                  </a:lnTo>
                  <a:lnTo>
                    <a:pt x="7562021" y="9398"/>
                  </a:lnTo>
                  <a:lnTo>
                    <a:pt x="2122590" y="9398"/>
                  </a:lnTo>
                  <a:cubicBezTo>
                    <a:pt x="1243286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619165" y="199898"/>
                  </a:lnTo>
                  <a:lnTo>
                    <a:pt x="6803953" y="199898"/>
                  </a:lnTo>
                  <a:lnTo>
                    <a:pt x="13094746" y="199898"/>
                  </a:lnTo>
                  <a:lnTo>
                    <a:pt x="18534177" y="199898"/>
                  </a:lnTo>
                  <a:cubicBezTo>
                    <a:pt x="19413480" y="199898"/>
                    <a:pt x="20175944" y="209296"/>
                    <a:pt x="20423594" y="199898"/>
                  </a:cubicBezTo>
                  <a:cubicBezTo>
                    <a:pt x="20427150" y="199771"/>
                    <a:pt x="20430579" y="199898"/>
                    <a:pt x="20434136" y="199898"/>
                  </a:cubicBezTo>
                  <a:cubicBezTo>
                    <a:pt x="20556689" y="199898"/>
                    <a:pt x="20556944" y="9398"/>
                    <a:pt x="2043413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8607416" y="8193519"/>
            <a:ext cx="1168360" cy="48895"/>
            <a:chOff x="0" y="0"/>
            <a:chExt cx="14705530" cy="635000"/>
          </a:xfrm>
        </p:grpSpPr>
        <p:sp>
          <p:nvSpPr>
            <p:cNvPr id="7" name="Freeform 7"/>
            <p:cNvSpPr/>
            <p:nvPr/>
          </p:nvSpPr>
          <p:spPr>
            <a:xfrm>
              <a:off x="-16002" y="212852"/>
              <a:ext cx="14737534" cy="209296"/>
            </a:xfrm>
            <a:custGeom>
              <a:avLst/>
              <a:gdLst/>
              <a:ahLst/>
              <a:cxnLst/>
              <a:rect l="l" t="t" r="r" b="b"/>
              <a:pathLst>
                <a:path w="14737534" h="209296">
                  <a:moveTo>
                    <a:pt x="14614725" y="9398"/>
                  </a:moveTo>
                  <a:lnTo>
                    <a:pt x="13539435" y="9398"/>
                  </a:lnTo>
                  <a:lnTo>
                    <a:pt x="9883417" y="9398"/>
                  </a:lnTo>
                  <a:lnTo>
                    <a:pt x="5447505" y="9398"/>
                  </a:lnTo>
                  <a:lnTo>
                    <a:pt x="1611926" y="9398"/>
                  </a:lnTo>
                  <a:cubicBezTo>
                    <a:pt x="99189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256939" y="199898"/>
                  </a:lnTo>
                  <a:lnTo>
                    <a:pt x="4912959" y="199898"/>
                  </a:lnTo>
                  <a:lnTo>
                    <a:pt x="9348870" y="199898"/>
                  </a:lnTo>
                  <a:lnTo>
                    <a:pt x="13184449" y="199898"/>
                  </a:lnTo>
                  <a:cubicBezTo>
                    <a:pt x="13804484" y="199898"/>
                    <a:pt x="14356534" y="209296"/>
                    <a:pt x="14604184" y="199898"/>
                  </a:cubicBezTo>
                  <a:cubicBezTo>
                    <a:pt x="14607739" y="199771"/>
                    <a:pt x="14611168" y="199898"/>
                    <a:pt x="14614725" y="199898"/>
                  </a:cubicBezTo>
                  <a:cubicBezTo>
                    <a:pt x="14737280" y="199898"/>
                    <a:pt x="14737534" y="9398"/>
                    <a:pt x="1461472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914506" y="8802147"/>
            <a:ext cx="4458989" cy="1484853"/>
            <a:chOff x="0" y="0"/>
            <a:chExt cx="5945318" cy="197980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5945318" cy="1979804"/>
            </a:xfrm>
            <a:prstGeom prst="rect">
              <a:avLst/>
            </a:prstGeom>
            <a:solidFill>
              <a:srgbClr val="86EAE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683057" y="750507"/>
              <a:ext cx="4818856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u="none" spc="84">
                  <a:solidFill>
                    <a:srgbClr val="FFFFFF"/>
                  </a:solidFill>
                  <a:latin typeface="Aileron Bold"/>
                </a:rPr>
                <a:t>IS IT HARD?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06562" y="7294948"/>
            <a:ext cx="3898421" cy="773644"/>
            <a:chOff x="0" y="0"/>
            <a:chExt cx="4318263" cy="8569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3EDAD8">
                <a:alpha val="9804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931577" y="7319395"/>
            <a:ext cx="742341" cy="726574"/>
            <a:chOff x="0" y="0"/>
            <a:chExt cx="989788" cy="96876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83297" y="7294948"/>
            <a:ext cx="742341" cy="726574"/>
            <a:chOff x="0" y="0"/>
            <a:chExt cx="989788" cy="96876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968403" y="7549332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425751" y="5872388"/>
            <a:ext cx="3898421" cy="773644"/>
            <a:chOff x="0" y="0"/>
            <a:chExt cx="4318263" cy="85696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2C92D5">
                <a:alpha val="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5928554" y="5895923"/>
            <a:ext cx="742341" cy="726574"/>
            <a:chOff x="0" y="0"/>
            <a:chExt cx="989788" cy="96876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135278" y="5872388"/>
            <a:ext cx="3898421" cy="773644"/>
            <a:chOff x="0" y="0"/>
            <a:chExt cx="4318263" cy="8569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2C92D5">
                <a:alpha val="9804"/>
              </a:srgbClr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3040019" y="6125860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1059342" y="4813062"/>
            <a:ext cx="3898421" cy="773644"/>
            <a:chOff x="0" y="0"/>
            <a:chExt cx="4318263" cy="8569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3EDAD8">
                <a:alpha val="9804"/>
              </a:srgbClr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1964083" y="4942710"/>
            <a:ext cx="251486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688172" y="4836598"/>
            <a:ext cx="742341" cy="726574"/>
            <a:chOff x="0" y="0"/>
            <a:chExt cx="989788" cy="96876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33" name="TextBox 33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 rot="-5400000">
            <a:off x="5932078" y="6897590"/>
            <a:ext cx="750473" cy="48895"/>
            <a:chOff x="0" y="0"/>
            <a:chExt cx="9445811" cy="635000"/>
          </a:xfrm>
        </p:grpSpPr>
        <p:sp>
          <p:nvSpPr>
            <p:cNvPr id="35" name="Freeform 35"/>
            <p:cNvSpPr/>
            <p:nvPr/>
          </p:nvSpPr>
          <p:spPr>
            <a:xfrm>
              <a:off x="-16002" y="212852"/>
              <a:ext cx="9477815" cy="209296"/>
            </a:xfrm>
            <a:custGeom>
              <a:avLst/>
              <a:gdLst/>
              <a:ahLst/>
              <a:cxnLst/>
              <a:rect l="l" t="t" r="r" b="b"/>
              <a:pathLst>
                <a:path w="9477815" h="209296">
                  <a:moveTo>
                    <a:pt x="9355006" y="9398"/>
                  </a:moveTo>
                  <a:lnTo>
                    <a:pt x="8570065" y="9398"/>
                  </a:lnTo>
                  <a:lnTo>
                    <a:pt x="6295783" y="9398"/>
                  </a:lnTo>
                  <a:lnTo>
                    <a:pt x="3536357" y="9398"/>
                  </a:lnTo>
                  <a:lnTo>
                    <a:pt x="1150376" y="9398"/>
                  </a:lnTo>
                  <a:cubicBezTo>
                    <a:pt x="76467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29551" y="199898"/>
                  </a:lnTo>
                  <a:lnTo>
                    <a:pt x="3203833" y="199898"/>
                  </a:lnTo>
                  <a:lnTo>
                    <a:pt x="5963260" y="199898"/>
                  </a:lnTo>
                  <a:lnTo>
                    <a:pt x="8349240" y="199898"/>
                  </a:lnTo>
                  <a:cubicBezTo>
                    <a:pt x="8734943" y="199898"/>
                    <a:pt x="9096815" y="209296"/>
                    <a:pt x="9344465" y="199898"/>
                  </a:cubicBezTo>
                  <a:cubicBezTo>
                    <a:pt x="9348021" y="199771"/>
                    <a:pt x="9351450" y="199898"/>
                    <a:pt x="9355006" y="199898"/>
                  </a:cubicBezTo>
                  <a:cubicBezTo>
                    <a:pt x="9477561" y="199898"/>
                    <a:pt x="9477815" y="9398"/>
                    <a:pt x="935500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6" name="TextBox 36"/>
          <p:cNvSpPr txBox="1"/>
          <p:nvPr/>
        </p:nvSpPr>
        <p:spPr>
          <a:xfrm>
            <a:off x="11059208" y="7401972"/>
            <a:ext cx="251486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943417" y="5895923"/>
            <a:ext cx="742341" cy="726574"/>
            <a:chOff x="0" y="0"/>
            <a:chExt cx="989788" cy="96876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39" name="TextBox 39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2987592" y="6125860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3501687" y="4813062"/>
            <a:ext cx="3898421" cy="773644"/>
            <a:chOff x="0" y="0"/>
            <a:chExt cx="4318263" cy="85696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3EDAD8">
                <a:alpha val="9804"/>
              </a:srgbClr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7026702" y="4836598"/>
            <a:ext cx="742341" cy="726574"/>
            <a:chOff x="0" y="0"/>
            <a:chExt cx="989788" cy="96876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45" name="TextBox 45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4063528" y="4942710"/>
            <a:ext cx="251486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</a:t>
            </a:r>
          </a:p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my life?</a:t>
            </a:r>
          </a:p>
        </p:txBody>
      </p:sp>
      <p:grpSp>
        <p:nvGrpSpPr>
          <p:cNvPr id="47" name="Group 47"/>
          <p:cNvGrpSpPr/>
          <p:nvPr/>
        </p:nvGrpSpPr>
        <p:grpSpPr>
          <a:xfrm rot="-5400000">
            <a:off x="6517786" y="6436834"/>
            <a:ext cx="1834321" cy="48895"/>
            <a:chOff x="0" y="0"/>
            <a:chExt cx="23087637" cy="635000"/>
          </a:xfrm>
        </p:grpSpPr>
        <p:sp>
          <p:nvSpPr>
            <p:cNvPr id="48" name="Freeform 48"/>
            <p:cNvSpPr/>
            <p:nvPr/>
          </p:nvSpPr>
          <p:spPr>
            <a:xfrm>
              <a:off x="-16002" y="212852"/>
              <a:ext cx="23119641" cy="209296"/>
            </a:xfrm>
            <a:custGeom>
              <a:avLst/>
              <a:gdLst/>
              <a:ahLst/>
              <a:cxnLst/>
              <a:rect l="l" t="t" r="r" b="b"/>
              <a:pathLst>
                <a:path w="23119641" h="209296">
                  <a:moveTo>
                    <a:pt x="22996832" y="9398"/>
                  </a:moveTo>
                  <a:lnTo>
                    <a:pt x="21458833" y="9398"/>
                  </a:lnTo>
                  <a:lnTo>
                    <a:pt x="15600821" y="9398"/>
                  </a:lnTo>
                  <a:lnTo>
                    <a:pt x="8493192" y="9398"/>
                  </a:lnTo>
                  <a:lnTo>
                    <a:pt x="2347472" y="9398"/>
                  </a:lnTo>
                  <a:cubicBezTo>
                    <a:pt x="135399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78679" y="199898"/>
                  </a:lnTo>
                  <a:lnTo>
                    <a:pt x="7636691" y="199898"/>
                  </a:lnTo>
                  <a:lnTo>
                    <a:pt x="14744320" y="199898"/>
                  </a:lnTo>
                  <a:lnTo>
                    <a:pt x="20890040" y="199898"/>
                  </a:lnTo>
                  <a:cubicBezTo>
                    <a:pt x="21883518" y="199898"/>
                    <a:pt x="22738641" y="209296"/>
                    <a:pt x="22986291" y="199898"/>
                  </a:cubicBezTo>
                  <a:cubicBezTo>
                    <a:pt x="22989848" y="199771"/>
                    <a:pt x="22993275" y="199898"/>
                    <a:pt x="22996832" y="199898"/>
                  </a:cubicBezTo>
                  <a:cubicBezTo>
                    <a:pt x="23119387" y="199898"/>
                    <a:pt x="23119641" y="9398"/>
                    <a:pt x="2299683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2887638" y="2632703"/>
            <a:ext cx="3898421" cy="773644"/>
            <a:chOff x="0" y="0"/>
            <a:chExt cx="4318263" cy="85696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2C92D5">
                <a:alpha val="9804"/>
              </a:srgbClr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6390441" y="2656238"/>
            <a:ext cx="742341" cy="726574"/>
            <a:chOff x="0" y="0"/>
            <a:chExt cx="989788" cy="96876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53" name="TextBox 53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3449479" y="2762350"/>
            <a:ext cx="251486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</a:t>
            </a:r>
          </a:p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not just yet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2039125" y="3718611"/>
            <a:ext cx="3898421" cy="773644"/>
            <a:chOff x="0" y="0"/>
            <a:chExt cx="4318263" cy="856962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3EDAD8">
                <a:alpha val="9804"/>
              </a:srgbClr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6198412" y="4080986"/>
            <a:ext cx="570227" cy="48895"/>
            <a:chOff x="0" y="0"/>
            <a:chExt cx="7177153" cy="635000"/>
          </a:xfrm>
        </p:grpSpPr>
        <p:sp>
          <p:nvSpPr>
            <p:cNvPr id="58" name="Freeform 58"/>
            <p:cNvSpPr/>
            <p:nvPr/>
          </p:nvSpPr>
          <p:spPr>
            <a:xfrm>
              <a:off x="-16002" y="212852"/>
              <a:ext cx="7209158" cy="209296"/>
            </a:xfrm>
            <a:custGeom>
              <a:avLst/>
              <a:gdLst/>
              <a:ahLst/>
              <a:cxnLst/>
              <a:rect l="l" t="t" r="r" b="b"/>
              <a:pathLst>
                <a:path w="7209158" h="209296">
                  <a:moveTo>
                    <a:pt x="7086348" y="9398"/>
                  </a:moveTo>
                  <a:lnTo>
                    <a:pt x="6426642" y="9398"/>
                  </a:lnTo>
                  <a:lnTo>
                    <a:pt x="4748340" y="9398"/>
                  </a:lnTo>
                  <a:lnTo>
                    <a:pt x="2712027" y="9398"/>
                  </a:lnTo>
                  <a:lnTo>
                    <a:pt x="951297" y="9398"/>
                  </a:lnTo>
                  <a:cubicBezTo>
                    <a:pt x="66666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88340" y="199898"/>
                  </a:lnTo>
                  <a:lnTo>
                    <a:pt x="2466642" y="199898"/>
                  </a:lnTo>
                  <a:lnTo>
                    <a:pt x="4502955" y="199898"/>
                  </a:lnTo>
                  <a:lnTo>
                    <a:pt x="6263685" y="199898"/>
                  </a:lnTo>
                  <a:cubicBezTo>
                    <a:pt x="6548313" y="199898"/>
                    <a:pt x="6828158" y="209296"/>
                    <a:pt x="7075808" y="199898"/>
                  </a:cubicBezTo>
                  <a:cubicBezTo>
                    <a:pt x="7079363" y="199771"/>
                    <a:pt x="7082792" y="199898"/>
                    <a:pt x="7086348" y="199898"/>
                  </a:cubicBezTo>
                  <a:cubicBezTo>
                    <a:pt x="7208903" y="199898"/>
                    <a:pt x="7209158" y="9398"/>
                    <a:pt x="708634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5564140" y="3742147"/>
            <a:ext cx="742341" cy="726574"/>
            <a:chOff x="0" y="0"/>
            <a:chExt cx="989788" cy="968765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1" name="TextBox 61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2600966" y="3972084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Do it.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2350454" y="3718611"/>
            <a:ext cx="3898421" cy="773644"/>
            <a:chOff x="0" y="0"/>
            <a:chExt cx="4318263" cy="85696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2C92D5">
                <a:alpha val="9804"/>
              </a:srgbClr>
            </a:solidFill>
          </p:spPr>
        </p:sp>
      </p:grpSp>
      <p:sp>
        <p:nvSpPr>
          <p:cNvPr id="65" name="TextBox 65"/>
          <p:cNvSpPr txBox="1"/>
          <p:nvPr/>
        </p:nvSpPr>
        <p:spPr>
          <a:xfrm>
            <a:off x="13255195" y="3972084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12158593" y="3742147"/>
            <a:ext cx="742341" cy="726574"/>
            <a:chOff x="0" y="0"/>
            <a:chExt cx="989788" cy="96876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68" name="TextBox 68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NO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1673391" y="2632703"/>
            <a:ext cx="3898421" cy="773644"/>
            <a:chOff x="0" y="0"/>
            <a:chExt cx="4318263" cy="856962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4318263" cy="856962"/>
            </a:xfrm>
            <a:custGeom>
              <a:avLst/>
              <a:gdLst/>
              <a:ahLst/>
              <a:cxnLst/>
              <a:rect l="l" t="t" r="r" b="b"/>
              <a:pathLst>
                <a:path w="4318263" h="856962">
                  <a:moveTo>
                    <a:pt x="0" y="0"/>
                  </a:moveTo>
                  <a:lnTo>
                    <a:pt x="4318263" y="0"/>
                  </a:lnTo>
                  <a:lnTo>
                    <a:pt x="4318263" y="856962"/>
                  </a:lnTo>
                  <a:lnTo>
                    <a:pt x="0" y="856962"/>
                  </a:lnTo>
                  <a:close/>
                </a:path>
              </a:pathLst>
            </a:custGeom>
            <a:solidFill>
              <a:srgbClr val="3EDAD8">
                <a:alpha val="9804"/>
              </a:srgbClr>
            </a:solidFill>
          </p:spPr>
        </p:sp>
      </p:grpSp>
      <p:sp>
        <p:nvSpPr>
          <p:cNvPr id="71" name="TextBox 71"/>
          <p:cNvSpPr txBox="1"/>
          <p:nvPr/>
        </p:nvSpPr>
        <p:spPr>
          <a:xfrm>
            <a:off x="12578132" y="2829025"/>
            <a:ext cx="25148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11302220" y="2656238"/>
            <a:ext cx="742341" cy="726574"/>
            <a:chOff x="0" y="0"/>
            <a:chExt cx="989788" cy="96876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89788" cy="968765"/>
            </a:xfrm>
            <a:custGeom>
              <a:avLst/>
              <a:gdLst/>
              <a:ahLst/>
              <a:cxnLst/>
              <a:rect l="l" t="t" r="r" b="b"/>
              <a:pathLst>
                <a:path w="989788" h="968765">
                  <a:moveTo>
                    <a:pt x="0" y="0"/>
                  </a:moveTo>
                  <a:lnTo>
                    <a:pt x="989788" y="0"/>
                  </a:lnTo>
                  <a:lnTo>
                    <a:pt x="989788" y="968765"/>
                  </a:lnTo>
                  <a:lnTo>
                    <a:pt x="0" y="968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85" b="-1085"/>
              </a:stretch>
            </a:blipFill>
          </p:spPr>
        </p:sp>
        <p:sp>
          <p:nvSpPr>
            <p:cNvPr id="74" name="TextBox 74"/>
            <p:cNvSpPr txBox="1"/>
            <p:nvPr/>
          </p:nvSpPr>
          <p:spPr>
            <a:xfrm>
              <a:off x="114364" y="315682"/>
              <a:ext cx="761060" cy="318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0"/>
                </a:lnSpc>
              </a:pPr>
              <a:r>
                <a:rPr lang="en-US" sz="1499">
                  <a:solidFill>
                    <a:srgbClr val="FFFFFF"/>
                  </a:solidFill>
                  <a:latin typeface="Aileron Bold"/>
                </a:rPr>
                <a:t>YES</a:t>
              </a:r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  <p:grpSp>
        <p:nvGrpSpPr>
          <p:cNvPr id="76" name="Group 76"/>
          <p:cNvGrpSpPr/>
          <p:nvPr/>
        </p:nvGrpSpPr>
        <p:grpSpPr>
          <a:xfrm rot="-5400000">
            <a:off x="11943389" y="6897590"/>
            <a:ext cx="750473" cy="48895"/>
            <a:chOff x="0" y="0"/>
            <a:chExt cx="9445811" cy="635000"/>
          </a:xfrm>
        </p:grpSpPr>
        <p:sp>
          <p:nvSpPr>
            <p:cNvPr id="77" name="Freeform 77"/>
            <p:cNvSpPr/>
            <p:nvPr/>
          </p:nvSpPr>
          <p:spPr>
            <a:xfrm>
              <a:off x="-16002" y="212852"/>
              <a:ext cx="9477815" cy="209296"/>
            </a:xfrm>
            <a:custGeom>
              <a:avLst/>
              <a:gdLst/>
              <a:ahLst/>
              <a:cxnLst/>
              <a:rect l="l" t="t" r="r" b="b"/>
              <a:pathLst>
                <a:path w="9477815" h="209296">
                  <a:moveTo>
                    <a:pt x="9355006" y="9398"/>
                  </a:moveTo>
                  <a:lnTo>
                    <a:pt x="8570065" y="9398"/>
                  </a:lnTo>
                  <a:lnTo>
                    <a:pt x="6295783" y="9398"/>
                  </a:lnTo>
                  <a:lnTo>
                    <a:pt x="3536357" y="9398"/>
                  </a:lnTo>
                  <a:lnTo>
                    <a:pt x="1150376" y="9398"/>
                  </a:lnTo>
                  <a:cubicBezTo>
                    <a:pt x="76467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29551" y="199898"/>
                  </a:lnTo>
                  <a:lnTo>
                    <a:pt x="3203833" y="199898"/>
                  </a:lnTo>
                  <a:lnTo>
                    <a:pt x="5963260" y="199898"/>
                  </a:lnTo>
                  <a:lnTo>
                    <a:pt x="8349240" y="199898"/>
                  </a:lnTo>
                  <a:cubicBezTo>
                    <a:pt x="8734943" y="199898"/>
                    <a:pt x="9096815" y="209296"/>
                    <a:pt x="9344465" y="199898"/>
                  </a:cubicBezTo>
                  <a:cubicBezTo>
                    <a:pt x="9348021" y="199771"/>
                    <a:pt x="9351450" y="199898"/>
                    <a:pt x="9355006" y="199898"/>
                  </a:cubicBezTo>
                  <a:cubicBezTo>
                    <a:pt x="9477561" y="199898"/>
                    <a:pt x="9477815" y="9398"/>
                    <a:pt x="935500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8" name="Group 78"/>
          <p:cNvGrpSpPr/>
          <p:nvPr/>
        </p:nvGrpSpPr>
        <p:grpSpPr>
          <a:xfrm rot="-5400000">
            <a:off x="10107342" y="6436834"/>
            <a:ext cx="1834321" cy="48895"/>
            <a:chOff x="0" y="0"/>
            <a:chExt cx="23087637" cy="635000"/>
          </a:xfrm>
        </p:grpSpPr>
        <p:sp>
          <p:nvSpPr>
            <p:cNvPr id="79" name="Freeform 79"/>
            <p:cNvSpPr/>
            <p:nvPr/>
          </p:nvSpPr>
          <p:spPr>
            <a:xfrm>
              <a:off x="-16002" y="212852"/>
              <a:ext cx="23119641" cy="209296"/>
            </a:xfrm>
            <a:custGeom>
              <a:avLst/>
              <a:gdLst/>
              <a:ahLst/>
              <a:cxnLst/>
              <a:rect l="l" t="t" r="r" b="b"/>
              <a:pathLst>
                <a:path w="23119641" h="209296">
                  <a:moveTo>
                    <a:pt x="22996832" y="9398"/>
                  </a:moveTo>
                  <a:lnTo>
                    <a:pt x="21458833" y="9398"/>
                  </a:lnTo>
                  <a:lnTo>
                    <a:pt x="15600821" y="9398"/>
                  </a:lnTo>
                  <a:lnTo>
                    <a:pt x="8493192" y="9398"/>
                  </a:lnTo>
                  <a:lnTo>
                    <a:pt x="2347472" y="9398"/>
                  </a:lnTo>
                  <a:cubicBezTo>
                    <a:pt x="1353993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778679" y="199898"/>
                  </a:lnTo>
                  <a:lnTo>
                    <a:pt x="7636691" y="199898"/>
                  </a:lnTo>
                  <a:lnTo>
                    <a:pt x="14744320" y="199898"/>
                  </a:lnTo>
                  <a:lnTo>
                    <a:pt x="20890040" y="199898"/>
                  </a:lnTo>
                  <a:cubicBezTo>
                    <a:pt x="21883518" y="199898"/>
                    <a:pt x="22738641" y="209296"/>
                    <a:pt x="22986291" y="199898"/>
                  </a:cubicBezTo>
                  <a:cubicBezTo>
                    <a:pt x="22989848" y="199771"/>
                    <a:pt x="22993275" y="199898"/>
                    <a:pt x="22996832" y="199898"/>
                  </a:cubicBezTo>
                  <a:cubicBezTo>
                    <a:pt x="23119387" y="199898"/>
                    <a:pt x="23119641" y="9398"/>
                    <a:pt x="2299683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80" name="Group 80"/>
          <p:cNvGrpSpPr/>
          <p:nvPr/>
        </p:nvGrpSpPr>
        <p:grpSpPr>
          <a:xfrm rot="-5400000">
            <a:off x="5980927" y="4080986"/>
            <a:ext cx="1512473" cy="48895"/>
            <a:chOff x="0" y="0"/>
            <a:chExt cx="19036704" cy="635000"/>
          </a:xfrm>
        </p:grpSpPr>
        <p:sp>
          <p:nvSpPr>
            <p:cNvPr id="81" name="Freeform 81"/>
            <p:cNvSpPr/>
            <p:nvPr/>
          </p:nvSpPr>
          <p:spPr>
            <a:xfrm>
              <a:off x="-16002" y="212852"/>
              <a:ext cx="19068707" cy="209296"/>
            </a:xfrm>
            <a:custGeom>
              <a:avLst/>
              <a:gdLst/>
              <a:ahLst/>
              <a:cxnLst/>
              <a:rect l="l" t="t" r="r" b="b"/>
              <a:pathLst>
                <a:path w="19068707" h="209296">
                  <a:moveTo>
                    <a:pt x="18945899" y="9398"/>
                  </a:moveTo>
                  <a:lnTo>
                    <a:pt x="17631519" y="9398"/>
                  </a:lnTo>
                  <a:lnTo>
                    <a:pt x="12837694" y="9398"/>
                  </a:lnTo>
                  <a:lnTo>
                    <a:pt x="7021262" y="9398"/>
                  </a:lnTo>
                  <a:lnTo>
                    <a:pt x="1991995" y="9398"/>
                  </a:lnTo>
                  <a:cubicBezTo>
                    <a:pt x="1178995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26530" y="199898"/>
                  </a:lnTo>
                  <a:lnTo>
                    <a:pt x="6320356" y="199898"/>
                  </a:lnTo>
                  <a:lnTo>
                    <a:pt x="12136789" y="199898"/>
                  </a:lnTo>
                  <a:lnTo>
                    <a:pt x="17166056" y="199898"/>
                  </a:lnTo>
                  <a:cubicBezTo>
                    <a:pt x="17979054" y="199898"/>
                    <a:pt x="18687707" y="209296"/>
                    <a:pt x="18935357" y="199898"/>
                  </a:cubicBezTo>
                  <a:cubicBezTo>
                    <a:pt x="18938914" y="199771"/>
                    <a:pt x="18942343" y="199898"/>
                    <a:pt x="18945899" y="199898"/>
                  </a:cubicBezTo>
                  <a:cubicBezTo>
                    <a:pt x="19068453" y="199898"/>
                    <a:pt x="19068707" y="9398"/>
                    <a:pt x="1894589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82" name="Group 82"/>
          <p:cNvGrpSpPr/>
          <p:nvPr/>
        </p:nvGrpSpPr>
        <p:grpSpPr>
          <a:xfrm rot="-5400000">
            <a:off x="10886046" y="4080986"/>
            <a:ext cx="1512473" cy="48895"/>
            <a:chOff x="0" y="0"/>
            <a:chExt cx="19036704" cy="635000"/>
          </a:xfrm>
        </p:grpSpPr>
        <p:sp>
          <p:nvSpPr>
            <p:cNvPr id="83" name="Freeform 83"/>
            <p:cNvSpPr/>
            <p:nvPr/>
          </p:nvSpPr>
          <p:spPr>
            <a:xfrm>
              <a:off x="-16002" y="212852"/>
              <a:ext cx="19068707" cy="209296"/>
            </a:xfrm>
            <a:custGeom>
              <a:avLst/>
              <a:gdLst/>
              <a:ahLst/>
              <a:cxnLst/>
              <a:rect l="l" t="t" r="r" b="b"/>
              <a:pathLst>
                <a:path w="19068707" h="209296">
                  <a:moveTo>
                    <a:pt x="18945899" y="9398"/>
                  </a:moveTo>
                  <a:lnTo>
                    <a:pt x="17631519" y="9398"/>
                  </a:lnTo>
                  <a:lnTo>
                    <a:pt x="12837694" y="9398"/>
                  </a:lnTo>
                  <a:lnTo>
                    <a:pt x="7021262" y="9398"/>
                  </a:lnTo>
                  <a:lnTo>
                    <a:pt x="1991995" y="9398"/>
                  </a:lnTo>
                  <a:cubicBezTo>
                    <a:pt x="1178995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26530" y="199898"/>
                  </a:lnTo>
                  <a:lnTo>
                    <a:pt x="6320356" y="199898"/>
                  </a:lnTo>
                  <a:lnTo>
                    <a:pt x="12136789" y="199898"/>
                  </a:lnTo>
                  <a:lnTo>
                    <a:pt x="17166056" y="199898"/>
                  </a:lnTo>
                  <a:cubicBezTo>
                    <a:pt x="17979054" y="199898"/>
                    <a:pt x="18687707" y="209296"/>
                    <a:pt x="18935357" y="199898"/>
                  </a:cubicBezTo>
                  <a:cubicBezTo>
                    <a:pt x="18938914" y="199771"/>
                    <a:pt x="18942343" y="199898"/>
                    <a:pt x="18945899" y="199898"/>
                  </a:cubicBezTo>
                  <a:cubicBezTo>
                    <a:pt x="19068453" y="199898"/>
                    <a:pt x="19068707" y="9398"/>
                    <a:pt x="1894589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84" name="Group 84"/>
          <p:cNvGrpSpPr/>
          <p:nvPr/>
        </p:nvGrpSpPr>
        <p:grpSpPr>
          <a:xfrm>
            <a:off x="11617835" y="4056538"/>
            <a:ext cx="570227" cy="48895"/>
            <a:chOff x="0" y="0"/>
            <a:chExt cx="7177153" cy="635000"/>
          </a:xfrm>
        </p:grpSpPr>
        <p:sp>
          <p:nvSpPr>
            <p:cNvPr id="85" name="Freeform 85"/>
            <p:cNvSpPr/>
            <p:nvPr/>
          </p:nvSpPr>
          <p:spPr>
            <a:xfrm>
              <a:off x="-16002" y="212852"/>
              <a:ext cx="7209158" cy="209296"/>
            </a:xfrm>
            <a:custGeom>
              <a:avLst/>
              <a:gdLst/>
              <a:ahLst/>
              <a:cxnLst/>
              <a:rect l="l" t="t" r="r" b="b"/>
              <a:pathLst>
                <a:path w="7209158" h="209296">
                  <a:moveTo>
                    <a:pt x="7086348" y="9398"/>
                  </a:moveTo>
                  <a:lnTo>
                    <a:pt x="6426642" y="9398"/>
                  </a:lnTo>
                  <a:lnTo>
                    <a:pt x="4748340" y="9398"/>
                  </a:lnTo>
                  <a:lnTo>
                    <a:pt x="2712027" y="9398"/>
                  </a:lnTo>
                  <a:lnTo>
                    <a:pt x="951297" y="9398"/>
                  </a:lnTo>
                  <a:cubicBezTo>
                    <a:pt x="66666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88340" y="199898"/>
                  </a:lnTo>
                  <a:lnTo>
                    <a:pt x="2466642" y="199898"/>
                  </a:lnTo>
                  <a:lnTo>
                    <a:pt x="4502955" y="199898"/>
                  </a:lnTo>
                  <a:lnTo>
                    <a:pt x="6263685" y="199898"/>
                  </a:lnTo>
                  <a:cubicBezTo>
                    <a:pt x="6548313" y="199898"/>
                    <a:pt x="6828158" y="209296"/>
                    <a:pt x="7075808" y="199898"/>
                  </a:cubicBezTo>
                  <a:cubicBezTo>
                    <a:pt x="7079363" y="199771"/>
                    <a:pt x="7082792" y="199898"/>
                    <a:pt x="7086348" y="199898"/>
                  </a:cubicBezTo>
                  <a:cubicBezTo>
                    <a:pt x="7208903" y="199898"/>
                    <a:pt x="7209158" y="9398"/>
                    <a:pt x="7086348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65835" y="5927955"/>
            <a:ext cx="1037886" cy="48895"/>
            <a:chOff x="0" y="0"/>
            <a:chExt cx="13063322" cy="635000"/>
          </a:xfrm>
        </p:grpSpPr>
        <p:sp>
          <p:nvSpPr>
            <p:cNvPr id="3" name="Freeform 3"/>
            <p:cNvSpPr/>
            <p:nvPr/>
          </p:nvSpPr>
          <p:spPr>
            <a:xfrm>
              <a:off x="-16002" y="212852"/>
              <a:ext cx="13095326" cy="209296"/>
            </a:xfrm>
            <a:custGeom>
              <a:avLst/>
              <a:gdLst/>
              <a:ahLst/>
              <a:cxnLst/>
              <a:rect l="l" t="t" r="r" b="b"/>
              <a:pathLst>
                <a:path w="13095326" h="209296">
                  <a:moveTo>
                    <a:pt x="12972517" y="9398"/>
                  </a:moveTo>
                  <a:lnTo>
                    <a:pt x="11987882" y="9398"/>
                  </a:lnTo>
                  <a:lnTo>
                    <a:pt x="8763274" y="9398"/>
                  </a:lnTo>
                  <a:lnTo>
                    <a:pt x="4850800" y="9398"/>
                  </a:lnTo>
                  <a:lnTo>
                    <a:pt x="1467819" y="9398"/>
                  </a:lnTo>
                  <a:cubicBezTo>
                    <a:pt x="9209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154721" y="199898"/>
                  </a:lnTo>
                  <a:lnTo>
                    <a:pt x="4379329" y="199898"/>
                  </a:lnTo>
                  <a:lnTo>
                    <a:pt x="8291803" y="199898"/>
                  </a:lnTo>
                  <a:lnTo>
                    <a:pt x="11674784" y="199898"/>
                  </a:lnTo>
                  <a:cubicBezTo>
                    <a:pt x="12221655" y="199898"/>
                    <a:pt x="12714326" y="209296"/>
                    <a:pt x="12961977" y="199898"/>
                  </a:cubicBezTo>
                  <a:cubicBezTo>
                    <a:pt x="12965533" y="199771"/>
                    <a:pt x="12968961" y="199898"/>
                    <a:pt x="12972517" y="199898"/>
                  </a:cubicBezTo>
                  <a:cubicBezTo>
                    <a:pt x="13095072" y="199898"/>
                    <a:pt x="13095326" y="9398"/>
                    <a:pt x="1297251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7348" y="5657461"/>
            <a:ext cx="4068894" cy="1012647"/>
            <a:chOff x="0" y="0"/>
            <a:chExt cx="5425192" cy="135019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425192" cy="1350195"/>
              <a:chOff x="0" y="0"/>
              <a:chExt cx="14026495" cy="349084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4026494" cy="3490845"/>
              </a:xfrm>
              <a:custGeom>
                <a:avLst/>
                <a:gdLst/>
                <a:ahLst/>
                <a:cxnLst/>
                <a:rect l="l" t="t" r="r" b="b"/>
                <a:pathLst>
                  <a:path w="14026494" h="3490845">
                    <a:moveTo>
                      <a:pt x="0" y="0"/>
                    </a:moveTo>
                    <a:lnTo>
                      <a:pt x="0" y="3490845"/>
                    </a:lnTo>
                    <a:lnTo>
                      <a:pt x="14026494" y="3490845"/>
                    </a:lnTo>
                    <a:lnTo>
                      <a:pt x="14026494" y="0"/>
                    </a:lnTo>
                    <a:lnTo>
                      <a:pt x="0" y="0"/>
                    </a:lnTo>
                    <a:close/>
                    <a:moveTo>
                      <a:pt x="13965535" y="3429886"/>
                    </a:moveTo>
                    <a:lnTo>
                      <a:pt x="59690" y="3429886"/>
                    </a:lnTo>
                    <a:lnTo>
                      <a:pt x="59690" y="59690"/>
                    </a:lnTo>
                    <a:lnTo>
                      <a:pt x="13965535" y="59690"/>
                    </a:lnTo>
                    <a:lnTo>
                      <a:pt x="13965535" y="3429886"/>
                    </a:lnTo>
                    <a:close/>
                  </a:path>
                </a:pathLst>
              </a:custGeom>
              <a:solidFill>
                <a:srgbClr val="191919">
                  <a:alpha val="19608"/>
                </a:srgbClr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357580" y="435703"/>
              <a:ext cx="4710033" cy="450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u="none" spc="84">
                  <a:solidFill>
                    <a:srgbClr val="191919"/>
                  </a:solidFill>
                  <a:latin typeface="Aileron Bold"/>
                </a:rPr>
                <a:t>IS IT HARD?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56242" y="6139337"/>
            <a:ext cx="1028536" cy="48895"/>
            <a:chOff x="0" y="0"/>
            <a:chExt cx="12945637" cy="635000"/>
          </a:xfrm>
        </p:grpSpPr>
        <p:sp>
          <p:nvSpPr>
            <p:cNvPr id="9" name="Freeform 9"/>
            <p:cNvSpPr/>
            <p:nvPr/>
          </p:nvSpPr>
          <p:spPr>
            <a:xfrm>
              <a:off x="-16002" y="212852"/>
              <a:ext cx="12977641" cy="209296"/>
            </a:xfrm>
            <a:custGeom>
              <a:avLst/>
              <a:gdLst/>
              <a:ahLst/>
              <a:cxnLst/>
              <a:rect l="l" t="t" r="r" b="b"/>
              <a:pathLst>
                <a:path w="12977641" h="209296">
                  <a:moveTo>
                    <a:pt x="12854832" y="9398"/>
                  </a:moveTo>
                  <a:lnTo>
                    <a:pt x="11876694" y="9398"/>
                  </a:lnTo>
                  <a:lnTo>
                    <a:pt x="8683001" y="9398"/>
                  </a:lnTo>
                  <a:lnTo>
                    <a:pt x="4808039" y="9398"/>
                  </a:lnTo>
                  <a:lnTo>
                    <a:pt x="1457492" y="9398"/>
                  </a:lnTo>
                  <a:cubicBezTo>
                    <a:pt x="91586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147396" y="199898"/>
                  </a:lnTo>
                  <a:lnTo>
                    <a:pt x="4341088" y="199898"/>
                  </a:lnTo>
                  <a:lnTo>
                    <a:pt x="8216051" y="199898"/>
                  </a:lnTo>
                  <a:lnTo>
                    <a:pt x="11566597" y="199898"/>
                  </a:lnTo>
                  <a:cubicBezTo>
                    <a:pt x="12108225" y="199898"/>
                    <a:pt x="12596641" y="209296"/>
                    <a:pt x="12844291" y="199898"/>
                  </a:cubicBezTo>
                  <a:cubicBezTo>
                    <a:pt x="12847847" y="199771"/>
                    <a:pt x="12851277" y="199898"/>
                    <a:pt x="12854832" y="199898"/>
                  </a:cubicBezTo>
                  <a:cubicBezTo>
                    <a:pt x="12977387" y="199898"/>
                    <a:pt x="12977641" y="9398"/>
                    <a:pt x="1285483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583823" y="6410042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7235228" y="5010695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12" name="Freeform 12"/>
          <p:cNvSpPr/>
          <p:nvPr/>
        </p:nvSpPr>
        <p:spPr>
          <a:xfrm>
            <a:off x="6583823" y="523250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7235228" y="6247343"/>
            <a:ext cx="3036821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14" name="TextBox 14"/>
          <p:cNvSpPr txBox="1"/>
          <p:nvPr/>
        </p:nvSpPr>
        <p:spPr>
          <a:xfrm>
            <a:off x="7534184" y="6536758"/>
            <a:ext cx="2471168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34184" y="5176284"/>
            <a:ext cx="247116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9618962" y="4576668"/>
            <a:ext cx="821675" cy="48895"/>
            <a:chOff x="0" y="0"/>
            <a:chExt cx="10341989" cy="635000"/>
          </a:xfrm>
        </p:grpSpPr>
        <p:sp>
          <p:nvSpPr>
            <p:cNvPr id="17" name="Freeform 17"/>
            <p:cNvSpPr/>
            <p:nvPr/>
          </p:nvSpPr>
          <p:spPr>
            <a:xfrm>
              <a:off x="-16002" y="212852"/>
              <a:ext cx="10373993" cy="209296"/>
            </a:xfrm>
            <a:custGeom>
              <a:avLst/>
              <a:gdLst/>
              <a:ahLst/>
              <a:cxnLst/>
              <a:rect l="l" t="t" r="r" b="b"/>
              <a:pathLst>
                <a:path w="10373993" h="209296">
                  <a:moveTo>
                    <a:pt x="10251183" y="9398"/>
                  </a:moveTo>
                  <a:lnTo>
                    <a:pt x="9416772" y="9398"/>
                  </a:lnTo>
                  <a:lnTo>
                    <a:pt x="6907063" y="9398"/>
                  </a:lnTo>
                  <a:lnTo>
                    <a:pt x="3861988" y="9398"/>
                  </a:lnTo>
                  <a:lnTo>
                    <a:pt x="1229017" y="9398"/>
                  </a:lnTo>
                  <a:cubicBezTo>
                    <a:pt x="80338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85333" y="199898"/>
                  </a:lnTo>
                  <a:lnTo>
                    <a:pt x="3495043" y="199898"/>
                  </a:lnTo>
                  <a:lnTo>
                    <a:pt x="6540118" y="199898"/>
                  </a:lnTo>
                  <a:lnTo>
                    <a:pt x="9173088" y="199898"/>
                  </a:lnTo>
                  <a:cubicBezTo>
                    <a:pt x="9598717" y="199898"/>
                    <a:pt x="9992993" y="209296"/>
                    <a:pt x="10240643" y="199898"/>
                  </a:cubicBezTo>
                  <a:cubicBezTo>
                    <a:pt x="10244199" y="199771"/>
                    <a:pt x="10247628" y="199898"/>
                    <a:pt x="10251183" y="199898"/>
                  </a:cubicBezTo>
                  <a:cubicBezTo>
                    <a:pt x="10373739" y="199898"/>
                    <a:pt x="10373993" y="9398"/>
                    <a:pt x="1025118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 rot="-5400000">
            <a:off x="6986225" y="4033743"/>
            <a:ext cx="1907525" cy="48895"/>
            <a:chOff x="0" y="0"/>
            <a:chExt cx="24009011" cy="635000"/>
          </a:xfrm>
        </p:grpSpPr>
        <p:sp>
          <p:nvSpPr>
            <p:cNvPr id="19" name="Freeform 19"/>
            <p:cNvSpPr/>
            <p:nvPr/>
          </p:nvSpPr>
          <p:spPr>
            <a:xfrm>
              <a:off x="-16002" y="212852"/>
              <a:ext cx="24041015" cy="209296"/>
            </a:xfrm>
            <a:custGeom>
              <a:avLst/>
              <a:gdLst/>
              <a:ahLst/>
              <a:cxnLst/>
              <a:rect l="l" t="t" r="r" b="b"/>
              <a:pathLst>
                <a:path w="24041015" h="209296">
                  <a:moveTo>
                    <a:pt x="23918207" y="9398"/>
                  </a:moveTo>
                  <a:lnTo>
                    <a:pt x="22329344" y="9398"/>
                  </a:lnTo>
                  <a:lnTo>
                    <a:pt x="16229287" y="9398"/>
                  </a:lnTo>
                  <a:lnTo>
                    <a:pt x="8827978" y="9398"/>
                  </a:lnTo>
                  <a:lnTo>
                    <a:pt x="2428324" y="9398"/>
                  </a:lnTo>
                  <a:cubicBezTo>
                    <a:pt x="1393796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836029" y="199898"/>
                  </a:lnTo>
                  <a:lnTo>
                    <a:pt x="7936088" y="199898"/>
                  </a:lnTo>
                  <a:lnTo>
                    <a:pt x="15337395" y="199898"/>
                  </a:lnTo>
                  <a:lnTo>
                    <a:pt x="21737050" y="199898"/>
                  </a:lnTo>
                  <a:cubicBezTo>
                    <a:pt x="22771577" y="199898"/>
                    <a:pt x="23660015" y="209296"/>
                    <a:pt x="23907665" y="199898"/>
                  </a:cubicBezTo>
                  <a:cubicBezTo>
                    <a:pt x="23911221" y="199771"/>
                    <a:pt x="23914650" y="199898"/>
                    <a:pt x="23918207" y="199898"/>
                  </a:cubicBezTo>
                  <a:cubicBezTo>
                    <a:pt x="24040760" y="199898"/>
                    <a:pt x="24041015" y="9398"/>
                    <a:pt x="2391820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7739033" y="290347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8265690" y="2698055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22" name="TextBox 22"/>
          <p:cNvSpPr txBox="1"/>
          <p:nvPr/>
        </p:nvSpPr>
        <p:spPr>
          <a:xfrm>
            <a:off x="8573077" y="2987469"/>
            <a:ext cx="242204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0357293" y="3732612"/>
            <a:ext cx="3066159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24" name="TextBox 24"/>
          <p:cNvSpPr txBox="1"/>
          <p:nvPr/>
        </p:nvSpPr>
        <p:spPr>
          <a:xfrm>
            <a:off x="10718295" y="3898201"/>
            <a:ext cx="234415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sp>
        <p:nvSpPr>
          <p:cNvPr id="25" name="Freeform 25"/>
          <p:cNvSpPr/>
          <p:nvPr/>
        </p:nvSpPr>
        <p:spPr>
          <a:xfrm>
            <a:off x="9828844" y="3977397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 rot="-5400000">
            <a:off x="8041698" y="7824333"/>
            <a:ext cx="1511818" cy="48895"/>
            <a:chOff x="0" y="0"/>
            <a:chExt cx="19028453" cy="635000"/>
          </a:xfrm>
        </p:grpSpPr>
        <p:sp>
          <p:nvSpPr>
            <p:cNvPr id="27" name="Freeform 27"/>
            <p:cNvSpPr/>
            <p:nvPr/>
          </p:nvSpPr>
          <p:spPr>
            <a:xfrm>
              <a:off x="-16002" y="212852"/>
              <a:ext cx="19060457" cy="209296"/>
            </a:xfrm>
            <a:custGeom>
              <a:avLst/>
              <a:gdLst/>
              <a:ahLst/>
              <a:cxnLst/>
              <a:rect l="l" t="t" r="r" b="b"/>
              <a:pathLst>
                <a:path w="19060457" h="209296">
                  <a:moveTo>
                    <a:pt x="18937647" y="9398"/>
                  </a:moveTo>
                  <a:lnTo>
                    <a:pt x="17623724" y="9398"/>
                  </a:lnTo>
                  <a:lnTo>
                    <a:pt x="12832066" y="9398"/>
                  </a:lnTo>
                  <a:lnTo>
                    <a:pt x="7018264" y="9398"/>
                  </a:lnTo>
                  <a:lnTo>
                    <a:pt x="1991271" y="9398"/>
                  </a:lnTo>
                  <a:cubicBezTo>
                    <a:pt x="117863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26017" y="199898"/>
                  </a:lnTo>
                  <a:lnTo>
                    <a:pt x="6317675" y="199898"/>
                  </a:lnTo>
                  <a:lnTo>
                    <a:pt x="12131477" y="199898"/>
                  </a:lnTo>
                  <a:lnTo>
                    <a:pt x="17158470" y="199898"/>
                  </a:lnTo>
                  <a:cubicBezTo>
                    <a:pt x="17971103" y="199898"/>
                    <a:pt x="18679457" y="209296"/>
                    <a:pt x="18927107" y="199898"/>
                  </a:cubicBezTo>
                  <a:cubicBezTo>
                    <a:pt x="18930663" y="199771"/>
                    <a:pt x="18934092" y="199898"/>
                    <a:pt x="18937647" y="199898"/>
                  </a:cubicBezTo>
                  <a:cubicBezTo>
                    <a:pt x="19060202" y="199898"/>
                    <a:pt x="19060457" y="9398"/>
                    <a:pt x="1893764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8596652" y="858837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>
            <a:off x="9088377" y="8412771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30" name="TextBox 30"/>
          <p:cNvSpPr txBox="1"/>
          <p:nvPr/>
        </p:nvSpPr>
        <p:spPr>
          <a:xfrm>
            <a:off x="9434958" y="8702186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sp>
        <p:nvSpPr>
          <p:cNvPr id="31" name="AutoShape 31"/>
          <p:cNvSpPr/>
          <p:nvPr/>
        </p:nvSpPr>
        <p:spPr>
          <a:xfrm>
            <a:off x="10444487" y="7248140"/>
            <a:ext cx="3036821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32" name="TextBox 32"/>
          <p:cNvSpPr txBox="1"/>
          <p:nvPr/>
        </p:nvSpPr>
        <p:spPr>
          <a:xfrm>
            <a:off x="10952993" y="7413729"/>
            <a:ext cx="201980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 my life?</a:t>
            </a:r>
          </a:p>
        </p:txBody>
      </p:sp>
      <p:grpSp>
        <p:nvGrpSpPr>
          <p:cNvPr id="33" name="Group 33"/>
          <p:cNvGrpSpPr/>
          <p:nvPr/>
        </p:nvGrpSpPr>
        <p:grpSpPr>
          <a:xfrm rot="-5400000">
            <a:off x="9901125" y="7253248"/>
            <a:ext cx="369647" cy="48895"/>
            <a:chOff x="0" y="0"/>
            <a:chExt cx="4652552" cy="635000"/>
          </a:xfrm>
        </p:grpSpPr>
        <p:sp>
          <p:nvSpPr>
            <p:cNvPr id="34" name="Freeform 34"/>
            <p:cNvSpPr/>
            <p:nvPr/>
          </p:nvSpPr>
          <p:spPr>
            <a:xfrm>
              <a:off x="-16002" y="212852"/>
              <a:ext cx="4684556" cy="209296"/>
            </a:xfrm>
            <a:custGeom>
              <a:avLst/>
              <a:gdLst/>
              <a:ahLst/>
              <a:cxnLst/>
              <a:rect l="l" t="t" r="r" b="b"/>
              <a:pathLst>
                <a:path w="4684556" h="209296">
                  <a:moveTo>
                    <a:pt x="4561747" y="9398"/>
                  </a:moveTo>
                  <a:lnTo>
                    <a:pt x="4041405" y="9398"/>
                  </a:lnTo>
                  <a:lnTo>
                    <a:pt x="3026319" y="9398"/>
                  </a:lnTo>
                  <a:lnTo>
                    <a:pt x="1794699" y="9398"/>
                  </a:lnTo>
                  <a:lnTo>
                    <a:pt x="729759" y="9398"/>
                  </a:lnTo>
                  <a:cubicBezTo>
                    <a:pt x="55760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31197" y="199898"/>
                  </a:lnTo>
                  <a:lnTo>
                    <a:pt x="1646283" y="199898"/>
                  </a:lnTo>
                  <a:lnTo>
                    <a:pt x="2877904" y="199898"/>
                  </a:lnTo>
                  <a:lnTo>
                    <a:pt x="3942844" y="199898"/>
                  </a:lnTo>
                  <a:cubicBezTo>
                    <a:pt x="4114995" y="199898"/>
                    <a:pt x="4303556" y="209296"/>
                    <a:pt x="4551206" y="199898"/>
                  </a:cubicBezTo>
                  <a:cubicBezTo>
                    <a:pt x="4554762" y="199771"/>
                    <a:pt x="4558191" y="199898"/>
                    <a:pt x="4561747" y="199898"/>
                  </a:cubicBezTo>
                  <a:cubicBezTo>
                    <a:pt x="4684302" y="199898"/>
                    <a:pt x="4684556" y="9398"/>
                    <a:pt x="4561747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5" name="Freeform 35"/>
          <p:cNvSpPr/>
          <p:nvPr/>
        </p:nvSpPr>
        <p:spPr>
          <a:xfrm>
            <a:off x="9884993" y="7442510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 rot="-5400000">
            <a:off x="11494149" y="6825319"/>
            <a:ext cx="796747" cy="48895"/>
            <a:chOff x="0" y="0"/>
            <a:chExt cx="10028240" cy="635000"/>
          </a:xfrm>
        </p:grpSpPr>
        <p:sp>
          <p:nvSpPr>
            <p:cNvPr id="37" name="Freeform 37"/>
            <p:cNvSpPr/>
            <p:nvPr/>
          </p:nvSpPr>
          <p:spPr>
            <a:xfrm>
              <a:off x="-16002" y="212852"/>
              <a:ext cx="10060244" cy="209296"/>
            </a:xfrm>
            <a:custGeom>
              <a:avLst/>
              <a:gdLst/>
              <a:ahLst/>
              <a:cxnLst/>
              <a:rect l="l" t="t" r="r" b="b"/>
              <a:pathLst>
                <a:path w="10060244" h="209296">
                  <a:moveTo>
                    <a:pt x="9937434" y="9398"/>
                  </a:moveTo>
                  <a:lnTo>
                    <a:pt x="9120342" y="9398"/>
                  </a:lnTo>
                  <a:lnTo>
                    <a:pt x="6693056" y="9398"/>
                  </a:lnTo>
                  <a:lnTo>
                    <a:pt x="3747985" y="9398"/>
                  </a:lnTo>
                  <a:lnTo>
                    <a:pt x="1201485" y="9398"/>
                  </a:lnTo>
                  <a:cubicBezTo>
                    <a:pt x="789834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65804" y="199898"/>
                  </a:lnTo>
                  <a:lnTo>
                    <a:pt x="3393092" y="199898"/>
                  </a:lnTo>
                  <a:lnTo>
                    <a:pt x="6338161" y="199898"/>
                  </a:lnTo>
                  <a:lnTo>
                    <a:pt x="8884661" y="199898"/>
                  </a:lnTo>
                  <a:cubicBezTo>
                    <a:pt x="9296312" y="199898"/>
                    <a:pt x="9679244" y="209296"/>
                    <a:pt x="9926894" y="199898"/>
                  </a:cubicBezTo>
                  <a:cubicBezTo>
                    <a:pt x="9930450" y="199771"/>
                    <a:pt x="9933879" y="199898"/>
                    <a:pt x="9937434" y="199898"/>
                  </a:cubicBezTo>
                  <a:cubicBezTo>
                    <a:pt x="10059990" y="199898"/>
                    <a:pt x="10060244" y="9398"/>
                    <a:pt x="993743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8" name="Freeform 38"/>
          <p:cNvSpPr/>
          <p:nvPr/>
        </p:nvSpPr>
        <p:spPr>
          <a:xfrm>
            <a:off x="11691568" y="6236418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AutoShape 39"/>
          <p:cNvSpPr/>
          <p:nvPr/>
        </p:nvSpPr>
        <p:spPr>
          <a:xfrm>
            <a:off x="12269985" y="6063503"/>
            <a:ext cx="3036821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40" name="TextBox 40"/>
          <p:cNvSpPr txBox="1"/>
          <p:nvPr/>
        </p:nvSpPr>
        <p:spPr>
          <a:xfrm>
            <a:off x="12619273" y="6352918"/>
            <a:ext cx="2338245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 Do it.</a:t>
            </a:r>
          </a:p>
        </p:txBody>
      </p:sp>
      <p:grpSp>
        <p:nvGrpSpPr>
          <p:cNvPr id="41" name="Group 41"/>
          <p:cNvGrpSpPr/>
          <p:nvPr/>
        </p:nvGrpSpPr>
        <p:grpSpPr>
          <a:xfrm rot="-5400000">
            <a:off x="12905533" y="8337445"/>
            <a:ext cx="536448" cy="48895"/>
            <a:chOff x="0" y="0"/>
            <a:chExt cx="6751988" cy="635000"/>
          </a:xfrm>
        </p:grpSpPr>
        <p:sp>
          <p:nvSpPr>
            <p:cNvPr id="42" name="Freeform 42"/>
            <p:cNvSpPr/>
            <p:nvPr/>
          </p:nvSpPr>
          <p:spPr>
            <a:xfrm>
              <a:off x="-16002" y="212852"/>
              <a:ext cx="6783992" cy="209296"/>
            </a:xfrm>
            <a:custGeom>
              <a:avLst/>
              <a:gdLst/>
              <a:ahLst/>
              <a:cxnLst/>
              <a:rect l="l" t="t" r="r" b="b"/>
              <a:pathLst>
                <a:path w="6783992" h="209296">
                  <a:moveTo>
                    <a:pt x="6661182" y="9398"/>
                  </a:moveTo>
                  <a:lnTo>
                    <a:pt x="6024947" y="9398"/>
                  </a:lnTo>
                  <a:lnTo>
                    <a:pt x="4458336" y="9398"/>
                  </a:lnTo>
                  <a:lnTo>
                    <a:pt x="2557540" y="9398"/>
                  </a:lnTo>
                  <a:lnTo>
                    <a:pt x="913988" y="9398"/>
                  </a:lnTo>
                  <a:cubicBezTo>
                    <a:pt x="64830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61875" y="199898"/>
                  </a:lnTo>
                  <a:lnTo>
                    <a:pt x="2328486" y="199898"/>
                  </a:lnTo>
                  <a:lnTo>
                    <a:pt x="4229282" y="199898"/>
                  </a:lnTo>
                  <a:lnTo>
                    <a:pt x="5872834" y="199898"/>
                  </a:lnTo>
                  <a:cubicBezTo>
                    <a:pt x="6138521" y="199898"/>
                    <a:pt x="6402992" y="209296"/>
                    <a:pt x="6650642" y="199898"/>
                  </a:cubicBezTo>
                  <a:cubicBezTo>
                    <a:pt x="6654198" y="199771"/>
                    <a:pt x="6657627" y="199898"/>
                    <a:pt x="6661182" y="199898"/>
                  </a:cubicBezTo>
                  <a:cubicBezTo>
                    <a:pt x="6783738" y="199898"/>
                    <a:pt x="6783992" y="9398"/>
                    <a:pt x="666118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3" name="Freeform 43"/>
          <p:cNvSpPr/>
          <p:nvPr/>
        </p:nvSpPr>
        <p:spPr>
          <a:xfrm>
            <a:off x="12972802" y="8613801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4" name="AutoShape 44"/>
          <p:cNvSpPr/>
          <p:nvPr/>
        </p:nvSpPr>
        <p:spPr>
          <a:xfrm>
            <a:off x="13495514" y="8412771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45" name="TextBox 45"/>
          <p:cNvSpPr txBox="1"/>
          <p:nvPr/>
        </p:nvSpPr>
        <p:spPr>
          <a:xfrm>
            <a:off x="13896208" y="8578361"/>
            <a:ext cx="2235434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grpSp>
        <p:nvGrpSpPr>
          <p:cNvPr id="46" name="Group 46"/>
          <p:cNvGrpSpPr/>
          <p:nvPr/>
        </p:nvGrpSpPr>
        <p:grpSpPr>
          <a:xfrm rot="-5400000">
            <a:off x="11980305" y="3297327"/>
            <a:ext cx="821675" cy="48895"/>
            <a:chOff x="0" y="0"/>
            <a:chExt cx="10341989" cy="635000"/>
          </a:xfrm>
        </p:grpSpPr>
        <p:sp>
          <p:nvSpPr>
            <p:cNvPr id="47" name="Freeform 47"/>
            <p:cNvSpPr/>
            <p:nvPr/>
          </p:nvSpPr>
          <p:spPr>
            <a:xfrm>
              <a:off x="-16002" y="212852"/>
              <a:ext cx="10373993" cy="209296"/>
            </a:xfrm>
            <a:custGeom>
              <a:avLst/>
              <a:gdLst/>
              <a:ahLst/>
              <a:cxnLst/>
              <a:rect l="l" t="t" r="r" b="b"/>
              <a:pathLst>
                <a:path w="10373993" h="209296">
                  <a:moveTo>
                    <a:pt x="10251183" y="9398"/>
                  </a:moveTo>
                  <a:lnTo>
                    <a:pt x="9416772" y="9398"/>
                  </a:lnTo>
                  <a:lnTo>
                    <a:pt x="6907063" y="9398"/>
                  </a:lnTo>
                  <a:lnTo>
                    <a:pt x="3861988" y="9398"/>
                  </a:lnTo>
                  <a:lnTo>
                    <a:pt x="1229017" y="9398"/>
                  </a:lnTo>
                  <a:cubicBezTo>
                    <a:pt x="80338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985333" y="199898"/>
                  </a:lnTo>
                  <a:lnTo>
                    <a:pt x="3495043" y="199898"/>
                  </a:lnTo>
                  <a:lnTo>
                    <a:pt x="6540118" y="199898"/>
                  </a:lnTo>
                  <a:lnTo>
                    <a:pt x="9173088" y="199898"/>
                  </a:lnTo>
                  <a:cubicBezTo>
                    <a:pt x="9598717" y="199898"/>
                    <a:pt x="9992993" y="209296"/>
                    <a:pt x="10240643" y="199898"/>
                  </a:cubicBezTo>
                  <a:cubicBezTo>
                    <a:pt x="10244199" y="199771"/>
                    <a:pt x="10247628" y="199898"/>
                    <a:pt x="10251183" y="199898"/>
                  </a:cubicBezTo>
                  <a:cubicBezTo>
                    <a:pt x="10373739" y="199898"/>
                    <a:pt x="10373993" y="9398"/>
                    <a:pt x="1025118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8" name="AutoShape 48"/>
          <p:cNvSpPr/>
          <p:nvPr/>
        </p:nvSpPr>
        <p:spPr>
          <a:xfrm>
            <a:off x="12835403" y="2476245"/>
            <a:ext cx="3066159" cy="845529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49" name="TextBox 49"/>
          <p:cNvSpPr txBox="1"/>
          <p:nvPr/>
        </p:nvSpPr>
        <p:spPr>
          <a:xfrm>
            <a:off x="13131236" y="2765660"/>
            <a:ext cx="247449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sp>
        <p:nvSpPr>
          <p:cNvPr id="50" name="Freeform 50"/>
          <p:cNvSpPr/>
          <p:nvPr/>
        </p:nvSpPr>
        <p:spPr>
          <a:xfrm>
            <a:off x="12190187" y="2698055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10"/>
                </a:lnTo>
                <a:lnTo>
                  <a:pt x="0" y="401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1" name="Group 51"/>
          <p:cNvGrpSpPr/>
          <p:nvPr/>
        </p:nvGrpSpPr>
        <p:grpSpPr>
          <a:xfrm rot="-5400000">
            <a:off x="12739124" y="4843370"/>
            <a:ext cx="655033" cy="48895"/>
            <a:chOff x="0" y="0"/>
            <a:chExt cx="8244552" cy="635000"/>
          </a:xfrm>
        </p:grpSpPr>
        <p:sp>
          <p:nvSpPr>
            <p:cNvPr id="52" name="Freeform 52"/>
            <p:cNvSpPr/>
            <p:nvPr/>
          </p:nvSpPr>
          <p:spPr>
            <a:xfrm>
              <a:off x="-16002" y="212852"/>
              <a:ext cx="8276556" cy="209296"/>
            </a:xfrm>
            <a:custGeom>
              <a:avLst/>
              <a:gdLst/>
              <a:ahLst/>
              <a:cxnLst/>
              <a:rect l="l" t="t" r="r" b="b"/>
              <a:pathLst>
                <a:path w="8276556" h="209296">
                  <a:moveTo>
                    <a:pt x="8153746" y="9398"/>
                  </a:moveTo>
                  <a:lnTo>
                    <a:pt x="7435118" y="9398"/>
                  </a:lnTo>
                  <a:lnTo>
                    <a:pt x="5476409" y="9398"/>
                  </a:lnTo>
                  <a:lnTo>
                    <a:pt x="3099872" y="9398"/>
                  </a:lnTo>
                  <a:lnTo>
                    <a:pt x="1044963" y="9398"/>
                  </a:lnTo>
                  <a:cubicBezTo>
                    <a:pt x="71278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54779" y="199898"/>
                  </a:lnTo>
                  <a:lnTo>
                    <a:pt x="2813489" y="199898"/>
                  </a:lnTo>
                  <a:lnTo>
                    <a:pt x="5190026" y="199898"/>
                  </a:lnTo>
                  <a:lnTo>
                    <a:pt x="7244934" y="199898"/>
                  </a:lnTo>
                  <a:cubicBezTo>
                    <a:pt x="7577118" y="199898"/>
                    <a:pt x="7895556" y="209296"/>
                    <a:pt x="8143206" y="199898"/>
                  </a:cubicBezTo>
                  <a:cubicBezTo>
                    <a:pt x="8146762" y="199771"/>
                    <a:pt x="8150191" y="199898"/>
                    <a:pt x="8153746" y="199898"/>
                  </a:cubicBezTo>
                  <a:cubicBezTo>
                    <a:pt x="8276302" y="199898"/>
                    <a:pt x="8276556" y="9398"/>
                    <a:pt x="815374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3" name="Freeform 53"/>
          <p:cNvSpPr/>
          <p:nvPr/>
        </p:nvSpPr>
        <p:spPr>
          <a:xfrm>
            <a:off x="12865685" y="5065944"/>
            <a:ext cx="401910" cy="401910"/>
          </a:xfrm>
          <a:custGeom>
            <a:avLst/>
            <a:gdLst/>
            <a:ahLst/>
            <a:cxnLst/>
            <a:rect l="l" t="t" r="r" b="b"/>
            <a:pathLst>
              <a:path w="401910" h="401910">
                <a:moveTo>
                  <a:pt x="0" y="0"/>
                </a:moveTo>
                <a:lnTo>
                  <a:pt x="401910" y="0"/>
                </a:lnTo>
                <a:lnTo>
                  <a:pt x="401910" y="401909"/>
                </a:lnTo>
                <a:lnTo>
                  <a:pt x="0" y="401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4" name="AutoShape 54"/>
          <p:cNvSpPr/>
          <p:nvPr/>
        </p:nvSpPr>
        <p:spPr>
          <a:xfrm>
            <a:off x="13563831" y="4867818"/>
            <a:ext cx="3036821" cy="845529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55" name="TextBox 55"/>
          <p:cNvSpPr txBox="1"/>
          <p:nvPr/>
        </p:nvSpPr>
        <p:spPr>
          <a:xfrm>
            <a:off x="13866757" y="5157232"/>
            <a:ext cx="243096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715FD20-D98C-4095-B6D9-6D6BA4A07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42" y="285174"/>
            <a:ext cx="743054" cy="7716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61317B-E5CE-45FB-9774-FC0D9253A79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679020" y="1312684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40618" y="2481401"/>
            <a:ext cx="9406763" cy="738202"/>
            <a:chOff x="0" y="0"/>
            <a:chExt cx="32427465" cy="2544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427466" cy="2544766"/>
            </a:xfrm>
            <a:custGeom>
              <a:avLst/>
              <a:gdLst/>
              <a:ahLst/>
              <a:cxnLst/>
              <a:rect l="l" t="t" r="r" b="b"/>
              <a:pathLst>
                <a:path w="32427466" h="2544766">
                  <a:moveTo>
                    <a:pt x="0" y="0"/>
                  </a:moveTo>
                  <a:lnTo>
                    <a:pt x="0" y="2544766"/>
                  </a:lnTo>
                  <a:lnTo>
                    <a:pt x="32427466" y="2544766"/>
                  </a:lnTo>
                  <a:lnTo>
                    <a:pt x="32427466" y="0"/>
                  </a:lnTo>
                  <a:lnTo>
                    <a:pt x="0" y="0"/>
                  </a:lnTo>
                  <a:close/>
                  <a:moveTo>
                    <a:pt x="32366505" y="2483806"/>
                  </a:moveTo>
                  <a:lnTo>
                    <a:pt x="59690" y="2483806"/>
                  </a:lnTo>
                  <a:lnTo>
                    <a:pt x="59690" y="59690"/>
                  </a:lnTo>
                  <a:lnTo>
                    <a:pt x="32366505" y="59690"/>
                  </a:lnTo>
                  <a:lnTo>
                    <a:pt x="32366505" y="2483806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35887" y="2663812"/>
            <a:ext cx="681622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en-US" sz="2100" u="none" spc="84">
                <a:solidFill>
                  <a:srgbClr val="191919"/>
                </a:solidFill>
                <a:latin typeface="Aileron Bold"/>
              </a:rPr>
              <a:t>IS IT HARD?</a:t>
            </a: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602537" y="6783213"/>
            <a:ext cx="2706181" cy="48895"/>
            <a:chOff x="0" y="0"/>
            <a:chExt cx="34061272" cy="635000"/>
          </a:xfrm>
        </p:grpSpPr>
        <p:sp>
          <p:nvSpPr>
            <p:cNvPr id="6" name="Freeform 6"/>
            <p:cNvSpPr/>
            <p:nvPr/>
          </p:nvSpPr>
          <p:spPr>
            <a:xfrm>
              <a:off x="-16002" y="212852"/>
              <a:ext cx="34093277" cy="209296"/>
            </a:xfrm>
            <a:custGeom>
              <a:avLst/>
              <a:gdLst/>
              <a:ahLst/>
              <a:cxnLst/>
              <a:rect l="l" t="t" r="r" b="b"/>
              <a:pathLst>
                <a:path w="34093277" h="209296">
                  <a:moveTo>
                    <a:pt x="33970466" y="9398"/>
                  </a:moveTo>
                  <a:lnTo>
                    <a:pt x="31826699" y="9398"/>
                  </a:lnTo>
                  <a:lnTo>
                    <a:pt x="23085895" y="9398"/>
                  </a:lnTo>
                  <a:lnTo>
                    <a:pt x="12480525" y="9398"/>
                  </a:lnTo>
                  <a:lnTo>
                    <a:pt x="3310429" y="9398"/>
                  </a:lnTo>
                  <a:cubicBezTo>
                    <a:pt x="18280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461726" y="199898"/>
                  </a:lnTo>
                  <a:lnTo>
                    <a:pt x="11202531" y="199898"/>
                  </a:lnTo>
                  <a:lnTo>
                    <a:pt x="21807901" y="199898"/>
                  </a:lnTo>
                  <a:lnTo>
                    <a:pt x="30977997" y="199898"/>
                  </a:lnTo>
                  <a:cubicBezTo>
                    <a:pt x="32460375" y="199898"/>
                    <a:pt x="33712277" y="209296"/>
                    <a:pt x="33959927" y="199898"/>
                  </a:cubicBezTo>
                  <a:cubicBezTo>
                    <a:pt x="33963483" y="199771"/>
                    <a:pt x="33966910" y="199898"/>
                    <a:pt x="33970466" y="199898"/>
                  </a:cubicBezTo>
                  <a:cubicBezTo>
                    <a:pt x="34093023" y="199898"/>
                    <a:pt x="34093277" y="9398"/>
                    <a:pt x="3397046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2402699" y="6203551"/>
            <a:ext cx="1546857" cy="48895"/>
            <a:chOff x="0" y="0"/>
            <a:chExt cx="19469480" cy="635000"/>
          </a:xfrm>
        </p:grpSpPr>
        <p:sp>
          <p:nvSpPr>
            <p:cNvPr id="8" name="Freeform 8"/>
            <p:cNvSpPr/>
            <p:nvPr/>
          </p:nvSpPr>
          <p:spPr>
            <a:xfrm>
              <a:off x="-16002" y="212852"/>
              <a:ext cx="19501484" cy="209296"/>
            </a:xfrm>
            <a:custGeom>
              <a:avLst/>
              <a:gdLst/>
              <a:ahLst/>
              <a:cxnLst/>
              <a:rect l="l" t="t" r="r" b="b"/>
              <a:pathLst>
                <a:path w="19501484" h="209296">
                  <a:moveTo>
                    <a:pt x="19378674" y="9398"/>
                  </a:moveTo>
                  <a:lnTo>
                    <a:pt x="18040406" y="9398"/>
                  </a:lnTo>
                  <a:lnTo>
                    <a:pt x="13132890" y="9398"/>
                  </a:lnTo>
                  <a:lnTo>
                    <a:pt x="7178514" y="9398"/>
                  </a:lnTo>
                  <a:lnTo>
                    <a:pt x="2029972" y="9398"/>
                  </a:lnTo>
                  <a:cubicBezTo>
                    <a:pt x="119769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53468" y="199898"/>
                  </a:lnTo>
                  <a:lnTo>
                    <a:pt x="6460985" y="199898"/>
                  </a:lnTo>
                  <a:lnTo>
                    <a:pt x="12415361" y="199898"/>
                  </a:lnTo>
                  <a:lnTo>
                    <a:pt x="17563903" y="199898"/>
                  </a:lnTo>
                  <a:cubicBezTo>
                    <a:pt x="18396182" y="199898"/>
                    <a:pt x="19120484" y="209296"/>
                    <a:pt x="19368134" y="199898"/>
                  </a:cubicBezTo>
                  <a:cubicBezTo>
                    <a:pt x="19371690" y="199771"/>
                    <a:pt x="19375118" y="199898"/>
                    <a:pt x="19378674" y="199898"/>
                  </a:cubicBezTo>
                  <a:cubicBezTo>
                    <a:pt x="19501230" y="199898"/>
                    <a:pt x="19501484" y="9398"/>
                    <a:pt x="1937867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9430414" y="6204326"/>
            <a:ext cx="3863954" cy="48895"/>
            <a:chOff x="0" y="0"/>
            <a:chExt cx="48633551" cy="635000"/>
          </a:xfrm>
        </p:grpSpPr>
        <p:sp>
          <p:nvSpPr>
            <p:cNvPr id="10" name="Freeform 10"/>
            <p:cNvSpPr/>
            <p:nvPr/>
          </p:nvSpPr>
          <p:spPr>
            <a:xfrm>
              <a:off x="-16002" y="212852"/>
              <a:ext cx="48665553" cy="209296"/>
            </a:xfrm>
            <a:custGeom>
              <a:avLst/>
              <a:gdLst/>
              <a:ahLst/>
              <a:cxnLst/>
              <a:rect l="l" t="t" r="r" b="b"/>
              <a:pathLst>
                <a:path w="48665553" h="209296">
                  <a:moveTo>
                    <a:pt x="48542745" y="9398"/>
                  </a:moveTo>
                  <a:lnTo>
                    <a:pt x="45594556" y="9398"/>
                  </a:lnTo>
                  <a:lnTo>
                    <a:pt x="33025590" y="9398"/>
                  </a:lnTo>
                  <a:lnTo>
                    <a:pt x="17775445" y="9398"/>
                  </a:lnTo>
                  <a:lnTo>
                    <a:pt x="4589174" y="9398"/>
                  </a:lnTo>
                  <a:cubicBezTo>
                    <a:pt x="245756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368769" y="199898"/>
                  </a:lnTo>
                  <a:lnTo>
                    <a:pt x="15937736" y="199898"/>
                  </a:lnTo>
                  <a:lnTo>
                    <a:pt x="31187882" y="199898"/>
                  </a:lnTo>
                  <a:lnTo>
                    <a:pt x="44374153" y="199898"/>
                  </a:lnTo>
                  <a:cubicBezTo>
                    <a:pt x="46505763" y="199898"/>
                    <a:pt x="48284553" y="209296"/>
                    <a:pt x="48532203" y="199898"/>
                  </a:cubicBezTo>
                  <a:cubicBezTo>
                    <a:pt x="48535760" y="199771"/>
                    <a:pt x="48539189" y="199898"/>
                    <a:pt x="48542745" y="199898"/>
                  </a:cubicBezTo>
                  <a:cubicBezTo>
                    <a:pt x="48665299" y="199898"/>
                    <a:pt x="48665553" y="9398"/>
                    <a:pt x="4854274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433310" y="3958173"/>
            <a:ext cx="480163" cy="48895"/>
            <a:chOff x="0" y="0"/>
            <a:chExt cx="6043558" cy="635000"/>
          </a:xfrm>
        </p:grpSpPr>
        <p:sp>
          <p:nvSpPr>
            <p:cNvPr id="12" name="Freeform 12"/>
            <p:cNvSpPr/>
            <p:nvPr/>
          </p:nvSpPr>
          <p:spPr>
            <a:xfrm>
              <a:off x="-16002" y="212852"/>
              <a:ext cx="6075562" cy="209296"/>
            </a:xfrm>
            <a:custGeom>
              <a:avLst/>
              <a:gdLst/>
              <a:ahLst/>
              <a:cxnLst/>
              <a:rect l="l" t="t" r="r" b="b"/>
              <a:pathLst>
                <a:path w="6075562" h="209296">
                  <a:moveTo>
                    <a:pt x="5952752" y="9398"/>
                  </a:moveTo>
                  <a:lnTo>
                    <a:pt x="5355624" y="9398"/>
                  </a:lnTo>
                  <a:lnTo>
                    <a:pt x="3975119" y="9398"/>
                  </a:lnTo>
                  <a:lnTo>
                    <a:pt x="2300128" y="9398"/>
                  </a:lnTo>
                  <a:lnTo>
                    <a:pt x="851822" y="9398"/>
                  </a:lnTo>
                  <a:cubicBezTo>
                    <a:pt x="61769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717780" y="199898"/>
                  </a:lnTo>
                  <a:lnTo>
                    <a:pt x="2098285" y="199898"/>
                  </a:lnTo>
                  <a:lnTo>
                    <a:pt x="3773275" y="199898"/>
                  </a:lnTo>
                  <a:lnTo>
                    <a:pt x="5221582" y="199898"/>
                  </a:lnTo>
                  <a:cubicBezTo>
                    <a:pt x="5455706" y="199898"/>
                    <a:pt x="5694562" y="209296"/>
                    <a:pt x="5942212" y="199898"/>
                  </a:cubicBezTo>
                  <a:cubicBezTo>
                    <a:pt x="5945768" y="199771"/>
                    <a:pt x="5949196" y="199898"/>
                    <a:pt x="5952752" y="199898"/>
                  </a:cubicBezTo>
                  <a:cubicBezTo>
                    <a:pt x="6075307" y="199898"/>
                    <a:pt x="6075562" y="9398"/>
                    <a:pt x="5952752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5361313" y="4529598"/>
            <a:ext cx="423057" cy="48895"/>
            <a:chOff x="0" y="0"/>
            <a:chExt cx="5324794" cy="635000"/>
          </a:xfrm>
        </p:grpSpPr>
        <p:sp>
          <p:nvSpPr>
            <p:cNvPr id="14" name="Freeform 14"/>
            <p:cNvSpPr/>
            <p:nvPr/>
          </p:nvSpPr>
          <p:spPr>
            <a:xfrm>
              <a:off x="-16002" y="212852"/>
              <a:ext cx="5356798" cy="209296"/>
            </a:xfrm>
            <a:custGeom>
              <a:avLst/>
              <a:gdLst/>
              <a:ahLst/>
              <a:cxnLst/>
              <a:rect l="l" t="t" r="r" b="b"/>
              <a:pathLst>
                <a:path w="5356798" h="209296">
                  <a:moveTo>
                    <a:pt x="5233989" y="9398"/>
                  </a:moveTo>
                  <a:lnTo>
                    <a:pt x="4676537" y="9398"/>
                  </a:lnTo>
                  <a:lnTo>
                    <a:pt x="3484853" y="9398"/>
                  </a:lnTo>
                  <a:lnTo>
                    <a:pt x="2038961" y="9398"/>
                  </a:lnTo>
                  <a:lnTo>
                    <a:pt x="788749" y="9398"/>
                  </a:lnTo>
                  <a:cubicBezTo>
                    <a:pt x="5866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73041" y="199898"/>
                  </a:lnTo>
                  <a:lnTo>
                    <a:pt x="1864725" y="199898"/>
                  </a:lnTo>
                  <a:lnTo>
                    <a:pt x="3310616" y="199898"/>
                  </a:lnTo>
                  <a:lnTo>
                    <a:pt x="4560829" y="199898"/>
                  </a:lnTo>
                  <a:cubicBezTo>
                    <a:pt x="4762930" y="199898"/>
                    <a:pt x="4975798" y="209296"/>
                    <a:pt x="5223448" y="199898"/>
                  </a:cubicBezTo>
                  <a:cubicBezTo>
                    <a:pt x="5227004" y="199771"/>
                    <a:pt x="5230433" y="199898"/>
                    <a:pt x="5233989" y="199898"/>
                  </a:cubicBezTo>
                  <a:cubicBezTo>
                    <a:pt x="5356543" y="199898"/>
                    <a:pt x="5356798" y="9398"/>
                    <a:pt x="523398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4920123" y="6204326"/>
            <a:ext cx="3863954" cy="48895"/>
            <a:chOff x="0" y="0"/>
            <a:chExt cx="48633551" cy="635000"/>
          </a:xfrm>
        </p:grpSpPr>
        <p:sp>
          <p:nvSpPr>
            <p:cNvPr id="16" name="Freeform 16"/>
            <p:cNvSpPr/>
            <p:nvPr/>
          </p:nvSpPr>
          <p:spPr>
            <a:xfrm>
              <a:off x="-16002" y="212852"/>
              <a:ext cx="48665553" cy="209296"/>
            </a:xfrm>
            <a:custGeom>
              <a:avLst/>
              <a:gdLst/>
              <a:ahLst/>
              <a:cxnLst/>
              <a:rect l="l" t="t" r="r" b="b"/>
              <a:pathLst>
                <a:path w="48665553" h="209296">
                  <a:moveTo>
                    <a:pt x="48542745" y="9398"/>
                  </a:moveTo>
                  <a:lnTo>
                    <a:pt x="45594556" y="9398"/>
                  </a:lnTo>
                  <a:lnTo>
                    <a:pt x="33025590" y="9398"/>
                  </a:lnTo>
                  <a:lnTo>
                    <a:pt x="17775445" y="9398"/>
                  </a:lnTo>
                  <a:lnTo>
                    <a:pt x="4589174" y="9398"/>
                  </a:lnTo>
                  <a:cubicBezTo>
                    <a:pt x="245756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3368769" y="199898"/>
                  </a:lnTo>
                  <a:lnTo>
                    <a:pt x="15937736" y="199898"/>
                  </a:lnTo>
                  <a:lnTo>
                    <a:pt x="31187882" y="199898"/>
                  </a:lnTo>
                  <a:lnTo>
                    <a:pt x="44374153" y="199898"/>
                  </a:lnTo>
                  <a:cubicBezTo>
                    <a:pt x="46505763" y="199898"/>
                    <a:pt x="48284553" y="209296"/>
                    <a:pt x="48532203" y="199898"/>
                  </a:cubicBezTo>
                  <a:cubicBezTo>
                    <a:pt x="48535760" y="199771"/>
                    <a:pt x="48539189" y="199898"/>
                    <a:pt x="48542745" y="199898"/>
                  </a:cubicBezTo>
                  <a:cubicBezTo>
                    <a:pt x="48665299" y="199898"/>
                    <a:pt x="48665553" y="9398"/>
                    <a:pt x="48542745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4396489" y="5106897"/>
            <a:ext cx="673098" cy="48895"/>
            <a:chOff x="0" y="0"/>
            <a:chExt cx="8471934" cy="635000"/>
          </a:xfrm>
        </p:grpSpPr>
        <p:sp>
          <p:nvSpPr>
            <p:cNvPr id="18" name="Freeform 18"/>
            <p:cNvSpPr/>
            <p:nvPr/>
          </p:nvSpPr>
          <p:spPr>
            <a:xfrm>
              <a:off x="-16002" y="212852"/>
              <a:ext cx="8503938" cy="209296"/>
            </a:xfrm>
            <a:custGeom>
              <a:avLst/>
              <a:gdLst/>
              <a:ahLst/>
              <a:cxnLst/>
              <a:rect l="l" t="t" r="r" b="b"/>
              <a:pathLst>
                <a:path w="8503938" h="209296">
                  <a:moveTo>
                    <a:pt x="8381129" y="9398"/>
                  </a:moveTo>
                  <a:lnTo>
                    <a:pt x="7649948" y="9398"/>
                  </a:lnTo>
                  <a:lnTo>
                    <a:pt x="5631505" y="9398"/>
                  </a:lnTo>
                  <a:lnTo>
                    <a:pt x="3182493" y="9398"/>
                  </a:lnTo>
                  <a:lnTo>
                    <a:pt x="1064917" y="9398"/>
                  </a:lnTo>
                  <a:cubicBezTo>
                    <a:pt x="72260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68932" y="199898"/>
                  </a:lnTo>
                  <a:lnTo>
                    <a:pt x="2887376" y="199898"/>
                  </a:lnTo>
                  <a:lnTo>
                    <a:pt x="5336388" y="199898"/>
                  </a:lnTo>
                  <a:lnTo>
                    <a:pt x="7453965" y="199898"/>
                  </a:lnTo>
                  <a:cubicBezTo>
                    <a:pt x="7796279" y="199898"/>
                    <a:pt x="8122938" y="209296"/>
                    <a:pt x="8370588" y="199898"/>
                  </a:cubicBezTo>
                  <a:cubicBezTo>
                    <a:pt x="8374145" y="199771"/>
                    <a:pt x="8377573" y="199898"/>
                    <a:pt x="8381129" y="199898"/>
                  </a:cubicBezTo>
                  <a:cubicBezTo>
                    <a:pt x="8503684" y="199898"/>
                    <a:pt x="8503938" y="9398"/>
                    <a:pt x="83811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0326436" y="4007068"/>
            <a:ext cx="439995" cy="48895"/>
            <a:chOff x="0" y="0"/>
            <a:chExt cx="5537988" cy="635000"/>
          </a:xfrm>
        </p:grpSpPr>
        <p:sp>
          <p:nvSpPr>
            <p:cNvPr id="20" name="Freeform 20"/>
            <p:cNvSpPr/>
            <p:nvPr/>
          </p:nvSpPr>
          <p:spPr>
            <a:xfrm>
              <a:off x="-16002" y="212852"/>
              <a:ext cx="5569993" cy="209296"/>
            </a:xfrm>
            <a:custGeom>
              <a:avLst/>
              <a:gdLst/>
              <a:ahLst/>
              <a:cxnLst/>
              <a:rect l="l" t="t" r="r" b="b"/>
              <a:pathLst>
                <a:path w="5569993" h="209296">
                  <a:moveTo>
                    <a:pt x="5447183" y="9398"/>
                  </a:moveTo>
                  <a:lnTo>
                    <a:pt x="4877963" y="9398"/>
                  </a:lnTo>
                  <a:lnTo>
                    <a:pt x="3630272" y="9398"/>
                  </a:lnTo>
                  <a:lnTo>
                    <a:pt x="2116427" y="9398"/>
                  </a:lnTo>
                  <a:lnTo>
                    <a:pt x="807457" y="9398"/>
                  </a:lnTo>
                  <a:cubicBezTo>
                    <a:pt x="595857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86311" y="199898"/>
                  </a:lnTo>
                  <a:lnTo>
                    <a:pt x="1934002" y="199898"/>
                  </a:lnTo>
                  <a:lnTo>
                    <a:pt x="3447847" y="199898"/>
                  </a:lnTo>
                  <a:lnTo>
                    <a:pt x="4756817" y="199898"/>
                  </a:lnTo>
                  <a:cubicBezTo>
                    <a:pt x="4968416" y="199898"/>
                    <a:pt x="5188992" y="209296"/>
                    <a:pt x="5436642" y="199898"/>
                  </a:cubicBezTo>
                  <a:cubicBezTo>
                    <a:pt x="5440198" y="199771"/>
                    <a:pt x="5443627" y="199898"/>
                    <a:pt x="5447183" y="199898"/>
                  </a:cubicBezTo>
                  <a:cubicBezTo>
                    <a:pt x="5569738" y="199898"/>
                    <a:pt x="5569992" y="9398"/>
                    <a:pt x="5447183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12463927" y="4529598"/>
            <a:ext cx="423057" cy="48895"/>
            <a:chOff x="0" y="0"/>
            <a:chExt cx="5324794" cy="635000"/>
          </a:xfrm>
        </p:grpSpPr>
        <p:sp>
          <p:nvSpPr>
            <p:cNvPr id="22" name="Freeform 22"/>
            <p:cNvSpPr/>
            <p:nvPr/>
          </p:nvSpPr>
          <p:spPr>
            <a:xfrm>
              <a:off x="-16002" y="212852"/>
              <a:ext cx="5356798" cy="209296"/>
            </a:xfrm>
            <a:custGeom>
              <a:avLst/>
              <a:gdLst/>
              <a:ahLst/>
              <a:cxnLst/>
              <a:rect l="l" t="t" r="r" b="b"/>
              <a:pathLst>
                <a:path w="5356798" h="209296">
                  <a:moveTo>
                    <a:pt x="5233989" y="9398"/>
                  </a:moveTo>
                  <a:lnTo>
                    <a:pt x="4676537" y="9398"/>
                  </a:lnTo>
                  <a:lnTo>
                    <a:pt x="3484853" y="9398"/>
                  </a:lnTo>
                  <a:lnTo>
                    <a:pt x="2038961" y="9398"/>
                  </a:lnTo>
                  <a:lnTo>
                    <a:pt x="788749" y="9398"/>
                  </a:lnTo>
                  <a:cubicBezTo>
                    <a:pt x="5866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73041" y="199898"/>
                  </a:lnTo>
                  <a:lnTo>
                    <a:pt x="1864725" y="199898"/>
                  </a:lnTo>
                  <a:lnTo>
                    <a:pt x="3310616" y="199898"/>
                  </a:lnTo>
                  <a:lnTo>
                    <a:pt x="4560829" y="199898"/>
                  </a:lnTo>
                  <a:cubicBezTo>
                    <a:pt x="4762930" y="199898"/>
                    <a:pt x="4975798" y="209296"/>
                    <a:pt x="5223448" y="199898"/>
                  </a:cubicBezTo>
                  <a:cubicBezTo>
                    <a:pt x="5227004" y="199771"/>
                    <a:pt x="5230433" y="199898"/>
                    <a:pt x="5233989" y="199898"/>
                  </a:cubicBezTo>
                  <a:cubicBezTo>
                    <a:pt x="5356543" y="199898"/>
                    <a:pt x="5356798" y="9398"/>
                    <a:pt x="523398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218413" y="5106897"/>
            <a:ext cx="673098" cy="48895"/>
            <a:chOff x="0" y="0"/>
            <a:chExt cx="8471934" cy="635000"/>
          </a:xfrm>
        </p:grpSpPr>
        <p:sp>
          <p:nvSpPr>
            <p:cNvPr id="24" name="Freeform 24"/>
            <p:cNvSpPr/>
            <p:nvPr/>
          </p:nvSpPr>
          <p:spPr>
            <a:xfrm>
              <a:off x="-16002" y="212852"/>
              <a:ext cx="8503938" cy="209296"/>
            </a:xfrm>
            <a:custGeom>
              <a:avLst/>
              <a:gdLst/>
              <a:ahLst/>
              <a:cxnLst/>
              <a:rect l="l" t="t" r="r" b="b"/>
              <a:pathLst>
                <a:path w="8503938" h="209296">
                  <a:moveTo>
                    <a:pt x="8381129" y="9398"/>
                  </a:moveTo>
                  <a:lnTo>
                    <a:pt x="7649948" y="9398"/>
                  </a:lnTo>
                  <a:lnTo>
                    <a:pt x="5631505" y="9398"/>
                  </a:lnTo>
                  <a:lnTo>
                    <a:pt x="3182493" y="9398"/>
                  </a:lnTo>
                  <a:lnTo>
                    <a:pt x="1064917" y="9398"/>
                  </a:lnTo>
                  <a:cubicBezTo>
                    <a:pt x="722602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868932" y="199898"/>
                  </a:lnTo>
                  <a:lnTo>
                    <a:pt x="2887376" y="199898"/>
                  </a:lnTo>
                  <a:lnTo>
                    <a:pt x="5336388" y="199898"/>
                  </a:lnTo>
                  <a:lnTo>
                    <a:pt x="7453965" y="199898"/>
                  </a:lnTo>
                  <a:cubicBezTo>
                    <a:pt x="7796279" y="199898"/>
                    <a:pt x="8122938" y="209296"/>
                    <a:pt x="8370588" y="199898"/>
                  </a:cubicBezTo>
                  <a:cubicBezTo>
                    <a:pt x="8374145" y="199771"/>
                    <a:pt x="8377573" y="199898"/>
                    <a:pt x="8381129" y="199898"/>
                  </a:cubicBezTo>
                  <a:cubicBezTo>
                    <a:pt x="8503684" y="199898"/>
                    <a:pt x="8503938" y="9398"/>
                    <a:pt x="838112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 rot="-5400000">
            <a:off x="8332256" y="3406684"/>
            <a:ext cx="423057" cy="48895"/>
            <a:chOff x="0" y="0"/>
            <a:chExt cx="5324794" cy="635000"/>
          </a:xfrm>
        </p:grpSpPr>
        <p:sp>
          <p:nvSpPr>
            <p:cNvPr id="26" name="Freeform 26"/>
            <p:cNvSpPr/>
            <p:nvPr/>
          </p:nvSpPr>
          <p:spPr>
            <a:xfrm>
              <a:off x="-16002" y="212852"/>
              <a:ext cx="5356798" cy="209296"/>
            </a:xfrm>
            <a:custGeom>
              <a:avLst/>
              <a:gdLst/>
              <a:ahLst/>
              <a:cxnLst/>
              <a:rect l="l" t="t" r="r" b="b"/>
              <a:pathLst>
                <a:path w="5356798" h="209296">
                  <a:moveTo>
                    <a:pt x="5233989" y="9398"/>
                  </a:moveTo>
                  <a:lnTo>
                    <a:pt x="4676537" y="9398"/>
                  </a:lnTo>
                  <a:lnTo>
                    <a:pt x="3484853" y="9398"/>
                  </a:lnTo>
                  <a:lnTo>
                    <a:pt x="2038961" y="9398"/>
                  </a:lnTo>
                  <a:lnTo>
                    <a:pt x="788749" y="9398"/>
                  </a:lnTo>
                  <a:cubicBezTo>
                    <a:pt x="5866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73041" y="199898"/>
                  </a:lnTo>
                  <a:lnTo>
                    <a:pt x="1864725" y="199898"/>
                  </a:lnTo>
                  <a:lnTo>
                    <a:pt x="3310616" y="199898"/>
                  </a:lnTo>
                  <a:lnTo>
                    <a:pt x="4560829" y="199898"/>
                  </a:lnTo>
                  <a:cubicBezTo>
                    <a:pt x="4762930" y="199898"/>
                    <a:pt x="4975798" y="209296"/>
                    <a:pt x="5223448" y="199898"/>
                  </a:cubicBezTo>
                  <a:cubicBezTo>
                    <a:pt x="5227004" y="199771"/>
                    <a:pt x="5230433" y="199898"/>
                    <a:pt x="5233989" y="199898"/>
                  </a:cubicBezTo>
                  <a:cubicBezTo>
                    <a:pt x="5356543" y="199898"/>
                    <a:pt x="5356798" y="9398"/>
                    <a:pt x="523398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7" name="Group 27"/>
          <p:cNvGrpSpPr/>
          <p:nvPr/>
        </p:nvGrpSpPr>
        <p:grpSpPr>
          <a:xfrm rot="-5400000">
            <a:off x="9611514" y="3406684"/>
            <a:ext cx="423057" cy="48895"/>
            <a:chOff x="0" y="0"/>
            <a:chExt cx="5324794" cy="635000"/>
          </a:xfrm>
        </p:grpSpPr>
        <p:sp>
          <p:nvSpPr>
            <p:cNvPr id="28" name="Freeform 28"/>
            <p:cNvSpPr/>
            <p:nvPr/>
          </p:nvSpPr>
          <p:spPr>
            <a:xfrm>
              <a:off x="-16002" y="212852"/>
              <a:ext cx="5356798" cy="209296"/>
            </a:xfrm>
            <a:custGeom>
              <a:avLst/>
              <a:gdLst/>
              <a:ahLst/>
              <a:cxnLst/>
              <a:rect l="l" t="t" r="r" b="b"/>
              <a:pathLst>
                <a:path w="5356798" h="209296">
                  <a:moveTo>
                    <a:pt x="5233989" y="9398"/>
                  </a:moveTo>
                  <a:lnTo>
                    <a:pt x="4676537" y="9398"/>
                  </a:lnTo>
                  <a:lnTo>
                    <a:pt x="3484853" y="9398"/>
                  </a:lnTo>
                  <a:lnTo>
                    <a:pt x="2038961" y="9398"/>
                  </a:lnTo>
                  <a:lnTo>
                    <a:pt x="788749" y="9398"/>
                  </a:lnTo>
                  <a:cubicBezTo>
                    <a:pt x="5866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673041" y="199898"/>
                  </a:lnTo>
                  <a:lnTo>
                    <a:pt x="1864725" y="199898"/>
                  </a:lnTo>
                  <a:lnTo>
                    <a:pt x="3310616" y="199898"/>
                  </a:lnTo>
                  <a:lnTo>
                    <a:pt x="4560829" y="199898"/>
                  </a:lnTo>
                  <a:cubicBezTo>
                    <a:pt x="4762930" y="199898"/>
                    <a:pt x="4975798" y="209296"/>
                    <a:pt x="5223448" y="199898"/>
                  </a:cubicBezTo>
                  <a:cubicBezTo>
                    <a:pt x="5227004" y="199771"/>
                    <a:pt x="5230433" y="199898"/>
                    <a:pt x="5233989" y="199898"/>
                  </a:cubicBezTo>
                  <a:cubicBezTo>
                    <a:pt x="5356543" y="199898"/>
                    <a:pt x="5356798" y="9398"/>
                    <a:pt x="5233989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29" name="Group 29"/>
          <p:cNvGrpSpPr/>
          <p:nvPr/>
        </p:nvGrpSpPr>
        <p:grpSpPr>
          <a:xfrm rot="-5400000">
            <a:off x="15028178" y="6783213"/>
            <a:ext cx="2706181" cy="48895"/>
            <a:chOff x="0" y="0"/>
            <a:chExt cx="34061272" cy="635000"/>
          </a:xfrm>
        </p:grpSpPr>
        <p:sp>
          <p:nvSpPr>
            <p:cNvPr id="30" name="Freeform 30"/>
            <p:cNvSpPr/>
            <p:nvPr/>
          </p:nvSpPr>
          <p:spPr>
            <a:xfrm>
              <a:off x="-16002" y="212852"/>
              <a:ext cx="34093277" cy="209296"/>
            </a:xfrm>
            <a:custGeom>
              <a:avLst/>
              <a:gdLst/>
              <a:ahLst/>
              <a:cxnLst/>
              <a:rect l="l" t="t" r="r" b="b"/>
              <a:pathLst>
                <a:path w="34093277" h="209296">
                  <a:moveTo>
                    <a:pt x="33970466" y="9398"/>
                  </a:moveTo>
                  <a:lnTo>
                    <a:pt x="31826699" y="9398"/>
                  </a:lnTo>
                  <a:lnTo>
                    <a:pt x="23085895" y="9398"/>
                  </a:lnTo>
                  <a:lnTo>
                    <a:pt x="12480525" y="9398"/>
                  </a:lnTo>
                  <a:lnTo>
                    <a:pt x="3310429" y="9398"/>
                  </a:lnTo>
                  <a:cubicBezTo>
                    <a:pt x="1828048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2461726" y="199898"/>
                  </a:lnTo>
                  <a:lnTo>
                    <a:pt x="11202531" y="199898"/>
                  </a:lnTo>
                  <a:lnTo>
                    <a:pt x="21807901" y="199898"/>
                  </a:lnTo>
                  <a:lnTo>
                    <a:pt x="30977997" y="199898"/>
                  </a:lnTo>
                  <a:cubicBezTo>
                    <a:pt x="32460375" y="199898"/>
                    <a:pt x="33712277" y="209296"/>
                    <a:pt x="33959927" y="199898"/>
                  </a:cubicBezTo>
                  <a:cubicBezTo>
                    <a:pt x="33963483" y="199771"/>
                    <a:pt x="33966910" y="199898"/>
                    <a:pt x="33970466" y="199898"/>
                  </a:cubicBezTo>
                  <a:cubicBezTo>
                    <a:pt x="34093023" y="199898"/>
                    <a:pt x="34093277" y="9398"/>
                    <a:pt x="33970466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grpSp>
        <p:nvGrpSpPr>
          <p:cNvPr id="31" name="Group 31"/>
          <p:cNvGrpSpPr/>
          <p:nvPr/>
        </p:nvGrpSpPr>
        <p:grpSpPr>
          <a:xfrm rot="-5400000">
            <a:off x="14280763" y="6203551"/>
            <a:ext cx="1546857" cy="48895"/>
            <a:chOff x="0" y="0"/>
            <a:chExt cx="19469480" cy="635000"/>
          </a:xfrm>
        </p:grpSpPr>
        <p:sp>
          <p:nvSpPr>
            <p:cNvPr id="32" name="Freeform 32"/>
            <p:cNvSpPr/>
            <p:nvPr/>
          </p:nvSpPr>
          <p:spPr>
            <a:xfrm>
              <a:off x="-16002" y="212852"/>
              <a:ext cx="19501484" cy="209296"/>
            </a:xfrm>
            <a:custGeom>
              <a:avLst/>
              <a:gdLst/>
              <a:ahLst/>
              <a:cxnLst/>
              <a:rect l="l" t="t" r="r" b="b"/>
              <a:pathLst>
                <a:path w="19501484" h="209296">
                  <a:moveTo>
                    <a:pt x="19378674" y="9398"/>
                  </a:moveTo>
                  <a:lnTo>
                    <a:pt x="18040406" y="9398"/>
                  </a:lnTo>
                  <a:lnTo>
                    <a:pt x="13132890" y="9398"/>
                  </a:lnTo>
                  <a:lnTo>
                    <a:pt x="7178514" y="9398"/>
                  </a:lnTo>
                  <a:lnTo>
                    <a:pt x="2029972" y="9398"/>
                  </a:lnTo>
                  <a:cubicBezTo>
                    <a:pt x="1197690" y="9398"/>
                    <a:pt x="381000" y="0"/>
                    <a:pt x="133350" y="9398"/>
                  </a:cubicBezTo>
                  <a:cubicBezTo>
                    <a:pt x="129794" y="9525"/>
                    <a:pt x="126365" y="9398"/>
                    <a:pt x="122809" y="9398"/>
                  </a:cubicBezTo>
                  <a:cubicBezTo>
                    <a:pt x="254" y="9398"/>
                    <a:pt x="0" y="199898"/>
                    <a:pt x="122809" y="199898"/>
                  </a:cubicBezTo>
                  <a:lnTo>
                    <a:pt x="1553468" y="199898"/>
                  </a:lnTo>
                  <a:lnTo>
                    <a:pt x="6460985" y="199898"/>
                  </a:lnTo>
                  <a:lnTo>
                    <a:pt x="12415361" y="199898"/>
                  </a:lnTo>
                  <a:lnTo>
                    <a:pt x="17563903" y="199898"/>
                  </a:lnTo>
                  <a:cubicBezTo>
                    <a:pt x="18396182" y="199898"/>
                    <a:pt x="19120484" y="209296"/>
                    <a:pt x="19368134" y="199898"/>
                  </a:cubicBezTo>
                  <a:cubicBezTo>
                    <a:pt x="19371690" y="199771"/>
                    <a:pt x="19375118" y="199898"/>
                    <a:pt x="19378674" y="199898"/>
                  </a:cubicBezTo>
                  <a:cubicBezTo>
                    <a:pt x="19501230" y="199898"/>
                    <a:pt x="19501484" y="9398"/>
                    <a:pt x="19378674" y="9398"/>
                  </a:cubicBez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3" name="AutoShape 33"/>
          <p:cNvSpPr/>
          <p:nvPr/>
        </p:nvSpPr>
        <p:spPr>
          <a:xfrm>
            <a:off x="7914018" y="3622723"/>
            <a:ext cx="1143023" cy="719794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34" name="TextBox 34"/>
          <p:cNvSpPr txBox="1"/>
          <p:nvPr/>
        </p:nvSpPr>
        <p:spPr>
          <a:xfrm>
            <a:off x="8017259" y="3849270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35" name="AutoShape 35"/>
          <p:cNvSpPr/>
          <p:nvPr/>
        </p:nvSpPr>
        <p:spPr>
          <a:xfrm>
            <a:off x="4396489" y="3622723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36" name="TextBox 36"/>
          <p:cNvSpPr txBox="1"/>
          <p:nvPr/>
        </p:nvSpPr>
        <p:spPr>
          <a:xfrm>
            <a:off x="4743070" y="3849270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sp>
        <p:nvSpPr>
          <p:cNvPr id="37" name="AutoShape 37"/>
          <p:cNvSpPr/>
          <p:nvPr/>
        </p:nvSpPr>
        <p:spPr>
          <a:xfrm>
            <a:off x="9183414" y="3622723"/>
            <a:ext cx="1143023" cy="71979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38" name="TextBox 38"/>
          <p:cNvSpPr txBox="1"/>
          <p:nvPr/>
        </p:nvSpPr>
        <p:spPr>
          <a:xfrm>
            <a:off x="9286655" y="3849270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sp>
        <p:nvSpPr>
          <p:cNvPr id="39" name="AutoShape 39"/>
          <p:cNvSpPr/>
          <p:nvPr/>
        </p:nvSpPr>
        <p:spPr>
          <a:xfrm>
            <a:off x="10766432" y="3622723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40" name="TextBox 40"/>
          <p:cNvSpPr txBox="1"/>
          <p:nvPr/>
        </p:nvSpPr>
        <p:spPr>
          <a:xfrm>
            <a:off x="11113013" y="3725445"/>
            <a:ext cx="234365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sp>
        <p:nvSpPr>
          <p:cNvPr id="41" name="AutoShape 41"/>
          <p:cNvSpPr/>
          <p:nvPr/>
        </p:nvSpPr>
        <p:spPr>
          <a:xfrm>
            <a:off x="1359668" y="4771448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42" name="TextBox 42"/>
          <p:cNvSpPr txBox="1"/>
          <p:nvPr/>
        </p:nvSpPr>
        <p:spPr>
          <a:xfrm>
            <a:off x="1706249" y="4874170"/>
            <a:ext cx="234365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</a:t>
            </a:r>
          </a:p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my life?</a:t>
            </a:r>
          </a:p>
        </p:txBody>
      </p:sp>
      <p:sp>
        <p:nvSpPr>
          <p:cNvPr id="43" name="AutoShape 43"/>
          <p:cNvSpPr/>
          <p:nvPr/>
        </p:nvSpPr>
        <p:spPr>
          <a:xfrm>
            <a:off x="6043993" y="8085967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44" name="TextBox 44"/>
          <p:cNvSpPr txBox="1"/>
          <p:nvPr/>
        </p:nvSpPr>
        <p:spPr>
          <a:xfrm>
            <a:off x="6390574" y="8312514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sp>
        <p:nvSpPr>
          <p:cNvPr id="45" name="AutoShape 45"/>
          <p:cNvSpPr/>
          <p:nvPr/>
        </p:nvSpPr>
        <p:spPr>
          <a:xfrm>
            <a:off x="1359668" y="8085967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46" name="TextBox 46"/>
          <p:cNvSpPr txBox="1"/>
          <p:nvPr/>
        </p:nvSpPr>
        <p:spPr>
          <a:xfrm>
            <a:off x="1706249" y="8312514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Do it.</a:t>
            </a:r>
          </a:p>
        </p:txBody>
      </p:sp>
      <p:sp>
        <p:nvSpPr>
          <p:cNvPr id="47" name="AutoShape 47"/>
          <p:cNvSpPr/>
          <p:nvPr/>
        </p:nvSpPr>
        <p:spPr>
          <a:xfrm>
            <a:off x="2629064" y="6954493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48" name="TextBox 48"/>
          <p:cNvSpPr txBox="1"/>
          <p:nvPr/>
        </p:nvSpPr>
        <p:spPr>
          <a:xfrm>
            <a:off x="2975645" y="7057214"/>
            <a:ext cx="234365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sp>
        <p:nvSpPr>
          <p:cNvPr id="49" name="AutoShape 49"/>
          <p:cNvSpPr/>
          <p:nvPr/>
        </p:nvSpPr>
        <p:spPr>
          <a:xfrm>
            <a:off x="9207186" y="8085967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50" name="TextBox 50"/>
          <p:cNvSpPr txBox="1"/>
          <p:nvPr/>
        </p:nvSpPr>
        <p:spPr>
          <a:xfrm>
            <a:off x="9553767" y="8312514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sp>
        <p:nvSpPr>
          <p:cNvPr id="51" name="AutoShape 51"/>
          <p:cNvSpPr/>
          <p:nvPr/>
        </p:nvSpPr>
        <p:spPr>
          <a:xfrm>
            <a:off x="13891511" y="4771448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52" name="TextBox 52"/>
          <p:cNvSpPr txBox="1"/>
          <p:nvPr/>
        </p:nvSpPr>
        <p:spPr>
          <a:xfrm>
            <a:off x="14238092" y="4874170"/>
            <a:ext cx="234365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sp>
        <p:nvSpPr>
          <p:cNvPr id="53" name="AutoShape 53"/>
          <p:cNvSpPr/>
          <p:nvPr/>
        </p:nvSpPr>
        <p:spPr>
          <a:xfrm>
            <a:off x="14028500" y="8085967"/>
            <a:ext cx="3036821" cy="719794"/>
          </a:xfrm>
          <a:prstGeom prst="rect">
            <a:avLst/>
          </a:prstGeom>
          <a:solidFill>
            <a:srgbClr val="3EDAD8">
              <a:alpha val="9804"/>
            </a:srgbClr>
          </a:solidFill>
        </p:spPr>
      </p:sp>
      <p:sp>
        <p:nvSpPr>
          <p:cNvPr id="54" name="TextBox 54"/>
          <p:cNvSpPr txBox="1"/>
          <p:nvPr/>
        </p:nvSpPr>
        <p:spPr>
          <a:xfrm>
            <a:off x="14375081" y="8312514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sp>
        <p:nvSpPr>
          <p:cNvPr id="55" name="AutoShape 55"/>
          <p:cNvSpPr/>
          <p:nvPr/>
        </p:nvSpPr>
        <p:spPr>
          <a:xfrm>
            <a:off x="12607338" y="6959721"/>
            <a:ext cx="3036821" cy="719794"/>
          </a:xfrm>
          <a:prstGeom prst="rect">
            <a:avLst/>
          </a:prstGeom>
          <a:solidFill>
            <a:srgbClr val="2C92D5">
              <a:alpha val="9804"/>
            </a:srgbClr>
          </a:solidFill>
        </p:spPr>
      </p:sp>
      <p:sp>
        <p:nvSpPr>
          <p:cNvPr id="56" name="TextBox 56"/>
          <p:cNvSpPr txBox="1"/>
          <p:nvPr/>
        </p:nvSpPr>
        <p:spPr>
          <a:xfrm>
            <a:off x="12953919" y="7186268"/>
            <a:ext cx="2343659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sp>
        <p:nvSpPr>
          <p:cNvPr id="57" name="AutoShape 57"/>
          <p:cNvSpPr/>
          <p:nvPr/>
        </p:nvSpPr>
        <p:spPr>
          <a:xfrm>
            <a:off x="5020892" y="4771448"/>
            <a:ext cx="1143023" cy="719794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58" name="TextBox 58"/>
          <p:cNvSpPr txBox="1"/>
          <p:nvPr/>
        </p:nvSpPr>
        <p:spPr>
          <a:xfrm>
            <a:off x="5124133" y="4997995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59" name="AutoShape 59"/>
          <p:cNvSpPr/>
          <p:nvPr/>
        </p:nvSpPr>
        <p:spPr>
          <a:xfrm>
            <a:off x="6290287" y="4771448"/>
            <a:ext cx="1143023" cy="71979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60" name="TextBox 60"/>
          <p:cNvSpPr txBox="1"/>
          <p:nvPr/>
        </p:nvSpPr>
        <p:spPr>
          <a:xfrm>
            <a:off x="6393528" y="4997995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sp>
        <p:nvSpPr>
          <p:cNvPr id="61" name="AutoShape 61"/>
          <p:cNvSpPr/>
          <p:nvPr/>
        </p:nvSpPr>
        <p:spPr>
          <a:xfrm>
            <a:off x="1359668" y="5895725"/>
            <a:ext cx="1143023" cy="719794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62" name="TextBox 62"/>
          <p:cNvSpPr txBox="1"/>
          <p:nvPr/>
        </p:nvSpPr>
        <p:spPr>
          <a:xfrm>
            <a:off x="1462909" y="6122271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63" name="AutoShape 63"/>
          <p:cNvSpPr/>
          <p:nvPr/>
        </p:nvSpPr>
        <p:spPr>
          <a:xfrm>
            <a:off x="2629064" y="5895725"/>
            <a:ext cx="1143023" cy="71979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64" name="TextBox 64"/>
          <p:cNvSpPr txBox="1"/>
          <p:nvPr/>
        </p:nvSpPr>
        <p:spPr>
          <a:xfrm>
            <a:off x="2732304" y="6122271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sp>
        <p:nvSpPr>
          <p:cNvPr id="65" name="AutoShape 65"/>
          <p:cNvSpPr/>
          <p:nvPr/>
        </p:nvSpPr>
        <p:spPr>
          <a:xfrm>
            <a:off x="10766432" y="4771448"/>
            <a:ext cx="1143023" cy="71979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66" name="TextBox 66"/>
          <p:cNvSpPr txBox="1"/>
          <p:nvPr/>
        </p:nvSpPr>
        <p:spPr>
          <a:xfrm>
            <a:off x="10869672" y="4997995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sp>
        <p:nvSpPr>
          <p:cNvPr id="67" name="AutoShape 67"/>
          <p:cNvSpPr/>
          <p:nvPr/>
        </p:nvSpPr>
        <p:spPr>
          <a:xfrm>
            <a:off x="12035827" y="4771448"/>
            <a:ext cx="1143023" cy="719794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68" name="TextBox 68"/>
          <p:cNvSpPr txBox="1"/>
          <p:nvPr/>
        </p:nvSpPr>
        <p:spPr>
          <a:xfrm>
            <a:off x="12139068" y="4997995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69" name="AutoShape 69"/>
          <p:cNvSpPr/>
          <p:nvPr/>
        </p:nvSpPr>
        <p:spPr>
          <a:xfrm>
            <a:off x="15785309" y="5895725"/>
            <a:ext cx="1143023" cy="719794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70" name="TextBox 70"/>
          <p:cNvSpPr txBox="1"/>
          <p:nvPr/>
        </p:nvSpPr>
        <p:spPr>
          <a:xfrm>
            <a:off x="15888550" y="6122271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71" name="AutoShape 71"/>
          <p:cNvSpPr/>
          <p:nvPr/>
        </p:nvSpPr>
        <p:spPr>
          <a:xfrm>
            <a:off x="14507128" y="5895725"/>
            <a:ext cx="1143023" cy="71979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72" name="TextBox 72"/>
          <p:cNvSpPr txBox="1"/>
          <p:nvPr/>
        </p:nvSpPr>
        <p:spPr>
          <a:xfrm>
            <a:off x="14610369" y="6122271"/>
            <a:ext cx="936541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76312" y="3664754"/>
            <a:ext cx="1800959" cy="64807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3" name="Freeform 3"/>
          <p:cNvSpPr/>
          <p:nvPr/>
        </p:nvSpPr>
        <p:spPr>
          <a:xfrm rot="-5400000">
            <a:off x="7747997" y="3250850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9550670" y="3250850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019639" y="3905645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9"/>
                </a:lnTo>
                <a:lnTo>
                  <a:pt x="0" y="16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5175399" y="4727518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6344870" y="3905645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9"/>
                </a:lnTo>
                <a:lnTo>
                  <a:pt x="0" y="16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4324853" y="6011345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7480289" y="5160217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9"/>
                </a:lnTo>
                <a:lnTo>
                  <a:pt x="0" y="16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288799" y="6991893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2212674" y="7931507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5294370" y="7851635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611533" y="4715292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14087921" y="5628655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2757644" y="4727518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300351" y="4808606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140683" y="7347458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5"/>
                </a:lnTo>
                <a:lnTo>
                  <a:pt x="0" y="8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10984150" y="5595624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10973787" y="7928881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12905178" y="7928881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2903546" y="6853121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5"/>
                </a:lnTo>
                <a:lnTo>
                  <a:pt x="0" y="8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2476504" y="6463502"/>
            <a:ext cx="831442" cy="83144"/>
          </a:xfrm>
          <a:custGeom>
            <a:avLst/>
            <a:gdLst/>
            <a:ahLst/>
            <a:cxnLst/>
            <a:rect l="l" t="t" r="r" b="b"/>
            <a:pathLst>
              <a:path w="831442" h="83144">
                <a:moveTo>
                  <a:pt x="0" y="0"/>
                </a:moveTo>
                <a:lnTo>
                  <a:pt x="831442" y="0"/>
                </a:lnTo>
                <a:lnTo>
                  <a:pt x="831442" y="83144"/>
                </a:lnTo>
                <a:lnTo>
                  <a:pt x="0" y="8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>
            <a:off x="5368050" y="2365378"/>
            <a:ext cx="7551900" cy="737925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24" name="TextBox 24"/>
          <p:cNvSpPr txBox="1"/>
          <p:nvPr/>
        </p:nvSpPr>
        <p:spPr>
          <a:xfrm>
            <a:off x="6441754" y="2563406"/>
            <a:ext cx="5404492" cy="344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en-US" sz="2100" u="none" spc="84">
                <a:solidFill>
                  <a:srgbClr val="FFFFFF"/>
                </a:solidFill>
                <a:latin typeface="Aileron Bold"/>
              </a:rPr>
              <a:t>IS IT HARD?</a:t>
            </a:r>
          </a:p>
        </p:txBody>
      </p:sp>
      <p:sp>
        <p:nvSpPr>
          <p:cNvPr id="25" name="AutoShape 25"/>
          <p:cNvSpPr/>
          <p:nvPr/>
        </p:nvSpPr>
        <p:spPr>
          <a:xfrm>
            <a:off x="9218680" y="3664754"/>
            <a:ext cx="1800959" cy="648071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26" name="TextBox 26"/>
          <p:cNvSpPr txBox="1"/>
          <p:nvPr/>
        </p:nvSpPr>
        <p:spPr>
          <a:xfrm>
            <a:off x="7416387" y="3859202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48414" y="3859202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3797602" y="3583666"/>
            <a:ext cx="2456473" cy="729159"/>
            <a:chOff x="0" y="0"/>
            <a:chExt cx="9405245" cy="279177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3969300" y="3818658"/>
            <a:ext cx="2113077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worth the trouble?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2009519" y="3583666"/>
            <a:ext cx="2456473" cy="729159"/>
            <a:chOff x="0" y="0"/>
            <a:chExt cx="9405245" cy="279177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12234386" y="3698595"/>
            <a:ext cx="2006739" cy="48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bring me closer to my dreams?</a:t>
            </a:r>
          </a:p>
        </p:txBody>
      </p:sp>
      <p:sp>
        <p:nvSpPr>
          <p:cNvPr id="34" name="AutoShape 34"/>
          <p:cNvSpPr/>
          <p:nvPr/>
        </p:nvSpPr>
        <p:spPr>
          <a:xfrm>
            <a:off x="4226294" y="5106229"/>
            <a:ext cx="1800959" cy="64807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35" name="TextBox 35"/>
          <p:cNvSpPr txBox="1"/>
          <p:nvPr/>
        </p:nvSpPr>
        <p:spPr>
          <a:xfrm>
            <a:off x="4473423" y="5300677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36" name="AutoShape 36"/>
          <p:cNvSpPr/>
          <p:nvPr/>
        </p:nvSpPr>
        <p:spPr>
          <a:xfrm>
            <a:off x="6428612" y="4606516"/>
            <a:ext cx="1800959" cy="648071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37" name="TextBox 37"/>
          <p:cNvSpPr txBox="1"/>
          <p:nvPr/>
        </p:nvSpPr>
        <p:spPr>
          <a:xfrm>
            <a:off x="6658346" y="4800964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120241" y="6659871"/>
            <a:ext cx="2456473" cy="729159"/>
            <a:chOff x="0" y="0"/>
            <a:chExt cx="9405245" cy="279177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4348019" y="6702164"/>
            <a:ext cx="2000916" cy="48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Will it positively impact my life?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935481" y="5729910"/>
            <a:ext cx="2456473" cy="729159"/>
            <a:chOff x="0" y="0"/>
            <a:chExt cx="9405245" cy="279177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43" name="TextBox 43"/>
          <p:cNvSpPr txBox="1"/>
          <p:nvPr/>
        </p:nvSpPr>
        <p:spPr>
          <a:xfrm>
            <a:off x="7173868" y="5844839"/>
            <a:ext cx="1979700" cy="48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499">
                <a:solidFill>
                  <a:srgbClr val="191919"/>
                </a:solidFill>
                <a:latin typeface="Aileron"/>
              </a:rPr>
              <a:t>Let me think some more.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727915" y="6858379"/>
            <a:ext cx="1800959" cy="64807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45" name="TextBox 45"/>
          <p:cNvSpPr txBox="1"/>
          <p:nvPr/>
        </p:nvSpPr>
        <p:spPr>
          <a:xfrm>
            <a:off x="1967990" y="7052827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46" name="Freeform 46"/>
          <p:cNvSpPr/>
          <p:nvPr/>
        </p:nvSpPr>
        <p:spPr>
          <a:xfrm>
            <a:off x="6072148" y="8162505"/>
            <a:ext cx="831442" cy="166288"/>
          </a:xfrm>
          <a:custGeom>
            <a:avLst/>
            <a:gdLst/>
            <a:ahLst/>
            <a:cxnLst/>
            <a:rect l="l" t="t" r="r" b="b"/>
            <a:pathLst>
              <a:path w="831442" h="166288">
                <a:moveTo>
                  <a:pt x="0" y="0"/>
                </a:moveTo>
                <a:lnTo>
                  <a:pt x="831442" y="0"/>
                </a:lnTo>
                <a:lnTo>
                  <a:pt x="831442" y="166288"/>
                </a:lnTo>
                <a:lnTo>
                  <a:pt x="0" y="16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AutoShape 47"/>
          <p:cNvSpPr/>
          <p:nvPr/>
        </p:nvSpPr>
        <p:spPr>
          <a:xfrm>
            <a:off x="4543911" y="7921614"/>
            <a:ext cx="1800959" cy="648071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48" name="TextBox 48"/>
          <p:cNvSpPr txBox="1"/>
          <p:nvPr/>
        </p:nvSpPr>
        <p:spPr>
          <a:xfrm>
            <a:off x="4773645" y="8116062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6991941" y="7881070"/>
            <a:ext cx="2456473" cy="729159"/>
            <a:chOff x="0" y="0"/>
            <a:chExt cx="9405245" cy="279177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1" name="TextBox 51"/>
          <p:cNvSpPr txBox="1"/>
          <p:nvPr/>
        </p:nvSpPr>
        <p:spPr>
          <a:xfrm>
            <a:off x="7382795" y="7995999"/>
            <a:ext cx="1674766" cy="48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Maybe not or at least not just yet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651104" y="8529141"/>
            <a:ext cx="2456473" cy="729159"/>
            <a:chOff x="0" y="0"/>
            <a:chExt cx="9405245" cy="279177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4" name="TextBox 54"/>
          <p:cNvSpPr txBox="1"/>
          <p:nvPr/>
        </p:nvSpPr>
        <p:spPr>
          <a:xfrm>
            <a:off x="1938143" y="8764133"/>
            <a:ext cx="1882395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499">
                <a:solidFill>
                  <a:srgbClr val="191919"/>
                </a:solidFill>
                <a:latin typeface="Aileron"/>
              </a:rPr>
              <a:t>Yes - Do it.</a:t>
            </a:r>
          </a:p>
        </p:txBody>
      </p:sp>
      <p:sp>
        <p:nvSpPr>
          <p:cNvPr id="55" name="AutoShape 55"/>
          <p:cNvSpPr/>
          <p:nvPr/>
        </p:nvSpPr>
        <p:spPr>
          <a:xfrm>
            <a:off x="10499391" y="4606516"/>
            <a:ext cx="1800959" cy="64807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56" name="AutoShape 56"/>
          <p:cNvSpPr/>
          <p:nvPr/>
        </p:nvSpPr>
        <p:spPr>
          <a:xfrm>
            <a:off x="12972579" y="5063728"/>
            <a:ext cx="1800959" cy="648071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57" name="TextBox 57"/>
          <p:cNvSpPr txBox="1"/>
          <p:nvPr/>
        </p:nvSpPr>
        <p:spPr>
          <a:xfrm>
            <a:off x="10739467" y="4800964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3202313" y="5258176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9955569" y="6156727"/>
            <a:ext cx="2456473" cy="810247"/>
            <a:chOff x="0" y="0"/>
            <a:chExt cx="9405245" cy="31022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405245" cy="3102241"/>
            </a:xfrm>
            <a:custGeom>
              <a:avLst/>
              <a:gdLst/>
              <a:ahLst/>
              <a:cxnLst/>
              <a:rect l="l" t="t" r="r" b="b"/>
              <a:pathLst>
                <a:path w="9405245" h="3102241">
                  <a:moveTo>
                    <a:pt x="0" y="0"/>
                  </a:moveTo>
                  <a:lnTo>
                    <a:pt x="0" y="3102241"/>
                  </a:lnTo>
                  <a:lnTo>
                    <a:pt x="9405245" y="3102241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3041281"/>
                  </a:moveTo>
                  <a:lnTo>
                    <a:pt x="59690" y="3041281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3041281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61" name="TextBox 61"/>
          <p:cNvSpPr txBox="1"/>
          <p:nvPr/>
        </p:nvSpPr>
        <p:spPr>
          <a:xfrm>
            <a:off x="10102270" y="6312200"/>
            <a:ext cx="2163070" cy="48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Is it going to allow me to help myself and others?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14180423" y="6255388"/>
            <a:ext cx="2456473" cy="729159"/>
            <a:chOff x="0" y="0"/>
            <a:chExt cx="9405245" cy="2791775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64" name="TextBox 64"/>
          <p:cNvSpPr txBox="1"/>
          <p:nvPr/>
        </p:nvSpPr>
        <p:spPr>
          <a:xfrm>
            <a:off x="14531032" y="6490380"/>
            <a:ext cx="1755254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I'll need more time.</a:t>
            </a:r>
          </a:p>
        </p:txBody>
      </p:sp>
      <p:sp>
        <p:nvSpPr>
          <p:cNvPr id="65" name="AutoShape 65"/>
          <p:cNvSpPr/>
          <p:nvPr/>
        </p:nvSpPr>
        <p:spPr>
          <a:xfrm>
            <a:off x="10232598" y="7377805"/>
            <a:ext cx="1800959" cy="648071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66" name="AutoShape 66"/>
          <p:cNvSpPr/>
          <p:nvPr/>
        </p:nvSpPr>
        <p:spPr>
          <a:xfrm>
            <a:off x="12389103" y="7310415"/>
            <a:ext cx="1800959" cy="648071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67" name="TextBox 67"/>
          <p:cNvSpPr txBox="1"/>
          <p:nvPr/>
        </p:nvSpPr>
        <p:spPr>
          <a:xfrm>
            <a:off x="10472673" y="7572253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YES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629179" y="7504863"/>
            <a:ext cx="1320808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NO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9995300" y="8529141"/>
            <a:ext cx="2456473" cy="729159"/>
            <a:chOff x="0" y="0"/>
            <a:chExt cx="9405245" cy="2791775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71" name="TextBox 71"/>
          <p:cNvSpPr txBox="1"/>
          <p:nvPr/>
        </p:nvSpPr>
        <p:spPr>
          <a:xfrm>
            <a:off x="10322638" y="8764133"/>
            <a:ext cx="1801796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The best time is now.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12632158" y="8529141"/>
            <a:ext cx="2456473" cy="729159"/>
            <a:chOff x="0" y="0"/>
            <a:chExt cx="9405245" cy="279177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405245" cy="2791775"/>
            </a:xfrm>
            <a:custGeom>
              <a:avLst/>
              <a:gdLst/>
              <a:ahLst/>
              <a:cxnLst/>
              <a:rect l="l" t="t" r="r" b="b"/>
              <a:pathLst>
                <a:path w="9405245" h="2791775">
                  <a:moveTo>
                    <a:pt x="0" y="0"/>
                  </a:moveTo>
                  <a:lnTo>
                    <a:pt x="0" y="2791775"/>
                  </a:lnTo>
                  <a:lnTo>
                    <a:pt x="9405245" y="2791775"/>
                  </a:lnTo>
                  <a:lnTo>
                    <a:pt x="9405245" y="0"/>
                  </a:lnTo>
                  <a:lnTo>
                    <a:pt x="0" y="0"/>
                  </a:lnTo>
                  <a:close/>
                  <a:moveTo>
                    <a:pt x="9344285" y="2730815"/>
                  </a:moveTo>
                  <a:lnTo>
                    <a:pt x="59690" y="2730815"/>
                  </a:lnTo>
                  <a:lnTo>
                    <a:pt x="59690" y="59690"/>
                  </a:lnTo>
                  <a:lnTo>
                    <a:pt x="9344285" y="59690"/>
                  </a:lnTo>
                  <a:lnTo>
                    <a:pt x="9344285" y="273081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74" name="TextBox 74"/>
          <p:cNvSpPr txBox="1"/>
          <p:nvPr/>
        </p:nvSpPr>
        <p:spPr>
          <a:xfrm>
            <a:off x="12962349" y="8764133"/>
            <a:ext cx="1796092" cy="24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z="1500">
                <a:solidFill>
                  <a:srgbClr val="191919"/>
                </a:solidFill>
                <a:latin typeface="Aileron"/>
              </a:rPr>
              <a:t>I probably shouldn't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069784" y="981075"/>
            <a:ext cx="12148432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u="none" spc="107">
                <a:solidFill>
                  <a:srgbClr val="191919"/>
                </a:solidFill>
                <a:latin typeface="Aileron Ultra-Bold"/>
              </a:rPr>
              <a:t>Should I pursue my passion?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16420" y="1028700"/>
            <a:ext cx="12342880" cy="30849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3" name="AutoShape 3"/>
          <p:cNvSpPr/>
          <p:nvPr/>
        </p:nvSpPr>
        <p:spPr>
          <a:xfrm>
            <a:off x="1905000" y="-365559"/>
            <a:ext cx="7239000" cy="11018119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4" name="Group 4"/>
          <p:cNvGrpSpPr/>
          <p:nvPr/>
        </p:nvGrpSpPr>
        <p:grpSpPr>
          <a:xfrm>
            <a:off x="11296622" y="1826041"/>
            <a:ext cx="5962678" cy="1392565"/>
            <a:chOff x="0" y="0"/>
            <a:chExt cx="7950238" cy="1856753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u="none" spc="52">
                  <a:solidFill>
                    <a:srgbClr val="191919"/>
                  </a:solidFill>
                  <a:latin typeface="Aileron Bold"/>
                </a:rPr>
                <a:t>Simplifies statistics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83273"/>
              <a:ext cx="7950238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"/>
                </a:rPr>
                <a:t>Use visual charts to communicate info more effectively.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96622" y="3881930"/>
            <a:ext cx="5962678" cy="1351120"/>
            <a:chOff x="0" y="0"/>
            <a:chExt cx="7950238" cy="1801493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u="none" spc="52">
                  <a:solidFill>
                    <a:srgbClr val="191919"/>
                  </a:solidFill>
                  <a:latin typeface="Aileron Bold"/>
                </a:rPr>
                <a:t>Easy to understand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28013"/>
              <a:ext cx="7950238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"/>
                </a:rPr>
                <a:t>Use visual charts to communicate info more effectively.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296622" y="5896374"/>
            <a:ext cx="5962678" cy="1351120"/>
            <a:chOff x="0" y="0"/>
            <a:chExt cx="7950238" cy="180149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u="none" spc="52">
                  <a:solidFill>
                    <a:srgbClr val="191919"/>
                  </a:solidFill>
                  <a:latin typeface="Aileron Bold"/>
                </a:rPr>
                <a:t>Adds credibility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8013"/>
              <a:ext cx="7950238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"/>
                </a:rPr>
                <a:t>Use visual charts to communicate info more effectively.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296622" y="7910819"/>
            <a:ext cx="5962678" cy="1351120"/>
            <a:chOff x="0" y="0"/>
            <a:chExt cx="7950238" cy="180149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795023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120"/>
                </a:lnSpc>
              </a:pPr>
              <a:r>
                <a:rPr lang="en-US" sz="2600" u="none" spc="52">
                  <a:solidFill>
                    <a:srgbClr val="191919"/>
                  </a:solidFill>
                  <a:latin typeface="Aileron Bold"/>
                </a:rPr>
                <a:t>Makes an impact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28013"/>
              <a:ext cx="7950238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191919"/>
                  </a:solidFill>
                  <a:latin typeface="Aileron"/>
                </a:rPr>
                <a:t>Use visual charts to communicate info more effectively.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647950" y="2522323"/>
            <a:ext cx="5753100" cy="5242354"/>
            <a:chOff x="0" y="0"/>
            <a:chExt cx="7670800" cy="698980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670800" cy="44877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56"/>
                </a:lnSpc>
              </a:pPr>
              <a:r>
                <a:rPr lang="en-US" sz="7200">
                  <a:solidFill>
                    <a:srgbClr val="FFFFFF"/>
                  </a:solidFill>
                  <a:latin typeface="Aileron Ultra-Bold"/>
                </a:rPr>
                <a:t>Advantages of Visual Charts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5206725"/>
              <a:ext cx="672378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48">
                  <a:solidFill>
                    <a:srgbClr val="FFFFFF"/>
                  </a:solidFill>
                  <a:latin typeface="Aileron"/>
                </a:rPr>
                <a:t>Convey a great number of information in an effective and visual manner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76921" y="2110575"/>
            <a:ext cx="823496" cy="823496"/>
            <a:chOff x="0" y="0"/>
            <a:chExt cx="1097995" cy="109799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876921" y="4131927"/>
            <a:ext cx="823496" cy="823496"/>
            <a:chOff x="0" y="0"/>
            <a:chExt cx="1097995" cy="10979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255010" y="303796"/>
              <a:ext cx="587974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876921" y="6153279"/>
            <a:ext cx="823496" cy="823496"/>
            <a:chOff x="0" y="0"/>
            <a:chExt cx="1097995" cy="109799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876921" y="8174630"/>
            <a:ext cx="823496" cy="823496"/>
            <a:chOff x="0" y="0"/>
            <a:chExt cx="1097995" cy="109799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97995" cy="1097995"/>
            </a:xfrm>
            <a:custGeom>
              <a:avLst/>
              <a:gdLst/>
              <a:ahLst/>
              <a:cxnLst/>
              <a:rect l="l" t="t" r="r" b="b"/>
              <a:pathLst>
                <a:path w="1097995" h="1097995">
                  <a:moveTo>
                    <a:pt x="0" y="0"/>
                  </a:moveTo>
                  <a:lnTo>
                    <a:pt x="1097995" y="0"/>
                  </a:lnTo>
                  <a:lnTo>
                    <a:pt x="1097995" y="1097995"/>
                  </a:lnTo>
                  <a:lnTo>
                    <a:pt x="0" y="1097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241775" y="303796"/>
              <a:ext cx="614445" cy="53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2"/>
                </a:lnSpc>
              </a:pPr>
              <a:r>
                <a:rPr lang="en-US" sz="2882">
                  <a:solidFill>
                    <a:srgbClr val="FFFFFF"/>
                  </a:solidFill>
                  <a:latin typeface="Aileron Ultra-Bold"/>
                </a:rPr>
                <a:t>4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 rot="-5400000">
            <a:off x="-1713242" y="3691192"/>
            <a:ext cx="543626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91919"/>
                </a:solidFill>
                <a:latin typeface="Aileron"/>
              </a:rPr>
              <a:t>The Power of Visual Charts</a:t>
            </a:r>
          </a:p>
        </p:txBody>
      </p:sp>
      <p:sp>
        <p:nvSpPr>
          <p:cNvPr id="32" name="AutoShape 32"/>
          <p:cNvSpPr/>
          <p:nvPr/>
        </p:nvSpPr>
        <p:spPr>
          <a:xfrm>
            <a:off x="946150" y="8586379"/>
            <a:ext cx="165100" cy="640080"/>
          </a:xfrm>
          <a:prstGeom prst="rect">
            <a:avLst/>
          </a:prstGeom>
          <a:solidFill>
            <a:srgbClr val="191919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653</Words>
  <Application>Microsoft Office PowerPoint</Application>
  <PresentationFormat>Custom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Aileron Ultra-Bold</vt:lpstr>
      <vt:lpstr>Aileron</vt:lpstr>
      <vt:lpstr>Aileron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YADAV</cp:lastModifiedBy>
  <cp:revision>4</cp:revision>
  <dcterms:created xsi:type="dcterms:W3CDTF">2006-08-16T00:00:00Z</dcterms:created>
  <dcterms:modified xsi:type="dcterms:W3CDTF">2023-09-29T12:11:28Z</dcterms:modified>
  <dc:identifier>DAFv1PEADAc</dc:identifier>
</cp:coreProperties>
</file>