
<file path=[Content_Types].xml><?xml version="1.0" encoding="utf-8"?>
<Types xmlns="http://schemas.openxmlformats.org/package/2006/content-types">
  <Default Extension="1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712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Name: Yadav Rohit Krishna Kumar</a:t>
          </a:r>
        </a:p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Roll no: 245 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endParaRPr lang="en-US" dirty="0">
            <a:solidFill>
              <a:schemeClr val="accent2">
                <a:lumMod val="40000"/>
                <a:lumOff val="60000"/>
              </a:schemeClr>
            </a:solidFill>
          </a:endParaRP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solidFill>
          <a:schemeClr val="accent2">
            <a:lumMod val="75000"/>
          </a:schemeClr>
        </a:solidFill>
        <a:ln>
          <a:noFill/>
        </a:ln>
      </dgm:spPr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solidFill>
          <a:schemeClr val="accent2">
            <a:lumMod val="60000"/>
            <a:lumOff val="40000"/>
          </a:schemeClr>
        </a:solidFill>
        <a:ln>
          <a:noFill/>
        </a:ln>
      </dgm:spPr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solidFill>
          <a:schemeClr val="accent2">
            <a:lumMod val="40000"/>
            <a:lumOff val="60000"/>
          </a:schemeClr>
        </a:solidFill>
        <a:ln>
          <a:noFill/>
        </a:ln>
      </dgm:spPr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solidFill>
          <a:schemeClr val="bg1"/>
        </a:solidFill>
        <a:ln>
          <a:noFill/>
        </a:ln>
      </dgm:spPr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Name: Yadav Rohit Krishna Kumar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Roll no: 245 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chemeClr val="accent2">
                <a:lumMod val="40000"/>
                <a:lumOff val="60000"/>
              </a:schemeClr>
            </a:solidFill>
          </a:endParaRPr>
        </a:p>
      </dsp:txBody>
      <dsp:txXfrm>
        <a:off x="1150288" y="4984278"/>
        <a:ext cx="5641034" cy="9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education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dark-future-futuristic-gui-184013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1" y="599089"/>
            <a:ext cx="4167100" cy="2443655"/>
          </a:xfrm>
        </p:spPr>
        <p:txBody>
          <a:bodyPr/>
          <a:lstStyle/>
          <a:p>
            <a: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Student </a:t>
            </a:r>
            <a:b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Record  Management System</a:t>
            </a:r>
            <a:b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 </a:t>
            </a:r>
            <a:br>
              <a:rPr lang="en-IN" sz="4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lang="en-IN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(SRMS)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7512001" cy="658998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“Education is the most powerful weapon you</a:t>
            </a:r>
          </a:p>
          <a:p>
            <a:r>
              <a:rPr lang="en-US" dirty="0"/>
              <a:t>Can use to change the world” –B.B king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A75C6-402D-40E3-BA91-B8C2297B58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87254" y="157439"/>
            <a:ext cx="841430" cy="883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176A0-63BD-409B-8864-8BBEA738DB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sz="4000" dirty="0">
                <a:latin typeface="Bell MT" panose="02020503060305020303" pitchFamily="18" charset="0"/>
              </a:rPr>
              <a:t>PRESENTED</a:t>
            </a:r>
            <a:br>
              <a:rPr lang="en-US" sz="4000" dirty="0">
                <a:latin typeface="Bell MT" panose="02020503060305020303" pitchFamily="18" charset="0"/>
              </a:rPr>
            </a:br>
            <a:r>
              <a:rPr lang="en-US" sz="4000" dirty="0">
                <a:latin typeface="Bell MT" panose="02020503060305020303" pitchFamily="18" charset="0"/>
              </a:rPr>
              <a:t>BY:-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019149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15EC-0601-4BE9-9BC7-D603A86644A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0" y="5838174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9698387-9DF3-4127-A7DE-FCE3F05A3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99698387-9DF3-4127-A7DE-FCE3F05A34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2E1101-E263-4511-8D8F-5A215C912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graphicEl>
                                              <a:dgm id="{B52E1101-E263-4511-8D8F-5A215C912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113ED77-1650-49A8-987A-A13C2A50C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graphicEl>
                                              <a:dgm id="{F113ED77-1650-49A8-987A-A13C2A50C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3369E0-5B38-4FDD-A9F5-22B9810A0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graphicEl>
                                              <a:dgm id="{FA3369E0-5B38-4FDD-A9F5-22B9810A03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ADE9C4E-BFE3-4374-BE2C-676ED238A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dgm id="{FADE9C4E-BFE3-4374-BE2C-676ED238AC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C018808-9CEA-4C61-8875-3E922AA167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dgm id="{AC018808-9CEA-4C61-8875-3E922AA167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B8ABDAA-976A-4A84-A3C3-277080E19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graphicEl>
                                              <a:dgm id="{DB8ABDAA-976A-4A84-A3C3-277080E19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335376E-740A-4A47-BC5B-3381DE731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D335376E-740A-4A47-BC5B-3381DE731C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09F791-340A-4625-9294-3E680D66D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8409F791-340A-4625-9294-3E680D66DB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2FCE80A-DCA0-4D7F-8F72-19CB2337E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graphicEl>
                                              <a:dgm id="{C2FCE80A-DCA0-4D7F-8F72-19CB2337E5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B0B9210-632F-4BB5-B140-1FA20D3CF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1B0B9210-632F-4BB5-B140-1FA20D3CF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CBA7321-E2AC-48FD-B351-CE3C9A4C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graphicEl>
                                              <a:dgm id="{3CBA7321-E2AC-48FD-B351-CE3C9A4C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3A76ED-9DD6-4B0A-830E-16ED952B3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graphicEl>
                                              <a:dgm id="{343A76ED-9DD6-4B0A-830E-16ED952B3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21BED67-1F13-4312-815B-B5C34DAA2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graphicEl>
                                              <a:dgm id="{C21BED67-1F13-4312-815B-B5C34DAA2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60EF14-C09B-4543-88B7-7F45704CB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graphicEl>
                                              <a:dgm id="{9260EF14-C09B-4543-88B7-7F45704CB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4680000" cy="6721473"/>
          </a:xfrm>
        </p:spPr>
        <p:txBody>
          <a:bodyPr>
            <a:normAutofit/>
          </a:bodyPr>
          <a:lstStyle/>
          <a:p>
            <a:r>
              <a:rPr lang="en-IN" sz="3600" i="0" dirty="0">
                <a:effectLst/>
                <a:latin typeface="Bell MT" panose="02020503060305020303" pitchFamily="18" charset="0"/>
              </a:rPr>
              <a:t>INTRODUCTION:-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417CD-2F3C-4ABB-B72C-994CE47A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0" y="365124"/>
            <a:ext cx="6921062" cy="59848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Welcome to our Student Record Management System (SRMS) project presentation</a:t>
            </a:r>
            <a:r>
              <a:rPr lang="en-US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.</a:t>
            </a:r>
          </a:p>
          <a:p>
            <a:r>
              <a:rPr lang="en-US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Our SRMS project is designed to revolutionize the way student records are handled, making the process simpler, more accurate, and user-friendly</a:t>
            </a:r>
          </a:p>
          <a:p>
            <a:r>
              <a:rPr lang="en-US" sz="24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Whether you're an educator, administrator, or student, the SRMS project aims to streamline record management, providing quick access to essential information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04CD4-E9D4-451A-B0CF-7B8CE4D1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0" y="40232"/>
            <a:ext cx="841430" cy="88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3A2F8-C028-46D5-A7E4-DE787AC57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632"/>
            <a:ext cx="5877910" cy="710552"/>
          </a:xfrm>
        </p:spPr>
        <p:txBody>
          <a:bodyPr/>
          <a:lstStyle/>
          <a:p>
            <a:r>
              <a:rPr lang="en-IN" sz="3200" b="1" i="0" dirty="0">
                <a:effectLst/>
                <a:latin typeface="Bell MT" panose="02020503060305020303" pitchFamily="18" charset="0"/>
              </a:rPr>
              <a:t>Project Features:-</a:t>
            </a:r>
            <a:endParaRPr lang="en-US" sz="32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Stored Student Data</a:t>
            </a:r>
          </a:p>
          <a:p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Delete The Data</a:t>
            </a:r>
          </a:p>
          <a:p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Search Any Student Data</a:t>
            </a:r>
          </a:p>
          <a:p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Update Any Student Details</a:t>
            </a:r>
          </a:p>
          <a:p>
            <a:r>
              <a:rPr lang="en-US" sz="2400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Calculate Total Marks And SPI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SRMS??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200" dirty="0">
                <a:latin typeface="Calisto MT" panose="02040603050505030304" pitchFamily="18" charset="0"/>
              </a:rPr>
              <a:t>Future Scope </a:t>
            </a:r>
            <a:endParaRPr lang="en-US" sz="1200" dirty="0">
              <a:latin typeface="Calisto MT" panose="02040603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001D17-6AB1-44CD-84D2-DE4E92D3B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33D7E3-C720-4375-81CF-AC2F78DC2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22275" y="5735313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428"/>
            <a:ext cx="7517524" cy="612961"/>
          </a:xfrm>
        </p:spPr>
        <p:txBody>
          <a:bodyPr/>
          <a:lstStyle/>
          <a:p>
            <a:r>
              <a:rPr lang="en-US" sz="2800" dirty="0">
                <a:latin typeface="Bell MT" panose="02020503060305020303" pitchFamily="18" charset="0"/>
              </a:rPr>
              <a:t>What is use of SRMS:-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SRMS??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200" dirty="0">
                <a:latin typeface="Calisto MT" panose="02040603050505030304" pitchFamily="18" charset="0"/>
              </a:rPr>
              <a:t>Future Scope </a:t>
            </a:r>
            <a:endParaRPr lang="en-US" sz="1200" dirty="0">
              <a:latin typeface="Calisto MT" panose="02040603050505030304" pitchFamily="18" charset="0"/>
            </a:endParaRPr>
          </a:p>
          <a:p>
            <a:pPr algn="ctr"/>
            <a:endParaRPr lang="en-US" sz="1200" dirty="0">
              <a:latin typeface="Calisto MT" panose="02040603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7FA8-FEEC-4A84-AF7A-28A6C415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Student Record Management Systems (SRMS) are used in educational institutions to efficiently and effectively manage student data and records. The adoption of an SRMS offers a wide range of benefits.</a:t>
            </a: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Improved Data Accuracy</a:t>
            </a:r>
            <a:endParaRPr lang="en-US" sz="24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Enhanced Accessibility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Time Efficiency</a:t>
            </a:r>
            <a:endParaRPr lang="en-US" sz="24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Data Security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Scalability</a:t>
            </a:r>
            <a:endParaRPr lang="en-US" sz="240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Efficient Enrollment and Registration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Calisto MT" panose="02040603050505030304" pitchFamily="18" charset="0"/>
            </a:endParaRPr>
          </a:p>
          <a:p>
            <a:r>
              <a:rPr lang="en-IN" sz="240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sto MT" panose="02040603050505030304" pitchFamily="18" charset="0"/>
              </a:rPr>
              <a:t>Academic Planning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8F8BD-3A26-46C9-B9B2-D784124D3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102862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9FDDD-B507-44A3-8594-A8B547F76A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22275" y="5838175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F</a:t>
            </a:r>
            <a:r>
              <a:rPr lang="en-IN" b="0" i="0" dirty="0">
                <a:effectLst/>
                <a:latin typeface="Bell MT" panose="02020503060305020303" pitchFamily="18" charset="0"/>
              </a:rPr>
              <a:t>uture </a:t>
            </a:r>
            <a:r>
              <a:rPr lang="en-IN" dirty="0">
                <a:latin typeface="Bell MT" panose="02020503060305020303" pitchFamily="18" charset="0"/>
              </a:rPr>
              <a:t>S</a:t>
            </a:r>
            <a:r>
              <a:rPr lang="en-IN" b="0" i="0" dirty="0">
                <a:effectLst/>
                <a:latin typeface="Bell MT" panose="02020503060305020303" pitchFamily="18" charset="0"/>
              </a:rPr>
              <a:t>cope 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 flipH="1">
            <a:off x="-3" y="0"/>
            <a:ext cx="6448097" cy="655784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Developing a dedicated mobile app for the SRMS can enhance accessibility, allowing students, parents, and educators to access records and information on the go.</a:t>
            </a:r>
          </a:p>
          <a:p>
            <a:r>
              <a:rPr lang="en-US" sz="2400" b="0" i="0" dirty="0"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Integrating document management features can help institutions handle transcripts, certificates, and other important documents more efficiently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noProof="1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SRMS??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Future Scope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028B9F-F2D7-42FE-866D-E3FF07B221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1353799" y="5477569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Conclusion:-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Disadvantages:-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Cost of Implementation</a:t>
            </a:r>
          </a:p>
          <a:p>
            <a:r>
              <a:rPr lang="en-IN" sz="2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Complexity</a:t>
            </a:r>
            <a:endParaRPr lang="en-IN" sz="2400" b="1" dirty="0">
              <a:solidFill>
                <a:schemeClr val="accent2">
                  <a:lumMod val="40000"/>
                  <a:lumOff val="60000"/>
                </a:schemeClr>
              </a:solidFill>
              <a:latin typeface="Söhne"/>
            </a:endParaRPr>
          </a:p>
          <a:p>
            <a:r>
              <a:rPr lang="en-IN" sz="2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Data Privacy and Compliance</a:t>
            </a:r>
          </a:p>
          <a:p>
            <a:r>
              <a:rPr lang="en-IN" sz="2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öhne"/>
              </a:rPr>
              <a:t>Technical Issues and Downtime</a:t>
            </a:r>
          </a:p>
          <a:p>
            <a:endParaRPr lang="en-IN" sz="2400" b="1" dirty="0">
              <a:solidFill>
                <a:schemeClr val="accent2">
                  <a:lumMod val="40000"/>
                  <a:lumOff val="60000"/>
                </a:schemeClr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Conclusion</a:t>
            </a: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Söhne"/>
              </a:rPr>
              <a:t>SRMS simplifies record-keeping, reduces errors, and enhances accessibility to critical student information. The system not only saves time and resources through automation but also facilitates communication among students, parents, and educators, fostering a collaborative learning environment.</a:t>
            </a:r>
            <a:endParaRPr lang="en-IN" sz="2400" b="1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SRMS??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Future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AF85E-61B6-40D7-8E57-6876C2AE2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F723AD-B6A8-4D09-911F-36036D9D6F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22275" y="5735313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2F428-D5F1-43D1-B562-7EB784988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exels-nathan-j-hilton-12021235 (Original)">
            <a:hlinkClick r:id="" action="ppaction://media"/>
            <a:extLst>
              <a:ext uri="{FF2B5EF4-FFF2-40B4-BE49-F238E27FC236}">
                <a16:creationId xmlns:a16="http://schemas.microsoft.com/office/drawing/2014/main" id="{8B4820C8-3B8C-40FF-AE03-EFD49E8D76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5303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98415_win32_fixed" id="{1E7205E9-DD76-422B-B9FD-343E9C2C894B}" vid="{008E2BBC-A2E4-4140-B026-F6CAB7840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CFB5EA-1DDA-4423-A8FC-85579F36D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7B5194-E537-408E-9CFF-66A6141D5DE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F9969FA-0C19-40F2-9B6F-EADA7B231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153</TotalTime>
  <Words>338</Words>
  <Application>Microsoft Office PowerPoint</Application>
  <PresentationFormat>Widescreen</PresentationFormat>
  <Paragraphs>61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Calisto MT</vt:lpstr>
      <vt:lpstr>Söhne</vt:lpstr>
      <vt:lpstr>Wingdings</vt:lpstr>
      <vt:lpstr>Office Theme</vt:lpstr>
      <vt:lpstr>Student  Record  Management System   (SRMS)</vt:lpstr>
      <vt:lpstr>PRESENTED BY:-</vt:lpstr>
      <vt:lpstr>INTRODUCTION:-</vt:lpstr>
      <vt:lpstr>Project Features:-</vt:lpstr>
      <vt:lpstr>What is use of SRMS:-</vt:lpstr>
      <vt:lpstr>Future Scope </vt:lpstr>
      <vt:lpstr>Conclusion:-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Record  Management System   (SRMS)</dc:title>
  <dc:creator>ROHIT YADAV</dc:creator>
  <cp:lastModifiedBy>ROHIT YADAV</cp:lastModifiedBy>
  <cp:revision>26</cp:revision>
  <dcterms:created xsi:type="dcterms:W3CDTF">2023-09-27T13:33:11Z</dcterms:created>
  <dcterms:modified xsi:type="dcterms:W3CDTF">2023-12-19T16:20:11Z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