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19"/>
  </p:notesMasterIdLst>
  <p:sldIdLst>
    <p:sldId id="256" r:id="rId2"/>
    <p:sldId id="261" r:id="rId3"/>
    <p:sldId id="264" r:id="rId4"/>
    <p:sldId id="257" r:id="rId5"/>
    <p:sldId id="323" r:id="rId6"/>
    <p:sldId id="267" r:id="rId7"/>
    <p:sldId id="324" r:id="rId8"/>
    <p:sldId id="325" r:id="rId9"/>
    <p:sldId id="326" r:id="rId10"/>
    <p:sldId id="327" r:id="rId11"/>
    <p:sldId id="328" r:id="rId12"/>
    <p:sldId id="329" r:id="rId13"/>
    <p:sldId id="330" r:id="rId14"/>
    <p:sldId id="258" r:id="rId15"/>
    <p:sldId id="266" r:id="rId16"/>
    <p:sldId id="304" r:id="rId17"/>
    <p:sldId id="311" r:id="rId18"/>
  </p:sldIdLst>
  <p:sldSz cx="9144000" cy="5143500" type="screen16x9"/>
  <p:notesSz cx="6858000" cy="9144000"/>
  <p:embeddedFontLst>
    <p:embeddedFont>
      <p:font typeface="Gudea" panose="020B0604020202020204" charset="0"/>
      <p:regular r:id="rId20"/>
      <p:bold r:id="rId21"/>
      <p:italic r:id="rId22"/>
    </p:embeddedFont>
    <p:embeddedFont>
      <p:font typeface="Josefin Sans" pitchFamily="2"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11CBDF-2B65-48DD-AECC-2DE567BF35D0}">
  <a:tblStyle styleId="{C911CBDF-2B65-48DD-AECC-2DE567BF35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291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818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0712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6473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11b7008a5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11b7008a5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1"/>
        <p:cNvGrpSpPr/>
        <p:nvPr/>
      </p:nvGrpSpPr>
      <p:grpSpPr>
        <a:xfrm>
          <a:off x="0" y="0"/>
          <a:ext cx="0" cy="0"/>
          <a:chOff x="0" y="0"/>
          <a:chExt cx="0" cy="0"/>
        </a:xfrm>
      </p:grpSpPr>
      <p:sp>
        <p:nvSpPr>
          <p:cNvPr id="1722" name="Google Shape;1722;g916eed8d6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3" name="Google Shape;1723;g916eed8d62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g11b7008a5fa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g11b7008a5f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4"/>
        <p:cNvGrpSpPr/>
        <p:nvPr/>
      </p:nvGrpSpPr>
      <p:grpSpPr>
        <a:xfrm>
          <a:off x="0" y="0"/>
          <a:ext cx="0" cy="0"/>
          <a:chOff x="0" y="0"/>
          <a:chExt cx="0" cy="0"/>
        </a:xfrm>
      </p:grpSpPr>
      <p:sp>
        <p:nvSpPr>
          <p:cNvPr id="3725" name="Google Shape;3725;g12fb5da1c91_0_6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6" name="Google Shape;3726;g12fb5da1c91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8b17b3b75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8b17b3b75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916eed8d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916eed8d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916eed8d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916eed8d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428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11b7008a5fa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11b7008a5fa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916eed8d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916eed8d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975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888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9a97c1c14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9a97c1c14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206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29400" y="1065725"/>
            <a:ext cx="4601700" cy="15423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04275" y="2537450"/>
            <a:ext cx="3026400" cy="733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1">
  <p:cSld name="CUSTOM_11">
    <p:spTree>
      <p:nvGrpSpPr>
        <p:cNvPr id="1" name="Shape 1190"/>
        <p:cNvGrpSpPr/>
        <p:nvPr/>
      </p:nvGrpSpPr>
      <p:grpSpPr>
        <a:xfrm>
          <a:off x="0" y="0"/>
          <a:ext cx="0" cy="0"/>
          <a:chOff x="0" y="0"/>
          <a:chExt cx="0" cy="0"/>
        </a:xfrm>
      </p:grpSpPr>
      <p:sp>
        <p:nvSpPr>
          <p:cNvPr id="1191" name="Google Shape;1191;p42"/>
          <p:cNvSpPr txBox="1">
            <a:spLocks noGrp="1"/>
          </p:cNvSpPr>
          <p:nvPr>
            <p:ph type="title" hasCustomPrompt="1"/>
          </p:nvPr>
        </p:nvSpPr>
        <p:spPr>
          <a:xfrm>
            <a:off x="1579175" y="1835400"/>
            <a:ext cx="5769300" cy="116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92" name="Google Shape;1192;p42"/>
          <p:cNvSpPr txBox="1">
            <a:spLocks noGrp="1"/>
          </p:cNvSpPr>
          <p:nvPr>
            <p:ph type="body" idx="1"/>
          </p:nvPr>
        </p:nvSpPr>
        <p:spPr>
          <a:xfrm>
            <a:off x="4851025" y="3150450"/>
            <a:ext cx="2413200" cy="7194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sz="16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93" name="Google Shape;1193;p42"/>
          <p:cNvSpPr txBox="1">
            <a:spLocks noGrp="1"/>
          </p:cNvSpPr>
          <p:nvPr>
            <p:ph type="title" idx="2"/>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94" name="Google Shape;1194;p42"/>
          <p:cNvGrpSpPr/>
          <p:nvPr/>
        </p:nvGrpSpPr>
        <p:grpSpPr>
          <a:xfrm>
            <a:off x="1579167" y="3992570"/>
            <a:ext cx="193810" cy="187812"/>
            <a:chOff x="1811800" y="3511500"/>
            <a:chExt cx="133175" cy="133200"/>
          </a:xfrm>
        </p:grpSpPr>
        <p:sp>
          <p:nvSpPr>
            <p:cNvPr id="1195" name="Google Shape;1195;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2"/>
          <p:cNvGrpSpPr/>
          <p:nvPr/>
        </p:nvGrpSpPr>
        <p:grpSpPr>
          <a:xfrm flipH="1">
            <a:off x="5859447" y="4783049"/>
            <a:ext cx="115929" cy="115951"/>
            <a:chOff x="1811800" y="3511500"/>
            <a:chExt cx="133175" cy="133200"/>
          </a:xfrm>
        </p:grpSpPr>
        <p:sp>
          <p:nvSpPr>
            <p:cNvPr id="1198" name="Google Shape;1198;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0" name="Google Shape;1200;p42"/>
          <p:cNvGrpSpPr/>
          <p:nvPr/>
        </p:nvGrpSpPr>
        <p:grpSpPr>
          <a:xfrm flipH="1">
            <a:off x="407967" y="977475"/>
            <a:ext cx="115929" cy="115951"/>
            <a:chOff x="1811800" y="3511500"/>
            <a:chExt cx="133175" cy="133200"/>
          </a:xfrm>
        </p:grpSpPr>
        <p:sp>
          <p:nvSpPr>
            <p:cNvPr id="1201" name="Google Shape;1201;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2"/>
          <p:cNvGrpSpPr/>
          <p:nvPr/>
        </p:nvGrpSpPr>
        <p:grpSpPr>
          <a:xfrm>
            <a:off x="2899863" y="171810"/>
            <a:ext cx="115929" cy="115951"/>
            <a:chOff x="1811800" y="3511500"/>
            <a:chExt cx="133175" cy="133200"/>
          </a:xfrm>
        </p:grpSpPr>
        <p:sp>
          <p:nvSpPr>
            <p:cNvPr id="1204" name="Google Shape;1204;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2"/>
          <p:cNvGrpSpPr/>
          <p:nvPr/>
        </p:nvGrpSpPr>
        <p:grpSpPr>
          <a:xfrm>
            <a:off x="2318132" y="4857328"/>
            <a:ext cx="83834" cy="83849"/>
            <a:chOff x="1811800" y="3511500"/>
            <a:chExt cx="133175" cy="133200"/>
          </a:xfrm>
        </p:grpSpPr>
        <p:sp>
          <p:nvSpPr>
            <p:cNvPr id="1207" name="Google Shape;1207;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42"/>
          <p:cNvGrpSpPr/>
          <p:nvPr/>
        </p:nvGrpSpPr>
        <p:grpSpPr>
          <a:xfrm flipH="1">
            <a:off x="366980" y="3641396"/>
            <a:ext cx="83834" cy="83849"/>
            <a:chOff x="1811800" y="3511500"/>
            <a:chExt cx="133175" cy="133200"/>
          </a:xfrm>
        </p:grpSpPr>
        <p:sp>
          <p:nvSpPr>
            <p:cNvPr id="1210" name="Google Shape;1210;p42"/>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91"/>
        <p:cNvGrpSpPr/>
        <p:nvPr/>
      </p:nvGrpSpPr>
      <p:grpSpPr>
        <a:xfrm>
          <a:off x="0" y="0"/>
          <a:ext cx="0" cy="0"/>
          <a:chOff x="0" y="0"/>
          <a:chExt cx="0" cy="0"/>
        </a:xfrm>
      </p:grpSpPr>
      <p:grpSp>
        <p:nvGrpSpPr>
          <p:cNvPr id="1292" name="Google Shape;1292;p47"/>
          <p:cNvGrpSpPr/>
          <p:nvPr/>
        </p:nvGrpSpPr>
        <p:grpSpPr>
          <a:xfrm rot="10800000">
            <a:off x="8046000" y="672215"/>
            <a:ext cx="133175" cy="133200"/>
            <a:chOff x="1811800" y="3511500"/>
            <a:chExt cx="133175" cy="133200"/>
          </a:xfrm>
        </p:grpSpPr>
        <p:sp>
          <p:nvSpPr>
            <p:cNvPr id="1293" name="Google Shape;1293;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47"/>
          <p:cNvGrpSpPr/>
          <p:nvPr/>
        </p:nvGrpSpPr>
        <p:grpSpPr>
          <a:xfrm rot="10800000">
            <a:off x="7823372" y="4766853"/>
            <a:ext cx="222629" cy="215744"/>
            <a:chOff x="1811800" y="3511500"/>
            <a:chExt cx="133175" cy="133200"/>
          </a:xfrm>
        </p:grpSpPr>
        <p:sp>
          <p:nvSpPr>
            <p:cNvPr id="1296" name="Google Shape;1296;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47"/>
          <p:cNvGrpSpPr/>
          <p:nvPr/>
        </p:nvGrpSpPr>
        <p:grpSpPr>
          <a:xfrm rot="10800000">
            <a:off x="8185600" y="3343140"/>
            <a:ext cx="133175" cy="133200"/>
            <a:chOff x="1811800" y="3511500"/>
            <a:chExt cx="133175" cy="133200"/>
          </a:xfrm>
        </p:grpSpPr>
        <p:sp>
          <p:nvSpPr>
            <p:cNvPr id="1299" name="Google Shape;1299;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7"/>
          <p:cNvGrpSpPr/>
          <p:nvPr/>
        </p:nvGrpSpPr>
        <p:grpSpPr>
          <a:xfrm rot="10800000">
            <a:off x="1158300" y="4349365"/>
            <a:ext cx="133175" cy="133200"/>
            <a:chOff x="1811800" y="3511500"/>
            <a:chExt cx="133175" cy="133200"/>
          </a:xfrm>
        </p:grpSpPr>
        <p:sp>
          <p:nvSpPr>
            <p:cNvPr id="1302" name="Google Shape;1302;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10800000">
            <a:off x="646638" y="3075040"/>
            <a:ext cx="133175" cy="133200"/>
            <a:chOff x="1811800" y="3511500"/>
            <a:chExt cx="133175" cy="133200"/>
          </a:xfrm>
        </p:grpSpPr>
        <p:sp>
          <p:nvSpPr>
            <p:cNvPr id="1305" name="Google Shape;1305;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47"/>
          <p:cNvGrpSpPr/>
          <p:nvPr/>
        </p:nvGrpSpPr>
        <p:grpSpPr>
          <a:xfrm rot="10800000">
            <a:off x="3423125" y="4723577"/>
            <a:ext cx="133175" cy="133200"/>
            <a:chOff x="1811800" y="3511500"/>
            <a:chExt cx="133175" cy="133200"/>
          </a:xfrm>
        </p:grpSpPr>
        <p:sp>
          <p:nvSpPr>
            <p:cNvPr id="1308" name="Google Shape;1308;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47"/>
          <p:cNvGrpSpPr/>
          <p:nvPr/>
        </p:nvGrpSpPr>
        <p:grpSpPr>
          <a:xfrm rot="10800000">
            <a:off x="7206281" y="4107209"/>
            <a:ext cx="73925" cy="73939"/>
            <a:chOff x="1811800" y="3511500"/>
            <a:chExt cx="133175" cy="133200"/>
          </a:xfrm>
        </p:grpSpPr>
        <p:sp>
          <p:nvSpPr>
            <p:cNvPr id="1311" name="Google Shape;1311;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47"/>
          <p:cNvGrpSpPr/>
          <p:nvPr/>
        </p:nvGrpSpPr>
        <p:grpSpPr>
          <a:xfrm rot="10800000">
            <a:off x="283369" y="862747"/>
            <a:ext cx="73925" cy="73939"/>
            <a:chOff x="1811800" y="3511500"/>
            <a:chExt cx="133175" cy="133200"/>
          </a:xfrm>
        </p:grpSpPr>
        <p:sp>
          <p:nvSpPr>
            <p:cNvPr id="1314" name="Google Shape;1314;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7"/>
          <p:cNvGrpSpPr/>
          <p:nvPr/>
        </p:nvGrpSpPr>
        <p:grpSpPr>
          <a:xfrm rot="10800000">
            <a:off x="2512950" y="193640"/>
            <a:ext cx="133175" cy="133200"/>
            <a:chOff x="1811800" y="3511500"/>
            <a:chExt cx="133175" cy="133200"/>
          </a:xfrm>
        </p:grpSpPr>
        <p:sp>
          <p:nvSpPr>
            <p:cNvPr id="1317" name="Google Shape;1317;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47"/>
          <p:cNvGrpSpPr/>
          <p:nvPr/>
        </p:nvGrpSpPr>
        <p:grpSpPr>
          <a:xfrm rot="10800000">
            <a:off x="4976731" y="119709"/>
            <a:ext cx="73925" cy="73939"/>
            <a:chOff x="1811800" y="3511500"/>
            <a:chExt cx="133175" cy="133200"/>
          </a:xfrm>
        </p:grpSpPr>
        <p:sp>
          <p:nvSpPr>
            <p:cNvPr id="1320" name="Google Shape;1320;p4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1322"/>
        <p:cNvGrpSpPr/>
        <p:nvPr/>
      </p:nvGrpSpPr>
      <p:grpSpPr>
        <a:xfrm>
          <a:off x="0" y="0"/>
          <a:ext cx="0" cy="0"/>
          <a:chOff x="0" y="0"/>
          <a:chExt cx="0" cy="0"/>
        </a:xfrm>
      </p:grpSpPr>
      <p:grpSp>
        <p:nvGrpSpPr>
          <p:cNvPr id="1323" name="Google Shape;1323;p48"/>
          <p:cNvGrpSpPr/>
          <p:nvPr/>
        </p:nvGrpSpPr>
        <p:grpSpPr>
          <a:xfrm>
            <a:off x="1156494" y="3781455"/>
            <a:ext cx="105395" cy="105414"/>
            <a:chOff x="1811800" y="3511500"/>
            <a:chExt cx="133175" cy="133200"/>
          </a:xfrm>
        </p:grpSpPr>
        <p:sp>
          <p:nvSpPr>
            <p:cNvPr id="1324" name="Google Shape;1324;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48"/>
          <p:cNvGrpSpPr/>
          <p:nvPr/>
        </p:nvGrpSpPr>
        <p:grpSpPr>
          <a:xfrm>
            <a:off x="309281" y="4456539"/>
            <a:ext cx="264872" cy="255398"/>
            <a:chOff x="1811800" y="3511500"/>
            <a:chExt cx="133175" cy="133200"/>
          </a:xfrm>
        </p:grpSpPr>
        <p:sp>
          <p:nvSpPr>
            <p:cNvPr id="1327" name="Google Shape;1327;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48"/>
          <p:cNvGrpSpPr/>
          <p:nvPr/>
        </p:nvGrpSpPr>
        <p:grpSpPr>
          <a:xfrm>
            <a:off x="1154720" y="73489"/>
            <a:ext cx="176191" cy="170749"/>
            <a:chOff x="1811800" y="3511500"/>
            <a:chExt cx="133175" cy="133200"/>
          </a:xfrm>
        </p:grpSpPr>
        <p:sp>
          <p:nvSpPr>
            <p:cNvPr id="1330" name="Google Shape;1330;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8"/>
          <p:cNvGrpSpPr/>
          <p:nvPr/>
        </p:nvGrpSpPr>
        <p:grpSpPr>
          <a:xfrm>
            <a:off x="761828" y="1257264"/>
            <a:ext cx="105395" cy="105414"/>
            <a:chOff x="1811800" y="3511500"/>
            <a:chExt cx="133175" cy="133200"/>
          </a:xfrm>
        </p:grpSpPr>
        <p:sp>
          <p:nvSpPr>
            <p:cNvPr id="1333" name="Google Shape;1333;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Google Shape;1335;p48"/>
          <p:cNvGrpSpPr/>
          <p:nvPr/>
        </p:nvGrpSpPr>
        <p:grpSpPr>
          <a:xfrm>
            <a:off x="2186800" y="654338"/>
            <a:ext cx="58504" cy="58515"/>
            <a:chOff x="1811800" y="3511500"/>
            <a:chExt cx="133175" cy="133200"/>
          </a:xfrm>
        </p:grpSpPr>
        <p:sp>
          <p:nvSpPr>
            <p:cNvPr id="1336" name="Google Shape;1336;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48"/>
          <p:cNvGrpSpPr/>
          <p:nvPr/>
        </p:nvGrpSpPr>
        <p:grpSpPr>
          <a:xfrm>
            <a:off x="2171368" y="4846091"/>
            <a:ext cx="73925" cy="73939"/>
            <a:chOff x="1811800" y="3511500"/>
            <a:chExt cx="133175" cy="133200"/>
          </a:xfrm>
        </p:grpSpPr>
        <p:sp>
          <p:nvSpPr>
            <p:cNvPr id="1339" name="Google Shape;1339;p48"/>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1341"/>
        <p:cNvGrpSpPr/>
        <p:nvPr/>
      </p:nvGrpSpPr>
      <p:grpSpPr>
        <a:xfrm>
          <a:off x="0" y="0"/>
          <a:ext cx="0" cy="0"/>
          <a:chOff x="0" y="0"/>
          <a:chExt cx="0" cy="0"/>
        </a:xfrm>
      </p:grpSpPr>
      <p:grpSp>
        <p:nvGrpSpPr>
          <p:cNvPr id="1342" name="Google Shape;1342;p49"/>
          <p:cNvGrpSpPr/>
          <p:nvPr/>
        </p:nvGrpSpPr>
        <p:grpSpPr>
          <a:xfrm flipH="1">
            <a:off x="7636315" y="153194"/>
            <a:ext cx="96885" cy="96903"/>
            <a:chOff x="1811800" y="3511500"/>
            <a:chExt cx="133175" cy="133200"/>
          </a:xfrm>
        </p:grpSpPr>
        <p:sp>
          <p:nvSpPr>
            <p:cNvPr id="1343" name="Google Shape;1343;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49"/>
          <p:cNvGrpSpPr/>
          <p:nvPr/>
        </p:nvGrpSpPr>
        <p:grpSpPr>
          <a:xfrm flipH="1">
            <a:off x="1083293" y="3530006"/>
            <a:ext cx="192704" cy="185801"/>
            <a:chOff x="1811800" y="3511500"/>
            <a:chExt cx="133175" cy="133200"/>
          </a:xfrm>
        </p:grpSpPr>
        <p:sp>
          <p:nvSpPr>
            <p:cNvPr id="1346" name="Google Shape;1346;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49"/>
          <p:cNvGrpSpPr/>
          <p:nvPr/>
        </p:nvGrpSpPr>
        <p:grpSpPr>
          <a:xfrm flipH="1">
            <a:off x="6591461" y="250102"/>
            <a:ext cx="161967" cy="156963"/>
            <a:chOff x="1811800" y="3511500"/>
            <a:chExt cx="133175" cy="133200"/>
          </a:xfrm>
        </p:grpSpPr>
        <p:sp>
          <p:nvSpPr>
            <p:cNvPr id="1349" name="Google Shape;1349;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49"/>
          <p:cNvGrpSpPr/>
          <p:nvPr/>
        </p:nvGrpSpPr>
        <p:grpSpPr>
          <a:xfrm flipH="1">
            <a:off x="375172" y="2828308"/>
            <a:ext cx="96885" cy="96903"/>
            <a:chOff x="1811800" y="3511500"/>
            <a:chExt cx="133175" cy="133200"/>
          </a:xfrm>
        </p:grpSpPr>
        <p:sp>
          <p:nvSpPr>
            <p:cNvPr id="1352" name="Google Shape;1352;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49"/>
          <p:cNvGrpSpPr/>
          <p:nvPr/>
        </p:nvGrpSpPr>
        <p:grpSpPr>
          <a:xfrm flipH="1">
            <a:off x="5863808" y="656176"/>
            <a:ext cx="53776" cy="53786"/>
            <a:chOff x="1811800" y="3511500"/>
            <a:chExt cx="133175" cy="133200"/>
          </a:xfrm>
        </p:grpSpPr>
        <p:sp>
          <p:nvSpPr>
            <p:cNvPr id="1355" name="Google Shape;1355;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9"/>
          <p:cNvGrpSpPr/>
          <p:nvPr/>
        </p:nvGrpSpPr>
        <p:grpSpPr>
          <a:xfrm flipH="1">
            <a:off x="110946" y="4480789"/>
            <a:ext cx="53776" cy="53786"/>
            <a:chOff x="1811800" y="3511500"/>
            <a:chExt cx="133175" cy="133200"/>
          </a:xfrm>
        </p:grpSpPr>
        <p:sp>
          <p:nvSpPr>
            <p:cNvPr id="1358" name="Google Shape;1358;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49"/>
          <p:cNvGrpSpPr/>
          <p:nvPr/>
        </p:nvGrpSpPr>
        <p:grpSpPr>
          <a:xfrm flipH="1">
            <a:off x="1732940" y="4924563"/>
            <a:ext cx="96885" cy="96903"/>
            <a:chOff x="1811800" y="3511500"/>
            <a:chExt cx="133175" cy="133200"/>
          </a:xfrm>
        </p:grpSpPr>
        <p:sp>
          <p:nvSpPr>
            <p:cNvPr id="1361" name="Google Shape;1361;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3" name="Google Shape;1363;p49"/>
          <p:cNvGrpSpPr/>
          <p:nvPr/>
        </p:nvGrpSpPr>
        <p:grpSpPr>
          <a:xfrm flipH="1">
            <a:off x="8430731" y="1206994"/>
            <a:ext cx="204863" cy="204955"/>
            <a:chOff x="1811800" y="3511500"/>
            <a:chExt cx="133175" cy="133200"/>
          </a:xfrm>
        </p:grpSpPr>
        <p:sp>
          <p:nvSpPr>
            <p:cNvPr id="1364" name="Google Shape;1364;p4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913000" y="1949398"/>
            <a:ext cx="5237700" cy="8220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913000" y="2695348"/>
            <a:ext cx="5237700" cy="36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3"/>
          <p:cNvSpPr txBox="1">
            <a:spLocks noGrp="1"/>
          </p:cNvSpPr>
          <p:nvPr>
            <p:ph type="title" idx="2" hasCustomPrompt="1"/>
          </p:nvPr>
        </p:nvSpPr>
        <p:spPr>
          <a:xfrm>
            <a:off x="1065800" y="1913854"/>
            <a:ext cx="2079600" cy="118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5" name="Google Shape;15;p3"/>
          <p:cNvGrpSpPr/>
          <p:nvPr/>
        </p:nvGrpSpPr>
        <p:grpSpPr>
          <a:xfrm flipH="1">
            <a:off x="8056861" y="2957668"/>
            <a:ext cx="222629" cy="215744"/>
            <a:chOff x="1811800" y="3511500"/>
            <a:chExt cx="133175" cy="133200"/>
          </a:xfrm>
        </p:grpSpPr>
        <p:sp>
          <p:nvSpPr>
            <p:cNvPr id="16" name="Google Shape;16;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3"/>
          <p:cNvGrpSpPr/>
          <p:nvPr/>
        </p:nvGrpSpPr>
        <p:grpSpPr>
          <a:xfrm>
            <a:off x="6165075" y="119550"/>
            <a:ext cx="133175" cy="133200"/>
            <a:chOff x="1811800" y="3511500"/>
            <a:chExt cx="133175" cy="133200"/>
          </a:xfrm>
        </p:grpSpPr>
        <p:sp>
          <p:nvSpPr>
            <p:cNvPr id="19" name="Google Shape;19;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3"/>
          <p:cNvGrpSpPr/>
          <p:nvPr/>
        </p:nvGrpSpPr>
        <p:grpSpPr>
          <a:xfrm>
            <a:off x="8585800" y="1624525"/>
            <a:ext cx="133175" cy="133200"/>
            <a:chOff x="1811800" y="3511500"/>
            <a:chExt cx="133175" cy="133200"/>
          </a:xfrm>
        </p:grpSpPr>
        <p:sp>
          <p:nvSpPr>
            <p:cNvPr id="22" name="Google Shape;22;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flipH="1">
            <a:off x="6844852" y="1343188"/>
            <a:ext cx="133175" cy="133200"/>
            <a:chOff x="1811800" y="3511500"/>
            <a:chExt cx="133175" cy="133200"/>
          </a:xfrm>
        </p:grpSpPr>
        <p:sp>
          <p:nvSpPr>
            <p:cNvPr id="25" name="Google Shape;25;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flipH="1">
            <a:off x="8350070" y="502529"/>
            <a:ext cx="73925" cy="73939"/>
            <a:chOff x="1811800" y="3511500"/>
            <a:chExt cx="133175" cy="133200"/>
          </a:xfrm>
        </p:grpSpPr>
        <p:sp>
          <p:nvSpPr>
            <p:cNvPr id="28" name="Google Shape;28;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8583944" y="4242304"/>
            <a:ext cx="73925" cy="73939"/>
            <a:chOff x="1811800" y="3511500"/>
            <a:chExt cx="133175" cy="133200"/>
          </a:xfrm>
        </p:grpSpPr>
        <p:sp>
          <p:nvSpPr>
            <p:cNvPr id="31" name="Google Shape;31;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3"/>
          <p:cNvGrpSpPr/>
          <p:nvPr/>
        </p:nvGrpSpPr>
        <p:grpSpPr>
          <a:xfrm flipH="1">
            <a:off x="4081837" y="1087814"/>
            <a:ext cx="264872" cy="255398"/>
            <a:chOff x="1811800" y="3511500"/>
            <a:chExt cx="133175" cy="133200"/>
          </a:xfrm>
        </p:grpSpPr>
        <p:sp>
          <p:nvSpPr>
            <p:cNvPr id="34" name="Google Shape;34;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rot="10800000" flipH="1">
            <a:off x="1485122" y="669294"/>
            <a:ext cx="222629" cy="215744"/>
            <a:chOff x="1811800" y="3511500"/>
            <a:chExt cx="133175" cy="133200"/>
          </a:xfrm>
        </p:grpSpPr>
        <p:sp>
          <p:nvSpPr>
            <p:cNvPr id="37" name="Google Shape;37;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3"/>
          <p:cNvGrpSpPr/>
          <p:nvPr/>
        </p:nvGrpSpPr>
        <p:grpSpPr>
          <a:xfrm rot="10800000">
            <a:off x="2518612" y="4936768"/>
            <a:ext cx="133175" cy="133200"/>
            <a:chOff x="1811800" y="3511500"/>
            <a:chExt cx="133175" cy="133200"/>
          </a:xfrm>
        </p:grpSpPr>
        <p:sp>
          <p:nvSpPr>
            <p:cNvPr id="40" name="Google Shape;40;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10800000">
            <a:off x="97887" y="3584193"/>
            <a:ext cx="133175" cy="133200"/>
            <a:chOff x="1811800" y="3511500"/>
            <a:chExt cx="133175" cy="133200"/>
          </a:xfrm>
        </p:grpSpPr>
        <p:sp>
          <p:nvSpPr>
            <p:cNvPr id="43" name="Google Shape;43;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rot="10800000" flipH="1">
            <a:off x="3242148" y="3724343"/>
            <a:ext cx="133175" cy="133200"/>
            <a:chOff x="1811800" y="3511500"/>
            <a:chExt cx="133175" cy="133200"/>
          </a:xfrm>
        </p:grpSpPr>
        <p:sp>
          <p:nvSpPr>
            <p:cNvPr id="46" name="Google Shape;46;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rot="10800000" flipH="1">
            <a:off x="1065791" y="4242300"/>
            <a:ext cx="73925" cy="73939"/>
            <a:chOff x="1811800" y="3511500"/>
            <a:chExt cx="133175" cy="133200"/>
          </a:xfrm>
        </p:grpSpPr>
        <p:sp>
          <p:nvSpPr>
            <p:cNvPr id="49" name="Google Shape;49;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rot="10800000">
            <a:off x="158993" y="1025675"/>
            <a:ext cx="73925" cy="73939"/>
            <a:chOff x="1811800" y="3511500"/>
            <a:chExt cx="133175" cy="133200"/>
          </a:xfrm>
        </p:grpSpPr>
        <p:sp>
          <p:nvSpPr>
            <p:cNvPr id="52" name="Google Shape;52;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rot="10800000" flipH="1">
            <a:off x="5499779" y="3724357"/>
            <a:ext cx="264872" cy="255398"/>
            <a:chOff x="1811800" y="3511500"/>
            <a:chExt cx="133175" cy="133200"/>
          </a:xfrm>
        </p:grpSpPr>
        <p:sp>
          <p:nvSpPr>
            <p:cNvPr id="55" name="Google Shape;55;p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4"/>
          <p:cNvSpPr txBox="1">
            <a:spLocks noGrp="1"/>
          </p:cNvSpPr>
          <p:nvPr>
            <p:ph type="body" idx="1"/>
          </p:nvPr>
        </p:nvSpPr>
        <p:spPr>
          <a:xfrm>
            <a:off x="713225" y="1086584"/>
            <a:ext cx="7717500" cy="3522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Char char="●"/>
              <a:defRPr sz="115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grpSp>
        <p:nvGrpSpPr>
          <p:cNvPr id="60" name="Google Shape;60;p4"/>
          <p:cNvGrpSpPr/>
          <p:nvPr/>
        </p:nvGrpSpPr>
        <p:grpSpPr>
          <a:xfrm>
            <a:off x="483625" y="2656493"/>
            <a:ext cx="222629" cy="215744"/>
            <a:chOff x="1811800" y="3511500"/>
            <a:chExt cx="133175" cy="133200"/>
          </a:xfrm>
        </p:grpSpPr>
        <p:sp>
          <p:nvSpPr>
            <p:cNvPr id="61" name="Google Shape;61;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4"/>
          <p:cNvGrpSpPr/>
          <p:nvPr/>
        </p:nvGrpSpPr>
        <p:grpSpPr>
          <a:xfrm flipH="1">
            <a:off x="6406689" y="4723200"/>
            <a:ext cx="133175" cy="133200"/>
            <a:chOff x="1811800" y="3511500"/>
            <a:chExt cx="133175" cy="133200"/>
          </a:xfrm>
        </p:grpSpPr>
        <p:sp>
          <p:nvSpPr>
            <p:cNvPr id="64" name="Google Shape;64;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4"/>
          <p:cNvGrpSpPr/>
          <p:nvPr/>
        </p:nvGrpSpPr>
        <p:grpSpPr>
          <a:xfrm flipH="1">
            <a:off x="315839" y="1376050"/>
            <a:ext cx="133175" cy="133200"/>
            <a:chOff x="1811800" y="3511500"/>
            <a:chExt cx="133175" cy="133200"/>
          </a:xfrm>
        </p:grpSpPr>
        <p:sp>
          <p:nvSpPr>
            <p:cNvPr id="67" name="Google Shape;67;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8855350" y="3297600"/>
            <a:ext cx="133175" cy="133200"/>
            <a:chOff x="1811800" y="3511500"/>
            <a:chExt cx="133175" cy="133200"/>
          </a:xfrm>
        </p:grpSpPr>
        <p:sp>
          <p:nvSpPr>
            <p:cNvPr id="70" name="Google Shape;70;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a:off x="1192994" y="292591"/>
            <a:ext cx="73925" cy="73939"/>
            <a:chOff x="1811800" y="3511500"/>
            <a:chExt cx="133175" cy="133200"/>
          </a:xfrm>
        </p:grpSpPr>
        <p:sp>
          <p:nvSpPr>
            <p:cNvPr id="73" name="Google Shape;73;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4"/>
          <p:cNvGrpSpPr/>
          <p:nvPr/>
        </p:nvGrpSpPr>
        <p:grpSpPr>
          <a:xfrm flipH="1">
            <a:off x="376945" y="4070029"/>
            <a:ext cx="73925" cy="73939"/>
            <a:chOff x="1811800" y="3511500"/>
            <a:chExt cx="133175" cy="133200"/>
          </a:xfrm>
        </p:grpSpPr>
        <p:sp>
          <p:nvSpPr>
            <p:cNvPr id="76" name="Google Shape;76;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4"/>
          <p:cNvGrpSpPr/>
          <p:nvPr/>
        </p:nvGrpSpPr>
        <p:grpSpPr>
          <a:xfrm>
            <a:off x="8476506" y="1454664"/>
            <a:ext cx="264872" cy="255398"/>
            <a:chOff x="1811800" y="3511500"/>
            <a:chExt cx="133175" cy="133200"/>
          </a:xfrm>
        </p:grpSpPr>
        <p:sp>
          <p:nvSpPr>
            <p:cNvPr id="79" name="Google Shape;79;p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1529400" y="1722422"/>
            <a:ext cx="4152000" cy="576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5" name="Google Shape;135;p7"/>
          <p:cNvSpPr txBox="1">
            <a:spLocks noGrp="1"/>
          </p:cNvSpPr>
          <p:nvPr>
            <p:ph type="body" idx="1"/>
          </p:nvPr>
        </p:nvSpPr>
        <p:spPr>
          <a:xfrm>
            <a:off x="1529400" y="2257500"/>
            <a:ext cx="4152000" cy="12045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136" name="Google Shape;136;p7"/>
          <p:cNvGrpSpPr/>
          <p:nvPr/>
        </p:nvGrpSpPr>
        <p:grpSpPr>
          <a:xfrm>
            <a:off x="983925" y="2709193"/>
            <a:ext cx="222629" cy="215744"/>
            <a:chOff x="1811800" y="3511500"/>
            <a:chExt cx="133175" cy="133200"/>
          </a:xfrm>
        </p:grpSpPr>
        <p:sp>
          <p:nvSpPr>
            <p:cNvPr id="137" name="Google Shape;137;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7"/>
          <p:cNvGrpSpPr/>
          <p:nvPr/>
        </p:nvGrpSpPr>
        <p:grpSpPr>
          <a:xfrm flipH="1">
            <a:off x="1875164" y="694375"/>
            <a:ext cx="133175" cy="133200"/>
            <a:chOff x="1811800" y="3511500"/>
            <a:chExt cx="133175" cy="133200"/>
          </a:xfrm>
        </p:grpSpPr>
        <p:sp>
          <p:nvSpPr>
            <p:cNvPr id="140" name="Google Shape;140;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7"/>
          <p:cNvGrpSpPr/>
          <p:nvPr/>
        </p:nvGrpSpPr>
        <p:grpSpPr>
          <a:xfrm flipH="1">
            <a:off x="315839" y="1376050"/>
            <a:ext cx="133175" cy="133200"/>
            <a:chOff x="1811800" y="3511500"/>
            <a:chExt cx="133175" cy="133200"/>
          </a:xfrm>
        </p:grpSpPr>
        <p:sp>
          <p:nvSpPr>
            <p:cNvPr id="143" name="Google Shape;143;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7"/>
          <p:cNvGrpSpPr/>
          <p:nvPr/>
        </p:nvGrpSpPr>
        <p:grpSpPr>
          <a:xfrm>
            <a:off x="3401875" y="1022400"/>
            <a:ext cx="133175" cy="133200"/>
            <a:chOff x="1811800" y="3511500"/>
            <a:chExt cx="133175" cy="133200"/>
          </a:xfrm>
        </p:grpSpPr>
        <p:sp>
          <p:nvSpPr>
            <p:cNvPr id="146" name="Google Shape;146;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7"/>
          <p:cNvGrpSpPr/>
          <p:nvPr/>
        </p:nvGrpSpPr>
        <p:grpSpPr>
          <a:xfrm>
            <a:off x="1287694" y="1509241"/>
            <a:ext cx="73925" cy="73939"/>
            <a:chOff x="1811800" y="3511500"/>
            <a:chExt cx="133175" cy="133200"/>
          </a:xfrm>
        </p:grpSpPr>
        <p:sp>
          <p:nvSpPr>
            <p:cNvPr id="149" name="Google Shape;149;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7"/>
          <p:cNvGrpSpPr/>
          <p:nvPr/>
        </p:nvGrpSpPr>
        <p:grpSpPr>
          <a:xfrm flipH="1">
            <a:off x="376945" y="3993829"/>
            <a:ext cx="73925" cy="73939"/>
            <a:chOff x="1811800" y="3511500"/>
            <a:chExt cx="133175" cy="133200"/>
          </a:xfrm>
        </p:grpSpPr>
        <p:sp>
          <p:nvSpPr>
            <p:cNvPr id="152" name="Google Shape;152;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7"/>
          <p:cNvGrpSpPr/>
          <p:nvPr/>
        </p:nvGrpSpPr>
        <p:grpSpPr>
          <a:xfrm>
            <a:off x="4688106" y="534539"/>
            <a:ext cx="264872" cy="255398"/>
            <a:chOff x="1811800" y="3511500"/>
            <a:chExt cx="133175" cy="133200"/>
          </a:xfrm>
        </p:grpSpPr>
        <p:sp>
          <p:nvSpPr>
            <p:cNvPr id="155" name="Google Shape;155;p7"/>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0"/>
        <p:cNvGrpSpPr/>
        <p:nvPr/>
      </p:nvGrpSpPr>
      <p:grpSpPr>
        <a:xfrm>
          <a:off x="0" y="0"/>
          <a:ext cx="0" cy="0"/>
          <a:chOff x="0" y="0"/>
          <a:chExt cx="0" cy="0"/>
        </a:xfrm>
      </p:grpSpPr>
      <p:sp>
        <p:nvSpPr>
          <p:cNvPr id="281" name="Google Shape;281;p1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2" name="Google Shape;282;p13"/>
          <p:cNvSpPr txBox="1">
            <a:spLocks noGrp="1"/>
          </p:cNvSpPr>
          <p:nvPr>
            <p:ph type="title" idx="2" hasCustomPrompt="1"/>
          </p:nvPr>
        </p:nvSpPr>
        <p:spPr>
          <a:xfrm flipH="1">
            <a:off x="720000" y="1584675"/>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3" name="Google Shape;283;p13"/>
          <p:cNvSpPr txBox="1">
            <a:spLocks noGrp="1"/>
          </p:cNvSpPr>
          <p:nvPr>
            <p:ph type="title" idx="3"/>
          </p:nvPr>
        </p:nvSpPr>
        <p:spPr>
          <a:xfrm>
            <a:off x="1533000" y="1419008"/>
            <a:ext cx="5234100" cy="3801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sz="18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284" name="Google Shape;284;p13"/>
          <p:cNvSpPr txBox="1">
            <a:spLocks noGrp="1"/>
          </p:cNvSpPr>
          <p:nvPr>
            <p:ph type="subTitle" idx="1"/>
          </p:nvPr>
        </p:nvSpPr>
        <p:spPr>
          <a:xfrm>
            <a:off x="1533000" y="1672700"/>
            <a:ext cx="5234100" cy="380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4" hasCustomPrompt="1"/>
          </p:nvPr>
        </p:nvSpPr>
        <p:spPr>
          <a:xfrm>
            <a:off x="720000" y="2396950"/>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6" name="Google Shape;286;p13"/>
          <p:cNvSpPr txBox="1">
            <a:spLocks noGrp="1"/>
          </p:cNvSpPr>
          <p:nvPr>
            <p:ph type="title" idx="5"/>
          </p:nvPr>
        </p:nvSpPr>
        <p:spPr>
          <a:xfrm>
            <a:off x="1533000" y="2231308"/>
            <a:ext cx="52341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87" name="Google Shape;287;p13"/>
          <p:cNvSpPr txBox="1">
            <a:spLocks noGrp="1"/>
          </p:cNvSpPr>
          <p:nvPr>
            <p:ph type="subTitle" idx="6"/>
          </p:nvPr>
        </p:nvSpPr>
        <p:spPr>
          <a:xfrm>
            <a:off x="1533000" y="2484975"/>
            <a:ext cx="52341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7" hasCustomPrompt="1"/>
          </p:nvPr>
        </p:nvSpPr>
        <p:spPr>
          <a:xfrm>
            <a:off x="720000" y="3209225"/>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89" name="Google Shape;289;p13"/>
          <p:cNvSpPr txBox="1">
            <a:spLocks noGrp="1"/>
          </p:cNvSpPr>
          <p:nvPr>
            <p:ph type="title" idx="8"/>
          </p:nvPr>
        </p:nvSpPr>
        <p:spPr>
          <a:xfrm>
            <a:off x="1533000" y="3043575"/>
            <a:ext cx="47334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90" name="Google Shape;290;p13"/>
          <p:cNvSpPr txBox="1">
            <a:spLocks noGrp="1"/>
          </p:cNvSpPr>
          <p:nvPr>
            <p:ph type="subTitle" idx="9"/>
          </p:nvPr>
        </p:nvSpPr>
        <p:spPr>
          <a:xfrm>
            <a:off x="1533000" y="3297244"/>
            <a:ext cx="47334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3" hasCustomPrompt="1"/>
          </p:nvPr>
        </p:nvSpPr>
        <p:spPr>
          <a:xfrm>
            <a:off x="720000" y="4021500"/>
            <a:ext cx="612600" cy="3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2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292" name="Google Shape;292;p13"/>
          <p:cNvSpPr txBox="1">
            <a:spLocks noGrp="1"/>
          </p:cNvSpPr>
          <p:nvPr>
            <p:ph type="title" idx="14"/>
          </p:nvPr>
        </p:nvSpPr>
        <p:spPr>
          <a:xfrm>
            <a:off x="1533000" y="3862912"/>
            <a:ext cx="4733400" cy="3801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18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293" name="Google Shape;293;p13"/>
          <p:cNvSpPr txBox="1">
            <a:spLocks noGrp="1"/>
          </p:cNvSpPr>
          <p:nvPr>
            <p:ph type="subTitle" idx="15"/>
          </p:nvPr>
        </p:nvSpPr>
        <p:spPr>
          <a:xfrm>
            <a:off x="1533000" y="4109524"/>
            <a:ext cx="4733400" cy="38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294" name="Google Shape;294;p13"/>
          <p:cNvGrpSpPr/>
          <p:nvPr/>
        </p:nvGrpSpPr>
        <p:grpSpPr>
          <a:xfrm flipH="1">
            <a:off x="7899797" y="190343"/>
            <a:ext cx="222629" cy="215744"/>
            <a:chOff x="1811800" y="3511500"/>
            <a:chExt cx="133175" cy="133200"/>
          </a:xfrm>
        </p:grpSpPr>
        <p:sp>
          <p:nvSpPr>
            <p:cNvPr id="295" name="Google Shape;295;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3"/>
          <p:cNvGrpSpPr/>
          <p:nvPr/>
        </p:nvGrpSpPr>
        <p:grpSpPr>
          <a:xfrm flipH="1">
            <a:off x="1234725" y="690375"/>
            <a:ext cx="133175" cy="133200"/>
            <a:chOff x="1811800" y="3511500"/>
            <a:chExt cx="133175" cy="133200"/>
          </a:xfrm>
        </p:grpSpPr>
        <p:sp>
          <p:nvSpPr>
            <p:cNvPr id="298" name="Google Shape;298;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3"/>
          <p:cNvGrpSpPr/>
          <p:nvPr/>
        </p:nvGrpSpPr>
        <p:grpSpPr>
          <a:xfrm flipH="1">
            <a:off x="3499550" y="316163"/>
            <a:ext cx="133175" cy="133200"/>
            <a:chOff x="1811800" y="3511500"/>
            <a:chExt cx="133175" cy="133200"/>
          </a:xfrm>
        </p:grpSpPr>
        <p:sp>
          <p:nvSpPr>
            <p:cNvPr id="301" name="Google Shape;301;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13"/>
          <p:cNvGrpSpPr/>
          <p:nvPr/>
        </p:nvGrpSpPr>
        <p:grpSpPr>
          <a:xfrm flipH="1">
            <a:off x="7282706" y="991791"/>
            <a:ext cx="73925" cy="73939"/>
            <a:chOff x="1811800" y="3511500"/>
            <a:chExt cx="133175" cy="133200"/>
          </a:xfrm>
        </p:grpSpPr>
        <p:sp>
          <p:nvSpPr>
            <p:cNvPr id="304" name="Google Shape;304;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3"/>
          <p:cNvGrpSpPr/>
          <p:nvPr/>
        </p:nvGrpSpPr>
        <p:grpSpPr>
          <a:xfrm flipH="1">
            <a:off x="195122" y="2463880"/>
            <a:ext cx="222629" cy="215744"/>
            <a:chOff x="1811800" y="3511500"/>
            <a:chExt cx="133175" cy="133200"/>
          </a:xfrm>
        </p:grpSpPr>
        <p:sp>
          <p:nvSpPr>
            <p:cNvPr id="307" name="Google Shape;307;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flipH="1">
            <a:off x="8721450" y="3092963"/>
            <a:ext cx="133175" cy="133200"/>
            <a:chOff x="1811800" y="3511500"/>
            <a:chExt cx="133175" cy="133200"/>
          </a:xfrm>
        </p:grpSpPr>
        <p:sp>
          <p:nvSpPr>
            <p:cNvPr id="310" name="Google Shape;310;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3"/>
          <p:cNvGrpSpPr/>
          <p:nvPr/>
        </p:nvGrpSpPr>
        <p:grpSpPr>
          <a:xfrm flipH="1">
            <a:off x="6469706" y="4848666"/>
            <a:ext cx="73925" cy="73939"/>
            <a:chOff x="1811800" y="3511500"/>
            <a:chExt cx="133175" cy="133200"/>
          </a:xfrm>
        </p:grpSpPr>
        <p:sp>
          <p:nvSpPr>
            <p:cNvPr id="313" name="Google Shape;313;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3"/>
          <p:cNvGrpSpPr/>
          <p:nvPr/>
        </p:nvGrpSpPr>
        <p:grpSpPr>
          <a:xfrm flipH="1">
            <a:off x="1234725" y="4715475"/>
            <a:ext cx="133175" cy="133200"/>
            <a:chOff x="1811800" y="3511500"/>
            <a:chExt cx="133175" cy="133200"/>
          </a:xfrm>
        </p:grpSpPr>
        <p:sp>
          <p:nvSpPr>
            <p:cNvPr id="316" name="Google Shape;316;p1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7_1_1_1_1">
    <p:spTree>
      <p:nvGrpSpPr>
        <p:cNvPr id="1" name="Shape 811"/>
        <p:cNvGrpSpPr/>
        <p:nvPr/>
      </p:nvGrpSpPr>
      <p:grpSpPr>
        <a:xfrm>
          <a:off x="0" y="0"/>
          <a:ext cx="0" cy="0"/>
          <a:chOff x="0" y="0"/>
          <a:chExt cx="0" cy="0"/>
        </a:xfrm>
      </p:grpSpPr>
      <p:sp>
        <p:nvSpPr>
          <p:cNvPr id="812" name="Google Shape;812;p29"/>
          <p:cNvSpPr txBox="1">
            <a:spLocks noGrp="1"/>
          </p:cNvSpPr>
          <p:nvPr>
            <p:ph type="subTitle" idx="1"/>
          </p:nvPr>
        </p:nvSpPr>
        <p:spPr>
          <a:xfrm>
            <a:off x="2217425" y="3122425"/>
            <a:ext cx="4812300" cy="10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13" name="Google Shape;813;p29"/>
          <p:cNvGrpSpPr/>
          <p:nvPr/>
        </p:nvGrpSpPr>
        <p:grpSpPr>
          <a:xfrm>
            <a:off x="7914500" y="276080"/>
            <a:ext cx="222629" cy="215744"/>
            <a:chOff x="1811800" y="3511500"/>
            <a:chExt cx="133175" cy="133200"/>
          </a:xfrm>
        </p:grpSpPr>
        <p:sp>
          <p:nvSpPr>
            <p:cNvPr id="814" name="Google Shape;814;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9"/>
          <p:cNvGrpSpPr/>
          <p:nvPr/>
        </p:nvGrpSpPr>
        <p:grpSpPr>
          <a:xfrm flipH="1">
            <a:off x="922664" y="710950"/>
            <a:ext cx="133175" cy="133200"/>
            <a:chOff x="1811800" y="3511500"/>
            <a:chExt cx="133175" cy="133200"/>
          </a:xfrm>
        </p:grpSpPr>
        <p:sp>
          <p:nvSpPr>
            <p:cNvPr id="817" name="Google Shape;817;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9"/>
          <p:cNvGrpSpPr/>
          <p:nvPr/>
        </p:nvGrpSpPr>
        <p:grpSpPr>
          <a:xfrm flipH="1">
            <a:off x="4587251" y="2394800"/>
            <a:ext cx="133175" cy="133200"/>
            <a:chOff x="1811800" y="3511500"/>
            <a:chExt cx="133175" cy="133200"/>
          </a:xfrm>
        </p:grpSpPr>
        <p:sp>
          <p:nvSpPr>
            <p:cNvPr id="820" name="Google Shape;820;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29"/>
          <p:cNvGrpSpPr/>
          <p:nvPr/>
        </p:nvGrpSpPr>
        <p:grpSpPr>
          <a:xfrm>
            <a:off x="2716850" y="4760288"/>
            <a:ext cx="133175" cy="133200"/>
            <a:chOff x="1811800" y="3511500"/>
            <a:chExt cx="133175" cy="133200"/>
          </a:xfrm>
        </p:grpSpPr>
        <p:sp>
          <p:nvSpPr>
            <p:cNvPr id="823" name="Google Shape;823;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29"/>
          <p:cNvGrpSpPr/>
          <p:nvPr/>
        </p:nvGrpSpPr>
        <p:grpSpPr>
          <a:xfrm>
            <a:off x="4720419" y="362191"/>
            <a:ext cx="73925" cy="73939"/>
            <a:chOff x="1811800" y="3511500"/>
            <a:chExt cx="133175" cy="133200"/>
          </a:xfrm>
        </p:grpSpPr>
        <p:sp>
          <p:nvSpPr>
            <p:cNvPr id="826" name="Google Shape;826;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9"/>
          <p:cNvGrpSpPr/>
          <p:nvPr/>
        </p:nvGrpSpPr>
        <p:grpSpPr>
          <a:xfrm flipH="1">
            <a:off x="376945" y="3993829"/>
            <a:ext cx="73925" cy="73939"/>
            <a:chOff x="1811800" y="3511500"/>
            <a:chExt cx="133175" cy="133200"/>
          </a:xfrm>
        </p:grpSpPr>
        <p:sp>
          <p:nvSpPr>
            <p:cNvPr id="829" name="Google Shape;829;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29"/>
          <p:cNvGrpSpPr/>
          <p:nvPr/>
        </p:nvGrpSpPr>
        <p:grpSpPr>
          <a:xfrm>
            <a:off x="8473281" y="4699189"/>
            <a:ext cx="264872" cy="255398"/>
            <a:chOff x="1811800" y="3511500"/>
            <a:chExt cx="133175" cy="133200"/>
          </a:xfrm>
        </p:grpSpPr>
        <p:sp>
          <p:nvSpPr>
            <p:cNvPr id="832" name="Google Shape;832;p29"/>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29"/>
          <p:cNvSpPr txBox="1">
            <a:spLocks noGrp="1"/>
          </p:cNvSpPr>
          <p:nvPr>
            <p:ph type="title"/>
          </p:nvPr>
        </p:nvSpPr>
        <p:spPr>
          <a:xfrm>
            <a:off x="2217425" y="2106025"/>
            <a:ext cx="5570400" cy="10164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000"/>
              <a:buNone/>
              <a:defRPr sz="550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951"/>
        <p:cNvGrpSpPr/>
        <p:nvPr/>
      </p:nvGrpSpPr>
      <p:grpSpPr>
        <a:xfrm>
          <a:off x="0" y="0"/>
          <a:ext cx="0" cy="0"/>
          <a:chOff x="0" y="0"/>
          <a:chExt cx="0" cy="0"/>
        </a:xfrm>
      </p:grpSpPr>
      <p:sp>
        <p:nvSpPr>
          <p:cNvPr id="952" name="Google Shape;952;p34"/>
          <p:cNvSpPr txBox="1">
            <a:spLocks noGrp="1"/>
          </p:cNvSpPr>
          <p:nvPr>
            <p:ph type="title"/>
          </p:nvPr>
        </p:nvSpPr>
        <p:spPr>
          <a:xfrm>
            <a:off x="3660375" y="3158386"/>
            <a:ext cx="47634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2800"/>
              <a:buNone/>
              <a:defRPr sz="15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a:endParaRPr/>
          </a:p>
        </p:txBody>
      </p:sp>
      <p:sp>
        <p:nvSpPr>
          <p:cNvPr id="953" name="Google Shape;953;p34"/>
          <p:cNvSpPr txBox="1">
            <a:spLocks noGrp="1"/>
          </p:cNvSpPr>
          <p:nvPr>
            <p:ph type="subTitle" idx="1"/>
          </p:nvPr>
        </p:nvSpPr>
        <p:spPr>
          <a:xfrm>
            <a:off x="3432300" y="1793425"/>
            <a:ext cx="4991700" cy="11124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2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grpSp>
        <p:nvGrpSpPr>
          <p:cNvPr id="954" name="Google Shape;954;p34"/>
          <p:cNvGrpSpPr/>
          <p:nvPr/>
        </p:nvGrpSpPr>
        <p:grpSpPr>
          <a:xfrm flipH="1">
            <a:off x="8144423" y="3731068"/>
            <a:ext cx="222629" cy="215744"/>
            <a:chOff x="1811800" y="3511500"/>
            <a:chExt cx="133175" cy="133200"/>
          </a:xfrm>
        </p:grpSpPr>
        <p:sp>
          <p:nvSpPr>
            <p:cNvPr id="955" name="Google Shape;955;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4"/>
          <p:cNvGrpSpPr/>
          <p:nvPr/>
        </p:nvGrpSpPr>
        <p:grpSpPr>
          <a:xfrm>
            <a:off x="6977750" y="677900"/>
            <a:ext cx="133175" cy="133200"/>
            <a:chOff x="1811800" y="3511500"/>
            <a:chExt cx="133175" cy="133200"/>
          </a:xfrm>
        </p:grpSpPr>
        <p:sp>
          <p:nvSpPr>
            <p:cNvPr id="958" name="Google Shape;958;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34"/>
          <p:cNvGrpSpPr/>
          <p:nvPr/>
        </p:nvGrpSpPr>
        <p:grpSpPr>
          <a:xfrm>
            <a:off x="8537075" y="1359575"/>
            <a:ext cx="133175" cy="133200"/>
            <a:chOff x="1811800" y="3511500"/>
            <a:chExt cx="133175" cy="133200"/>
          </a:xfrm>
        </p:grpSpPr>
        <p:sp>
          <p:nvSpPr>
            <p:cNvPr id="961" name="Google Shape;961;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34"/>
          <p:cNvGrpSpPr/>
          <p:nvPr/>
        </p:nvGrpSpPr>
        <p:grpSpPr>
          <a:xfrm flipH="1">
            <a:off x="6105164" y="1226375"/>
            <a:ext cx="133175" cy="133200"/>
            <a:chOff x="1811800" y="3511500"/>
            <a:chExt cx="133175" cy="133200"/>
          </a:xfrm>
        </p:grpSpPr>
        <p:sp>
          <p:nvSpPr>
            <p:cNvPr id="964" name="Google Shape;964;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34"/>
          <p:cNvGrpSpPr/>
          <p:nvPr/>
        </p:nvGrpSpPr>
        <p:grpSpPr>
          <a:xfrm flipH="1">
            <a:off x="8596320" y="2439716"/>
            <a:ext cx="73925" cy="73939"/>
            <a:chOff x="1811800" y="3511500"/>
            <a:chExt cx="133175" cy="133200"/>
          </a:xfrm>
        </p:grpSpPr>
        <p:sp>
          <p:nvSpPr>
            <p:cNvPr id="967" name="Google Shape;967;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34"/>
          <p:cNvGrpSpPr/>
          <p:nvPr/>
        </p:nvGrpSpPr>
        <p:grpSpPr>
          <a:xfrm>
            <a:off x="6634669" y="3921354"/>
            <a:ext cx="73925" cy="73939"/>
            <a:chOff x="1811800" y="3511500"/>
            <a:chExt cx="133175" cy="133200"/>
          </a:xfrm>
        </p:grpSpPr>
        <p:sp>
          <p:nvSpPr>
            <p:cNvPr id="970" name="Google Shape;970;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34"/>
          <p:cNvGrpSpPr/>
          <p:nvPr/>
        </p:nvGrpSpPr>
        <p:grpSpPr>
          <a:xfrm flipH="1">
            <a:off x="4078487" y="331764"/>
            <a:ext cx="264872" cy="255398"/>
            <a:chOff x="1811800" y="3511500"/>
            <a:chExt cx="133175" cy="133200"/>
          </a:xfrm>
        </p:grpSpPr>
        <p:sp>
          <p:nvSpPr>
            <p:cNvPr id="973" name="Google Shape;973;p34"/>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1">
  <p:cSld name="CUSTOM_5_1">
    <p:spTree>
      <p:nvGrpSpPr>
        <p:cNvPr id="1" name="Shape 975"/>
        <p:cNvGrpSpPr/>
        <p:nvPr/>
      </p:nvGrpSpPr>
      <p:grpSpPr>
        <a:xfrm>
          <a:off x="0" y="0"/>
          <a:ext cx="0" cy="0"/>
          <a:chOff x="0" y="0"/>
          <a:chExt cx="0" cy="0"/>
        </a:xfrm>
      </p:grpSpPr>
      <p:sp>
        <p:nvSpPr>
          <p:cNvPr id="976" name="Google Shape;976;p35"/>
          <p:cNvSpPr txBox="1">
            <a:spLocks noGrp="1"/>
          </p:cNvSpPr>
          <p:nvPr>
            <p:ph type="title"/>
          </p:nvPr>
        </p:nvSpPr>
        <p:spPr>
          <a:xfrm>
            <a:off x="637950" y="3295126"/>
            <a:ext cx="4134300" cy="378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15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977" name="Google Shape;977;p35"/>
          <p:cNvSpPr txBox="1">
            <a:spLocks noGrp="1"/>
          </p:cNvSpPr>
          <p:nvPr>
            <p:ph type="subTitle" idx="1"/>
          </p:nvPr>
        </p:nvSpPr>
        <p:spPr>
          <a:xfrm>
            <a:off x="637950" y="1371300"/>
            <a:ext cx="3779400" cy="1529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978" name="Google Shape;978;p35"/>
          <p:cNvGrpSpPr/>
          <p:nvPr/>
        </p:nvGrpSpPr>
        <p:grpSpPr>
          <a:xfrm flipH="1">
            <a:off x="8144423" y="3731068"/>
            <a:ext cx="222629" cy="215744"/>
            <a:chOff x="1811800" y="3511500"/>
            <a:chExt cx="133175" cy="133200"/>
          </a:xfrm>
        </p:grpSpPr>
        <p:sp>
          <p:nvSpPr>
            <p:cNvPr id="979" name="Google Shape;979;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5"/>
          <p:cNvGrpSpPr/>
          <p:nvPr/>
        </p:nvGrpSpPr>
        <p:grpSpPr>
          <a:xfrm>
            <a:off x="6977750" y="677900"/>
            <a:ext cx="133175" cy="133200"/>
            <a:chOff x="1811800" y="3511500"/>
            <a:chExt cx="133175" cy="133200"/>
          </a:xfrm>
        </p:grpSpPr>
        <p:sp>
          <p:nvSpPr>
            <p:cNvPr id="982" name="Google Shape;982;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5"/>
          <p:cNvGrpSpPr/>
          <p:nvPr/>
        </p:nvGrpSpPr>
        <p:grpSpPr>
          <a:xfrm>
            <a:off x="8537075" y="1359575"/>
            <a:ext cx="133175" cy="133200"/>
            <a:chOff x="1811800" y="3511500"/>
            <a:chExt cx="133175" cy="133200"/>
          </a:xfrm>
        </p:grpSpPr>
        <p:sp>
          <p:nvSpPr>
            <p:cNvPr id="985" name="Google Shape;985;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35"/>
          <p:cNvGrpSpPr/>
          <p:nvPr/>
        </p:nvGrpSpPr>
        <p:grpSpPr>
          <a:xfrm flipH="1">
            <a:off x="6105164" y="1226375"/>
            <a:ext cx="133175" cy="133200"/>
            <a:chOff x="1811800" y="3511500"/>
            <a:chExt cx="133175" cy="133200"/>
          </a:xfrm>
        </p:grpSpPr>
        <p:sp>
          <p:nvSpPr>
            <p:cNvPr id="988" name="Google Shape;988;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35"/>
          <p:cNvGrpSpPr/>
          <p:nvPr/>
        </p:nvGrpSpPr>
        <p:grpSpPr>
          <a:xfrm flipH="1">
            <a:off x="8596320" y="2439716"/>
            <a:ext cx="73925" cy="73939"/>
            <a:chOff x="1811800" y="3511500"/>
            <a:chExt cx="133175" cy="133200"/>
          </a:xfrm>
        </p:grpSpPr>
        <p:sp>
          <p:nvSpPr>
            <p:cNvPr id="991" name="Google Shape;991;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5"/>
          <p:cNvGrpSpPr/>
          <p:nvPr/>
        </p:nvGrpSpPr>
        <p:grpSpPr>
          <a:xfrm>
            <a:off x="6634669" y="3921354"/>
            <a:ext cx="73925" cy="73939"/>
            <a:chOff x="1811800" y="3511500"/>
            <a:chExt cx="133175" cy="133200"/>
          </a:xfrm>
        </p:grpSpPr>
        <p:sp>
          <p:nvSpPr>
            <p:cNvPr id="994" name="Google Shape;994;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5"/>
          <p:cNvGrpSpPr/>
          <p:nvPr/>
        </p:nvGrpSpPr>
        <p:grpSpPr>
          <a:xfrm flipH="1">
            <a:off x="4078487" y="331764"/>
            <a:ext cx="264872" cy="255398"/>
            <a:chOff x="1811800" y="3511500"/>
            <a:chExt cx="133175" cy="133200"/>
          </a:xfrm>
        </p:grpSpPr>
        <p:sp>
          <p:nvSpPr>
            <p:cNvPr id="997" name="Google Shape;997;p3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Josefin Sans"/>
              <a:buNone/>
              <a:defRPr sz="2800" b="1">
                <a:solidFill>
                  <a:schemeClr val="dk1"/>
                </a:solidFill>
                <a:latin typeface="Josefin Sans"/>
                <a:ea typeface="Josefin Sans"/>
                <a:cs typeface="Josefin Sans"/>
                <a:sym typeface="Josefin Sans"/>
              </a:defRPr>
            </a:lvl1pPr>
            <a:lvl2pPr lvl="1">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Gudea"/>
              <a:buChar char="●"/>
              <a:defRPr sz="1800">
                <a:solidFill>
                  <a:schemeClr val="dk1"/>
                </a:solidFill>
                <a:latin typeface="Gudea"/>
                <a:ea typeface="Gudea"/>
                <a:cs typeface="Gudea"/>
                <a:sym typeface="Gudea"/>
              </a:defRPr>
            </a:lvl1pPr>
            <a:lvl2pPr marL="914400" lvl="1"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2pPr>
            <a:lvl3pPr marL="1371600" lvl="2"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3pPr>
            <a:lvl4pPr marL="1828800" lvl="3"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4pPr>
            <a:lvl5pPr marL="2286000" lvl="4"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5pPr>
            <a:lvl6pPr marL="2743200" lvl="5"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6pPr>
            <a:lvl7pPr marL="3200400" lvl="6"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7pPr>
            <a:lvl8pPr marL="3657600" lvl="7"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8pPr>
            <a:lvl9pPr marL="4114800" lvl="8" indent="-317500">
              <a:lnSpc>
                <a:spcPct val="100000"/>
              </a:lnSpc>
              <a:spcBef>
                <a:spcPts val="0"/>
              </a:spcBef>
              <a:spcAft>
                <a:spcPts val="0"/>
              </a:spcAft>
              <a:buClr>
                <a:schemeClr val="dk1"/>
              </a:buClr>
              <a:buSzPts val="1400"/>
              <a:buFont typeface="Gudea"/>
              <a:buChar char="■"/>
              <a:defRPr>
                <a:solidFill>
                  <a:schemeClr val="dk1"/>
                </a:solidFill>
                <a:latin typeface="Gudea"/>
                <a:ea typeface="Gudea"/>
                <a:cs typeface="Gudea"/>
                <a:sym typeface="Gude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75" r:id="rId7"/>
    <p:sldLayoutId id="2147483680" r:id="rId8"/>
    <p:sldLayoutId id="2147483681" r:id="rId9"/>
    <p:sldLayoutId id="2147483688" r:id="rId10"/>
    <p:sldLayoutId id="2147483692" r:id="rId11"/>
    <p:sldLayoutId id="2147483693" r:id="rId12"/>
    <p:sldLayoutId id="2147483694" r:id="rId13"/>
    <p:sldLayoutId id="214748369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grpSp>
        <p:nvGrpSpPr>
          <p:cNvPr id="1380" name="Google Shape;1380;p55"/>
          <p:cNvGrpSpPr/>
          <p:nvPr/>
        </p:nvGrpSpPr>
        <p:grpSpPr>
          <a:xfrm>
            <a:off x="7159266" y="3711726"/>
            <a:ext cx="216649" cy="208911"/>
            <a:chOff x="1811800" y="3511500"/>
            <a:chExt cx="133175" cy="133200"/>
          </a:xfrm>
        </p:grpSpPr>
        <p:sp>
          <p:nvSpPr>
            <p:cNvPr id="1381" name="Google Shape;1381;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5"/>
          <p:cNvGrpSpPr/>
          <p:nvPr/>
        </p:nvGrpSpPr>
        <p:grpSpPr>
          <a:xfrm>
            <a:off x="1174425" y="190343"/>
            <a:ext cx="222629" cy="215744"/>
            <a:chOff x="1811800" y="3511500"/>
            <a:chExt cx="133175" cy="133200"/>
          </a:xfrm>
        </p:grpSpPr>
        <p:sp>
          <p:nvSpPr>
            <p:cNvPr id="1384" name="Google Shape;1384;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55"/>
          <p:cNvGrpSpPr/>
          <p:nvPr/>
        </p:nvGrpSpPr>
        <p:grpSpPr>
          <a:xfrm>
            <a:off x="901650" y="1696600"/>
            <a:ext cx="133175" cy="133200"/>
            <a:chOff x="1811800" y="3511500"/>
            <a:chExt cx="133175" cy="133200"/>
          </a:xfrm>
        </p:grpSpPr>
        <p:sp>
          <p:nvSpPr>
            <p:cNvPr id="1387" name="Google Shape;1387;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55"/>
          <p:cNvGrpSpPr/>
          <p:nvPr/>
        </p:nvGrpSpPr>
        <p:grpSpPr>
          <a:xfrm>
            <a:off x="7928950" y="690375"/>
            <a:ext cx="133175" cy="133200"/>
            <a:chOff x="1811800" y="3511500"/>
            <a:chExt cx="133175" cy="133200"/>
          </a:xfrm>
        </p:grpSpPr>
        <p:sp>
          <p:nvSpPr>
            <p:cNvPr id="1390" name="Google Shape;1390;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55"/>
          <p:cNvGrpSpPr/>
          <p:nvPr/>
        </p:nvGrpSpPr>
        <p:grpSpPr>
          <a:xfrm>
            <a:off x="4882925" y="557163"/>
            <a:ext cx="133175" cy="133200"/>
            <a:chOff x="1811800" y="3511500"/>
            <a:chExt cx="133175" cy="133200"/>
          </a:xfrm>
        </p:grpSpPr>
        <p:sp>
          <p:nvSpPr>
            <p:cNvPr id="1393" name="Google Shape;1393;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55"/>
          <p:cNvGrpSpPr/>
          <p:nvPr/>
        </p:nvGrpSpPr>
        <p:grpSpPr>
          <a:xfrm>
            <a:off x="1940219" y="991791"/>
            <a:ext cx="73925" cy="73939"/>
            <a:chOff x="1811800" y="3511500"/>
            <a:chExt cx="133175" cy="133200"/>
          </a:xfrm>
        </p:grpSpPr>
        <p:sp>
          <p:nvSpPr>
            <p:cNvPr id="1396" name="Google Shape;1396;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55"/>
          <p:cNvGrpSpPr/>
          <p:nvPr/>
        </p:nvGrpSpPr>
        <p:grpSpPr>
          <a:xfrm>
            <a:off x="6499369" y="925204"/>
            <a:ext cx="73925" cy="73939"/>
            <a:chOff x="1811800" y="3511500"/>
            <a:chExt cx="133175" cy="133200"/>
          </a:xfrm>
        </p:grpSpPr>
        <p:sp>
          <p:nvSpPr>
            <p:cNvPr id="1399" name="Google Shape;1399;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55"/>
          <p:cNvGrpSpPr/>
          <p:nvPr/>
        </p:nvGrpSpPr>
        <p:grpSpPr>
          <a:xfrm flipH="1">
            <a:off x="5305385" y="3270639"/>
            <a:ext cx="98896" cy="95784"/>
            <a:chOff x="1811800" y="3511500"/>
            <a:chExt cx="133175" cy="133200"/>
          </a:xfrm>
        </p:grpSpPr>
        <p:sp>
          <p:nvSpPr>
            <p:cNvPr id="1402" name="Google Shape;1402;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55"/>
          <p:cNvGrpSpPr/>
          <p:nvPr/>
        </p:nvGrpSpPr>
        <p:grpSpPr>
          <a:xfrm rot="5400000" flipH="1">
            <a:off x="3395036" y="136975"/>
            <a:ext cx="133175" cy="133200"/>
            <a:chOff x="1811800" y="3511500"/>
            <a:chExt cx="133175" cy="133200"/>
          </a:xfrm>
        </p:grpSpPr>
        <p:sp>
          <p:nvSpPr>
            <p:cNvPr id="1405" name="Google Shape;1405;p55"/>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7" name="Google Shape;1407;p55"/>
          <p:cNvSpPr/>
          <p:nvPr/>
        </p:nvSpPr>
        <p:spPr>
          <a:xfrm>
            <a:off x="0" y="4127500"/>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8" name="Google Shape;1408;p55"/>
          <p:cNvGrpSpPr/>
          <p:nvPr/>
        </p:nvGrpSpPr>
        <p:grpSpPr>
          <a:xfrm>
            <a:off x="634437" y="1160833"/>
            <a:ext cx="3416707" cy="3151800"/>
            <a:chOff x="1356900" y="-49399"/>
            <a:chExt cx="6107806" cy="5634250"/>
          </a:xfrm>
        </p:grpSpPr>
        <p:sp>
          <p:nvSpPr>
            <p:cNvPr id="1409" name="Google Shape;1409;p55"/>
            <p:cNvSpPr/>
            <p:nvPr/>
          </p:nvSpPr>
          <p:spPr>
            <a:xfrm>
              <a:off x="4038998" y="-49399"/>
              <a:ext cx="1273839" cy="1857852"/>
            </a:xfrm>
            <a:custGeom>
              <a:avLst/>
              <a:gdLst/>
              <a:ahLst/>
              <a:cxnLst/>
              <a:rect l="l" t="t" r="r" b="b"/>
              <a:pathLst>
                <a:path w="34821" h="50379" extrusionOk="0">
                  <a:moveTo>
                    <a:pt x="16152" y="1"/>
                  </a:moveTo>
                  <a:cubicBezTo>
                    <a:pt x="10264" y="1"/>
                    <a:pt x="2897" y="4092"/>
                    <a:pt x="2682" y="18294"/>
                  </a:cubicBezTo>
                  <a:cubicBezTo>
                    <a:pt x="2387" y="39842"/>
                    <a:pt x="1995" y="44257"/>
                    <a:pt x="0" y="49685"/>
                  </a:cubicBezTo>
                  <a:cubicBezTo>
                    <a:pt x="13303" y="50304"/>
                    <a:pt x="25967" y="50379"/>
                    <a:pt x="31325" y="50379"/>
                  </a:cubicBezTo>
                  <a:cubicBezTo>
                    <a:pt x="33040" y="50379"/>
                    <a:pt x="34007" y="50371"/>
                    <a:pt x="34007" y="50371"/>
                  </a:cubicBezTo>
                  <a:cubicBezTo>
                    <a:pt x="34007" y="50371"/>
                    <a:pt x="31947" y="40039"/>
                    <a:pt x="31554" y="31635"/>
                  </a:cubicBezTo>
                  <a:cubicBezTo>
                    <a:pt x="31489" y="30523"/>
                    <a:pt x="31522" y="29444"/>
                    <a:pt x="31652" y="28365"/>
                  </a:cubicBezTo>
                  <a:cubicBezTo>
                    <a:pt x="32722" y="19256"/>
                    <a:pt x="34820" y="2465"/>
                    <a:pt x="23225" y="2465"/>
                  </a:cubicBezTo>
                  <a:cubicBezTo>
                    <a:pt x="23125" y="2465"/>
                    <a:pt x="23024" y="2466"/>
                    <a:pt x="22922" y="2468"/>
                  </a:cubicBezTo>
                  <a:cubicBezTo>
                    <a:pt x="21871" y="1105"/>
                    <a:pt x="19211" y="1"/>
                    <a:pt x="16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4053339" y="1498255"/>
              <a:ext cx="1212966" cy="1515776"/>
            </a:xfrm>
            <a:custGeom>
              <a:avLst/>
              <a:gdLst/>
              <a:ahLst/>
              <a:cxnLst/>
              <a:rect l="l" t="t" r="r" b="b"/>
              <a:pathLst>
                <a:path w="33157" h="41103" extrusionOk="0">
                  <a:moveTo>
                    <a:pt x="11805" y="1"/>
                  </a:moveTo>
                  <a:lnTo>
                    <a:pt x="5690" y="2617"/>
                  </a:lnTo>
                  <a:cubicBezTo>
                    <a:pt x="2224" y="4088"/>
                    <a:pt x="1" y="7489"/>
                    <a:pt x="1" y="11249"/>
                  </a:cubicBezTo>
                  <a:lnTo>
                    <a:pt x="1" y="41102"/>
                  </a:lnTo>
                  <a:lnTo>
                    <a:pt x="33157" y="40089"/>
                  </a:lnTo>
                  <a:lnTo>
                    <a:pt x="33157" y="11020"/>
                  </a:lnTo>
                  <a:cubicBezTo>
                    <a:pt x="33157" y="6900"/>
                    <a:pt x="30476" y="3271"/>
                    <a:pt x="26552" y="2061"/>
                  </a:cubicBezTo>
                  <a:lnTo>
                    <a:pt x="198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4299767" y="1956499"/>
              <a:ext cx="720127" cy="37"/>
            </a:xfrm>
            <a:custGeom>
              <a:avLst/>
              <a:gdLst/>
              <a:ahLst/>
              <a:cxnLst/>
              <a:rect l="l" t="t" r="r" b="b"/>
              <a:pathLst>
                <a:path w="19685" h="1" fill="none" extrusionOk="0">
                  <a:moveTo>
                    <a:pt x="1" y="0"/>
                  </a:moveTo>
                  <a:lnTo>
                    <a:pt x="19685" y="0"/>
                  </a:lnTo>
                </a:path>
              </a:pathLst>
            </a:custGeom>
            <a:noFill/>
            <a:ln w="4087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279426" y="2033647"/>
              <a:ext cx="721334" cy="37"/>
            </a:xfrm>
            <a:custGeom>
              <a:avLst/>
              <a:gdLst/>
              <a:ahLst/>
              <a:cxnLst/>
              <a:rect l="l" t="t" r="r" b="b"/>
              <a:pathLst>
                <a:path w="19718" h="1" fill="none" extrusionOk="0">
                  <a:moveTo>
                    <a:pt x="1" y="1"/>
                  </a:moveTo>
                  <a:lnTo>
                    <a:pt x="19718" y="1"/>
                  </a:lnTo>
                </a:path>
              </a:pathLst>
            </a:custGeom>
            <a:noFill/>
            <a:ln w="2042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4279426" y="2092726"/>
              <a:ext cx="721334" cy="37"/>
            </a:xfrm>
            <a:custGeom>
              <a:avLst/>
              <a:gdLst/>
              <a:ahLst/>
              <a:cxnLst/>
              <a:rect l="l" t="t" r="r" b="b"/>
              <a:pathLst>
                <a:path w="19718" h="1" fill="none" extrusionOk="0">
                  <a:moveTo>
                    <a:pt x="1" y="1"/>
                  </a:moveTo>
                  <a:lnTo>
                    <a:pt x="19718" y="1"/>
                  </a:lnTo>
                </a:path>
              </a:pathLst>
            </a:custGeom>
            <a:noFill/>
            <a:ln w="20425" cap="flat" cmpd="sng">
              <a:solidFill>
                <a:schemeClr val="accent2"/>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4799793" y="1504303"/>
              <a:ext cx="478499" cy="1538640"/>
            </a:xfrm>
            <a:custGeom>
              <a:avLst/>
              <a:gdLst/>
              <a:ahLst/>
              <a:cxnLst/>
              <a:rect l="l" t="t" r="r" b="b"/>
              <a:pathLst>
                <a:path w="13080" h="41723" extrusionOk="0">
                  <a:moveTo>
                    <a:pt x="1" y="0"/>
                  </a:moveTo>
                  <a:cubicBezTo>
                    <a:pt x="1" y="0"/>
                    <a:pt x="2878" y="327"/>
                    <a:pt x="3140" y="8077"/>
                  </a:cubicBezTo>
                  <a:cubicBezTo>
                    <a:pt x="3368" y="15826"/>
                    <a:pt x="3140" y="41723"/>
                    <a:pt x="3140" y="41723"/>
                  </a:cubicBezTo>
                  <a:lnTo>
                    <a:pt x="12360" y="41723"/>
                  </a:lnTo>
                  <a:lnTo>
                    <a:pt x="13080" y="4840"/>
                  </a:lnTo>
                  <a:cubicBezTo>
                    <a:pt x="13080" y="4840"/>
                    <a:pt x="307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500794" y="1160638"/>
              <a:ext cx="321707" cy="459531"/>
            </a:xfrm>
            <a:custGeom>
              <a:avLst/>
              <a:gdLst/>
              <a:ahLst/>
              <a:cxnLst/>
              <a:rect l="l" t="t" r="r" b="b"/>
              <a:pathLst>
                <a:path w="8794" h="12461" extrusionOk="0">
                  <a:moveTo>
                    <a:pt x="686" y="0"/>
                  </a:moveTo>
                  <a:lnTo>
                    <a:pt x="97" y="9156"/>
                  </a:lnTo>
                  <a:cubicBezTo>
                    <a:pt x="1" y="10949"/>
                    <a:pt x="1442" y="12460"/>
                    <a:pt x="3252" y="12460"/>
                  </a:cubicBezTo>
                  <a:cubicBezTo>
                    <a:pt x="3290" y="12460"/>
                    <a:pt x="3329" y="12460"/>
                    <a:pt x="3367" y="12458"/>
                  </a:cubicBezTo>
                  <a:lnTo>
                    <a:pt x="5427" y="12458"/>
                  </a:lnTo>
                  <a:cubicBezTo>
                    <a:pt x="5466" y="12460"/>
                    <a:pt x="5505" y="12460"/>
                    <a:pt x="5544" y="12460"/>
                  </a:cubicBezTo>
                  <a:cubicBezTo>
                    <a:pt x="7353" y="12460"/>
                    <a:pt x="8793" y="10980"/>
                    <a:pt x="8729" y="9156"/>
                  </a:cubicBezTo>
                  <a:lnTo>
                    <a:pt x="81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4516306" y="1160638"/>
              <a:ext cx="290685" cy="197811"/>
            </a:xfrm>
            <a:custGeom>
              <a:avLst/>
              <a:gdLst/>
              <a:ahLst/>
              <a:cxnLst/>
              <a:rect l="l" t="t" r="r" b="b"/>
              <a:pathLst>
                <a:path w="7946" h="5364" extrusionOk="0">
                  <a:moveTo>
                    <a:pt x="229" y="0"/>
                  </a:moveTo>
                  <a:lnTo>
                    <a:pt x="0" y="3793"/>
                  </a:lnTo>
                  <a:cubicBezTo>
                    <a:pt x="850" y="4284"/>
                    <a:pt x="1766" y="4742"/>
                    <a:pt x="2681" y="5134"/>
                  </a:cubicBezTo>
                  <a:cubicBezTo>
                    <a:pt x="3064" y="5290"/>
                    <a:pt x="3464" y="5364"/>
                    <a:pt x="3869" y="5364"/>
                  </a:cubicBezTo>
                  <a:cubicBezTo>
                    <a:pt x="4225" y="5364"/>
                    <a:pt x="4585" y="5307"/>
                    <a:pt x="4937" y="5199"/>
                  </a:cubicBezTo>
                  <a:cubicBezTo>
                    <a:pt x="5984" y="4840"/>
                    <a:pt x="6965" y="4349"/>
                    <a:pt x="7946" y="3793"/>
                  </a:cubicBezTo>
                  <a:lnTo>
                    <a:pt x="7684" y="0"/>
                  </a:lnTo>
                  <a:close/>
                </a:path>
              </a:pathLst>
            </a:custGeom>
            <a:solidFill>
              <a:schemeClr val="hlink">
                <a:alpha val="173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5"/>
            <p:cNvSpPr/>
            <p:nvPr/>
          </p:nvSpPr>
          <p:spPr>
            <a:xfrm>
              <a:off x="4159798" y="194290"/>
              <a:ext cx="969144" cy="1073725"/>
            </a:xfrm>
            <a:custGeom>
              <a:avLst/>
              <a:gdLst/>
              <a:ahLst/>
              <a:cxnLst/>
              <a:rect l="l" t="t" r="r" b="b"/>
              <a:pathLst>
                <a:path w="26492" h="29116" extrusionOk="0">
                  <a:moveTo>
                    <a:pt x="13184" y="0"/>
                  </a:moveTo>
                  <a:cubicBezTo>
                    <a:pt x="12564" y="0"/>
                    <a:pt x="11920" y="26"/>
                    <a:pt x="11249" y="79"/>
                  </a:cubicBezTo>
                  <a:cubicBezTo>
                    <a:pt x="1" y="994"/>
                    <a:pt x="1374" y="11784"/>
                    <a:pt x="1374" y="11784"/>
                  </a:cubicBezTo>
                  <a:cubicBezTo>
                    <a:pt x="1374" y="11784"/>
                    <a:pt x="99" y="23687"/>
                    <a:pt x="12851" y="28886"/>
                  </a:cubicBezTo>
                  <a:cubicBezTo>
                    <a:pt x="13216" y="29042"/>
                    <a:pt x="13618" y="29115"/>
                    <a:pt x="14022" y="29115"/>
                  </a:cubicBezTo>
                  <a:cubicBezTo>
                    <a:pt x="14379" y="29115"/>
                    <a:pt x="14738" y="29058"/>
                    <a:pt x="15075" y="28951"/>
                  </a:cubicBezTo>
                  <a:cubicBezTo>
                    <a:pt x="20241" y="27185"/>
                    <a:pt x="26061" y="21888"/>
                    <a:pt x="26061" y="13125"/>
                  </a:cubicBezTo>
                  <a:cubicBezTo>
                    <a:pt x="26492" y="6360"/>
                    <a:pt x="22961" y="0"/>
                    <a:pt x="13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5"/>
            <p:cNvSpPr/>
            <p:nvPr/>
          </p:nvSpPr>
          <p:spPr>
            <a:xfrm>
              <a:off x="3468402" y="1498255"/>
              <a:ext cx="1031151" cy="1544688"/>
            </a:xfrm>
            <a:custGeom>
              <a:avLst/>
              <a:gdLst/>
              <a:ahLst/>
              <a:cxnLst/>
              <a:rect l="l" t="t" r="r" b="b"/>
              <a:pathLst>
                <a:path w="28187" h="41887" extrusionOk="0">
                  <a:moveTo>
                    <a:pt x="28186" y="1"/>
                  </a:moveTo>
                  <a:lnTo>
                    <a:pt x="28186" y="1"/>
                  </a:lnTo>
                  <a:cubicBezTo>
                    <a:pt x="24524" y="164"/>
                    <a:pt x="15892" y="4938"/>
                    <a:pt x="15892" y="4938"/>
                  </a:cubicBezTo>
                  <a:lnTo>
                    <a:pt x="15565" y="5069"/>
                  </a:lnTo>
                  <a:cubicBezTo>
                    <a:pt x="14584" y="5461"/>
                    <a:pt x="13799" y="6246"/>
                    <a:pt x="13407" y="7260"/>
                  </a:cubicBezTo>
                  <a:lnTo>
                    <a:pt x="0" y="40579"/>
                  </a:lnTo>
                  <a:lnTo>
                    <a:pt x="9581" y="40906"/>
                  </a:lnTo>
                  <a:lnTo>
                    <a:pt x="15924" y="23020"/>
                  </a:lnTo>
                  <a:lnTo>
                    <a:pt x="15990" y="41887"/>
                  </a:lnTo>
                  <a:lnTo>
                    <a:pt x="25243" y="41887"/>
                  </a:lnTo>
                  <a:cubicBezTo>
                    <a:pt x="25243" y="41887"/>
                    <a:pt x="24982" y="15990"/>
                    <a:pt x="25243" y="8241"/>
                  </a:cubicBezTo>
                  <a:cubicBezTo>
                    <a:pt x="25472" y="491"/>
                    <a:pt x="28186" y="1"/>
                    <a:pt x="28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4900288" y="1535649"/>
              <a:ext cx="282307" cy="862196"/>
            </a:xfrm>
            <a:custGeom>
              <a:avLst/>
              <a:gdLst/>
              <a:ahLst/>
              <a:cxnLst/>
              <a:rect l="l" t="t" r="r" b="b"/>
              <a:pathLst>
                <a:path w="7717" h="23380" extrusionOk="0">
                  <a:moveTo>
                    <a:pt x="66" y="0"/>
                  </a:moveTo>
                  <a:lnTo>
                    <a:pt x="0" y="66"/>
                  </a:lnTo>
                  <a:cubicBezTo>
                    <a:pt x="589" y="556"/>
                    <a:pt x="1210" y="1047"/>
                    <a:pt x="1831" y="1537"/>
                  </a:cubicBezTo>
                  <a:cubicBezTo>
                    <a:pt x="2420" y="2028"/>
                    <a:pt x="3041" y="2518"/>
                    <a:pt x="3662" y="3009"/>
                  </a:cubicBezTo>
                  <a:cubicBezTo>
                    <a:pt x="4837" y="3929"/>
                    <a:pt x="6042" y="4849"/>
                    <a:pt x="7278" y="5740"/>
                  </a:cubicBezTo>
                  <a:lnTo>
                    <a:pt x="7278" y="5740"/>
                  </a:lnTo>
                  <a:lnTo>
                    <a:pt x="6344" y="7096"/>
                  </a:lnTo>
                  <a:cubicBezTo>
                    <a:pt x="6017" y="7586"/>
                    <a:pt x="5690" y="8044"/>
                    <a:pt x="5330" y="8535"/>
                  </a:cubicBezTo>
                  <a:cubicBezTo>
                    <a:pt x="5003" y="9025"/>
                    <a:pt x="4643" y="9483"/>
                    <a:pt x="4284" y="9973"/>
                  </a:cubicBezTo>
                  <a:cubicBezTo>
                    <a:pt x="3957" y="10431"/>
                    <a:pt x="3597" y="10922"/>
                    <a:pt x="3237" y="11379"/>
                  </a:cubicBezTo>
                  <a:lnTo>
                    <a:pt x="3107" y="11510"/>
                  </a:lnTo>
                  <a:lnTo>
                    <a:pt x="3303" y="11510"/>
                  </a:lnTo>
                  <a:cubicBezTo>
                    <a:pt x="4468" y="11630"/>
                    <a:pt x="5633" y="11722"/>
                    <a:pt x="6798" y="11812"/>
                  </a:cubicBezTo>
                  <a:lnTo>
                    <a:pt x="6798" y="11812"/>
                  </a:lnTo>
                  <a:cubicBezTo>
                    <a:pt x="6265" y="12670"/>
                    <a:pt x="5735" y="13529"/>
                    <a:pt x="5232" y="14388"/>
                  </a:cubicBezTo>
                  <a:cubicBezTo>
                    <a:pt x="4676" y="15336"/>
                    <a:pt x="4120" y="16284"/>
                    <a:pt x="3597" y="17265"/>
                  </a:cubicBezTo>
                  <a:cubicBezTo>
                    <a:pt x="3074" y="18246"/>
                    <a:pt x="2551" y="19227"/>
                    <a:pt x="2093" y="20241"/>
                  </a:cubicBezTo>
                  <a:cubicBezTo>
                    <a:pt x="1602" y="21254"/>
                    <a:pt x="1210" y="22300"/>
                    <a:pt x="916" y="23380"/>
                  </a:cubicBezTo>
                  <a:lnTo>
                    <a:pt x="981" y="23380"/>
                  </a:lnTo>
                  <a:cubicBezTo>
                    <a:pt x="1145" y="22856"/>
                    <a:pt x="1341" y="22333"/>
                    <a:pt x="1602" y="21843"/>
                  </a:cubicBezTo>
                  <a:cubicBezTo>
                    <a:pt x="1831" y="21352"/>
                    <a:pt x="2093" y="20862"/>
                    <a:pt x="2322" y="20371"/>
                  </a:cubicBezTo>
                  <a:cubicBezTo>
                    <a:pt x="2878" y="19390"/>
                    <a:pt x="3433" y="18409"/>
                    <a:pt x="3957" y="17461"/>
                  </a:cubicBezTo>
                  <a:cubicBezTo>
                    <a:pt x="4513" y="16513"/>
                    <a:pt x="5068" y="15565"/>
                    <a:pt x="5624" y="14616"/>
                  </a:cubicBezTo>
                  <a:cubicBezTo>
                    <a:pt x="6180" y="13635"/>
                    <a:pt x="6736" y="12687"/>
                    <a:pt x="7325" y="11739"/>
                  </a:cubicBezTo>
                  <a:lnTo>
                    <a:pt x="7488" y="11477"/>
                  </a:lnTo>
                  <a:lnTo>
                    <a:pt x="7194" y="11477"/>
                  </a:lnTo>
                  <a:cubicBezTo>
                    <a:pt x="5987" y="11416"/>
                    <a:pt x="4752" y="11383"/>
                    <a:pt x="3542" y="11324"/>
                  </a:cubicBezTo>
                  <a:lnTo>
                    <a:pt x="3542" y="11324"/>
                  </a:lnTo>
                  <a:cubicBezTo>
                    <a:pt x="3833" y="10911"/>
                    <a:pt x="4127" y="10475"/>
                    <a:pt x="4447" y="10039"/>
                  </a:cubicBezTo>
                  <a:cubicBezTo>
                    <a:pt x="4774" y="9548"/>
                    <a:pt x="5134" y="9090"/>
                    <a:pt x="5493" y="8600"/>
                  </a:cubicBezTo>
                  <a:cubicBezTo>
                    <a:pt x="5820" y="8142"/>
                    <a:pt x="6180" y="7652"/>
                    <a:pt x="6540" y="7194"/>
                  </a:cubicBezTo>
                  <a:lnTo>
                    <a:pt x="7619" y="5788"/>
                  </a:lnTo>
                  <a:lnTo>
                    <a:pt x="7717" y="5657"/>
                  </a:lnTo>
                  <a:lnTo>
                    <a:pt x="7586" y="5592"/>
                  </a:lnTo>
                  <a:cubicBezTo>
                    <a:pt x="6376" y="4578"/>
                    <a:pt x="5134" y="3630"/>
                    <a:pt x="3891" y="2714"/>
                  </a:cubicBezTo>
                  <a:cubicBezTo>
                    <a:pt x="3270" y="2257"/>
                    <a:pt x="2616" y="1799"/>
                    <a:pt x="1995" y="1341"/>
                  </a:cubicBezTo>
                  <a:cubicBezTo>
                    <a:pt x="1373" y="883"/>
                    <a:pt x="720" y="458"/>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a:off x="4141872" y="1534432"/>
              <a:ext cx="279929" cy="862196"/>
            </a:xfrm>
            <a:custGeom>
              <a:avLst/>
              <a:gdLst/>
              <a:ahLst/>
              <a:cxnLst/>
              <a:rect l="l" t="t" r="r" b="b"/>
              <a:pathLst>
                <a:path w="7652" h="23380" extrusionOk="0">
                  <a:moveTo>
                    <a:pt x="7652" y="1"/>
                  </a:moveTo>
                  <a:cubicBezTo>
                    <a:pt x="6998" y="458"/>
                    <a:pt x="6344" y="884"/>
                    <a:pt x="5723" y="1341"/>
                  </a:cubicBezTo>
                  <a:cubicBezTo>
                    <a:pt x="5101" y="1799"/>
                    <a:pt x="4447" y="2257"/>
                    <a:pt x="3826" y="2715"/>
                  </a:cubicBezTo>
                  <a:cubicBezTo>
                    <a:pt x="2551" y="3663"/>
                    <a:pt x="1341" y="4611"/>
                    <a:pt x="99" y="5592"/>
                  </a:cubicBezTo>
                  <a:lnTo>
                    <a:pt x="0" y="5657"/>
                  </a:lnTo>
                  <a:lnTo>
                    <a:pt x="99" y="5788"/>
                  </a:lnTo>
                  <a:lnTo>
                    <a:pt x="1112" y="7162"/>
                  </a:lnTo>
                  <a:cubicBezTo>
                    <a:pt x="1472" y="7652"/>
                    <a:pt x="1832" y="8110"/>
                    <a:pt x="2191" y="8600"/>
                  </a:cubicBezTo>
                  <a:cubicBezTo>
                    <a:pt x="2551" y="9058"/>
                    <a:pt x="2878" y="9549"/>
                    <a:pt x="3205" y="10039"/>
                  </a:cubicBezTo>
                  <a:cubicBezTo>
                    <a:pt x="3526" y="10447"/>
                    <a:pt x="3821" y="10882"/>
                    <a:pt x="4136" y="11319"/>
                  </a:cubicBezTo>
                  <a:lnTo>
                    <a:pt x="4136" y="11319"/>
                  </a:lnTo>
                  <a:cubicBezTo>
                    <a:pt x="2921" y="11353"/>
                    <a:pt x="1706" y="11415"/>
                    <a:pt x="491" y="11478"/>
                  </a:cubicBezTo>
                  <a:lnTo>
                    <a:pt x="164" y="11478"/>
                  </a:lnTo>
                  <a:lnTo>
                    <a:pt x="327" y="11739"/>
                  </a:lnTo>
                  <a:cubicBezTo>
                    <a:pt x="916" y="12688"/>
                    <a:pt x="1472" y="13668"/>
                    <a:pt x="2028" y="14584"/>
                  </a:cubicBezTo>
                  <a:cubicBezTo>
                    <a:pt x="2584" y="15532"/>
                    <a:pt x="3107" y="16513"/>
                    <a:pt x="3695" y="17461"/>
                  </a:cubicBezTo>
                  <a:cubicBezTo>
                    <a:pt x="4284" y="18410"/>
                    <a:pt x="4807" y="19391"/>
                    <a:pt x="5330" y="20372"/>
                  </a:cubicBezTo>
                  <a:cubicBezTo>
                    <a:pt x="5592" y="20829"/>
                    <a:pt x="5853" y="21320"/>
                    <a:pt x="6082" y="21843"/>
                  </a:cubicBezTo>
                  <a:cubicBezTo>
                    <a:pt x="6311" y="22333"/>
                    <a:pt x="6507" y="22824"/>
                    <a:pt x="6671" y="23380"/>
                  </a:cubicBezTo>
                  <a:lnTo>
                    <a:pt x="6736" y="23380"/>
                  </a:lnTo>
                  <a:cubicBezTo>
                    <a:pt x="6442" y="22301"/>
                    <a:pt x="6082" y="21222"/>
                    <a:pt x="5559" y="20241"/>
                  </a:cubicBezTo>
                  <a:cubicBezTo>
                    <a:pt x="5101" y="19227"/>
                    <a:pt x="4578" y="18246"/>
                    <a:pt x="4055" y="17265"/>
                  </a:cubicBezTo>
                  <a:cubicBezTo>
                    <a:pt x="3532" y="16284"/>
                    <a:pt x="3009" y="15336"/>
                    <a:pt x="2420" y="14388"/>
                  </a:cubicBezTo>
                  <a:cubicBezTo>
                    <a:pt x="1917" y="13529"/>
                    <a:pt x="1387" y="12671"/>
                    <a:pt x="854" y="11812"/>
                  </a:cubicBezTo>
                  <a:lnTo>
                    <a:pt x="854" y="11812"/>
                  </a:lnTo>
                  <a:cubicBezTo>
                    <a:pt x="2019" y="11722"/>
                    <a:pt x="3184" y="11630"/>
                    <a:pt x="4349" y="11510"/>
                  </a:cubicBezTo>
                  <a:lnTo>
                    <a:pt x="4546" y="11510"/>
                  </a:lnTo>
                  <a:lnTo>
                    <a:pt x="4447" y="11380"/>
                  </a:lnTo>
                  <a:cubicBezTo>
                    <a:pt x="4088" y="10889"/>
                    <a:pt x="3728" y="10431"/>
                    <a:pt x="3368" y="9941"/>
                  </a:cubicBezTo>
                  <a:cubicBezTo>
                    <a:pt x="3009" y="9483"/>
                    <a:pt x="2649" y="9025"/>
                    <a:pt x="2322" y="8535"/>
                  </a:cubicBezTo>
                  <a:cubicBezTo>
                    <a:pt x="1995" y="8044"/>
                    <a:pt x="1635" y="7554"/>
                    <a:pt x="1308" y="7063"/>
                  </a:cubicBezTo>
                  <a:lnTo>
                    <a:pt x="376" y="5741"/>
                  </a:lnTo>
                  <a:lnTo>
                    <a:pt x="376" y="5741"/>
                  </a:lnTo>
                  <a:cubicBezTo>
                    <a:pt x="1641" y="4850"/>
                    <a:pt x="2816" y="3929"/>
                    <a:pt x="4022" y="3009"/>
                  </a:cubicBezTo>
                  <a:cubicBezTo>
                    <a:pt x="4611" y="2518"/>
                    <a:pt x="5232" y="2028"/>
                    <a:pt x="5853" y="1538"/>
                  </a:cubicBezTo>
                  <a:cubicBezTo>
                    <a:pt x="6442" y="1047"/>
                    <a:pt x="7063" y="557"/>
                    <a:pt x="7652" y="66"/>
                  </a:cubicBezTo>
                  <a:lnTo>
                    <a:pt x="7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5"/>
            <p:cNvSpPr/>
            <p:nvPr/>
          </p:nvSpPr>
          <p:spPr>
            <a:xfrm>
              <a:off x="4871570" y="2210735"/>
              <a:ext cx="375629" cy="569352"/>
            </a:xfrm>
            <a:custGeom>
              <a:avLst/>
              <a:gdLst/>
              <a:ahLst/>
              <a:cxnLst/>
              <a:rect l="l" t="t" r="r" b="b"/>
              <a:pathLst>
                <a:path w="10268" h="15439" extrusionOk="0">
                  <a:moveTo>
                    <a:pt x="3798" y="0"/>
                  </a:moveTo>
                  <a:cubicBezTo>
                    <a:pt x="3028" y="0"/>
                    <a:pt x="2182" y="2385"/>
                    <a:pt x="3074" y="4583"/>
                  </a:cubicBezTo>
                  <a:cubicBezTo>
                    <a:pt x="2126" y="7362"/>
                    <a:pt x="1014" y="10338"/>
                    <a:pt x="327" y="12104"/>
                  </a:cubicBezTo>
                  <a:cubicBezTo>
                    <a:pt x="0" y="12954"/>
                    <a:pt x="524" y="13902"/>
                    <a:pt x="1439" y="14033"/>
                  </a:cubicBezTo>
                  <a:lnTo>
                    <a:pt x="10268" y="15439"/>
                  </a:lnTo>
                  <a:lnTo>
                    <a:pt x="10268" y="10076"/>
                  </a:lnTo>
                  <a:lnTo>
                    <a:pt x="3041" y="10436"/>
                  </a:lnTo>
                  <a:lnTo>
                    <a:pt x="3041" y="10436"/>
                  </a:lnTo>
                  <a:lnTo>
                    <a:pt x="4676" y="5826"/>
                  </a:lnTo>
                  <a:cubicBezTo>
                    <a:pt x="4676" y="5826"/>
                    <a:pt x="3761" y="1771"/>
                    <a:pt x="3859" y="5"/>
                  </a:cubicBezTo>
                  <a:cubicBezTo>
                    <a:pt x="3839" y="2"/>
                    <a:pt x="3818" y="0"/>
                    <a:pt x="37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5"/>
            <p:cNvSpPr/>
            <p:nvPr/>
          </p:nvSpPr>
          <p:spPr>
            <a:xfrm>
              <a:off x="5012710" y="1647794"/>
              <a:ext cx="851824" cy="1214376"/>
            </a:xfrm>
            <a:custGeom>
              <a:avLst/>
              <a:gdLst/>
              <a:ahLst/>
              <a:cxnLst/>
              <a:rect l="l" t="t" r="r" b="b"/>
              <a:pathLst>
                <a:path w="23285" h="32930" extrusionOk="0">
                  <a:moveTo>
                    <a:pt x="5200" y="0"/>
                  </a:moveTo>
                  <a:lnTo>
                    <a:pt x="5265" y="15270"/>
                  </a:lnTo>
                  <a:lnTo>
                    <a:pt x="10693" y="23118"/>
                  </a:lnTo>
                  <a:cubicBezTo>
                    <a:pt x="10922" y="23445"/>
                    <a:pt x="10693" y="23935"/>
                    <a:pt x="10268" y="23968"/>
                  </a:cubicBezTo>
                  <a:lnTo>
                    <a:pt x="1" y="24884"/>
                  </a:lnTo>
                  <a:lnTo>
                    <a:pt x="1" y="32404"/>
                  </a:lnTo>
                  <a:lnTo>
                    <a:pt x="15598" y="32927"/>
                  </a:lnTo>
                  <a:cubicBezTo>
                    <a:pt x="15658" y="32929"/>
                    <a:pt x="15717" y="32930"/>
                    <a:pt x="15776" y="32930"/>
                  </a:cubicBezTo>
                  <a:cubicBezTo>
                    <a:pt x="20382" y="32930"/>
                    <a:pt x="23284" y="27938"/>
                    <a:pt x="20928" y="23935"/>
                  </a:cubicBezTo>
                  <a:lnTo>
                    <a:pt x="7260" y="949"/>
                  </a:lnTo>
                  <a:lnTo>
                    <a:pt x="5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5"/>
            <p:cNvSpPr/>
            <p:nvPr/>
          </p:nvSpPr>
          <p:spPr>
            <a:xfrm>
              <a:off x="4863193" y="2440410"/>
              <a:ext cx="87359" cy="119041"/>
            </a:xfrm>
            <a:custGeom>
              <a:avLst/>
              <a:gdLst/>
              <a:ahLst/>
              <a:cxnLst/>
              <a:rect l="l" t="t" r="r" b="b"/>
              <a:pathLst>
                <a:path w="2388" h="3228" extrusionOk="0">
                  <a:moveTo>
                    <a:pt x="330" y="0"/>
                  </a:moveTo>
                  <a:cubicBezTo>
                    <a:pt x="130" y="0"/>
                    <a:pt x="1" y="23"/>
                    <a:pt x="1" y="23"/>
                  </a:cubicBezTo>
                  <a:cubicBezTo>
                    <a:pt x="654" y="284"/>
                    <a:pt x="1537" y="3227"/>
                    <a:pt x="1537" y="3227"/>
                  </a:cubicBezTo>
                  <a:cubicBezTo>
                    <a:pt x="1864" y="2867"/>
                    <a:pt x="2126" y="2508"/>
                    <a:pt x="2387" y="2115"/>
                  </a:cubicBezTo>
                  <a:cubicBezTo>
                    <a:pt x="2288" y="227"/>
                    <a:pt x="961" y="0"/>
                    <a:pt x="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4161005" y="124812"/>
              <a:ext cx="984508" cy="704250"/>
            </a:xfrm>
            <a:custGeom>
              <a:avLst/>
              <a:gdLst/>
              <a:ahLst/>
              <a:cxnLst/>
              <a:rect l="l" t="t" r="r" b="b"/>
              <a:pathLst>
                <a:path w="26912" h="19097" extrusionOk="0">
                  <a:moveTo>
                    <a:pt x="12361" y="1"/>
                  </a:moveTo>
                  <a:lnTo>
                    <a:pt x="5461" y="1897"/>
                  </a:lnTo>
                  <a:lnTo>
                    <a:pt x="1963" y="5036"/>
                  </a:lnTo>
                  <a:lnTo>
                    <a:pt x="393" y="12753"/>
                  </a:lnTo>
                  <a:lnTo>
                    <a:pt x="655" y="19096"/>
                  </a:lnTo>
                  <a:lnTo>
                    <a:pt x="2028" y="18737"/>
                  </a:lnTo>
                  <a:lnTo>
                    <a:pt x="1832" y="18737"/>
                  </a:lnTo>
                  <a:cubicBezTo>
                    <a:pt x="1832" y="18737"/>
                    <a:pt x="1" y="15565"/>
                    <a:pt x="5821" y="13276"/>
                  </a:cubicBezTo>
                  <a:cubicBezTo>
                    <a:pt x="11674" y="10955"/>
                    <a:pt x="17887" y="7456"/>
                    <a:pt x="19096" y="3205"/>
                  </a:cubicBezTo>
                  <a:cubicBezTo>
                    <a:pt x="19620" y="7390"/>
                    <a:pt x="22007" y="9614"/>
                    <a:pt x="23216" y="11608"/>
                  </a:cubicBezTo>
                  <a:cubicBezTo>
                    <a:pt x="24426" y="13570"/>
                    <a:pt x="24917" y="17363"/>
                    <a:pt x="24917" y="17363"/>
                  </a:cubicBezTo>
                  <a:cubicBezTo>
                    <a:pt x="24917" y="17363"/>
                    <a:pt x="26911" y="16775"/>
                    <a:pt x="26911" y="16644"/>
                  </a:cubicBezTo>
                  <a:cubicBezTo>
                    <a:pt x="26911" y="16480"/>
                    <a:pt x="26454" y="6148"/>
                    <a:pt x="26454" y="6148"/>
                  </a:cubicBezTo>
                  <a:lnTo>
                    <a:pt x="20274" y="1112"/>
                  </a:lnTo>
                  <a:lnTo>
                    <a:pt x="12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4713675" y="2127723"/>
              <a:ext cx="263175" cy="313533"/>
            </a:xfrm>
            <a:custGeom>
              <a:avLst/>
              <a:gdLst/>
              <a:ahLst/>
              <a:cxnLst/>
              <a:rect l="l" t="t" r="r" b="b"/>
              <a:pathLst>
                <a:path w="7194" h="8502" extrusionOk="0">
                  <a:moveTo>
                    <a:pt x="1962" y="0"/>
                  </a:moveTo>
                  <a:lnTo>
                    <a:pt x="1733" y="883"/>
                  </a:lnTo>
                  <a:cubicBezTo>
                    <a:pt x="1635" y="1210"/>
                    <a:pt x="1406" y="1472"/>
                    <a:pt x="1079" y="1570"/>
                  </a:cubicBezTo>
                  <a:cubicBezTo>
                    <a:pt x="687" y="1700"/>
                    <a:pt x="393" y="2093"/>
                    <a:pt x="360" y="2518"/>
                  </a:cubicBezTo>
                  <a:lnTo>
                    <a:pt x="262" y="3760"/>
                  </a:lnTo>
                  <a:lnTo>
                    <a:pt x="66" y="6278"/>
                  </a:lnTo>
                  <a:lnTo>
                    <a:pt x="0" y="7194"/>
                  </a:lnTo>
                  <a:cubicBezTo>
                    <a:pt x="0" y="7913"/>
                    <a:pt x="589" y="8502"/>
                    <a:pt x="1308" y="8502"/>
                  </a:cubicBezTo>
                  <a:lnTo>
                    <a:pt x="5853" y="8502"/>
                  </a:lnTo>
                  <a:cubicBezTo>
                    <a:pt x="6605" y="8502"/>
                    <a:pt x="7194" y="7913"/>
                    <a:pt x="7194" y="7194"/>
                  </a:cubicBezTo>
                  <a:lnTo>
                    <a:pt x="7128" y="6278"/>
                  </a:lnTo>
                  <a:lnTo>
                    <a:pt x="6932" y="3760"/>
                  </a:lnTo>
                  <a:lnTo>
                    <a:pt x="6834" y="2518"/>
                  </a:lnTo>
                  <a:cubicBezTo>
                    <a:pt x="6801" y="2093"/>
                    <a:pt x="6507" y="1700"/>
                    <a:pt x="6082" y="1570"/>
                  </a:cubicBezTo>
                  <a:cubicBezTo>
                    <a:pt x="5788" y="1472"/>
                    <a:pt x="5526" y="1210"/>
                    <a:pt x="5461" y="883"/>
                  </a:cubicBezTo>
                  <a:lnTo>
                    <a:pt x="52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4780660" y="2127723"/>
              <a:ext cx="129209" cy="21721"/>
            </a:xfrm>
            <a:custGeom>
              <a:avLst/>
              <a:gdLst/>
              <a:ahLst/>
              <a:cxnLst/>
              <a:rect l="l" t="t" r="r" b="b"/>
              <a:pathLst>
                <a:path w="3532" h="589" extrusionOk="0">
                  <a:moveTo>
                    <a:pt x="131" y="0"/>
                  </a:moveTo>
                  <a:lnTo>
                    <a:pt x="0" y="589"/>
                  </a:lnTo>
                  <a:lnTo>
                    <a:pt x="3532" y="589"/>
                  </a:lnTo>
                  <a:lnTo>
                    <a:pt x="33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4759112" y="2083101"/>
              <a:ext cx="171096" cy="50670"/>
            </a:xfrm>
            <a:custGeom>
              <a:avLst/>
              <a:gdLst/>
              <a:ahLst/>
              <a:cxnLst/>
              <a:rect l="l" t="t" r="r" b="b"/>
              <a:pathLst>
                <a:path w="4677" h="1374" extrusionOk="0">
                  <a:moveTo>
                    <a:pt x="491" y="0"/>
                  </a:moveTo>
                  <a:cubicBezTo>
                    <a:pt x="230" y="0"/>
                    <a:pt x="1" y="197"/>
                    <a:pt x="1" y="491"/>
                  </a:cubicBezTo>
                  <a:lnTo>
                    <a:pt x="1" y="883"/>
                  </a:lnTo>
                  <a:cubicBezTo>
                    <a:pt x="1" y="1145"/>
                    <a:pt x="230" y="1374"/>
                    <a:pt x="491" y="1374"/>
                  </a:cubicBezTo>
                  <a:lnTo>
                    <a:pt x="4186" y="1374"/>
                  </a:lnTo>
                  <a:cubicBezTo>
                    <a:pt x="4480" y="1374"/>
                    <a:pt x="4677" y="1145"/>
                    <a:pt x="4677" y="883"/>
                  </a:cubicBezTo>
                  <a:lnTo>
                    <a:pt x="4677" y="491"/>
                  </a:lnTo>
                  <a:cubicBezTo>
                    <a:pt x="4677" y="197"/>
                    <a:pt x="4480" y="0"/>
                    <a:pt x="41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4775867" y="2096377"/>
              <a:ext cx="37" cy="22938"/>
            </a:xfrm>
            <a:custGeom>
              <a:avLst/>
              <a:gdLst/>
              <a:ahLst/>
              <a:cxnLst/>
              <a:rect l="l" t="t" r="r" b="b"/>
              <a:pathLst>
                <a:path w="1" h="622" fill="none" extrusionOk="0">
                  <a:moveTo>
                    <a:pt x="1" y="0"/>
                  </a:moveTo>
                  <a:lnTo>
                    <a:pt x="1" y="621"/>
                  </a:lnTo>
                </a:path>
              </a:pathLst>
            </a:custGeom>
            <a:noFill/>
            <a:ln w="3275" cap="rnd" cmpd="sng">
              <a:solidFill>
                <a:srgbClr val="3847DC"/>
              </a:solidFill>
              <a:prstDash val="solid"/>
              <a:miter lim="326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4716053" y="2266384"/>
              <a:ext cx="258419" cy="94075"/>
            </a:xfrm>
            <a:custGeom>
              <a:avLst/>
              <a:gdLst/>
              <a:ahLst/>
              <a:cxnLst/>
              <a:rect l="l" t="t" r="r" b="b"/>
              <a:pathLst>
                <a:path w="7064" h="2551" extrusionOk="0">
                  <a:moveTo>
                    <a:pt x="197" y="0"/>
                  </a:moveTo>
                  <a:lnTo>
                    <a:pt x="1" y="2551"/>
                  </a:lnTo>
                  <a:lnTo>
                    <a:pt x="7063" y="2551"/>
                  </a:lnTo>
                  <a:lnTo>
                    <a:pt x="6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4103605" y="688785"/>
              <a:ext cx="197399" cy="253975"/>
            </a:xfrm>
            <a:custGeom>
              <a:avLst/>
              <a:gdLst/>
              <a:ahLst/>
              <a:cxnLst/>
              <a:rect l="l" t="t" r="r" b="b"/>
              <a:pathLst>
                <a:path w="5396" h="6887" extrusionOk="0">
                  <a:moveTo>
                    <a:pt x="2227" y="1"/>
                  </a:moveTo>
                  <a:cubicBezTo>
                    <a:pt x="2105" y="1"/>
                    <a:pt x="1984" y="15"/>
                    <a:pt x="1864" y="43"/>
                  </a:cubicBezTo>
                  <a:cubicBezTo>
                    <a:pt x="654" y="337"/>
                    <a:pt x="0" y="2070"/>
                    <a:pt x="458" y="3967"/>
                  </a:cubicBezTo>
                  <a:cubicBezTo>
                    <a:pt x="871" y="5680"/>
                    <a:pt x="2032" y="6886"/>
                    <a:pt x="3169" y="6886"/>
                  </a:cubicBezTo>
                  <a:cubicBezTo>
                    <a:pt x="3290" y="6886"/>
                    <a:pt x="3412" y="6873"/>
                    <a:pt x="3532" y="6844"/>
                  </a:cubicBezTo>
                  <a:cubicBezTo>
                    <a:pt x="4741" y="6517"/>
                    <a:pt x="5395" y="4784"/>
                    <a:pt x="4938" y="2888"/>
                  </a:cubicBezTo>
                  <a:cubicBezTo>
                    <a:pt x="4524" y="1204"/>
                    <a:pt x="3363" y="1"/>
                    <a:pt x="2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5016295" y="688785"/>
              <a:ext cx="196229" cy="253975"/>
            </a:xfrm>
            <a:custGeom>
              <a:avLst/>
              <a:gdLst/>
              <a:ahLst/>
              <a:cxnLst/>
              <a:rect l="l" t="t" r="r" b="b"/>
              <a:pathLst>
                <a:path w="5364" h="6887" extrusionOk="0">
                  <a:moveTo>
                    <a:pt x="3145" y="1"/>
                  </a:moveTo>
                  <a:cubicBezTo>
                    <a:pt x="2033" y="1"/>
                    <a:pt x="872" y="1204"/>
                    <a:pt x="459" y="2888"/>
                  </a:cubicBezTo>
                  <a:cubicBezTo>
                    <a:pt x="1" y="4784"/>
                    <a:pt x="622" y="6517"/>
                    <a:pt x="1865" y="6844"/>
                  </a:cubicBezTo>
                  <a:cubicBezTo>
                    <a:pt x="1985" y="6873"/>
                    <a:pt x="2106" y="6886"/>
                    <a:pt x="2227" y="6886"/>
                  </a:cubicBezTo>
                  <a:cubicBezTo>
                    <a:pt x="3364" y="6886"/>
                    <a:pt x="4522" y="5680"/>
                    <a:pt x="4906" y="3967"/>
                  </a:cubicBezTo>
                  <a:cubicBezTo>
                    <a:pt x="5363" y="2070"/>
                    <a:pt x="4742" y="337"/>
                    <a:pt x="3500" y="43"/>
                  </a:cubicBezTo>
                  <a:cubicBezTo>
                    <a:pt x="3383" y="15"/>
                    <a:pt x="3264" y="1"/>
                    <a:pt x="3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5"/>
            <p:cNvSpPr/>
            <p:nvPr/>
          </p:nvSpPr>
          <p:spPr>
            <a:xfrm>
              <a:off x="5064147" y="728466"/>
              <a:ext cx="100529" cy="71653"/>
            </a:xfrm>
            <a:custGeom>
              <a:avLst/>
              <a:gdLst/>
              <a:ahLst/>
              <a:cxnLst/>
              <a:rect l="l" t="t" r="r" b="b"/>
              <a:pathLst>
                <a:path w="2748" h="1943" extrusionOk="0">
                  <a:moveTo>
                    <a:pt x="1927" y="1"/>
                  </a:moveTo>
                  <a:cubicBezTo>
                    <a:pt x="1663" y="1"/>
                    <a:pt x="1400" y="58"/>
                    <a:pt x="1145" y="177"/>
                  </a:cubicBezTo>
                  <a:cubicBezTo>
                    <a:pt x="589" y="537"/>
                    <a:pt x="197" y="1125"/>
                    <a:pt x="34" y="1779"/>
                  </a:cubicBezTo>
                  <a:cubicBezTo>
                    <a:pt x="1" y="1844"/>
                    <a:pt x="66" y="1943"/>
                    <a:pt x="132" y="1943"/>
                  </a:cubicBezTo>
                  <a:lnTo>
                    <a:pt x="197" y="1943"/>
                  </a:lnTo>
                  <a:cubicBezTo>
                    <a:pt x="262" y="1943"/>
                    <a:pt x="328" y="1877"/>
                    <a:pt x="328" y="1812"/>
                  </a:cubicBezTo>
                  <a:cubicBezTo>
                    <a:pt x="328" y="1812"/>
                    <a:pt x="589" y="798"/>
                    <a:pt x="1309" y="438"/>
                  </a:cubicBezTo>
                  <a:cubicBezTo>
                    <a:pt x="1505" y="340"/>
                    <a:pt x="1709" y="291"/>
                    <a:pt x="1914" y="291"/>
                  </a:cubicBezTo>
                  <a:cubicBezTo>
                    <a:pt x="2118" y="291"/>
                    <a:pt x="2322" y="340"/>
                    <a:pt x="2519" y="438"/>
                  </a:cubicBezTo>
                  <a:cubicBezTo>
                    <a:pt x="2543" y="447"/>
                    <a:pt x="2566" y="451"/>
                    <a:pt x="2586" y="451"/>
                  </a:cubicBezTo>
                  <a:cubicBezTo>
                    <a:pt x="2647" y="451"/>
                    <a:pt x="2690" y="414"/>
                    <a:pt x="2715" y="340"/>
                  </a:cubicBezTo>
                  <a:cubicBezTo>
                    <a:pt x="2747" y="275"/>
                    <a:pt x="2715" y="177"/>
                    <a:pt x="2649" y="144"/>
                  </a:cubicBezTo>
                  <a:cubicBezTo>
                    <a:pt x="2414" y="50"/>
                    <a:pt x="2170" y="1"/>
                    <a:pt x="1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5"/>
            <p:cNvSpPr/>
            <p:nvPr/>
          </p:nvSpPr>
          <p:spPr>
            <a:xfrm>
              <a:off x="5099560" y="735768"/>
              <a:ext cx="69909" cy="116201"/>
            </a:xfrm>
            <a:custGeom>
              <a:avLst/>
              <a:gdLst/>
              <a:ahLst/>
              <a:cxnLst/>
              <a:rect l="l" t="t" r="r" b="b"/>
              <a:pathLst>
                <a:path w="1911" h="3151" extrusionOk="0">
                  <a:moveTo>
                    <a:pt x="218" y="0"/>
                  </a:moveTo>
                  <a:cubicBezTo>
                    <a:pt x="85" y="0"/>
                    <a:pt x="1" y="191"/>
                    <a:pt x="145" y="306"/>
                  </a:cubicBezTo>
                  <a:cubicBezTo>
                    <a:pt x="177" y="306"/>
                    <a:pt x="1518" y="1058"/>
                    <a:pt x="668" y="2954"/>
                  </a:cubicBezTo>
                  <a:cubicBezTo>
                    <a:pt x="635" y="3020"/>
                    <a:pt x="668" y="3118"/>
                    <a:pt x="733" y="3151"/>
                  </a:cubicBezTo>
                  <a:lnTo>
                    <a:pt x="799" y="3151"/>
                  </a:lnTo>
                  <a:cubicBezTo>
                    <a:pt x="864" y="3151"/>
                    <a:pt x="929" y="3118"/>
                    <a:pt x="962" y="3052"/>
                  </a:cubicBezTo>
                  <a:cubicBezTo>
                    <a:pt x="1910" y="927"/>
                    <a:pt x="275" y="12"/>
                    <a:pt x="275" y="12"/>
                  </a:cubicBezTo>
                  <a:cubicBezTo>
                    <a:pt x="256" y="4"/>
                    <a:pt x="236"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4143847" y="728466"/>
              <a:ext cx="102138" cy="72870"/>
            </a:xfrm>
            <a:custGeom>
              <a:avLst/>
              <a:gdLst/>
              <a:ahLst/>
              <a:cxnLst/>
              <a:rect l="l" t="t" r="r" b="b"/>
              <a:pathLst>
                <a:path w="2792" h="1976" extrusionOk="0">
                  <a:moveTo>
                    <a:pt x="895" y="1"/>
                  </a:moveTo>
                  <a:cubicBezTo>
                    <a:pt x="654" y="1"/>
                    <a:pt x="411" y="50"/>
                    <a:pt x="175" y="144"/>
                  </a:cubicBezTo>
                  <a:cubicBezTo>
                    <a:pt x="1" y="232"/>
                    <a:pt x="85" y="449"/>
                    <a:pt x="222" y="449"/>
                  </a:cubicBezTo>
                  <a:cubicBezTo>
                    <a:pt x="238" y="449"/>
                    <a:pt x="256" y="446"/>
                    <a:pt x="273" y="438"/>
                  </a:cubicBezTo>
                  <a:cubicBezTo>
                    <a:pt x="470" y="357"/>
                    <a:pt x="682" y="316"/>
                    <a:pt x="895" y="316"/>
                  </a:cubicBezTo>
                  <a:cubicBezTo>
                    <a:pt x="1107" y="316"/>
                    <a:pt x="1320" y="357"/>
                    <a:pt x="1516" y="438"/>
                  </a:cubicBezTo>
                  <a:cubicBezTo>
                    <a:pt x="2235" y="831"/>
                    <a:pt x="2497" y="1844"/>
                    <a:pt x="2497" y="1844"/>
                  </a:cubicBezTo>
                  <a:cubicBezTo>
                    <a:pt x="2497" y="1910"/>
                    <a:pt x="2562" y="1943"/>
                    <a:pt x="2628" y="1943"/>
                  </a:cubicBezTo>
                  <a:lnTo>
                    <a:pt x="2660" y="1975"/>
                  </a:lnTo>
                  <a:cubicBezTo>
                    <a:pt x="2759" y="1943"/>
                    <a:pt x="2791" y="1844"/>
                    <a:pt x="2791" y="1779"/>
                  </a:cubicBezTo>
                  <a:cubicBezTo>
                    <a:pt x="2628" y="1125"/>
                    <a:pt x="2235" y="569"/>
                    <a:pt x="1647" y="177"/>
                  </a:cubicBezTo>
                  <a:cubicBezTo>
                    <a:pt x="1409" y="58"/>
                    <a:pt x="1154" y="1"/>
                    <a:pt x="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a:off x="4140664" y="735694"/>
              <a:ext cx="69434" cy="116275"/>
            </a:xfrm>
            <a:custGeom>
              <a:avLst/>
              <a:gdLst/>
              <a:ahLst/>
              <a:cxnLst/>
              <a:rect l="l" t="t" r="r" b="b"/>
              <a:pathLst>
                <a:path w="1898" h="3153" extrusionOk="0">
                  <a:moveTo>
                    <a:pt x="1726" y="1"/>
                  </a:moveTo>
                  <a:cubicBezTo>
                    <a:pt x="1706" y="1"/>
                    <a:pt x="1686" y="5"/>
                    <a:pt x="1668" y="14"/>
                  </a:cubicBezTo>
                  <a:cubicBezTo>
                    <a:pt x="1636" y="14"/>
                    <a:pt x="1" y="896"/>
                    <a:pt x="982" y="3054"/>
                  </a:cubicBezTo>
                  <a:cubicBezTo>
                    <a:pt x="1014" y="3120"/>
                    <a:pt x="1080" y="3153"/>
                    <a:pt x="1113" y="3153"/>
                  </a:cubicBezTo>
                  <a:cubicBezTo>
                    <a:pt x="1145" y="3153"/>
                    <a:pt x="1178" y="3153"/>
                    <a:pt x="1178" y="3120"/>
                  </a:cubicBezTo>
                  <a:cubicBezTo>
                    <a:pt x="1276" y="3087"/>
                    <a:pt x="1309" y="3022"/>
                    <a:pt x="1276" y="2924"/>
                  </a:cubicBezTo>
                  <a:cubicBezTo>
                    <a:pt x="426" y="1027"/>
                    <a:pt x="1734" y="308"/>
                    <a:pt x="1799" y="275"/>
                  </a:cubicBezTo>
                  <a:cubicBezTo>
                    <a:pt x="1865" y="242"/>
                    <a:pt x="1897" y="144"/>
                    <a:pt x="1865" y="79"/>
                  </a:cubicBezTo>
                  <a:cubicBezTo>
                    <a:pt x="1841" y="31"/>
                    <a:pt x="1782" y="1"/>
                    <a:pt x="1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5"/>
            <p:cNvSpPr/>
            <p:nvPr/>
          </p:nvSpPr>
          <p:spPr>
            <a:xfrm>
              <a:off x="4516306" y="986500"/>
              <a:ext cx="296684" cy="103036"/>
            </a:xfrm>
            <a:custGeom>
              <a:avLst/>
              <a:gdLst/>
              <a:ahLst/>
              <a:cxnLst/>
              <a:rect l="l" t="t" r="r" b="b"/>
              <a:pathLst>
                <a:path w="8110" h="2794" extrusionOk="0">
                  <a:moveTo>
                    <a:pt x="7868" y="1"/>
                  </a:moveTo>
                  <a:cubicBezTo>
                    <a:pt x="7809" y="1"/>
                    <a:pt x="7753" y="25"/>
                    <a:pt x="7717" y="79"/>
                  </a:cubicBezTo>
                  <a:cubicBezTo>
                    <a:pt x="6769" y="1452"/>
                    <a:pt x="5657" y="2237"/>
                    <a:pt x="4414" y="2368"/>
                  </a:cubicBezTo>
                  <a:cubicBezTo>
                    <a:pt x="4257" y="2387"/>
                    <a:pt x="4102" y="2396"/>
                    <a:pt x="3949" y="2396"/>
                  </a:cubicBezTo>
                  <a:cubicBezTo>
                    <a:pt x="1995" y="2396"/>
                    <a:pt x="392" y="960"/>
                    <a:pt x="392" y="929"/>
                  </a:cubicBezTo>
                  <a:cubicBezTo>
                    <a:pt x="343" y="897"/>
                    <a:pt x="286" y="880"/>
                    <a:pt x="233" y="880"/>
                  </a:cubicBezTo>
                  <a:cubicBezTo>
                    <a:pt x="180" y="880"/>
                    <a:pt x="131" y="897"/>
                    <a:pt x="98" y="929"/>
                  </a:cubicBezTo>
                  <a:cubicBezTo>
                    <a:pt x="0" y="1027"/>
                    <a:pt x="0" y="1158"/>
                    <a:pt x="98" y="1224"/>
                  </a:cubicBezTo>
                  <a:cubicBezTo>
                    <a:pt x="164" y="1289"/>
                    <a:pt x="1831" y="2793"/>
                    <a:pt x="3924" y="2793"/>
                  </a:cubicBezTo>
                  <a:cubicBezTo>
                    <a:pt x="4087" y="2793"/>
                    <a:pt x="4283" y="2793"/>
                    <a:pt x="4447" y="2760"/>
                  </a:cubicBezTo>
                  <a:cubicBezTo>
                    <a:pt x="5820" y="2630"/>
                    <a:pt x="7030" y="1779"/>
                    <a:pt x="8044" y="308"/>
                  </a:cubicBezTo>
                  <a:cubicBezTo>
                    <a:pt x="8109" y="210"/>
                    <a:pt x="8109" y="112"/>
                    <a:pt x="8011" y="46"/>
                  </a:cubicBezTo>
                  <a:cubicBezTo>
                    <a:pt x="7967" y="17"/>
                    <a:pt x="7916" y="1"/>
                    <a:pt x="7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5"/>
            <p:cNvSpPr/>
            <p:nvPr/>
          </p:nvSpPr>
          <p:spPr>
            <a:xfrm>
              <a:off x="4775867" y="967103"/>
              <a:ext cx="65446" cy="46503"/>
            </a:xfrm>
            <a:custGeom>
              <a:avLst/>
              <a:gdLst/>
              <a:ahLst/>
              <a:cxnLst/>
              <a:rect l="l" t="t" r="r" b="b"/>
              <a:pathLst>
                <a:path w="1789" h="1261" extrusionOk="0">
                  <a:moveTo>
                    <a:pt x="234" y="0"/>
                  </a:moveTo>
                  <a:cubicBezTo>
                    <a:pt x="180" y="0"/>
                    <a:pt x="131" y="17"/>
                    <a:pt x="99" y="49"/>
                  </a:cubicBezTo>
                  <a:cubicBezTo>
                    <a:pt x="33" y="147"/>
                    <a:pt x="1" y="278"/>
                    <a:pt x="99" y="344"/>
                  </a:cubicBezTo>
                  <a:cubicBezTo>
                    <a:pt x="426" y="769"/>
                    <a:pt x="883" y="1096"/>
                    <a:pt x="1407" y="1259"/>
                  </a:cubicBezTo>
                  <a:lnTo>
                    <a:pt x="1472" y="1259"/>
                  </a:lnTo>
                  <a:cubicBezTo>
                    <a:pt x="1482" y="1260"/>
                    <a:pt x="1491" y="1261"/>
                    <a:pt x="1500" y="1261"/>
                  </a:cubicBezTo>
                  <a:cubicBezTo>
                    <a:pt x="1738" y="1261"/>
                    <a:pt x="1788" y="866"/>
                    <a:pt x="1505" y="834"/>
                  </a:cubicBezTo>
                  <a:cubicBezTo>
                    <a:pt x="1080" y="703"/>
                    <a:pt x="687" y="409"/>
                    <a:pt x="393" y="49"/>
                  </a:cubicBezTo>
                  <a:cubicBezTo>
                    <a:pt x="344" y="17"/>
                    <a:pt x="28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a:off x="4589254" y="741004"/>
              <a:ext cx="90944" cy="172513"/>
            </a:xfrm>
            <a:custGeom>
              <a:avLst/>
              <a:gdLst/>
              <a:ahLst/>
              <a:cxnLst/>
              <a:rect l="l" t="t" r="r" b="b"/>
              <a:pathLst>
                <a:path w="2486" h="4678" extrusionOk="0">
                  <a:moveTo>
                    <a:pt x="2061" y="0"/>
                  </a:moveTo>
                  <a:cubicBezTo>
                    <a:pt x="1930" y="33"/>
                    <a:pt x="1864" y="131"/>
                    <a:pt x="1864" y="229"/>
                  </a:cubicBezTo>
                  <a:lnTo>
                    <a:pt x="1963" y="2224"/>
                  </a:lnTo>
                  <a:cubicBezTo>
                    <a:pt x="851" y="2322"/>
                    <a:pt x="1" y="2845"/>
                    <a:pt x="33" y="3532"/>
                  </a:cubicBezTo>
                  <a:cubicBezTo>
                    <a:pt x="65" y="4197"/>
                    <a:pt x="986" y="4678"/>
                    <a:pt x="2173" y="4678"/>
                  </a:cubicBezTo>
                  <a:cubicBezTo>
                    <a:pt x="2211" y="4678"/>
                    <a:pt x="2250" y="4677"/>
                    <a:pt x="2289" y="4676"/>
                  </a:cubicBezTo>
                  <a:cubicBezTo>
                    <a:pt x="2420" y="4643"/>
                    <a:pt x="2486" y="4545"/>
                    <a:pt x="2486" y="4415"/>
                  </a:cubicBezTo>
                  <a:cubicBezTo>
                    <a:pt x="2486" y="4317"/>
                    <a:pt x="2388" y="4218"/>
                    <a:pt x="2257" y="4218"/>
                  </a:cubicBezTo>
                  <a:cubicBezTo>
                    <a:pt x="2179" y="4223"/>
                    <a:pt x="2103" y="4226"/>
                    <a:pt x="2029" y="4226"/>
                  </a:cubicBezTo>
                  <a:cubicBezTo>
                    <a:pt x="1103" y="4226"/>
                    <a:pt x="458" y="3862"/>
                    <a:pt x="458" y="3499"/>
                  </a:cubicBezTo>
                  <a:cubicBezTo>
                    <a:pt x="426" y="3139"/>
                    <a:pt x="1145" y="2682"/>
                    <a:pt x="2191" y="2616"/>
                  </a:cubicBezTo>
                  <a:lnTo>
                    <a:pt x="2388" y="2616"/>
                  </a:lnTo>
                  <a:lnTo>
                    <a:pt x="2289" y="229"/>
                  </a:lnTo>
                  <a:cubicBezTo>
                    <a:pt x="2289" y="98"/>
                    <a:pt x="2191" y="0"/>
                    <a:pt x="20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5"/>
            <p:cNvSpPr/>
            <p:nvPr/>
          </p:nvSpPr>
          <p:spPr>
            <a:xfrm>
              <a:off x="4763904" y="718951"/>
              <a:ext cx="220153" cy="64277"/>
            </a:xfrm>
            <a:custGeom>
              <a:avLst/>
              <a:gdLst/>
              <a:ahLst/>
              <a:cxnLst/>
              <a:rect l="l" t="t" r="r" b="b"/>
              <a:pathLst>
                <a:path w="6018" h="1743" extrusionOk="0">
                  <a:moveTo>
                    <a:pt x="3105" y="1"/>
                  </a:moveTo>
                  <a:cubicBezTo>
                    <a:pt x="1991" y="1"/>
                    <a:pt x="896" y="457"/>
                    <a:pt x="99" y="1318"/>
                  </a:cubicBezTo>
                  <a:cubicBezTo>
                    <a:pt x="1" y="1416"/>
                    <a:pt x="33" y="1579"/>
                    <a:pt x="131" y="1677"/>
                  </a:cubicBezTo>
                  <a:cubicBezTo>
                    <a:pt x="197" y="1710"/>
                    <a:pt x="229" y="1743"/>
                    <a:pt x="295" y="1743"/>
                  </a:cubicBezTo>
                  <a:cubicBezTo>
                    <a:pt x="393" y="1743"/>
                    <a:pt x="458" y="1710"/>
                    <a:pt x="491" y="1645"/>
                  </a:cubicBezTo>
                  <a:cubicBezTo>
                    <a:pt x="560" y="1576"/>
                    <a:pt x="1514" y="525"/>
                    <a:pt x="3048" y="525"/>
                  </a:cubicBezTo>
                  <a:cubicBezTo>
                    <a:pt x="3701" y="525"/>
                    <a:pt x="4458" y="716"/>
                    <a:pt x="5298" y="1252"/>
                  </a:cubicBezTo>
                  <a:cubicBezTo>
                    <a:pt x="5347" y="1269"/>
                    <a:pt x="5396" y="1277"/>
                    <a:pt x="5445" y="1277"/>
                  </a:cubicBezTo>
                  <a:cubicBezTo>
                    <a:pt x="5494" y="1277"/>
                    <a:pt x="5543" y="1269"/>
                    <a:pt x="5592" y="1252"/>
                  </a:cubicBezTo>
                  <a:lnTo>
                    <a:pt x="5690" y="925"/>
                  </a:lnTo>
                  <a:lnTo>
                    <a:pt x="6017" y="43"/>
                  </a:lnTo>
                  <a:lnTo>
                    <a:pt x="4938" y="435"/>
                  </a:lnTo>
                  <a:cubicBezTo>
                    <a:pt x="4353" y="142"/>
                    <a:pt x="3726" y="1"/>
                    <a:pt x="3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5"/>
            <p:cNvSpPr/>
            <p:nvPr/>
          </p:nvSpPr>
          <p:spPr>
            <a:xfrm>
              <a:off x="4366752" y="598582"/>
              <a:ext cx="186644" cy="46097"/>
            </a:xfrm>
            <a:custGeom>
              <a:avLst/>
              <a:gdLst/>
              <a:ahLst/>
              <a:cxnLst/>
              <a:rect l="l" t="t" r="r" b="b"/>
              <a:pathLst>
                <a:path w="5102" h="1250" extrusionOk="0">
                  <a:moveTo>
                    <a:pt x="2747" y="0"/>
                  </a:moveTo>
                  <a:cubicBezTo>
                    <a:pt x="1294" y="0"/>
                    <a:pt x="132" y="887"/>
                    <a:pt x="132" y="887"/>
                  </a:cubicBezTo>
                  <a:cubicBezTo>
                    <a:pt x="33" y="952"/>
                    <a:pt x="1" y="1083"/>
                    <a:pt x="99" y="1181"/>
                  </a:cubicBezTo>
                  <a:cubicBezTo>
                    <a:pt x="139" y="1222"/>
                    <a:pt x="205" y="1249"/>
                    <a:pt x="264" y="1249"/>
                  </a:cubicBezTo>
                  <a:cubicBezTo>
                    <a:pt x="301" y="1249"/>
                    <a:pt x="335" y="1239"/>
                    <a:pt x="360" y="1214"/>
                  </a:cubicBezTo>
                  <a:cubicBezTo>
                    <a:pt x="425" y="1171"/>
                    <a:pt x="1446" y="400"/>
                    <a:pt x="2716" y="400"/>
                  </a:cubicBezTo>
                  <a:cubicBezTo>
                    <a:pt x="3368" y="400"/>
                    <a:pt x="4087" y="603"/>
                    <a:pt x="4775" y="1214"/>
                  </a:cubicBezTo>
                  <a:cubicBezTo>
                    <a:pt x="4807" y="1247"/>
                    <a:pt x="4873" y="1247"/>
                    <a:pt x="4905" y="1247"/>
                  </a:cubicBezTo>
                  <a:cubicBezTo>
                    <a:pt x="4971" y="1247"/>
                    <a:pt x="5004" y="1214"/>
                    <a:pt x="5036" y="1181"/>
                  </a:cubicBezTo>
                  <a:cubicBezTo>
                    <a:pt x="5102" y="1083"/>
                    <a:pt x="5102" y="952"/>
                    <a:pt x="5036" y="887"/>
                  </a:cubicBezTo>
                  <a:cubicBezTo>
                    <a:pt x="4273" y="222"/>
                    <a:pt x="3474" y="0"/>
                    <a:pt x="2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a:off x="4781867" y="598582"/>
              <a:ext cx="189022" cy="46244"/>
            </a:xfrm>
            <a:custGeom>
              <a:avLst/>
              <a:gdLst/>
              <a:ahLst/>
              <a:cxnLst/>
              <a:rect l="l" t="t" r="r" b="b"/>
              <a:pathLst>
                <a:path w="5167" h="1254" extrusionOk="0">
                  <a:moveTo>
                    <a:pt x="2787" y="0"/>
                  </a:moveTo>
                  <a:cubicBezTo>
                    <a:pt x="1341" y="0"/>
                    <a:pt x="185" y="887"/>
                    <a:pt x="164" y="887"/>
                  </a:cubicBezTo>
                  <a:cubicBezTo>
                    <a:pt x="0" y="968"/>
                    <a:pt x="176" y="1253"/>
                    <a:pt x="334" y="1253"/>
                  </a:cubicBezTo>
                  <a:cubicBezTo>
                    <a:pt x="366" y="1253"/>
                    <a:pt x="398" y="1241"/>
                    <a:pt x="425" y="1214"/>
                  </a:cubicBezTo>
                  <a:cubicBezTo>
                    <a:pt x="468" y="1171"/>
                    <a:pt x="1482" y="400"/>
                    <a:pt x="2749" y="400"/>
                  </a:cubicBezTo>
                  <a:cubicBezTo>
                    <a:pt x="3400" y="400"/>
                    <a:pt x="4119" y="603"/>
                    <a:pt x="4807" y="1214"/>
                  </a:cubicBezTo>
                  <a:cubicBezTo>
                    <a:pt x="4839" y="1247"/>
                    <a:pt x="4905" y="1247"/>
                    <a:pt x="4937" y="1247"/>
                  </a:cubicBezTo>
                  <a:cubicBezTo>
                    <a:pt x="5003" y="1247"/>
                    <a:pt x="5068" y="1214"/>
                    <a:pt x="5101" y="1181"/>
                  </a:cubicBezTo>
                  <a:cubicBezTo>
                    <a:pt x="5166" y="1083"/>
                    <a:pt x="5166" y="952"/>
                    <a:pt x="5068" y="887"/>
                  </a:cubicBezTo>
                  <a:cubicBezTo>
                    <a:pt x="4305" y="222"/>
                    <a:pt x="3510" y="0"/>
                    <a:pt x="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5"/>
            <p:cNvSpPr/>
            <p:nvPr/>
          </p:nvSpPr>
          <p:spPr>
            <a:xfrm>
              <a:off x="4355996" y="718951"/>
              <a:ext cx="220117" cy="64277"/>
            </a:xfrm>
            <a:custGeom>
              <a:avLst/>
              <a:gdLst/>
              <a:ahLst/>
              <a:cxnLst/>
              <a:rect l="l" t="t" r="r" b="b"/>
              <a:pathLst>
                <a:path w="6017" h="1743" extrusionOk="0">
                  <a:moveTo>
                    <a:pt x="2913" y="1"/>
                  </a:moveTo>
                  <a:cubicBezTo>
                    <a:pt x="2292" y="1"/>
                    <a:pt x="1665" y="142"/>
                    <a:pt x="1080" y="435"/>
                  </a:cubicBezTo>
                  <a:lnTo>
                    <a:pt x="0" y="43"/>
                  </a:lnTo>
                  <a:lnTo>
                    <a:pt x="327" y="925"/>
                  </a:lnTo>
                  <a:lnTo>
                    <a:pt x="426" y="1252"/>
                  </a:lnTo>
                  <a:cubicBezTo>
                    <a:pt x="475" y="1269"/>
                    <a:pt x="532" y="1277"/>
                    <a:pt x="585" y="1277"/>
                  </a:cubicBezTo>
                  <a:cubicBezTo>
                    <a:pt x="638" y="1277"/>
                    <a:pt x="687" y="1269"/>
                    <a:pt x="720" y="1252"/>
                  </a:cubicBezTo>
                  <a:cubicBezTo>
                    <a:pt x="1559" y="716"/>
                    <a:pt x="2317" y="525"/>
                    <a:pt x="2970" y="525"/>
                  </a:cubicBezTo>
                  <a:cubicBezTo>
                    <a:pt x="4504" y="525"/>
                    <a:pt x="5458" y="1576"/>
                    <a:pt x="5526" y="1645"/>
                  </a:cubicBezTo>
                  <a:cubicBezTo>
                    <a:pt x="5559" y="1710"/>
                    <a:pt x="5625" y="1743"/>
                    <a:pt x="5723" y="1743"/>
                  </a:cubicBezTo>
                  <a:cubicBezTo>
                    <a:pt x="5788" y="1743"/>
                    <a:pt x="5853" y="1710"/>
                    <a:pt x="5886" y="1677"/>
                  </a:cubicBezTo>
                  <a:cubicBezTo>
                    <a:pt x="5984" y="1579"/>
                    <a:pt x="6017" y="1416"/>
                    <a:pt x="5919" y="1318"/>
                  </a:cubicBezTo>
                  <a:cubicBezTo>
                    <a:pt x="5121" y="457"/>
                    <a:pt x="4027" y="1"/>
                    <a:pt x="2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5"/>
            <p:cNvSpPr/>
            <p:nvPr/>
          </p:nvSpPr>
          <p:spPr>
            <a:xfrm>
              <a:off x="4839267" y="726511"/>
              <a:ext cx="82567" cy="70399"/>
            </a:xfrm>
            <a:custGeom>
              <a:avLst/>
              <a:gdLst/>
              <a:ahLst/>
              <a:cxnLst/>
              <a:rect l="l" t="t" r="r" b="b"/>
              <a:pathLst>
                <a:path w="2257" h="1909" extrusionOk="0">
                  <a:moveTo>
                    <a:pt x="982" y="1"/>
                  </a:moveTo>
                  <a:cubicBezTo>
                    <a:pt x="426" y="1"/>
                    <a:pt x="1" y="426"/>
                    <a:pt x="1" y="949"/>
                  </a:cubicBezTo>
                  <a:cubicBezTo>
                    <a:pt x="1" y="1527"/>
                    <a:pt x="484" y="1909"/>
                    <a:pt x="979" y="1909"/>
                  </a:cubicBezTo>
                  <a:cubicBezTo>
                    <a:pt x="1212" y="1909"/>
                    <a:pt x="1447" y="1824"/>
                    <a:pt x="1635" y="1636"/>
                  </a:cubicBezTo>
                  <a:cubicBezTo>
                    <a:pt x="2257" y="1015"/>
                    <a:pt x="183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5"/>
            <p:cNvSpPr/>
            <p:nvPr/>
          </p:nvSpPr>
          <p:spPr>
            <a:xfrm>
              <a:off x="4430151" y="726511"/>
              <a:ext cx="82567" cy="70399"/>
            </a:xfrm>
            <a:custGeom>
              <a:avLst/>
              <a:gdLst/>
              <a:ahLst/>
              <a:cxnLst/>
              <a:rect l="l" t="t" r="r" b="b"/>
              <a:pathLst>
                <a:path w="2257" h="1909" extrusionOk="0">
                  <a:moveTo>
                    <a:pt x="982" y="1"/>
                  </a:moveTo>
                  <a:cubicBezTo>
                    <a:pt x="426" y="1"/>
                    <a:pt x="1" y="426"/>
                    <a:pt x="1" y="949"/>
                  </a:cubicBezTo>
                  <a:cubicBezTo>
                    <a:pt x="1" y="1527"/>
                    <a:pt x="484" y="1909"/>
                    <a:pt x="979" y="1909"/>
                  </a:cubicBezTo>
                  <a:cubicBezTo>
                    <a:pt x="1212" y="1909"/>
                    <a:pt x="1447" y="1824"/>
                    <a:pt x="1636" y="1636"/>
                  </a:cubicBezTo>
                  <a:cubicBezTo>
                    <a:pt x="2257" y="1015"/>
                    <a:pt x="1832" y="1"/>
                    <a:pt x="9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5"/>
            <p:cNvSpPr/>
            <p:nvPr/>
          </p:nvSpPr>
          <p:spPr>
            <a:xfrm>
              <a:off x="5012710" y="2541493"/>
              <a:ext cx="256041" cy="21610"/>
            </a:xfrm>
            <a:custGeom>
              <a:avLst/>
              <a:gdLst/>
              <a:ahLst/>
              <a:cxnLst/>
              <a:rect l="l" t="t" r="r" b="b"/>
              <a:pathLst>
                <a:path w="6999" h="586" extrusionOk="0">
                  <a:moveTo>
                    <a:pt x="5690" y="1"/>
                  </a:moveTo>
                  <a:cubicBezTo>
                    <a:pt x="3773" y="1"/>
                    <a:pt x="1865" y="179"/>
                    <a:pt x="1" y="551"/>
                  </a:cubicBezTo>
                  <a:cubicBezTo>
                    <a:pt x="406" y="575"/>
                    <a:pt x="816" y="585"/>
                    <a:pt x="1228" y="585"/>
                  </a:cubicBezTo>
                  <a:cubicBezTo>
                    <a:pt x="1979" y="585"/>
                    <a:pt x="2739" y="549"/>
                    <a:pt x="3500" y="486"/>
                  </a:cubicBezTo>
                  <a:cubicBezTo>
                    <a:pt x="4677" y="421"/>
                    <a:pt x="5854" y="257"/>
                    <a:pt x="6998" y="28"/>
                  </a:cubicBezTo>
                  <a:cubicBezTo>
                    <a:pt x="6562" y="10"/>
                    <a:pt x="6125" y="1"/>
                    <a:pt x="5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5"/>
            <p:cNvSpPr/>
            <p:nvPr/>
          </p:nvSpPr>
          <p:spPr>
            <a:xfrm>
              <a:off x="5012710" y="2838691"/>
              <a:ext cx="234494" cy="16632"/>
            </a:xfrm>
            <a:custGeom>
              <a:avLst/>
              <a:gdLst/>
              <a:ahLst/>
              <a:cxnLst/>
              <a:rect l="l" t="t" r="r" b="b"/>
              <a:pathLst>
                <a:path w="6410" h="451" extrusionOk="0">
                  <a:moveTo>
                    <a:pt x="2396" y="1"/>
                  </a:moveTo>
                  <a:cubicBezTo>
                    <a:pt x="1589" y="1"/>
                    <a:pt x="786" y="38"/>
                    <a:pt x="1" y="111"/>
                  </a:cubicBezTo>
                  <a:cubicBezTo>
                    <a:pt x="1047" y="275"/>
                    <a:pt x="2093" y="405"/>
                    <a:pt x="3173" y="438"/>
                  </a:cubicBezTo>
                  <a:cubicBezTo>
                    <a:pt x="3442" y="446"/>
                    <a:pt x="3712" y="450"/>
                    <a:pt x="3982" y="450"/>
                  </a:cubicBezTo>
                  <a:cubicBezTo>
                    <a:pt x="4791" y="450"/>
                    <a:pt x="5600" y="414"/>
                    <a:pt x="6410" y="340"/>
                  </a:cubicBezTo>
                  <a:cubicBezTo>
                    <a:pt x="5331" y="144"/>
                    <a:pt x="4284" y="46"/>
                    <a:pt x="3205" y="13"/>
                  </a:cubicBezTo>
                  <a:cubicBezTo>
                    <a:pt x="2935" y="5"/>
                    <a:pt x="2666" y="1"/>
                    <a:pt x="2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5"/>
            <p:cNvSpPr/>
            <p:nvPr/>
          </p:nvSpPr>
          <p:spPr>
            <a:xfrm>
              <a:off x="4046169" y="2138565"/>
              <a:ext cx="15584" cy="487189"/>
            </a:xfrm>
            <a:custGeom>
              <a:avLst/>
              <a:gdLst/>
              <a:ahLst/>
              <a:cxnLst/>
              <a:rect l="l" t="t" r="r" b="b"/>
              <a:pathLst>
                <a:path w="426" h="13211" extrusionOk="0">
                  <a:moveTo>
                    <a:pt x="197" y="0"/>
                  </a:moveTo>
                  <a:cubicBezTo>
                    <a:pt x="99" y="1079"/>
                    <a:pt x="99" y="2191"/>
                    <a:pt x="33" y="3303"/>
                  </a:cubicBezTo>
                  <a:cubicBezTo>
                    <a:pt x="1" y="4415"/>
                    <a:pt x="1" y="5526"/>
                    <a:pt x="1" y="6605"/>
                  </a:cubicBezTo>
                  <a:cubicBezTo>
                    <a:pt x="1" y="7717"/>
                    <a:pt x="1" y="8829"/>
                    <a:pt x="33" y="9941"/>
                  </a:cubicBezTo>
                  <a:lnTo>
                    <a:pt x="99" y="11576"/>
                  </a:lnTo>
                  <a:cubicBezTo>
                    <a:pt x="131" y="12099"/>
                    <a:pt x="164" y="12655"/>
                    <a:pt x="197" y="13210"/>
                  </a:cubicBezTo>
                  <a:cubicBezTo>
                    <a:pt x="262" y="12687"/>
                    <a:pt x="262" y="12131"/>
                    <a:pt x="295" y="11576"/>
                  </a:cubicBezTo>
                  <a:lnTo>
                    <a:pt x="360" y="9941"/>
                  </a:lnTo>
                  <a:cubicBezTo>
                    <a:pt x="393" y="8829"/>
                    <a:pt x="426" y="7717"/>
                    <a:pt x="393" y="6605"/>
                  </a:cubicBezTo>
                  <a:cubicBezTo>
                    <a:pt x="393" y="5526"/>
                    <a:pt x="393" y="4415"/>
                    <a:pt x="360" y="3303"/>
                  </a:cubicBezTo>
                  <a:cubicBezTo>
                    <a:pt x="328" y="2191"/>
                    <a:pt x="295" y="1112"/>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5"/>
            <p:cNvSpPr/>
            <p:nvPr/>
          </p:nvSpPr>
          <p:spPr>
            <a:xfrm>
              <a:off x="5259138" y="2138565"/>
              <a:ext cx="15584" cy="405173"/>
            </a:xfrm>
            <a:custGeom>
              <a:avLst/>
              <a:gdLst/>
              <a:ahLst/>
              <a:cxnLst/>
              <a:rect l="l" t="t" r="r" b="b"/>
              <a:pathLst>
                <a:path w="426" h="10987" extrusionOk="0">
                  <a:moveTo>
                    <a:pt x="197" y="0"/>
                  </a:moveTo>
                  <a:cubicBezTo>
                    <a:pt x="131" y="883"/>
                    <a:pt x="99" y="1832"/>
                    <a:pt x="33" y="2747"/>
                  </a:cubicBezTo>
                  <a:cubicBezTo>
                    <a:pt x="1" y="3663"/>
                    <a:pt x="1" y="4578"/>
                    <a:pt x="1" y="5494"/>
                  </a:cubicBezTo>
                  <a:cubicBezTo>
                    <a:pt x="1" y="6409"/>
                    <a:pt x="1" y="7325"/>
                    <a:pt x="33" y="8240"/>
                  </a:cubicBezTo>
                  <a:lnTo>
                    <a:pt x="99" y="9614"/>
                  </a:lnTo>
                  <a:cubicBezTo>
                    <a:pt x="131" y="10071"/>
                    <a:pt x="164" y="10529"/>
                    <a:pt x="197" y="10987"/>
                  </a:cubicBezTo>
                  <a:cubicBezTo>
                    <a:pt x="230" y="10529"/>
                    <a:pt x="262" y="10071"/>
                    <a:pt x="295" y="9614"/>
                  </a:cubicBezTo>
                  <a:lnTo>
                    <a:pt x="360" y="8240"/>
                  </a:lnTo>
                  <a:cubicBezTo>
                    <a:pt x="393" y="7325"/>
                    <a:pt x="426" y="6409"/>
                    <a:pt x="393" y="5494"/>
                  </a:cubicBezTo>
                  <a:cubicBezTo>
                    <a:pt x="393" y="4578"/>
                    <a:pt x="393" y="3663"/>
                    <a:pt x="360" y="2747"/>
                  </a:cubicBezTo>
                  <a:cubicBezTo>
                    <a:pt x="328" y="1832"/>
                    <a:pt x="295" y="916"/>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5"/>
            <p:cNvSpPr/>
            <p:nvPr/>
          </p:nvSpPr>
          <p:spPr>
            <a:xfrm>
              <a:off x="4479210" y="252631"/>
              <a:ext cx="302684" cy="255672"/>
            </a:xfrm>
            <a:custGeom>
              <a:avLst/>
              <a:gdLst/>
              <a:ahLst/>
              <a:cxnLst/>
              <a:rect l="l" t="t" r="r" b="b"/>
              <a:pathLst>
                <a:path w="8274" h="6933" extrusionOk="0">
                  <a:moveTo>
                    <a:pt x="8273" y="1"/>
                  </a:moveTo>
                  <a:cubicBezTo>
                    <a:pt x="8011" y="360"/>
                    <a:pt x="7848" y="818"/>
                    <a:pt x="7554" y="1178"/>
                  </a:cubicBezTo>
                  <a:lnTo>
                    <a:pt x="7129" y="1734"/>
                  </a:lnTo>
                  <a:lnTo>
                    <a:pt x="6704" y="2257"/>
                  </a:lnTo>
                  <a:cubicBezTo>
                    <a:pt x="6115" y="2976"/>
                    <a:pt x="5461" y="3597"/>
                    <a:pt x="4774" y="4186"/>
                  </a:cubicBezTo>
                  <a:cubicBezTo>
                    <a:pt x="4055" y="4742"/>
                    <a:pt x="3270" y="5265"/>
                    <a:pt x="2485" y="5723"/>
                  </a:cubicBezTo>
                  <a:cubicBezTo>
                    <a:pt x="2093" y="5952"/>
                    <a:pt x="1668" y="6148"/>
                    <a:pt x="1276" y="6377"/>
                  </a:cubicBezTo>
                  <a:cubicBezTo>
                    <a:pt x="851" y="6573"/>
                    <a:pt x="393" y="6769"/>
                    <a:pt x="0" y="6933"/>
                  </a:cubicBezTo>
                  <a:cubicBezTo>
                    <a:pt x="916" y="6736"/>
                    <a:pt x="1831" y="6409"/>
                    <a:pt x="2682" y="5984"/>
                  </a:cubicBezTo>
                  <a:cubicBezTo>
                    <a:pt x="3499" y="5592"/>
                    <a:pt x="4317" y="5069"/>
                    <a:pt x="5036" y="4480"/>
                  </a:cubicBezTo>
                  <a:cubicBezTo>
                    <a:pt x="5755" y="3892"/>
                    <a:pt x="6409" y="3205"/>
                    <a:pt x="6965" y="2453"/>
                  </a:cubicBezTo>
                  <a:cubicBezTo>
                    <a:pt x="7521" y="1701"/>
                    <a:pt x="7979" y="851"/>
                    <a:pt x="8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5"/>
            <p:cNvSpPr/>
            <p:nvPr/>
          </p:nvSpPr>
          <p:spPr>
            <a:xfrm>
              <a:off x="5113206" y="1060551"/>
              <a:ext cx="62227" cy="495634"/>
            </a:xfrm>
            <a:custGeom>
              <a:avLst/>
              <a:gdLst/>
              <a:ahLst/>
              <a:cxnLst/>
              <a:rect l="l" t="t" r="r" b="b"/>
              <a:pathLst>
                <a:path w="1701" h="13440" extrusionOk="0">
                  <a:moveTo>
                    <a:pt x="295" y="0"/>
                  </a:moveTo>
                  <a:cubicBezTo>
                    <a:pt x="131" y="1145"/>
                    <a:pt x="66" y="2289"/>
                    <a:pt x="33" y="3434"/>
                  </a:cubicBezTo>
                  <a:cubicBezTo>
                    <a:pt x="0" y="4578"/>
                    <a:pt x="33" y="5690"/>
                    <a:pt x="99" y="6834"/>
                  </a:cubicBezTo>
                  <a:cubicBezTo>
                    <a:pt x="164" y="7979"/>
                    <a:pt x="327" y="9123"/>
                    <a:pt x="556" y="10235"/>
                  </a:cubicBezTo>
                  <a:cubicBezTo>
                    <a:pt x="785" y="11347"/>
                    <a:pt x="1145" y="12426"/>
                    <a:pt x="1701" y="13439"/>
                  </a:cubicBezTo>
                  <a:cubicBezTo>
                    <a:pt x="1603" y="13178"/>
                    <a:pt x="1505" y="12916"/>
                    <a:pt x="1406" y="12622"/>
                  </a:cubicBezTo>
                  <a:cubicBezTo>
                    <a:pt x="1341" y="12360"/>
                    <a:pt x="1276" y="12066"/>
                    <a:pt x="1210" y="11804"/>
                  </a:cubicBezTo>
                  <a:cubicBezTo>
                    <a:pt x="1112" y="11575"/>
                    <a:pt x="1080" y="11281"/>
                    <a:pt x="1014" y="10987"/>
                  </a:cubicBezTo>
                  <a:cubicBezTo>
                    <a:pt x="949" y="10725"/>
                    <a:pt x="916" y="10464"/>
                    <a:pt x="883" y="10169"/>
                  </a:cubicBezTo>
                  <a:cubicBezTo>
                    <a:pt x="687" y="9058"/>
                    <a:pt x="589" y="7946"/>
                    <a:pt x="524" y="6802"/>
                  </a:cubicBezTo>
                  <a:cubicBezTo>
                    <a:pt x="426" y="5690"/>
                    <a:pt x="393" y="4545"/>
                    <a:pt x="327" y="3434"/>
                  </a:cubicBezTo>
                  <a:cubicBezTo>
                    <a:pt x="295" y="2845"/>
                    <a:pt x="295" y="2289"/>
                    <a:pt x="295" y="1733"/>
                  </a:cubicBezTo>
                  <a:lnTo>
                    <a:pt x="2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5"/>
            <p:cNvSpPr/>
            <p:nvPr/>
          </p:nvSpPr>
          <p:spPr>
            <a:xfrm>
              <a:off x="6217521" y="2112050"/>
              <a:ext cx="70604" cy="586057"/>
            </a:xfrm>
            <a:custGeom>
              <a:avLst/>
              <a:gdLst/>
              <a:ahLst/>
              <a:cxnLst/>
              <a:rect l="l" t="t" r="r" b="b"/>
              <a:pathLst>
                <a:path w="1930" h="15892" extrusionOk="0">
                  <a:moveTo>
                    <a:pt x="1" y="0"/>
                  </a:moveTo>
                  <a:lnTo>
                    <a:pt x="1" y="15891"/>
                  </a:lnTo>
                  <a:lnTo>
                    <a:pt x="1930" y="15891"/>
                  </a:lnTo>
                  <a:lnTo>
                    <a:pt x="19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5"/>
            <p:cNvSpPr/>
            <p:nvPr/>
          </p:nvSpPr>
          <p:spPr>
            <a:xfrm>
              <a:off x="6217521" y="2581099"/>
              <a:ext cx="70604" cy="117012"/>
            </a:xfrm>
            <a:custGeom>
              <a:avLst/>
              <a:gdLst/>
              <a:ahLst/>
              <a:cxnLst/>
              <a:rect l="l" t="t" r="r" b="b"/>
              <a:pathLst>
                <a:path w="1930" h="3173" extrusionOk="0">
                  <a:moveTo>
                    <a:pt x="1" y="1"/>
                  </a:moveTo>
                  <a:lnTo>
                    <a:pt x="1" y="3172"/>
                  </a:lnTo>
                  <a:lnTo>
                    <a:pt x="1930" y="3172"/>
                  </a:lnTo>
                  <a:lnTo>
                    <a:pt x="19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5"/>
            <p:cNvSpPr/>
            <p:nvPr/>
          </p:nvSpPr>
          <p:spPr>
            <a:xfrm>
              <a:off x="5867049" y="2595593"/>
              <a:ext cx="568199" cy="381055"/>
            </a:xfrm>
            <a:custGeom>
              <a:avLst/>
              <a:gdLst/>
              <a:ahLst/>
              <a:cxnLst/>
              <a:rect l="l" t="t" r="r" b="b"/>
              <a:pathLst>
                <a:path w="15532" h="10333" extrusionOk="0">
                  <a:moveTo>
                    <a:pt x="1602" y="0"/>
                  </a:moveTo>
                  <a:cubicBezTo>
                    <a:pt x="719" y="0"/>
                    <a:pt x="0" y="719"/>
                    <a:pt x="0" y="1635"/>
                  </a:cubicBezTo>
                  <a:lnTo>
                    <a:pt x="0" y="10333"/>
                  </a:lnTo>
                  <a:lnTo>
                    <a:pt x="15532" y="10333"/>
                  </a:lnTo>
                  <a:lnTo>
                    <a:pt x="15532" y="1635"/>
                  </a:lnTo>
                  <a:cubicBezTo>
                    <a:pt x="15532" y="752"/>
                    <a:pt x="14812" y="0"/>
                    <a:pt x="139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5"/>
            <p:cNvSpPr/>
            <p:nvPr/>
          </p:nvSpPr>
          <p:spPr>
            <a:xfrm>
              <a:off x="5811991" y="2869300"/>
              <a:ext cx="678276" cy="106133"/>
            </a:xfrm>
            <a:custGeom>
              <a:avLst/>
              <a:gdLst/>
              <a:ahLst/>
              <a:cxnLst/>
              <a:rect l="l" t="t" r="r" b="b"/>
              <a:pathLst>
                <a:path w="18541" h="2878" extrusionOk="0">
                  <a:moveTo>
                    <a:pt x="1342" y="0"/>
                  </a:moveTo>
                  <a:cubicBezTo>
                    <a:pt x="589" y="0"/>
                    <a:pt x="1" y="589"/>
                    <a:pt x="1" y="1308"/>
                  </a:cubicBezTo>
                  <a:lnTo>
                    <a:pt x="1" y="2878"/>
                  </a:lnTo>
                  <a:lnTo>
                    <a:pt x="18541" y="2878"/>
                  </a:lnTo>
                  <a:lnTo>
                    <a:pt x="18541" y="1308"/>
                  </a:lnTo>
                  <a:cubicBezTo>
                    <a:pt x="18541" y="589"/>
                    <a:pt x="17952" y="0"/>
                    <a:pt x="17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5"/>
            <p:cNvSpPr/>
            <p:nvPr/>
          </p:nvSpPr>
          <p:spPr>
            <a:xfrm>
              <a:off x="6217521" y="2112050"/>
              <a:ext cx="70604" cy="14493"/>
            </a:xfrm>
            <a:custGeom>
              <a:avLst/>
              <a:gdLst/>
              <a:ahLst/>
              <a:cxnLst/>
              <a:rect l="l" t="t" r="r" b="b"/>
              <a:pathLst>
                <a:path w="1930" h="393" extrusionOk="0">
                  <a:moveTo>
                    <a:pt x="1" y="0"/>
                  </a:moveTo>
                  <a:lnTo>
                    <a:pt x="1" y="392"/>
                  </a:lnTo>
                  <a:lnTo>
                    <a:pt x="1930" y="392"/>
                  </a:lnTo>
                  <a:lnTo>
                    <a:pt x="19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5"/>
            <p:cNvSpPr/>
            <p:nvPr/>
          </p:nvSpPr>
          <p:spPr>
            <a:xfrm>
              <a:off x="6179255" y="2075873"/>
              <a:ext cx="145964" cy="36214"/>
            </a:xfrm>
            <a:custGeom>
              <a:avLst/>
              <a:gdLst/>
              <a:ahLst/>
              <a:cxnLst/>
              <a:rect l="l" t="t" r="r" b="b"/>
              <a:pathLst>
                <a:path w="3990" h="982" extrusionOk="0">
                  <a:moveTo>
                    <a:pt x="0" y="0"/>
                  </a:moveTo>
                  <a:cubicBezTo>
                    <a:pt x="0" y="164"/>
                    <a:pt x="33" y="294"/>
                    <a:pt x="98" y="425"/>
                  </a:cubicBezTo>
                  <a:cubicBezTo>
                    <a:pt x="262" y="752"/>
                    <a:pt x="589" y="981"/>
                    <a:pt x="949" y="981"/>
                  </a:cubicBezTo>
                  <a:lnTo>
                    <a:pt x="3041" y="981"/>
                  </a:lnTo>
                  <a:cubicBezTo>
                    <a:pt x="3303" y="981"/>
                    <a:pt x="3532" y="883"/>
                    <a:pt x="3695" y="687"/>
                  </a:cubicBezTo>
                  <a:cubicBezTo>
                    <a:pt x="3793" y="621"/>
                    <a:pt x="3859" y="523"/>
                    <a:pt x="3891" y="425"/>
                  </a:cubicBezTo>
                  <a:cubicBezTo>
                    <a:pt x="3957" y="294"/>
                    <a:pt x="3989" y="164"/>
                    <a:pt x="39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5"/>
            <p:cNvSpPr/>
            <p:nvPr/>
          </p:nvSpPr>
          <p:spPr>
            <a:xfrm>
              <a:off x="6179255" y="2075873"/>
              <a:ext cx="145964" cy="15710"/>
            </a:xfrm>
            <a:custGeom>
              <a:avLst/>
              <a:gdLst/>
              <a:ahLst/>
              <a:cxnLst/>
              <a:rect l="l" t="t" r="r" b="b"/>
              <a:pathLst>
                <a:path w="3990" h="426" extrusionOk="0">
                  <a:moveTo>
                    <a:pt x="0" y="0"/>
                  </a:moveTo>
                  <a:cubicBezTo>
                    <a:pt x="0" y="164"/>
                    <a:pt x="33" y="294"/>
                    <a:pt x="98" y="425"/>
                  </a:cubicBezTo>
                  <a:lnTo>
                    <a:pt x="3891" y="425"/>
                  </a:lnTo>
                  <a:cubicBezTo>
                    <a:pt x="3957" y="294"/>
                    <a:pt x="3989" y="164"/>
                    <a:pt x="39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5"/>
            <p:cNvSpPr/>
            <p:nvPr/>
          </p:nvSpPr>
          <p:spPr>
            <a:xfrm>
              <a:off x="6047663" y="1925116"/>
              <a:ext cx="409139" cy="150792"/>
            </a:xfrm>
            <a:custGeom>
              <a:avLst/>
              <a:gdLst/>
              <a:ahLst/>
              <a:cxnLst/>
              <a:rect l="l" t="t" r="r" b="b"/>
              <a:pathLst>
                <a:path w="11184" h="4089" extrusionOk="0">
                  <a:moveTo>
                    <a:pt x="883" y="1"/>
                  </a:moveTo>
                  <a:cubicBezTo>
                    <a:pt x="393" y="1"/>
                    <a:pt x="0" y="393"/>
                    <a:pt x="0" y="884"/>
                  </a:cubicBezTo>
                  <a:lnTo>
                    <a:pt x="0" y="3238"/>
                  </a:lnTo>
                  <a:cubicBezTo>
                    <a:pt x="0" y="3696"/>
                    <a:pt x="393" y="4088"/>
                    <a:pt x="883" y="4088"/>
                  </a:cubicBezTo>
                  <a:lnTo>
                    <a:pt x="10300" y="4088"/>
                  </a:lnTo>
                  <a:cubicBezTo>
                    <a:pt x="10791" y="4088"/>
                    <a:pt x="11183" y="3696"/>
                    <a:pt x="11183" y="3238"/>
                  </a:cubicBezTo>
                  <a:lnTo>
                    <a:pt x="11183" y="884"/>
                  </a:lnTo>
                  <a:cubicBezTo>
                    <a:pt x="11183" y="393"/>
                    <a:pt x="10791" y="1"/>
                    <a:pt x="10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5"/>
            <p:cNvSpPr/>
            <p:nvPr/>
          </p:nvSpPr>
          <p:spPr>
            <a:xfrm>
              <a:off x="6081174" y="1962510"/>
              <a:ext cx="346912" cy="77221"/>
            </a:xfrm>
            <a:custGeom>
              <a:avLst/>
              <a:gdLst/>
              <a:ahLst/>
              <a:cxnLst/>
              <a:rect l="l" t="t" r="r" b="b"/>
              <a:pathLst>
                <a:path w="9483" h="2094" extrusionOk="0">
                  <a:moveTo>
                    <a:pt x="0" y="1"/>
                  </a:moveTo>
                  <a:lnTo>
                    <a:pt x="0" y="2093"/>
                  </a:lnTo>
                  <a:lnTo>
                    <a:pt x="9483" y="2093"/>
                  </a:lnTo>
                  <a:lnTo>
                    <a:pt x="9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5"/>
            <p:cNvSpPr/>
            <p:nvPr/>
          </p:nvSpPr>
          <p:spPr>
            <a:xfrm>
              <a:off x="5926827" y="2649397"/>
              <a:ext cx="197436" cy="170485"/>
            </a:xfrm>
            <a:custGeom>
              <a:avLst/>
              <a:gdLst/>
              <a:ahLst/>
              <a:cxnLst/>
              <a:rect l="l" t="t" r="r" b="b"/>
              <a:pathLst>
                <a:path w="5397" h="4623" extrusionOk="0">
                  <a:moveTo>
                    <a:pt x="2350" y="0"/>
                  </a:moveTo>
                  <a:cubicBezTo>
                    <a:pt x="1151" y="0"/>
                    <a:pt x="1" y="933"/>
                    <a:pt x="1" y="2334"/>
                  </a:cubicBezTo>
                  <a:cubicBezTo>
                    <a:pt x="1" y="3609"/>
                    <a:pt x="1047" y="4623"/>
                    <a:pt x="2323" y="4623"/>
                  </a:cubicBezTo>
                  <a:cubicBezTo>
                    <a:pt x="4383" y="4623"/>
                    <a:pt x="5396" y="2138"/>
                    <a:pt x="3957" y="666"/>
                  </a:cubicBezTo>
                  <a:cubicBezTo>
                    <a:pt x="3487" y="206"/>
                    <a:pt x="2913" y="0"/>
                    <a:pt x="2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5"/>
            <p:cNvSpPr/>
            <p:nvPr/>
          </p:nvSpPr>
          <p:spPr>
            <a:xfrm>
              <a:off x="5998604" y="2686017"/>
              <a:ext cx="26376" cy="97688"/>
            </a:xfrm>
            <a:custGeom>
              <a:avLst/>
              <a:gdLst/>
              <a:ahLst/>
              <a:cxnLst/>
              <a:rect l="l" t="t" r="r" b="b"/>
              <a:pathLst>
                <a:path w="721" h="2649" extrusionOk="0">
                  <a:moveTo>
                    <a:pt x="1" y="0"/>
                  </a:moveTo>
                  <a:lnTo>
                    <a:pt x="1" y="2649"/>
                  </a:lnTo>
                  <a:lnTo>
                    <a:pt x="720" y="2649"/>
                  </a:lnTo>
                  <a:lnTo>
                    <a:pt x="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5"/>
            <p:cNvSpPr/>
            <p:nvPr/>
          </p:nvSpPr>
          <p:spPr>
            <a:xfrm>
              <a:off x="5963923" y="2722194"/>
              <a:ext cx="95736" cy="25335"/>
            </a:xfrm>
            <a:custGeom>
              <a:avLst/>
              <a:gdLst/>
              <a:ahLst/>
              <a:cxnLst/>
              <a:rect l="l" t="t" r="r" b="b"/>
              <a:pathLst>
                <a:path w="2617" h="687" extrusionOk="0">
                  <a:moveTo>
                    <a:pt x="1" y="0"/>
                  </a:moveTo>
                  <a:lnTo>
                    <a:pt x="1" y="687"/>
                  </a:lnTo>
                  <a:lnTo>
                    <a:pt x="2616" y="687"/>
                  </a:lnTo>
                  <a:lnTo>
                    <a:pt x="26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5"/>
            <p:cNvSpPr/>
            <p:nvPr/>
          </p:nvSpPr>
          <p:spPr>
            <a:xfrm>
              <a:off x="2214762" y="1374787"/>
              <a:ext cx="1724938" cy="1115913"/>
            </a:xfrm>
            <a:custGeom>
              <a:avLst/>
              <a:gdLst/>
              <a:ahLst/>
              <a:cxnLst/>
              <a:rect l="l" t="t" r="r" b="b"/>
              <a:pathLst>
                <a:path w="47152" h="30260" extrusionOk="0">
                  <a:moveTo>
                    <a:pt x="3741" y="1"/>
                  </a:moveTo>
                  <a:cubicBezTo>
                    <a:pt x="3540" y="1"/>
                    <a:pt x="3331" y="31"/>
                    <a:pt x="3140" y="79"/>
                  </a:cubicBezTo>
                  <a:cubicBezTo>
                    <a:pt x="1309" y="471"/>
                    <a:pt x="1" y="2074"/>
                    <a:pt x="34" y="3970"/>
                  </a:cubicBezTo>
                  <a:lnTo>
                    <a:pt x="34" y="26303"/>
                  </a:lnTo>
                  <a:cubicBezTo>
                    <a:pt x="1" y="28494"/>
                    <a:pt x="1799" y="30259"/>
                    <a:pt x="3957" y="30259"/>
                  </a:cubicBezTo>
                  <a:lnTo>
                    <a:pt x="43195" y="30259"/>
                  </a:lnTo>
                  <a:cubicBezTo>
                    <a:pt x="45386" y="30259"/>
                    <a:pt x="47152" y="28494"/>
                    <a:pt x="47152" y="26303"/>
                  </a:cubicBezTo>
                  <a:lnTo>
                    <a:pt x="47152" y="3970"/>
                  </a:lnTo>
                  <a:cubicBezTo>
                    <a:pt x="47152" y="1799"/>
                    <a:pt x="45418" y="13"/>
                    <a:pt x="43254" y="13"/>
                  </a:cubicBezTo>
                  <a:cubicBezTo>
                    <a:pt x="43234" y="13"/>
                    <a:pt x="43215" y="13"/>
                    <a:pt x="43195" y="14"/>
                  </a:cubicBezTo>
                  <a:lnTo>
                    <a:pt x="3957" y="14"/>
                  </a:lnTo>
                  <a:cubicBezTo>
                    <a:pt x="3887" y="5"/>
                    <a:pt x="3815" y="1"/>
                    <a:pt x="3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5"/>
            <p:cNvSpPr/>
            <p:nvPr/>
          </p:nvSpPr>
          <p:spPr>
            <a:xfrm>
              <a:off x="2214762" y="1377664"/>
              <a:ext cx="1716561" cy="1114217"/>
            </a:xfrm>
            <a:custGeom>
              <a:avLst/>
              <a:gdLst/>
              <a:ahLst/>
              <a:cxnLst/>
              <a:rect l="l" t="t" r="r" b="b"/>
              <a:pathLst>
                <a:path w="46923" h="30214" extrusionOk="0">
                  <a:moveTo>
                    <a:pt x="3140" y="1"/>
                  </a:moveTo>
                  <a:cubicBezTo>
                    <a:pt x="1309" y="393"/>
                    <a:pt x="1" y="1996"/>
                    <a:pt x="34" y="3892"/>
                  </a:cubicBezTo>
                  <a:lnTo>
                    <a:pt x="34" y="26258"/>
                  </a:lnTo>
                  <a:cubicBezTo>
                    <a:pt x="1" y="28416"/>
                    <a:pt x="1799" y="30214"/>
                    <a:pt x="3957" y="30214"/>
                  </a:cubicBezTo>
                  <a:lnTo>
                    <a:pt x="43195" y="30214"/>
                  </a:lnTo>
                  <a:cubicBezTo>
                    <a:pt x="44863" y="30214"/>
                    <a:pt x="46334" y="29168"/>
                    <a:pt x="46923" y="27631"/>
                  </a:cubicBezTo>
                  <a:cubicBezTo>
                    <a:pt x="19783" y="27402"/>
                    <a:pt x="7489" y="8928"/>
                    <a:pt x="3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5"/>
            <p:cNvSpPr/>
            <p:nvPr/>
          </p:nvSpPr>
          <p:spPr>
            <a:xfrm>
              <a:off x="2946875" y="2267564"/>
              <a:ext cx="263175" cy="709081"/>
            </a:xfrm>
            <a:custGeom>
              <a:avLst/>
              <a:gdLst/>
              <a:ahLst/>
              <a:cxnLst/>
              <a:rect l="l" t="t" r="r" b="b"/>
              <a:pathLst>
                <a:path w="7194" h="19228" extrusionOk="0">
                  <a:moveTo>
                    <a:pt x="3242" y="1"/>
                  </a:moveTo>
                  <a:cubicBezTo>
                    <a:pt x="1503" y="1"/>
                    <a:pt x="33" y="1395"/>
                    <a:pt x="0" y="3173"/>
                  </a:cubicBezTo>
                  <a:lnTo>
                    <a:pt x="0" y="19228"/>
                  </a:lnTo>
                  <a:lnTo>
                    <a:pt x="7194" y="19228"/>
                  </a:lnTo>
                  <a:lnTo>
                    <a:pt x="7194" y="3173"/>
                  </a:lnTo>
                  <a:cubicBezTo>
                    <a:pt x="7129" y="1395"/>
                    <a:pt x="5690" y="1"/>
                    <a:pt x="3920" y="1"/>
                  </a:cubicBezTo>
                  <a:cubicBezTo>
                    <a:pt x="3900" y="1"/>
                    <a:pt x="3879" y="1"/>
                    <a:pt x="3859" y="1"/>
                  </a:cubicBezTo>
                  <a:lnTo>
                    <a:pt x="3303" y="1"/>
                  </a:lnTo>
                  <a:cubicBezTo>
                    <a:pt x="3283" y="1"/>
                    <a:pt x="3262" y="1"/>
                    <a:pt x="3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5"/>
            <p:cNvSpPr/>
            <p:nvPr/>
          </p:nvSpPr>
          <p:spPr>
            <a:xfrm>
              <a:off x="2946875" y="2679969"/>
              <a:ext cx="262004" cy="176090"/>
            </a:xfrm>
            <a:custGeom>
              <a:avLst/>
              <a:gdLst/>
              <a:ahLst/>
              <a:cxnLst/>
              <a:rect l="l" t="t" r="r" b="b"/>
              <a:pathLst>
                <a:path w="7162" h="4775" extrusionOk="0">
                  <a:moveTo>
                    <a:pt x="0" y="1"/>
                  </a:moveTo>
                  <a:lnTo>
                    <a:pt x="0" y="4775"/>
                  </a:lnTo>
                  <a:lnTo>
                    <a:pt x="7161" y="4775"/>
                  </a:lnTo>
                  <a:lnTo>
                    <a:pt x="71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5"/>
            <p:cNvSpPr/>
            <p:nvPr/>
          </p:nvSpPr>
          <p:spPr>
            <a:xfrm>
              <a:off x="2312880" y="2726988"/>
              <a:ext cx="1529953" cy="259323"/>
            </a:xfrm>
            <a:custGeom>
              <a:avLst/>
              <a:gdLst/>
              <a:ahLst/>
              <a:cxnLst/>
              <a:rect l="l" t="t" r="r" b="b"/>
              <a:pathLst>
                <a:path w="41822" h="7032" extrusionOk="0">
                  <a:moveTo>
                    <a:pt x="38348" y="1"/>
                  </a:moveTo>
                  <a:cubicBezTo>
                    <a:pt x="38328" y="1"/>
                    <a:pt x="38309" y="1"/>
                    <a:pt x="38290" y="1"/>
                  </a:cubicBezTo>
                  <a:lnTo>
                    <a:pt x="3532" y="1"/>
                  </a:lnTo>
                  <a:cubicBezTo>
                    <a:pt x="1602" y="1"/>
                    <a:pt x="0" y="1571"/>
                    <a:pt x="0" y="3500"/>
                  </a:cubicBezTo>
                  <a:lnTo>
                    <a:pt x="0" y="7031"/>
                  </a:lnTo>
                  <a:lnTo>
                    <a:pt x="41821" y="7031"/>
                  </a:lnTo>
                  <a:lnTo>
                    <a:pt x="41821" y="3500"/>
                  </a:lnTo>
                  <a:cubicBezTo>
                    <a:pt x="41821" y="1590"/>
                    <a:pt x="40251" y="1"/>
                    <a:pt x="3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5"/>
            <p:cNvSpPr/>
            <p:nvPr/>
          </p:nvSpPr>
          <p:spPr>
            <a:xfrm>
              <a:off x="2949253" y="1545274"/>
              <a:ext cx="296684" cy="299113"/>
            </a:xfrm>
            <a:custGeom>
              <a:avLst/>
              <a:gdLst/>
              <a:ahLst/>
              <a:cxnLst/>
              <a:rect l="l" t="t" r="r" b="b"/>
              <a:pathLst>
                <a:path w="8110" h="8111" extrusionOk="0">
                  <a:moveTo>
                    <a:pt x="4055" y="1"/>
                  </a:moveTo>
                  <a:cubicBezTo>
                    <a:pt x="1832" y="1"/>
                    <a:pt x="1" y="1832"/>
                    <a:pt x="1" y="4056"/>
                  </a:cubicBezTo>
                  <a:cubicBezTo>
                    <a:pt x="1" y="6279"/>
                    <a:pt x="1832" y="8110"/>
                    <a:pt x="4055" y="8110"/>
                  </a:cubicBezTo>
                  <a:cubicBezTo>
                    <a:pt x="6311" y="8110"/>
                    <a:pt x="8110" y="6279"/>
                    <a:pt x="8110" y="4056"/>
                  </a:cubicBezTo>
                  <a:cubicBezTo>
                    <a:pt x="8110" y="1832"/>
                    <a:pt x="6311" y="1"/>
                    <a:pt x="4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5"/>
            <p:cNvSpPr/>
            <p:nvPr/>
          </p:nvSpPr>
          <p:spPr>
            <a:xfrm>
              <a:off x="3074845" y="1609183"/>
              <a:ext cx="45509" cy="171296"/>
            </a:xfrm>
            <a:custGeom>
              <a:avLst/>
              <a:gdLst/>
              <a:ahLst/>
              <a:cxnLst/>
              <a:rect l="l" t="t" r="r" b="b"/>
              <a:pathLst>
                <a:path w="1244" h="4645" extrusionOk="0">
                  <a:moveTo>
                    <a:pt x="1" y="1"/>
                  </a:moveTo>
                  <a:lnTo>
                    <a:pt x="1" y="4644"/>
                  </a:lnTo>
                  <a:lnTo>
                    <a:pt x="1243" y="4644"/>
                  </a:lnTo>
                  <a:lnTo>
                    <a:pt x="1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5"/>
            <p:cNvSpPr/>
            <p:nvPr/>
          </p:nvSpPr>
          <p:spPr>
            <a:xfrm>
              <a:off x="3013860" y="1671912"/>
              <a:ext cx="168682" cy="45839"/>
            </a:xfrm>
            <a:custGeom>
              <a:avLst/>
              <a:gdLst/>
              <a:ahLst/>
              <a:cxnLst/>
              <a:rect l="l" t="t" r="r" b="b"/>
              <a:pathLst>
                <a:path w="4611" h="1243" extrusionOk="0">
                  <a:moveTo>
                    <a:pt x="0" y="0"/>
                  </a:moveTo>
                  <a:lnTo>
                    <a:pt x="0" y="1243"/>
                  </a:lnTo>
                  <a:lnTo>
                    <a:pt x="4611" y="1243"/>
                  </a:lnTo>
                  <a:lnTo>
                    <a:pt x="4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5"/>
            <p:cNvSpPr/>
            <p:nvPr/>
          </p:nvSpPr>
          <p:spPr>
            <a:xfrm>
              <a:off x="2312880" y="2878962"/>
              <a:ext cx="1529953" cy="91677"/>
            </a:xfrm>
            <a:custGeom>
              <a:avLst/>
              <a:gdLst/>
              <a:ahLst/>
              <a:cxnLst/>
              <a:rect l="l" t="t" r="r" b="b"/>
              <a:pathLst>
                <a:path w="41822" h="2486" extrusionOk="0">
                  <a:moveTo>
                    <a:pt x="0" y="0"/>
                  </a:moveTo>
                  <a:lnTo>
                    <a:pt x="0" y="2485"/>
                  </a:lnTo>
                  <a:lnTo>
                    <a:pt x="41821" y="2485"/>
                  </a:lnTo>
                  <a:lnTo>
                    <a:pt x="418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5"/>
            <p:cNvSpPr/>
            <p:nvPr/>
          </p:nvSpPr>
          <p:spPr>
            <a:xfrm>
              <a:off x="1600862" y="3150273"/>
              <a:ext cx="5620616" cy="2434579"/>
            </a:xfrm>
            <a:custGeom>
              <a:avLst/>
              <a:gdLst/>
              <a:ahLst/>
              <a:cxnLst/>
              <a:rect l="l" t="t" r="r" b="b"/>
              <a:pathLst>
                <a:path w="261424" h="66018" extrusionOk="0">
                  <a:moveTo>
                    <a:pt x="1" y="0"/>
                  </a:moveTo>
                  <a:lnTo>
                    <a:pt x="1" y="66018"/>
                  </a:lnTo>
                  <a:lnTo>
                    <a:pt x="261423" y="66018"/>
                  </a:lnTo>
                  <a:lnTo>
                    <a:pt x="2614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5"/>
            <p:cNvSpPr/>
            <p:nvPr/>
          </p:nvSpPr>
          <p:spPr>
            <a:xfrm>
              <a:off x="1356900" y="2924764"/>
              <a:ext cx="6107806" cy="225543"/>
            </a:xfrm>
            <a:custGeom>
              <a:avLst/>
              <a:gdLst/>
              <a:ahLst/>
              <a:cxnLst/>
              <a:rect l="l" t="t" r="r" b="b"/>
              <a:pathLst>
                <a:path w="284084" h="6116" extrusionOk="0">
                  <a:moveTo>
                    <a:pt x="1" y="1"/>
                  </a:moveTo>
                  <a:lnTo>
                    <a:pt x="1" y="6115"/>
                  </a:lnTo>
                  <a:lnTo>
                    <a:pt x="284083" y="6115"/>
                  </a:lnTo>
                  <a:lnTo>
                    <a:pt x="284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5"/>
            <p:cNvSpPr/>
            <p:nvPr/>
          </p:nvSpPr>
          <p:spPr>
            <a:xfrm>
              <a:off x="3810625" y="3885849"/>
              <a:ext cx="1273853" cy="1132262"/>
            </a:xfrm>
            <a:custGeom>
              <a:avLst/>
              <a:gdLst/>
              <a:ahLst/>
              <a:cxnLst/>
              <a:rect l="l" t="t" r="r" b="b"/>
              <a:pathLst>
                <a:path w="18148" h="16002" extrusionOk="0">
                  <a:moveTo>
                    <a:pt x="9067" y="1"/>
                  </a:moveTo>
                  <a:cubicBezTo>
                    <a:pt x="8061" y="1"/>
                    <a:pt x="7038" y="192"/>
                    <a:pt x="6050" y="595"/>
                  </a:cubicBezTo>
                  <a:cubicBezTo>
                    <a:pt x="1962" y="2263"/>
                    <a:pt x="0" y="6939"/>
                    <a:pt x="1701" y="11026"/>
                  </a:cubicBezTo>
                  <a:cubicBezTo>
                    <a:pt x="2965" y="14125"/>
                    <a:pt x="5940" y="16002"/>
                    <a:pt x="9086" y="16002"/>
                  </a:cubicBezTo>
                  <a:cubicBezTo>
                    <a:pt x="10089" y="16002"/>
                    <a:pt x="11110" y="15811"/>
                    <a:pt x="12099" y="15407"/>
                  </a:cubicBezTo>
                  <a:cubicBezTo>
                    <a:pt x="16186" y="13740"/>
                    <a:pt x="18148" y="9064"/>
                    <a:pt x="16480" y="4977"/>
                  </a:cubicBezTo>
                  <a:cubicBezTo>
                    <a:pt x="15216" y="1878"/>
                    <a:pt x="12223" y="1"/>
                    <a:pt x="90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5"/>
            <p:cNvSpPr/>
            <p:nvPr/>
          </p:nvSpPr>
          <p:spPr>
            <a:xfrm>
              <a:off x="4363753" y="4129188"/>
              <a:ext cx="169936" cy="645591"/>
            </a:xfrm>
            <a:custGeom>
              <a:avLst/>
              <a:gdLst/>
              <a:ahLst/>
              <a:cxnLst/>
              <a:rect l="l" t="t" r="r" b="b"/>
              <a:pathLst>
                <a:path w="2421" h="9124" extrusionOk="0">
                  <a:moveTo>
                    <a:pt x="1" y="1"/>
                  </a:moveTo>
                  <a:lnTo>
                    <a:pt x="1" y="9124"/>
                  </a:lnTo>
                  <a:lnTo>
                    <a:pt x="2420" y="9124"/>
                  </a:lnTo>
                  <a:lnTo>
                    <a:pt x="2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5"/>
            <p:cNvSpPr/>
            <p:nvPr/>
          </p:nvSpPr>
          <p:spPr>
            <a:xfrm>
              <a:off x="4127340" y="4367502"/>
              <a:ext cx="642753" cy="171304"/>
            </a:xfrm>
            <a:custGeom>
              <a:avLst/>
              <a:gdLst/>
              <a:ahLst/>
              <a:cxnLst/>
              <a:rect l="l" t="t" r="r" b="b"/>
              <a:pathLst>
                <a:path w="9157" h="2421" extrusionOk="0">
                  <a:moveTo>
                    <a:pt x="1" y="1"/>
                  </a:moveTo>
                  <a:lnTo>
                    <a:pt x="1" y="2421"/>
                  </a:lnTo>
                  <a:lnTo>
                    <a:pt x="9156" y="2421"/>
                  </a:lnTo>
                  <a:lnTo>
                    <a:pt x="9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55"/>
          <p:cNvSpPr txBox="1">
            <a:spLocks noGrp="1"/>
          </p:cNvSpPr>
          <p:nvPr>
            <p:ph type="ctrTitle"/>
          </p:nvPr>
        </p:nvSpPr>
        <p:spPr>
          <a:xfrm>
            <a:off x="3829400" y="1065725"/>
            <a:ext cx="4601700" cy="154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300"/>
              <a:t>PHARMACY</a:t>
            </a:r>
            <a:r>
              <a:rPr lang="en"/>
              <a:t> </a:t>
            </a:r>
            <a:r>
              <a:rPr lang="en" sz="3900">
                <a:solidFill>
                  <a:schemeClr val="accent2"/>
                </a:solidFill>
              </a:rPr>
              <a:t>SLIDESHOW</a:t>
            </a:r>
            <a:endParaRPr sz="3900">
              <a:solidFill>
                <a:schemeClr val="accent2"/>
              </a:solidFill>
            </a:endParaRPr>
          </a:p>
        </p:txBody>
      </p:sp>
      <p:sp>
        <p:nvSpPr>
          <p:cNvPr id="1478" name="Google Shape;1478;p55"/>
          <p:cNvSpPr txBox="1">
            <a:spLocks noGrp="1"/>
          </p:cNvSpPr>
          <p:nvPr>
            <p:ph type="subTitle" idx="1"/>
          </p:nvPr>
        </p:nvSpPr>
        <p:spPr>
          <a:xfrm>
            <a:off x="5404275" y="2537450"/>
            <a:ext cx="3026400" cy="73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Give title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60005" y="1987961"/>
            <a:ext cx="7150349" cy="1380227"/>
          </a:xfrm>
          <a:prstGeom prst="rect">
            <a:avLst/>
          </a:prstGeom>
        </p:spPr>
        <p:txBody>
          <a:bodyPr spcFirstLastPara="1" wrap="square" lIns="91425" tIns="91425" rIns="91425" bIns="91425" anchor="ctr" anchorCtr="0">
            <a:noAutofit/>
          </a:bodyPr>
          <a:lstStyle/>
          <a:p>
            <a:r>
              <a:rPr lang="en-US" sz="2400" dirty="0"/>
              <a:t>F. Final selection depends on M. M. and not on repertory.</a:t>
            </a:r>
            <a:endParaRPr sz="2400" dirty="0"/>
          </a:p>
        </p:txBody>
      </p:sp>
    </p:spTree>
    <p:extLst>
      <p:ext uri="{BB962C8B-B14F-4D97-AF65-F5344CB8AC3E}">
        <p14:creationId xmlns:p14="http://schemas.microsoft.com/office/powerpoint/2010/main" val="34879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60005" y="1987961"/>
            <a:ext cx="7150349" cy="1380227"/>
          </a:xfrm>
          <a:prstGeom prst="rect">
            <a:avLst/>
          </a:prstGeom>
        </p:spPr>
        <p:txBody>
          <a:bodyPr spcFirstLastPara="1" wrap="square" lIns="91425" tIns="91425" rIns="91425" bIns="91425" anchor="ctr" anchorCtr="0">
            <a:noAutofit/>
          </a:bodyPr>
          <a:lstStyle/>
          <a:p>
            <a:r>
              <a:rPr lang="en-US" sz="2400" dirty="0"/>
              <a:t> G. Similar rubrics in different repertories carries different number of remedies.</a:t>
            </a:r>
            <a:endParaRPr sz="2400" dirty="0"/>
          </a:p>
        </p:txBody>
      </p:sp>
    </p:spTree>
    <p:extLst>
      <p:ext uri="{BB962C8B-B14F-4D97-AF65-F5344CB8AC3E}">
        <p14:creationId xmlns:p14="http://schemas.microsoft.com/office/powerpoint/2010/main" val="72068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60005" y="1987961"/>
            <a:ext cx="7150349" cy="1380227"/>
          </a:xfrm>
          <a:prstGeom prst="rect">
            <a:avLst/>
          </a:prstGeom>
        </p:spPr>
        <p:txBody>
          <a:bodyPr spcFirstLastPara="1" wrap="square" lIns="91425" tIns="91425" rIns="91425" bIns="91425" anchor="ctr" anchorCtr="0">
            <a:noAutofit/>
          </a:bodyPr>
          <a:lstStyle/>
          <a:p>
            <a:r>
              <a:rPr lang="en-US" sz="2400" dirty="0"/>
              <a:t>H. There are problems of constructions with original repertories and having many misplaced rubrics and sub-rubrics.</a:t>
            </a:r>
            <a:endParaRPr sz="2400" dirty="0"/>
          </a:p>
        </p:txBody>
      </p:sp>
    </p:spTree>
    <p:extLst>
      <p:ext uri="{BB962C8B-B14F-4D97-AF65-F5344CB8AC3E}">
        <p14:creationId xmlns:p14="http://schemas.microsoft.com/office/powerpoint/2010/main" val="367285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60005" y="1987961"/>
            <a:ext cx="7150349" cy="1380227"/>
          </a:xfrm>
          <a:prstGeom prst="rect">
            <a:avLst/>
          </a:prstGeom>
        </p:spPr>
        <p:txBody>
          <a:bodyPr spcFirstLastPara="1" wrap="square" lIns="91425" tIns="91425" rIns="91425" bIns="91425" anchor="ctr" anchorCtr="0">
            <a:noAutofit/>
          </a:bodyPr>
          <a:lstStyle/>
          <a:p>
            <a:r>
              <a:rPr lang="en-US" sz="2400" dirty="0"/>
              <a:t> I. In cases with clear totality calling directly for one remedy, repertory and repertorization is not required.</a:t>
            </a:r>
            <a:endParaRPr sz="2400" dirty="0"/>
          </a:p>
        </p:txBody>
      </p:sp>
    </p:spTree>
    <p:extLst>
      <p:ext uri="{BB962C8B-B14F-4D97-AF65-F5344CB8AC3E}">
        <p14:creationId xmlns:p14="http://schemas.microsoft.com/office/powerpoint/2010/main" val="330926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31" name="Google Shape;1709;p63">
            <a:extLst>
              <a:ext uri="{FF2B5EF4-FFF2-40B4-BE49-F238E27FC236}">
                <a16:creationId xmlns:a16="http://schemas.microsoft.com/office/drawing/2014/main" id="{BB37A12E-D32D-476E-8BDC-533F2F6CD161}"/>
              </a:ext>
            </a:extLst>
          </p:cNvPr>
          <p:cNvSpPr/>
          <p:nvPr/>
        </p:nvSpPr>
        <p:spPr>
          <a:xfrm>
            <a:off x="7064394" y="0"/>
            <a:ext cx="1185577" cy="11376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7"/>
          <p:cNvSpPr/>
          <p:nvPr/>
        </p:nvSpPr>
        <p:spPr>
          <a:xfrm>
            <a:off x="720000" y="1741945"/>
            <a:ext cx="612600" cy="6126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7"/>
          <p:cNvSpPr/>
          <p:nvPr/>
        </p:nvSpPr>
        <p:spPr>
          <a:xfrm>
            <a:off x="720000" y="2423790"/>
            <a:ext cx="612600" cy="61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7"/>
          <p:cNvSpPr/>
          <p:nvPr/>
        </p:nvSpPr>
        <p:spPr>
          <a:xfrm>
            <a:off x="720000" y="3105635"/>
            <a:ext cx="612600" cy="6126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7"/>
          <p:cNvSpPr/>
          <p:nvPr/>
        </p:nvSpPr>
        <p:spPr>
          <a:xfrm>
            <a:off x="720000" y="1060100"/>
            <a:ext cx="612600" cy="61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7"/>
          <p:cNvSpPr txBox="1">
            <a:spLocks noGrp="1"/>
          </p:cNvSpPr>
          <p:nvPr>
            <p:ph type="title"/>
          </p:nvPr>
        </p:nvSpPr>
        <p:spPr>
          <a:xfrm>
            <a:off x="532471"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should not forget other basis for selection of similimum that are as follows:</a:t>
            </a:r>
            <a:endParaRPr dirty="0"/>
          </a:p>
        </p:txBody>
      </p:sp>
      <p:sp>
        <p:nvSpPr>
          <p:cNvPr id="1494" name="Google Shape;1494;p57"/>
          <p:cNvSpPr txBox="1">
            <a:spLocks noGrp="1"/>
          </p:cNvSpPr>
          <p:nvPr>
            <p:ph type="title" idx="2"/>
          </p:nvPr>
        </p:nvSpPr>
        <p:spPr>
          <a:xfrm flipH="1">
            <a:off x="720000" y="1196500"/>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495" name="Google Shape;1495;p57"/>
          <p:cNvSpPr txBox="1">
            <a:spLocks noGrp="1"/>
          </p:cNvSpPr>
          <p:nvPr>
            <p:ph type="title" idx="4"/>
          </p:nvPr>
        </p:nvSpPr>
        <p:spPr>
          <a:xfrm>
            <a:off x="720000" y="1858195"/>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496" name="Google Shape;1496;p57"/>
          <p:cNvSpPr txBox="1">
            <a:spLocks noGrp="1"/>
          </p:cNvSpPr>
          <p:nvPr>
            <p:ph type="title" idx="7"/>
          </p:nvPr>
        </p:nvSpPr>
        <p:spPr>
          <a:xfrm>
            <a:off x="720000" y="2540040"/>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97" name="Google Shape;1497;p57"/>
          <p:cNvSpPr txBox="1">
            <a:spLocks noGrp="1"/>
          </p:cNvSpPr>
          <p:nvPr>
            <p:ph type="title" idx="13"/>
          </p:nvPr>
        </p:nvSpPr>
        <p:spPr>
          <a:xfrm>
            <a:off x="720000" y="3221885"/>
            <a:ext cx="612600" cy="3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498" name="Google Shape;1498;p57"/>
          <p:cNvSpPr txBox="1">
            <a:spLocks noGrp="1"/>
          </p:cNvSpPr>
          <p:nvPr>
            <p:ph type="title" idx="3"/>
          </p:nvPr>
        </p:nvSpPr>
        <p:spPr>
          <a:xfrm>
            <a:off x="1533000" y="1196500"/>
            <a:ext cx="52341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basis of Genius Epidemics.</a:t>
            </a:r>
            <a:endParaRPr dirty="0"/>
          </a:p>
        </p:txBody>
      </p:sp>
      <p:sp>
        <p:nvSpPr>
          <p:cNvPr id="1500" name="Google Shape;1500;p57"/>
          <p:cNvSpPr txBox="1">
            <a:spLocks noGrp="1"/>
          </p:cNvSpPr>
          <p:nvPr>
            <p:ph type="title" idx="8"/>
          </p:nvPr>
        </p:nvSpPr>
        <p:spPr>
          <a:xfrm>
            <a:off x="1532999" y="2540040"/>
            <a:ext cx="5388795"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basis of miasmatic history of the case.</a:t>
            </a:r>
            <a:endParaRPr dirty="0"/>
          </a:p>
        </p:txBody>
      </p:sp>
      <p:sp>
        <p:nvSpPr>
          <p:cNvPr id="1502" name="Google Shape;1502;p57"/>
          <p:cNvSpPr txBox="1">
            <a:spLocks noGrp="1"/>
          </p:cNvSpPr>
          <p:nvPr>
            <p:ph type="title" idx="14"/>
          </p:nvPr>
        </p:nvSpPr>
        <p:spPr>
          <a:xfrm>
            <a:off x="1533000" y="3221885"/>
            <a:ext cx="47334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basis of P.Q.R.S. symptoms.</a:t>
            </a:r>
            <a:endParaRPr dirty="0"/>
          </a:p>
        </p:txBody>
      </p:sp>
      <p:sp>
        <p:nvSpPr>
          <p:cNvPr id="1504" name="Google Shape;1504;p57"/>
          <p:cNvSpPr txBox="1">
            <a:spLocks noGrp="1"/>
          </p:cNvSpPr>
          <p:nvPr>
            <p:ph type="title" idx="5"/>
          </p:nvPr>
        </p:nvSpPr>
        <p:spPr>
          <a:xfrm>
            <a:off x="1533000" y="1844047"/>
            <a:ext cx="5234100" cy="38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basis of causation of illness.</a:t>
            </a:r>
            <a:endParaRPr dirty="0"/>
          </a:p>
        </p:txBody>
      </p:sp>
      <p:sp>
        <p:nvSpPr>
          <p:cNvPr id="19" name="Google Shape;1490;p57">
            <a:extLst>
              <a:ext uri="{FF2B5EF4-FFF2-40B4-BE49-F238E27FC236}">
                <a16:creationId xmlns:a16="http://schemas.microsoft.com/office/drawing/2014/main" id="{3B0F3475-8766-4162-8126-E17997D264F3}"/>
              </a:ext>
            </a:extLst>
          </p:cNvPr>
          <p:cNvSpPr/>
          <p:nvPr/>
        </p:nvSpPr>
        <p:spPr>
          <a:xfrm>
            <a:off x="720000" y="3787480"/>
            <a:ext cx="612600" cy="612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96;p57">
            <a:extLst>
              <a:ext uri="{FF2B5EF4-FFF2-40B4-BE49-F238E27FC236}">
                <a16:creationId xmlns:a16="http://schemas.microsoft.com/office/drawing/2014/main" id="{D6B9C6AE-0307-483A-9730-49EA9450619B}"/>
              </a:ext>
            </a:extLst>
          </p:cNvPr>
          <p:cNvSpPr txBox="1">
            <a:spLocks/>
          </p:cNvSpPr>
          <p:nvPr/>
        </p:nvSpPr>
        <p:spPr>
          <a:xfrm>
            <a:off x="720000" y="3903730"/>
            <a:ext cx="612600" cy="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Josefin Sans"/>
              <a:buNone/>
              <a:defRPr sz="2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9pPr>
          </a:lstStyle>
          <a:p>
            <a:r>
              <a:rPr lang="en" dirty="0"/>
              <a:t>05</a:t>
            </a:r>
          </a:p>
        </p:txBody>
      </p:sp>
      <p:sp>
        <p:nvSpPr>
          <p:cNvPr id="21" name="Google Shape;1491;p57">
            <a:extLst>
              <a:ext uri="{FF2B5EF4-FFF2-40B4-BE49-F238E27FC236}">
                <a16:creationId xmlns:a16="http://schemas.microsoft.com/office/drawing/2014/main" id="{D0031C49-704A-44D4-A786-C04EFDFCCBAC}"/>
              </a:ext>
            </a:extLst>
          </p:cNvPr>
          <p:cNvSpPr/>
          <p:nvPr/>
        </p:nvSpPr>
        <p:spPr>
          <a:xfrm>
            <a:off x="712898" y="4510880"/>
            <a:ext cx="612600" cy="6126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97;p57">
            <a:extLst>
              <a:ext uri="{FF2B5EF4-FFF2-40B4-BE49-F238E27FC236}">
                <a16:creationId xmlns:a16="http://schemas.microsoft.com/office/drawing/2014/main" id="{255A836B-3E65-423E-968D-A5F34F380956}"/>
              </a:ext>
            </a:extLst>
          </p:cNvPr>
          <p:cNvSpPr txBox="1">
            <a:spLocks/>
          </p:cNvSpPr>
          <p:nvPr/>
        </p:nvSpPr>
        <p:spPr>
          <a:xfrm>
            <a:off x="712898" y="4627130"/>
            <a:ext cx="612600" cy="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Josefin Sans"/>
              <a:buNone/>
              <a:defRPr sz="2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4000"/>
              <a:buFont typeface="Josefin Sans"/>
              <a:buNone/>
              <a:defRPr sz="4000" b="0" i="0" u="none" strike="noStrike" cap="none">
                <a:solidFill>
                  <a:schemeClr val="dk1"/>
                </a:solidFill>
                <a:latin typeface="Josefin Sans"/>
                <a:ea typeface="Josefin Sans"/>
                <a:cs typeface="Josefin Sans"/>
                <a:sym typeface="Josefin Sans"/>
              </a:defRPr>
            </a:lvl9pPr>
          </a:lstStyle>
          <a:p>
            <a:r>
              <a:rPr lang="en" dirty="0"/>
              <a:t>06</a:t>
            </a:r>
          </a:p>
        </p:txBody>
      </p:sp>
      <p:sp>
        <p:nvSpPr>
          <p:cNvPr id="29" name="Google Shape;1502;p57">
            <a:extLst>
              <a:ext uri="{FF2B5EF4-FFF2-40B4-BE49-F238E27FC236}">
                <a16:creationId xmlns:a16="http://schemas.microsoft.com/office/drawing/2014/main" id="{9E50334F-9043-4373-9076-D46E296212F2}"/>
              </a:ext>
            </a:extLst>
          </p:cNvPr>
          <p:cNvSpPr txBox="1">
            <a:spLocks/>
          </p:cNvSpPr>
          <p:nvPr/>
        </p:nvSpPr>
        <p:spPr>
          <a:xfrm>
            <a:off x="1533000" y="3903730"/>
            <a:ext cx="6398888" cy="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Josefin Sans"/>
              <a:buNone/>
              <a:defRPr sz="1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9pPr>
          </a:lstStyle>
          <a:p>
            <a:r>
              <a:rPr lang="en-US" dirty="0"/>
              <a:t>The basis of pathological characteristic symptoms.</a:t>
            </a:r>
            <a:endParaRPr lang="en-IN" dirty="0"/>
          </a:p>
        </p:txBody>
      </p:sp>
      <p:sp>
        <p:nvSpPr>
          <p:cNvPr id="30" name="Google Shape;1502;p57">
            <a:extLst>
              <a:ext uri="{FF2B5EF4-FFF2-40B4-BE49-F238E27FC236}">
                <a16:creationId xmlns:a16="http://schemas.microsoft.com/office/drawing/2014/main" id="{8AD91DB0-7B2C-490D-B3CB-1D9F826F335C}"/>
              </a:ext>
            </a:extLst>
          </p:cNvPr>
          <p:cNvSpPr txBox="1">
            <a:spLocks/>
          </p:cNvSpPr>
          <p:nvPr/>
        </p:nvSpPr>
        <p:spPr>
          <a:xfrm>
            <a:off x="1533000" y="4627130"/>
            <a:ext cx="5824730" cy="380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Josefin Sans"/>
              <a:buNone/>
              <a:defRPr sz="1800" b="1" i="0" u="none" strike="noStrike" cap="none">
                <a:solidFill>
                  <a:schemeClr val="dk1"/>
                </a:solidFill>
                <a:latin typeface="Josefin Sans"/>
                <a:ea typeface="Josefin Sans"/>
                <a:cs typeface="Josefin Sans"/>
                <a:sym typeface="Josefin Sans"/>
              </a:defRPr>
            </a:lvl1pPr>
            <a:lvl2pPr marR="0" lvl="1"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2pPr>
            <a:lvl3pPr marR="0" lvl="2"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3pPr>
            <a:lvl4pPr marR="0" lvl="3"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4pPr>
            <a:lvl5pPr marR="0" lvl="4"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5pPr>
            <a:lvl6pPr marR="0" lvl="5"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6pPr>
            <a:lvl7pPr marR="0" lvl="6"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7pPr>
            <a:lvl8pPr marR="0" lvl="7"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8pPr>
            <a:lvl9pPr marR="0" lvl="8" algn="l" rtl="0">
              <a:lnSpc>
                <a:spcPct val="100000"/>
              </a:lnSpc>
              <a:spcBef>
                <a:spcPts val="0"/>
              </a:spcBef>
              <a:spcAft>
                <a:spcPts val="0"/>
              </a:spcAft>
              <a:buClr>
                <a:schemeClr val="dk1"/>
              </a:buClr>
              <a:buSzPts val="2000"/>
              <a:buFont typeface="Josefin Sans"/>
              <a:buNone/>
              <a:defRPr sz="2000" b="0" i="0" u="none" strike="noStrike" cap="none">
                <a:solidFill>
                  <a:schemeClr val="dk1"/>
                </a:solidFill>
                <a:latin typeface="Josefin Sans"/>
                <a:ea typeface="Josefin Sans"/>
                <a:cs typeface="Josefin Sans"/>
                <a:sym typeface="Josefin Sans"/>
              </a:defRPr>
            </a:lvl9pPr>
          </a:lstStyle>
          <a:p>
            <a:r>
              <a:rPr lang="en-US" dirty="0"/>
              <a:t>The basis of pathological Investigations, etc.</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750"/>
                                        <p:tgtEl>
                                          <p:spTgt spid="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4"/>
        <p:cNvGrpSpPr/>
        <p:nvPr/>
      </p:nvGrpSpPr>
      <p:grpSpPr>
        <a:xfrm>
          <a:off x="0" y="0"/>
          <a:ext cx="0" cy="0"/>
          <a:chOff x="0" y="0"/>
          <a:chExt cx="0" cy="0"/>
        </a:xfrm>
      </p:grpSpPr>
      <p:sp>
        <p:nvSpPr>
          <p:cNvPr id="1725" name="Google Shape;1725;p65"/>
          <p:cNvSpPr/>
          <p:nvPr/>
        </p:nvSpPr>
        <p:spPr>
          <a:xfrm>
            <a:off x="0" y="4127500"/>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p:cNvSpPr txBox="1">
            <a:spLocks noGrp="1"/>
          </p:cNvSpPr>
          <p:nvPr>
            <p:ph type="subTitle" idx="1"/>
          </p:nvPr>
        </p:nvSpPr>
        <p:spPr>
          <a:xfrm>
            <a:off x="3268175" y="1158330"/>
            <a:ext cx="5382316" cy="1112400"/>
          </a:xfrm>
          <a:prstGeom prst="rect">
            <a:avLst/>
          </a:prstGeom>
        </p:spPr>
        <p:txBody>
          <a:bodyPr spcFirstLastPara="1" wrap="square" lIns="91425" tIns="91425" rIns="91425" bIns="91425" anchor="t" anchorCtr="0">
            <a:noAutofit/>
          </a:bodyPr>
          <a:lstStyle/>
          <a:p>
            <a:pPr marL="0" lvl="0" indent="0" algn="l"/>
            <a:r>
              <a:rPr lang="en-US" dirty="0"/>
              <a:t>To use repertory artistically there are few things to be followed i.e. know your repertory in detail, its construction, philosophy, advantages &amp; disadvantages and principles to follow while using it. </a:t>
            </a:r>
            <a:endParaRPr dirty="0"/>
          </a:p>
        </p:txBody>
      </p:sp>
      <p:grpSp>
        <p:nvGrpSpPr>
          <p:cNvPr id="1728" name="Google Shape;1728;p65"/>
          <p:cNvGrpSpPr/>
          <p:nvPr/>
        </p:nvGrpSpPr>
        <p:grpSpPr>
          <a:xfrm>
            <a:off x="720000" y="552510"/>
            <a:ext cx="2093100" cy="4051482"/>
            <a:chOff x="720000" y="552510"/>
            <a:chExt cx="2093100" cy="4051482"/>
          </a:xfrm>
        </p:grpSpPr>
        <p:sp>
          <p:nvSpPr>
            <p:cNvPr id="1729" name="Google Shape;1729;p65"/>
            <p:cNvSpPr/>
            <p:nvPr/>
          </p:nvSpPr>
          <p:spPr>
            <a:xfrm>
              <a:off x="720000" y="552510"/>
              <a:ext cx="1971900" cy="1971900"/>
            </a:xfrm>
            <a:prstGeom prst="ellipse">
              <a:avLst/>
            </a:prstGeom>
            <a:solidFill>
              <a:srgbClr val="FFFFFF">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0" name="Google Shape;1730;p65"/>
            <p:cNvGrpSpPr/>
            <p:nvPr/>
          </p:nvGrpSpPr>
          <p:grpSpPr>
            <a:xfrm>
              <a:off x="883650" y="744832"/>
              <a:ext cx="1929450" cy="3859160"/>
              <a:chOff x="0" y="741750"/>
              <a:chExt cx="1929450" cy="3862250"/>
            </a:xfrm>
          </p:grpSpPr>
          <p:sp>
            <p:nvSpPr>
              <p:cNvPr id="1731" name="Google Shape;1731;p65"/>
              <p:cNvSpPr/>
              <p:nvPr/>
            </p:nvSpPr>
            <p:spPr>
              <a:xfrm>
                <a:off x="0" y="1878875"/>
                <a:ext cx="475850" cy="1101225"/>
              </a:xfrm>
              <a:custGeom>
                <a:avLst/>
                <a:gdLst/>
                <a:ahLst/>
                <a:cxnLst/>
                <a:rect l="l" t="t" r="r" b="b"/>
                <a:pathLst>
                  <a:path w="19034" h="44049" extrusionOk="0">
                    <a:moveTo>
                      <a:pt x="10768" y="0"/>
                    </a:moveTo>
                    <a:cubicBezTo>
                      <a:pt x="10768" y="0"/>
                      <a:pt x="9279" y="20807"/>
                      <a:pt x="5194" y="30688"/>
                    </a:cubicBezTo>
                    <a:cubicBezTo>
                      <a:pt x="4845" y="31543"/>
                      <a:pt x="4402" y="32398"/>
                      <a:pt x="3927" y="33189"/>
                    </a:cubicBezTo>
                    <a:cubicBezTo>
                      <a:pt x="2470" y="33981"/>
                      <a:pt x="1774" y="34393"/>
                      <a:pt x="1457" y="34583"/>
                    </a:cubicBezTo>
                    <a:cubicBezTo>
                      <a:pt x="1299" y="34678"/>
                      <a:pt x="1204" y="34836"/>
                      <a:pt x="1204" y="35026"/>
                    </a:cubicBezTo>
                    <a:lnTo>
                      <a:pt x="1204" y="35596"/>
                    </a:lnTo>
                    <a:cubicBezTo>
                      <a:pt x="1204" y="35880"/>
                      <a:pt x="1458" y="36113"/>
                      <a:pt x="1761" y="36113"/>
                    </a:cubicBezTo>
                    <a:cubicBezTo>
                      <a:pt x="1796" y="36113"/>
                      <a:pt x="1832" y="36110"/>
                      <a:pt x="1869" y="36103"/>
                    </a:cubicBezTo>
                    <a:lnTo>
                      <a:pt x="4212" y="35533"/>
                    </a:lnTo>
                    <a:lnTo>
                      <a:pt x="4275" y="35470"/>
                    </a:lnTo>
                    <a:lnTo>
                      <a:pt x="4275" y="35470"/>
                    </a:lnTo>
                    <a:cubicBezTo>
                      <a:pt x="4275" y="35470"/>
                      <a:pt x="1963" y="39048"/>
                      <a:pt x="222" y="40695"/>
                    </a:cubicBezTo>
                    <a:cubicBezTo>
                      <a:pt x="0" y="40885"/>
                      <a:pt x="0" y="41202"/>
                      <a:pt x="158" y="41423"/>
                    </a:cubicBezTo>
                    <a:cubicBezTo>
                      <a:pt x="257" y="41554"/>
                      <a:pt x="406" y="41617"/>
                      <a:pt x="557" y="41617"/>
                    </a:cubicBezTo>
                    <a:cubicBezTo>
                      <a:pt x="699" y="41617"/>
                      <a:pt x="843" y="41562"/>
                      <a:pt x="950" y="41455"/>
                    </a:cubicBezTo>
                    <a:cubicBezTo>
                      <a:pt x="1837" y="40568"/>
                      <a:pt x="3990" y="38320"/>
                      <a:pt x="4782" y="37021"/>
                    </a:cubicBezTo>
                    <a:lnTo>
                      <a:pt x="4782" y="37021"/>
                    </a:lnTo>
                    <a:cubicBezTo>
                      <a:pt x="4085" y="38636"/>
                      <a:pt x="1679" y="41423"/>
                      <a:pt x="823" y="42405"/>
                    </a:cubicBezTo>
                    <a:cubicBezTo>
                      <a:pt x="633" y="42595"/>
                      <a:pt x="633" y="42880"/>
                      <a:pt x="823" y="43102"/>
                    </a:cubicBezTo>
                    <a:cubicBezTo>
                      <a:pt x="918" y="43197"/>
                      <a:pt x="1045" y="43228"/>
                      <a:pt x="1172" y="43228"/>
                    </a:cubicBezTo>
                    <a:cubicBezTo>
                      <a:pt x="1299" y="43228"/>
                      <a:pt x="1425" y="43197"/>
                      <a:pt x="1520" y="43102"/>
                    </a:cubicBezTo>
                    <a:cubicBezTo>
                      <a:pt x="2755" y="41930"/>
                      <a:pt x="3864" y="40663"/>
                      <a:pt x="4877" y="39333"/>
                    </a:cubicBezTo>
                    <a:lnTo>
                      <a:pt x="4877" y="39333"/>
                    </a:lnTo>
                    <a:cubicBezTo>
                      <a:pt x="3420" y="41677"/>
                      <a:pt x="3040" y="42373"/>
                      <a:pt x="2217" y="43323"/>
                    </a:cubicBezTo>
                    <a:cubicBezTo>
                      <a:pt x="2059" y="43482"/>
                      <a:pt x="2059" y="43703"/>
                      <a:pt x="2217" y="43893"/>
                    </a:cubicBezTo>
                    <a:cubicBezTo>
                      <a:pt x="2299" y="43992"/>
                      <a:pt x="2424" y="44048"/>
                      <a:pt x="2552" y="44048"/>
                    </a:cubicBezTo>
                    <a:cubicBezTo>
                      <a:pt x="2670" y="44048"/>
                      <a:pt x="2791" y="44000"/>
                      <a:pt x="2882" y="43893"/>
                    </a:cubicBezTo>
                    <a:cubicBezTo>
                      <a:pt x="3832" y="42912"/>
                      <a:pt x="4719" y="41867"/>
                      <a:pt x="5510" y="40727"/>
                    </a:cubicBezTo>
                    <a:lnTo>
                      <a:pt x="5510" y="40727"/>
                    </a:lnTo>
                    <a:cubicBezTo>
                      <a:pt x="4782" y="42057"/>
                      <a:pt x="4339" y="42785"/>
                      <a:pt x="4085" y="43197"/>
                    </a:cubicBezTo>
                    <a:cubicBezTo>
                      <a:pt x="3959" y="43387"/>
                      <a:pt x="3990" y="43672"/>
                      <a:pt x="4180" y="43830"/>
                    </a:cubicBezTo>
                    <a:cubicBezTo>
                      <a:pt x="4275" y="43925"/>
                      <a:pt x="4402" y="43957"/>
                      <a:pt x="4529" y="43957"/>
                    </a:cubicBezTo>
                    <a:cubicBezTo>
                      <a:pt x="4719" y="43957"/>
                      <a:pt x="4877" y="43862"/>
                      <a:pt x="4972" y="43703"/>
                    </a:cubicBezTo>
                    <a:cubicBezTo>
                      <a:pt x="5922" y="41898"/>
                      <a:pt x="8867" y="36198"/>
                      <a:pt x="9247" y="34108"/>
                    </a:cubicBezTo>
                    <a:cubicBezTo>
                      <a:pt x="9247" y="34108"/>
                      <a:pt x="9469" y="33633"/>
                      <a:pt x="9817" y="32778"/>
                    </a:cubicBezTo>
                    <a:cubicBezTo>
                      <a:pt x="11876" y="27742"/>
                      <a:pt x="19033" y="9754"/>
                      <a:pt x="18431" y="1837"/>
                    </a:cubicBezTo>
                    <a:cubicBezTo>
                      <a:pt x="15676" y="697"/>
                      <a:pt x="10768" y="0"/>
                      <a:pt x="10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p:cNvSpPr/>
              <p:nvPr/>
            </p:nvSpPr>
            <p:spPr>
              <a:xfrm>
                <a:off x="1080700" y="1788625"/>
                <a:ext cx="652400" cy="548225"/>
              </a:xfrm>
              <a:custGeom>
                <a:avLst/>
                <a:gdLst/>
                <a:ahLst/>
                <a:cxnLst/>
                <a:rect l="l" t="t" r="r" b="b"/>
                <a:pathLst>
                  <a:path w="26096" h="21929" extrusionOk="0">
                    <a:moveTo>
                      <a:pt x="6176" y="0"/>
                    </a:moveTo>
                    <a:lnTo>
                      <a:pt x="0" y="5669"/>
                    </a:lnTo>
                    <a:cubicBezTo>
                      <a:pt x="0" y="5669"/>
                      <a:pt x="2312" y="12003"/>
                      <a:pt x="4497" y="17988"/>
                    </a:cubicBezTo>
                    <a:cubicBezTo>
                      <a:pt x="5453" y="20549"/>
                      <a:pt x="7816" y="21929"/>
                      <a:pt x="10200" y="21929"/>
                    </a:cubicBezTo>
                    <a:cubicBezTo>
                      <a:pt x="12002" y="21929"/>
                      <a:pt x="13816" y="21140"/>
                      <a:pt x="15043" y="19476"/>
                    </a:cubicBezTo>
                    <a:lnTo>
                      <a:pt x="18685" y="14504"/>
                    </a:lnTo>
                    <a:lnTo>
                      <a:pt x="19667" y="13206"/>
                    </a:lnTo>
                    <a:lnTo>
                      <a:pt x="21757" y="10387"/>
                    </a:lnTo>
                    <a:cubicBezTo>
                      <a:pt x="21783" y="10388"/>
                      <a:pt x="21809" y="10389"/>
                      <a:pt x="21834" y="10389"/>
                    </a:cubicBezTo>
                    <a:cubicBezTo>
                      <a:pt x="22882" y="10389"/>
                      <a:pt x="23858" y="9762"/>
                      <a:pt x="24291" y="8804"/>
                    </a:cubicBezTo>
                    <a:lnTo>
                      <a:pt x="25874" y="5099"/>
                    </a:lnTo>
                    <a:cubicBezTo>
                      <a:pt x="26096" y="4529"/>
                      <a:pt x="25716" y="3927"/>
                      <a:pt x="25114" y="3927"/>
                    </a:cubicBezTo>
                    <a:lnTo>
                      <a:pt x="20744" y="3864"/>
                    </a:lnTo>
                    <a:cubicBezTo>
                      <a:pt x="20332" y="3864"/>
                      <a:pt x="19984" y="4117"/>
                      <a:pt x="19889" y="4529"/>
                    </a:cubicBezTo>
                    <a:lnTo>
                      <a:pt x="19540" y="5985"/>
                    </a:lnTo>
                    <a:cubicBezTo>
                      <a:pt x="19488" y="6212"/>
                      <a:pt x="19302" y="6333"/>
                      <a:pt x="19113" y="6333"/>
                    </a:cubicBezTo>
                    <a:cubicBezTo>
                      <a:pt x="18959" y="6333"/>
                      <a:pt x="18802" y="6252"/>
                      <a:pt x="18717" y="6080"/>
                    </a:cubicBezTo>
                    <a:lnTo>
                      <a:pt x="18178" y="4972"/>
                    </a:lnTo>
                    <a:cubicBezTo>
                      <a:pt x="18040" y="4705"/>
                      <a:pt x="17811" y="4593"/>
                      <a:pt x="17582" y="4593"/>
                    </a:cubicBezTo>
                    <a:cubicBezTo>
                      <a:pt x="17132" y="4593"/>
                      <a:pt x="16681" y="5028"/>
                      <a:pt x="16912" y="5574"/>
                    </a:cubicBezTo>
                    <a:lnTo>
                      <a:pt x="17925" y="7886"/>
                    </a:lnTo>
                    <a:lnTo>
                      <a:pt x="16152" y="9944"/>
                    </a:lnTo>
                    <a:lnTo>
                      <a:pt x="12256" y="14441"/>
                    </a:lnTo>
                    <a:cubicBezTo>
                      <a:pt x="12017" y="14669"/>
                      <a:pt x="11721" y="14773"/>
                      <a:pt x="11428" y="14773"/>
                    </a:cubicBezTo>
                    <a:cubicBezTo>
                      <a:pt x="10905" y="14773"/>
                      <a:pt x="10392" y="14439"/>
                      <a:pt x="10229" y="13871"/>
                    </a:cubicBezTo>
                    <a:cubicBezTo>
                      <a:pt x="9058" y="9659"/>
                      <a:pt x="6398" y="127"/>
                      <a:pt x="6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p:cNvSpPr/>
              <p:nvPr/>
            </p:nvSpPr>
            <p:spPr>
              <a:xfrm>
                <a:off x="460775" y="4070350"/>
                <a:ext cx="200325" cy="528125"/>
              </a:xfrm>
              <a:custGeom>
                <a:avLst/>
                <a:gdLst/>
                <a:ahLst/>
                <a:cxnLst/>
                <a:rect l="l" t="t" r="r" b="b"/>
                <a:pathLst>
                  <a:path w="8013" h="21125" extrusionOk="0">
                    <a:moveTo>
                      <a:pt x="0" y="1"/>
                    </a:moveTo>
                    <a:lnTo>
                      <a:pt x="3357" y="21124"/>
                    </a:lnTo>
                    <a:lnTo>
                      <a:pt x="8013"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p:cNvSpPr/>
              <p:nvPr/>
            </p:nvSpPr>
            <p:spPr>
              <a:xfrm>
                <a:off x="690375" y="1376125"/>
                <a:ext cx="207450" cy="303250"/>
              </a:xfrm>
              <a:custGeom>
                <a:avLst/>
                <a:gdLst/>
                <a:ahLst/>
                <a:cxnLst/>
                <a:rect l="l" t="t" r="r" b="b"/>
                <a:pathLst>
                  <a:path w="8298" h="12130" extrusionOk="0">
                    <a:moveTo>
                      <a:pt x="6936" y="1"/>
                    </a:moveTo>
                    <a:lnTo>
                      <a:pt x="792" y="602"/>
                    </a:lnTo>
                    <a:lnTo>
                      <a:pt x="507" y="3801"/>
                    </a:lnTo>
                    <a:lnTo>
                      <a:pt x="1" y="9976"/>
                    </a:lnTo>
                    <a:lnTo>
                      <a:pt x="4276" y="12130"/>
                    </a:lnTo>
                    <a:lnTo>
                      <a:pt x="8298" y="9280"/>
                    </a:lnTo>
                    <a:lnTo>
                      <a:pt x="7506" y="3927"/>
                    </a:lnTo>
                    <a:lnTo>
                      <a:pt x="69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p:cNvSpPr/>
              <p:nvPr/>
            </p:nvSpPr>
            <p:spPr>
              <a:xfrm>
                <a:off x="703050" y="1376125"/>
                <a:ext cx="175000" cy="130650"/>
              </a:xfrm>
              <a:custGeom>
                <a:avLst/>
                <a:gdLst/>
                <a:ahLst/>
                <a:cxnLst/>
                <a:rect l="l" t="t" r="r" b="b"/>
                <a:pathLst>
                  <a:path w="7000" h="5226" extrusionOk="0">
                    <a:moveTo>
                      <a:pt x="6429" y="1"/>
                    </a:moveTo>
                    <a:lnTo>
                      <a:pt x="285" y="602"/>
                    </a:lnTo>
                    <a:lnTo>
                      <a:pt x="0" y="3801"/>
                    </a:lnTo>
                    <a:cubicBezTo>
                      <a:pt x="1235" y="4529"/>
                      <a:pt x="2597" y="5036"/>
                      <a:pt x="3991" y="5226"/>
                    </a:cubicBezTo>
                    <a:cubicBezTo>
                      <a:pt x="5067" y="5004"/>
                      <a:pt x="6112" y="4561"/>
                      <a:pt x="6999" y="3927"/>
                    </a:cubicBezTo>
                    <a:lnTo>
                      <a:pt x="6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p:cNvSpPr/>
              <p:nvPr/>
            </p:nvSpPr>
            <p:spPr>
              <a:xfrm>
                <a:off x="542325" y="843150"/>
                <a:ext cx="498800" cy="606625"/>
              </a:xfrm>
              <a:custGeom>
                <a:avLst/>
                <a:gdLst/>
                <a:ahLst/>
                <a:cxnLst/>
                <a:rect l="l" t="t" r="r" b="b"/>
                <a:pathLst>
                  <a:path w="19952" h="24265" extrusionOk="0">
                    <a:moveTo>
                      <a:pt x="8850" y="0"/>
                    </a:moveTo>
                    <a:cubicBezTo>
                      <a:pt x="5792" y="0"/>
                      <a:pt x="2622" y="1319"/>
                      <a:pt x="95" y="4883"/>
                    </a:cubicBezTo>
                    <a:cubicBezTo>
                      <a:pt x="0" y="6593"/>
                      <a:pt x="64" y="8335"/>
                      <a:pt x="222" y="10045"/>
                    </a:cubicBezTo>
                    <a:cubicBezTo>
                      <a:pt x="412" y="12136"/>
                      <a:pt x="855" y="14194"/>
                      <a:pt x="1552" y="16189"/>
                    </a:cubicBezTo>
                    <a:cubicBezTo>
                      <a:pt x="2914" y="20021"/>
                      <a:pt x="5542" y="23536"/>
                      <a:pt x="10420" y="24265"/>
                    </a:cubicBezTo>
                    <a:cubicBezTo>
                      <a:pt x="13871" y="23568"/>
                      <a:pt x="16785" y="20401"/>
                      <a:pt x="18432" y="16189"/>
                    </a:cubicBezTo>
                    <a:cubicBezTo>
                      <a:pt x="19065" y="14574"/>
                      <a:pt x="19477" y="12896"/>
                      <a:pt x="19730" y="11185"/>
                    </a:cubicBezTo>
                    <a:cubicBezTo>
                      <a:pt x="19889" y="9950"/>
                      <a:pt x="19952" y="8684"/>
                      <a:pt x="19889" y="7449"/>
                    </a:cubicBezTo>
                    <a:cubicBezTo>
                      <a:pt x="19542" y="4309"/>
                      <a:pt x="14378" y="0"/>
                      <a:pt x="8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p:cNvSpPr/>
              <p:nvPr/>
            </p:nvSpPr>
            <p:spPr>
              <a:xfrm>
                <a:off x="971450" y="893975"/>
                <a:ext cx="137775" cy="283450"/>
              </a:xfrm>
              <a:custGeom>
                <a:avLst/>
                <a:gdLst/>
                <a:ahLst/>
                <a:cxnLst/>
                <a:rect l="l" t="t" r="r" b="b"/>
                <a:pathLst>
                  <a:path w="5511" h="11338" extrusionOk="0">
                    <a:moveTo>
                      <a:pt x="1995" y="0"/>
                    </a:moveTo>
                    <a:cubicBezTo>
                      <a:pt x="1995" y="0"/>
                      <a:pt x="1013" y="1140"/>
                      <a:pt x="0" y="2185"/>
                    </a:cubicBezTo>
                    <a:cubicBezTo>
                      <a:pt x="1900" y="4212"/>
                      <a:pt x="665" y="11338"/>
                      <a:pt x="665" y="11338"/>
                    </a:cubicBezTo>
                    <a:lnTo>
                      <a:pt x="2755" y="11338"/>
                    </a:lnTo>
                    <a:cubicBezTo>
                      <a:pt x="5510" y="2344"/>
                      <a:pt x="1995" y="0"/>
                      <a:pt x="1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p:cNvSpPr/>
              <p:nvPr/>
            </p:nvSpPr>
            <p:spPr>
              <a:xfrm>
                <a:off x="412625" y="741750"/>
                <a:ext cx="663850" cy="480025"/>
              </a:xfrm>
              <a:custGeom>
                <a:avLst/>
                <a:gdLst/>
                <a:ahLst/>
                <a:cxnLst/>
                <a:rect l="l" t="t" r="r" b="b"/>
                <a:pathLst>
                  <a:path w="26554" h="19201" extrusionOk="0">
                    <a:moveTo>
                      <a:pt x="11379" y="1"/>
                    </a:moveTo>
                    <a:cubicBezTo>
                      <a:pt x="8785" y="1"/>
                      <a:pt x="5975" y="1228"/>
                      <a:pt x="5315" y="4474"/>
                    </a:cubicBezTo>
                    <a:cubicBezTo>
                      <a:pt x="5154" y="4432"/>
                      <a:pt x="4995" y="4412"/>
                      <a:pt x="4839" y="4412"/>
                    </a:cubicBezTo>
                    <a:cubicBezTo>
                      <a:pt x="1818" y="4412"/>
                      <a:pt x="1" y="12073"/>
                      <a:pt x="4428" y="18187"/>
                    </a:cubicBezTo>
                    <a:cubicBezTo>
                      <a:pt x="4872" y="18408"/>
                      <a:pt x="5252" y="18757"/>
                      <a:pt x="5505" y="19200"/>
                    </a:cubicBezTo>
                    <a:lnTo>
                      <a:pt x="5442" y="19042"/>
                    </a:lnTo>
                    <a:cubicBezTo>
                      <a:pt x="5442" y="19042"/>
                      <a:pt x="7247" y="13215"/>
                      <a:pt x="6202" y="8274"/>
                    </a:cubicBezTo>
                    <a:lnTo>
                      <a:pt x="6202" y="8274"/>
                    </a:lnTo>
                    <a:cubicBezTo>
                      <a:pt x="9211" y="9606"/>
                      <a:pt x="13768" y="10777"/>
                      <a:pt x="17662" y="10777"/>
                    </a:cubicBezTo>
                    <a:cubicBezTo>
                      <a:pt x="20900" y="10777"/>
                      <a:pt x="23679" y="9967"/>
                      <a:pt x="24728" y="7768"/>
                    </a:cubicBezTo>
                    <a:cubicBezTo>
                      <a:pt x="26553" y="3890"/>
                      <a:pt x="25031" y="2527"/>
                      <a:pt x="23214" y="2527"/>
                    </a:cubicBezTo>
                    <a:cubicBezTo>
                      <a:pt x="22761" y="2527"/>
                      <a:pt x="22289" y="2612"/>
                      <a:pt x="21846" y="2764"/>
                    </a:cubicBezTo>
                    <a:cubicBezTo>
                      <a:pt x="21846" y="1160"/>
                      <a:pt x="20595" y="84"/>
                      <a:pt x="19093" y="84"/>
                    </a:cubicBezTo>
                    <a:cubicBezTo>
                      <a:pt x="18045" y="84"/>
                      <a:pt x="16875" y="608"/>
                      <a:pt x="15924" y="1845"/>
                    </a:cubicBezTo>
                    <a:cubicBezTo>
                      <a:pt x="15274" y="739"/>
                      <a:pt x="13391" y="1"/>
                      <a:pt x="11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p:cNvSpPr/>
              <p:nvPr/>
            </p:nvSpPr>
            <p:spPr>
              <a:xfrm>
                <a:off x="960350" y="4070350"/>
                <a:ext cx="200325" cy="528125"/>
              </a:xfrm>
              <a:custGeom>
                <a:avLst/>
                <a:gdLst/>
                <a:ahLst/>
                <a:cxnLst/>
                <a:rect l="l" t="t" r="r" b="b"/>
                <a:pathLst>
                  <a:path w="8013" h="21125" extrusionOk="0">
                    <a:moveTo>
                      <a:pt x="1" y="1"/>
                    </a:moveTo>
                    <a:lnTo>
                      <a:pt x="1" y="21124"/>
                    </a:lnTo>
                    <a:lnTo>
                      <a:pt x="4656"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p:cNvSpPr/>
              <p:nvPr/>
            </p:nvSpPr>
            <p:spPr>
              <a:xfrm>
                <a:off x="960350" y="4470175"/>
                <a:ext cx="394300" cy="133825"/>
              </a:xfrm>
              <a:custGeom>
                <a:avLst/>
                <a:gdLst/>
                <a:ahLst/>
                <a:cxnLst/>
                <a:rect l="l" t="t" r="r" b="b"/>
                <a:pathLst>
                  <a:path w="15772" h="5353" extrusionOk="0">
                    <a:moveTo>
                      <a:pt x="1" y="1"/>
                    </a:moveTo>
                    <a:lnTo>
                      <a:pt x="1" y="761"/>
                    </a:lnTo>
                    <a:lnTo>
                      <a:pt x="1" y="5353"/>
                    </a:lnTo>
                    <a:lnTo>
                      <a:pt x="15772" y="5353"/>
                    </a:lnTo>
                    <a:lnTo>
                      <a:pt x="5479" y="1"/>
                    </a:lnTo>
                    <a:cubicBezTo>
                      <a:pt x="5479" y="1"/>
                      <a:pt x="4044" y="733"/>
                      <a:pt x="2420" y="733"/>
                    </a:cubicBezTo>
                    <a:cubicBezTo>
                      <a:pt x="1609" y="733"/>
                      <a:pt x="750" y="55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p:cNvSpPr/>
              <p:nvPr/>
            </p:nvSpPr>
            <p:spPr>
              <a:xfrm>
                <a:off x="324600" y="2399825"/>
                <a:ext cx="911300" cy="2016550"/>
              </a:xfrm>
              <a:custGeom>
                <a:avLst/>
                <a:gdLst/>
                <a:ahLst/>
                <a:cxnLst/>
                <a:rect l="l" t="t" r="r" b="b"/>
                <a:pathLst>
                  <a:path w="36452" h="80662" extrusionOk="0">
                    <a:moveTo>
                      <a:pt x="6524" y="0"/>
                    </a:moveTo>
                    <a:lnTo>
                      <a:pt x="5447" y="9754"/>
                    </a:lnTo>
                    <a:lnTo>
                      <a:pt x="5321" y="10895"/>
                    </a:lnTo>
                    <a:lnTo>
                      <a:pt x="5004" y="13966"/>
                    </a:lnTo>
                    <a:lnTo>
                      <a:pt x="4782" y="15867"/>
                    </a:lnTo>
                    <a:lnTo>
                      <a:pt x="285" y="76513"/>
                    </a:lnTo>
                    <a:lnTo>
                      <a:pt x="222" y="77684"/>
                    </a:lnTo>
                    <a:lnTo>
                      <a:pt x="0" y="80661"/>
                    </a:lnTo>
                    <a:lnTo>
                      <a:pt x="14568" y="80661"/>
                    </a:lnTo>
                    <a:lnTo>
                      <a:pt x="14790" y="77684"/>
                    </a:lnTo>
                    <a:lnTo>
                      <a:pt x="14885" y="76513"/>
                    </a:lnTo>
                    <a:lnTo>
                      <a:pt x="18558" y="30719"/>
                    </a:lnTo>
                    <a:lnTo>
                      <a:pt x="21947" y="76513"/>
                    </a:lnTo>
                    <a:lnTo>
                      <a:pt x="22042" y="77684"/>
                    </a:lnTo>
                    <a:lnTo>
                      <a:pt x="22264" y="80661"/>
                    </a:lnTo>
                    <a:lnTo>
                      <a:pt x="36452" y="80661"/>
                    </a:lnTo>
                    <a:lnTo>
                      <a:pt x="36230" y="77684"/>
                    </a:lnTo>
                    <a:lnTo>
                      <a:pt x="36166" y="76513"/>
                    </a:lnTo>
                    <a:lnTo>
                      <a:pt x="32018" y="15867"/>
                    </a:lnTo>
                    <a:lnTo>
                      <a:pt x="31828" y="13966"/>
                    </a:lnTo>
                    <a:lnTo>
                      <a:pt x="31479" y="10895"/>
                    </a:lnTo>
                    <a:lnTo>
                      <a:pt x="31353" y="9754"/>
                    </a:lnTo>
                    <a:lnTo>
                      <a:pt x="30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p:cNvSpPr/>
              <p:nvPr/>
            </p:nvSpPr>
            <p:spPr>
              <a:xfrm>
                <a:off x="444150" y="2399825"/>
                <a:ext cx="340475" cy="396675"/>
              </a:xfrm>
              <a:custGeom>
                <a:avLst/>
                <a:gdLst/>
                <a:ahLst/>
                <a:cxnLst/>
                <a:rect l="l" t="t" r="r" b="b"/>
                <a:pathLst>
                  <a:path w="13619" h="15867" extrusionOk="0">
                    <a:moveTo>
                      <a:pt x="1742" y="0"/>
                    </a:moveTo>
                    <a:lnTo>
                      <a:pt x="0" y="15867"/>
                    </a:lnTo>
                    <a:lnTo>
                      <a:pt x="13618" y="15867"/>
                    </a:lnTo>
                    <a:lnTo>
                      <a:pt x="1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p:cNvSpPr/>
              <p:nvPr/>
            </p:nvSpPr>
            <p:spPr>
              <a:xfrm>
                <a:off x="784600" y="2399825"/>
                <a:ext cx="340450" cy="396675"/>
              </a:xfrm>
              <a:custGeom>
                <a:avLst/>
                <a:gdLst/>
                <a:ahLst/>
                <a:cxnLst/>
                <a:rect l="l" t="t" r="r" b="b"/>
                <a:pathLst>
                  <a:path w="13618" h="15867" extrusionOk="0">
                    <a:moveTo>
                      <a:pt x="0" y="0"/>
                    </a:moveTo>
                    <a:lnTo>
                      <a:pt x="0" y="15867"/>
                    </a:lnTo>
                    <a:lnTo>
                      <a:pt x="13618" y="15867"/>
                    </a:lnTo>
                    <a:lnTo>
                      <a:pt x="118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p:cNvSpPr/>
              <p:nvPr/>
            </p:nvSpPr>
            <p:spPr>
              <a:xfrm>
                <a:off x="784600" y="1570900"/>
                <a:ext cx="564525" cy="1178100"/>
              </a:xfrm>
              <a:custGeom>
                <a:avLst/>
                <a:gdLst/>
                <a:ahLst/>
                <a:cxnLst/>
                <a:rect l="l" t="t" r="r" b="b"/>
                <a:pathLst>
                  <a:path w="22581" h="47124" extrusionOk="0">
                    <a:moveTo>
                      <a:pt x="4307" y="0"/>
                    </a:moveTo>
                    <a:lnTo>
                      <a:pt x="0" y="2692"/>
                    </a:lnTo>
                    <a:lnTo>
                      <a:pt x="0" y="47123"/>
                    </a:lnTo>
                    <a:lnTo>
                      <a:pt x="14283" y="47123"/>
                    </a:lnTo>
                    <a:lnTo>
                      <a:pt x="14061" y="44052"/>
                    </a:lnTo>
                    <a:lnTo>
                      <a:pt x="13966" y="42911"/>
                    </a:lnTo>
                    <a:lnTo>
                      <a:pt x="12288" y="19730"/>
                    </a:lnTo>
                    <a:lnTo>
                      <a:pt x="22580" y="13491"/>
                    </a:lnTo>
                    <a:lnTo>
                      <a:pt x="21092" y="11528"/>
                    </a:lnTo>
                    <a:lnTo>
                      <a:pt x="20617" y="10894"/>
                    </a:lnTo>
                    <a:lnTo>
                      <a:pt x="15645" y="4275"/>
                    </a:lnTo>
                    <a:lnTo>
                      <a:pt x="4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p:cNvSpPr/>
              <p:nvPr/>
            </p:nvSpPr>
            <p:spPr>
              <a:xfrm>
                <a:off x="220875" y="1572475"/>
                <a:ext cx="563750" cy="1176525"/>
              </a:xfrm>
              <a:custGeom>
                <a:avLst/>
                <a:gdLst/>
                <a:ahLst/>
                <a:cxnLst/>
                <a:rect l="l" t="t" r="r" b="b"/>
                <a:pathLst>
                  <a:path w="22550" h="47061" extrusionOk="0">
                    <a:moveTo>
                      <a:pt x="18717" y="0"/>
                    </a:moveTo>
                    <a:lnTo>
                      <a:pt x="6936" y="4212"/>
                    </a:lnTo>
                    <a:lnTo>
                      <a:pt x="1996" y="10736"/>
                    </a:lnTo>
                    <a:lnTo>
                      <a:pt x="1553" y="11370"/>
                    </a:lnTo>
                    <a:lnTo>
                      <a:pt x="1" y="13428"/>
                    </a:lnTo>
                    <a:lnTo>
                      <a:pt x="10262" y="19667"/>
                    </a:lnTo>
                    <a:lnTo>
                      <a:pt x="8583" y="42848"/>
                    </a:lnTo>
                    <a:lnTo>
                      <a:pt x="8520" y="43989"/>
                    </a:lnTo>
                    <a:lnTo>
                      <a:pt x="8298" y="47060"/>
                    </a:lnTo>
                    <a:lnTo>
                      <a:pt x="22549" y="47060"/>
                    </a:lnTo>
                    <a:lnTo>
                      <a:pt x="22549" y="2629"/>
                    </a:lnTo>
                    <a:lnTo>
                      <a:pt x="18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p:cNvSpPr/>
              <p:nvPr/>
            </p:nvSpPr>
            <p:spPr>
              <a:xfrm>
                <a:off x="433850" y="2643675"/>
                <a:ext cx="702300" cy="28525"/>
              </a:xfrm>
              <a:custGeom>
                <a:avLst/>
                <a:gdLst/>
                <a:ahLst/>
                <a:cxnLst/>
                <a:rect l="l" t="t" r="r" b="b"/>
                <a:pathLst>
                  <a:path w="28092" h="1141" extrusionOk="0">
                    <a:moveTo>
                      <a:pt x="64" y="0"/>
                    </a:moveTo>
                    <a:lnTo>
                      <a:pt x="1" y="1141"/>
                    </a:lnTo>
                    <a:lnTo>
                      <a:pt x="28091" y="1141"/>
                    </a:lnTo>
                    <a:lnTo>
                      <a:pt x="27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p:cNvSpPr/>
              <p:nvPr/>
            </p:nvSpPr>
            <p:spPr>
              <a:xfrm>
                <a:off x="0" y="2646050"/>
                <a:ext cx="245450" cy="334050"/>
              </a:xfrm>
              <a:custGeom>
                <a:avLst/>
                <a:gdLst/>
                <a:ahLst/>
                <a:cxnLst/>
                <a:rect l="l" t="t" r="r" b="b"/>
                <a:pathLst>
                  <a:path w="9818" h="13362" extrusionOk="0">
                    <a:moveTo>
                      <a:pt x="5194" y="1"/>
                    </a:moveTo>
                    <a:cubicBezTo>
                      <a:pt x="4845" y="856"/>
                      <a:pt x="4402" y="1711"/>
                      <a:pt x="3927" y="2502"/>
                    </a:cubicBezTo>
                    <a:cubicBezTo>
                      <a:pt x="2470" y="3294"/>
                      <a:pt x="1774" y="3706"/>
                      <a:pt x="1457" y="3896"/>
                    </a:cubicBezTo>
                    <a:cubicBezTo>
                      <a:pt x="1299" y="3991"/>
                      <a:pt x="1204" y="4149"/>
                      <a:pt x="1204" y="4339"/>
                    </a:cubicBezTo>
                    <a:lnTo>
                      <a:pt x="1204" y="4909"/>
                    </a:lnTo>
                    <a:cubicBezTo>
                      <a:pt x="1204" y="5193"/>
                      <a:pt x="1458" y="5426"/>
                      <a:pt x="1761" y="5426"/>
                    </a:cubicBezTo>
                    <a:cubicBezTo>
                      <a:pt x="1796" y="5426"/>
                      <a:pt x="1832" y="5423"/>
                      <a:pt x="1869" y="5416"/>
                    </a:cubicBezTo>
                    <a:lnTo>
                      <a:pt x="4212" y="4846"/>
                    </a:lnTo>
                    <a:lnTo>
                      <a:pt x="4275" y="4783"/>
                    </a:lnTo>
                    <a:lnTo>
                      <a:pt x="4275" y="4783"/>
                    </a:lnTo>
                    <a:cubicBezTo>
                      <a:pt x="4275" y="4783"/>
                      <a:pt x="1963" y="8361"/>
                      <a:pt x="222" y="10008"/>
                    </a:cubicBezTo>
                    <a:cubicBezTo>
                      <a:pt x="0" y="10198"/>
                      <a:pt x="0" y="10515"/>
                      <a:pt x="158" y="10736"/>
                    </a:cubicBezTo>
                    <a:cubicBezTo>
                      <a:pt x="257" y="10867"/>
                      <a:pt x="406" y="10930"/>
                      <a:pt x="557" y="10930"/>
                    </a:cubicBezTo>
                    <a:cubicBezTo>
                      <a:pt x="699" y="10930"/>
                      <a:pt x="843" y="10875"/>
                      <a:pt x="950" y="10768"/>
                    </a:cubicBezTo>
                    <a:cubicBezTo>
                      <a:pt x="1837" y="9881"/>
                      <a:pt x="3990" y="7633"/>
                      <a:pt x="4782" y="6334"/>
                    </a:cubicBezTo>
                    <a:lnTo>
                      <a:pt x="4782" y="6334"/>
                    </a:lnTo>
                    <a:cubicBezTo>
                      <a:pt x="4085" y="7949"/>
                      <a:pt x="1679" y="10736"/>
                      <a:pt x="823" y="11718"/>
                    </a:cubicBezTo>
                    <a:cubicBezTo>
                      <a:pt x="633" y="11908"/>
                      <a:pt x="633" y="12193"/>
                      <a:pt x="823" y="12415"/>
                    </a:cubicBezTo>
                    <a:cubicBezTo>
                      <a:pt x="918" y="12510"/>
                      <a:pt x="1045" y="12541"/>
                      <a:pt x="1172" y="12541"/>
                    </a:cubicBezTo>
                    <a:cubicBezTo>
                      <a:pt x="1299" y="12541"/>
                      <a:pt x="1425" y="12510"/>
                      <a:pt x="1520" y="12415"/>
                    </a:cubicBezTo>
                    <a:cubicBezTo>
                      <a:pt x="2755" y="11243"/>
                      <a:pt x="3864" y="9976"/>
                      <a:pt x="4877" y="8646"/>
                    </a:cubicBezTo>
                    <a:lnTo>
                      <a:pt x="4877" y="8646"/>
                    </a:lnTo>
                    <a:cubicBezTo>
                      <a:pt x="3420" y="10990"/>
                      <a:pt x="3040" y="11686"/>
                      <a:pt x="2217" y="12636"/>
                    </a:cubicBezTo>
                    <a:cubicBezTo>
                      <a:pt x="2059" y="12795"/>
                      <a:pt x="2059" y="13016"/>
                      <a:pt x="2217" y="13206"/>
                    </a:cubicBezTo>
                    <a:cubicBezTo>
                      <a:pt x="2299" y="13305"/>
                      <a:pt x="2424" y="13361"/>
                      <a:pt x="2552" y="13361"/>
                    </a:cubicBezTo>
                    <a:cubicBezTo>
                      <a:pt x="2670" y="13361"/>
                      <a:pt x="2791" y="13313"/>
                      <a:pt x="2882" y="13206"/>
                    </a:cubicBezTo>
                    <a:cubicBezTo>
                      <a:pt x="3832" y="12225"/>
                      <a:pt x="4719" y="11180"/>
                      <a:pt x="5510" y="10040"/>
                    </a:cubicBezTo>
                    <a:lnTo>
                      <a:pt x="5510" y="10040"/>
                    </a:lnTo>
                    <a:cubicBezTo>
                      <a:pt x="4782" y="11370"/>
                      <a:pt x="4339" y="12098"/>
                      <a:pt x="4085" y="12510"/>
                    </a:cubicBezTo>
                    <a:cubicBezTo>
                      <a:pt x="3959" y="12700"/>
                      <a:pt x="3990" y="12985"/>
                      <a:pt x="4180" y="13143"/>
                    </a:cubicBezTo>
                    <a:cubicBezTo>
                      <a:pt x="4275" y="13238"/>
                      <a:pt x="4402" y="13270"/>
                      <a:pt x="4529" y="13270"/>
                    </a:cubicBezTo>
                    <a:cubicBezTo>
                      <a:pt x="4719" y="13270"/>
                      <a:pt x="4877" y="13175"/>
                      <a:pt x="4972" y="13016"/>
                    </a:cubicBezTo>
                    <a:cubicBezTo>
                      <a:pt x="5922" y="11211"/>
                      <a:pt x="8867" y="5511"/>
                      <a:pt x="9247" y="3421"/>
                    </a:cubicBezTo>
                    <a:cubicBezTo>
                      <a:pt x="9247" y="3421"/>
                      <a:pt x="9469" y="2946"/>
                      <a:pt x="9817" y="2091"/>
                    </a:cubicBezTo>
                    <a:cubicBezTo>
                      <a:pt x="8456" y="1489"/>
                      <a:pt x="6587" y="634"/>
                      <a:pt x="5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p:cNvSpPr/>
              <p:nvPr/>
            </p:nvSpPr>
            <p:spPr>
              <a:xfrm>
                <a:off x="1485275" y="1884400"/>
                <a:ext cx="248625" cy="266850"/>
              </a:xfrm>
              <a:custGeom>
                <a:avLst/>
                <a:gdLst/>
                <a:ahLst/>
                <a:cxnLst/>
                <a:rect l="l" t="t" r="r" b="b"/>
                <a:pathLst>
                  <a:path w="9945" h="10674" extrusionOk="0">
                    <a:moveTo>
                      <a:pt x="4561" y="1"/>
                    </a:moveTo>
                    <a:cubicBezTo>
                      <a:pt x="4181" y="1"/>
                      <a:pt x="3832" y="286"/>
                      <a:pt x="3737" y="666"/>
                    </a:cubicBezTo>
                    <a:lnTo>
                      <a:pt x="3389" y="2123"/>
                    </a:lnTo>
                    <a:cubicBezTo>
                      <a:pt x="3337" y="2349"/>
                      <a:pt x="3141" y="2470"/>
                      <a:pt x="2949" y="2470"/>
                    </a:cubicBezTo>
                    <a:cubicBezTo>
                      <a:pt x="2792" y="2470"/>
                      <a:pt x="2637" y="2389"/>
                      <a:pt x="2565" y="2218"/>
                    </a:cubicBezTo>
                    <a:lnTo>
                      <a:pt x="2027" y="1109"/>
                    </a:lnTo>
                    <a:cubicBezTo>
                      <a:pt x="1888" y="853"/>
                      <a:pt x="1660" y="745"/>
                      <a:pt x="1431" y="745"/>
                    </a:cubicBezTo>
                    <a:cubicBezTo>
                      <a:pt x="981" y="745"/>
                      <a:pt x="529" y="1165"/>
                      <a:pt x="760" y="1711"/>
                    </a:cubicBezTo>
                    <a:lnTo>
                      <a:pt x="1774" y="4023"/>
                    </a:lnTo>
                    <a:lnTo>
                      <a:pt x="0" y="6081"/>
                    </a:lnTo>
                    <a:cubicBezTo>
                      <a:pt x="792" y="7602"/>
                      <a:pt x="1742" y="9438"/>
                      <a:pt x="2502" y="10673"/>
                    </a:cubicBezTo>
                    <a:lnTo>
                      <a:pt x="3484" y="9375"/>
                    </a:lnTo>
                    <a:lnTo>
                      <a:pt x="5574" y="6556"/>
                    </a:lnTo>
                    <a:cubicBezTo>
                      <a:pt x="5600" y="6557"/>
                      <a:pt x="5626" y="6558"/>
                      <a:pt x="5651" y="6558"/>
                    </a:cubicBezTo>
                    <a:cubicBezTo>
                      <a:pt x="6699" y="6558"/>
                      <a:pt x="7675" y="5931"/>
                      <a:pt x="8108" y="4973"/>
                    </a:cubicBezTo>
                    <a:lnTo>
                      <a:pt x="9691" y="1268"/>
                    </a:lnTo>
                    <a:cubicBezTo>
                      <a:pt x="9944" y="698"/>
                      <a:pt x="9564" y="64"/>
                      <a:pt x="8963" y="64"/>
                    </a:cubicBezTo>
                    <a:lnTo>
                      <a:pt x="4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p:cNvSpPr/>
              <p:nvPr/>
            </p:nvSpPr>
            <p:spPr>
              <a:xfrm>
                <a:off x="1574725" y="1690450"/>
                <a:ext cx="354725" cy="486125"/>
              </a:xfrm>
              <a:custGeom>
                <a:avLst/>
                <a:gdLst/>
                <a:ahLst/>
                <a:cxnLst/>
                <a:rect l="l" t="t" r="r" b="b"/>
                <a:pathLst>
                  <a:path w="14189" h="19445" extrusionOk="0">
                    <a:moveTo>
                      <a:pt x="1648" y="0"/>
                    </a:moveTo>
                    <a:cubicBezTo>
                      <a:pt x="729" y="0"/>
                      <a:pt x="1" y="760"/>
                      <a:pt x="1" y="1647"/>
                    </a:cubicBezTo>
                    <a:lnTo>
                      <a:pt x="1" y="17798"/>
                    </a:lnTo>
                    <a:cubicBezTo>
                      <a:pt x="1" y="18716"/>
                      <a:pt x="729" y="19445"/>
                      <a:pt x="1648" y="19445"/>
                    </a:cubicBezTo>
                    <a:lnTo>
                      <a:pt x="12542" y="19445"/>
                    </a:lnTo>
                    <a:cubicBezTo>
                      <a:pt x="13460" y="19445"/>
                      <a:pt x="14189" y="18716"/>
                      <a:pt x="14189" y="17798"/>
                    </a:cubicBezTo>
                    <a:lnTo>
                      <a:pt x="14189" y="1647"/>
                    </a:lnTo>
                    <a:cubicBezTo>
                      <a:pt x="14189" y="760"/>
                      <a:pt x="13460" y="0"/>
                      <a:pt x="125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p:cNvSpPr/>
              <p:nvPr/>
            </p:nvSpPr>
            <p:spPr>
              <a:xfrm>
                <a:off x="1609575" y="1717350"/>
                <a:ext cx="285050" cy="425200"/>
              </a:xfrm>
              <a:custGeom>
                <a:avLst/>
                <a:gdLst/>
                <a:ahLst/>
                <a:cxnLst/>
                <a:rect l="l" t="t" r="r" b="b"/>
                <a:pathLst>
                  <a:path w="11402" h="17008" extrusionOk="0">
                    <a:moveTo>
                      <a:pt x="602" y="1"/>
                    </a:moveTo>
                    <a:cubicBezTo>
                      <a:pt x="285" y="1"/>
                      <a:pt x="0" y="286"/>
                      <a:pt x="0" y="634"/>
                    </a:cubicBezTo>
                    <a:lnTo>
                      <a:pt x="0" y="16405"/>
                    </a:lnTo>
                    <a:cubicBezTo>
                      <a:pt x="0" y="16722"/>
                      <a:pt x="285" y="17007"/>
                      <a:pt x="602" y="17007"/>
                    </a:cubicBezTo>
                    <a:lnTo>
                      <a:pt x="10799" y="17007"/>
                    </a:lnTo>
                    <a:cubicBezTo>
                      <a:pt x="11148" y="17007"/>
                      <a:pt x="11401" y="16722"/>
                      <a:pt x="11401" y="16405"/>
                    </a:cubicBezTo>
                    <a:lnTo>
                      <a:pt x="11401" y="634"/>
                    </a:lnTo>
                    <a:cubicBezTo>
                      <a:pt x="11401" y="286"/>
                      <a:pt x="11148" y="1"/>
                      <a:pt x="10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p:cNvSpPr/>
              <p:nvPr/>
            </p:nvSpPr>
            <p:spPr>
              <a:xfrm>
                <a:off x="1679250" y="1666700"/>
                <a:ext cx="145700" cy="24550"/>
              </a:xfrm>
              <a:custGeom>
                <a:avLst/>
                <a:gdLst/>
                <a:ahLst/>
                <a:cxnLst/>
                <a:rect l="l" t="t" r="r" b="b"/>
                <a:pathLst>
                  <a:path w="5828" h="982" extrusionOk="0">
                    <a:moveTo>
                      <a:pt x="254" y="0"/>
                    </a:moveTo>
                    <a:cubicBezTo>
                      <a:pt x="95" y="0"/>
                      <a:pt x="0" y="127"/>
                      <a:pt x="0" y="285"/>
                    </a:cubicBezTo>
                    <a:lnTo>
                      <a:pt x="0" y="982"/>
                    </a:lnTo>
                    <a:lnTo>
                      <a:pt x="5827" y="982"/>
                    </a:lnTo>
                    <a:lnTo>
                      <a:pt x="5827" y="253"/>
                    </a:lnTo>
                    <a:cubicBezTo>
                      <a:pt x="5827" y="95"/>
                      <a:pt x="5701" y="0"/>
                      <a:pt x="557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p:cNvSpPr/>
              <p:nvPr/>
            </p:nvSpPr>
            <p:spPr>
              <a:xfrm>
                <a:off x="1682400" y="1691225"/>
                <a:ext cx="139375" cy="42000"/>
              </a:xfrm>
              <a:custGeom>
                <a:avLst/>
                <a:gdLst/>
                <a:ahLst/>
                <a:cxnLst/>
                <a:rect l="l" t="t" r="r" b="b"/>
                <a:pathLst>
                  <a:path w="5575" h="1680" fill="none" extrusionOk="0">
                    <a:moveTo>
                      <a:pt x="1" y="1"/>
                    </a:moveTo>
                    <a:lnTo>
                      <a:pt x="1" y="1394"/>
                    </a:lnTo>
                    <a:cubicBezTo>
                      <a:pt x="1" y="1553"/>
                      <a:pt x="191" y="1679"/>
                      <a:pt x="381" y="1679"/>
                    </a:cubicBezTo>
                    <a:lnTo>
                      <a:pt x="5195" y="1679"/>
                    </a:lnTo>
                    <a:cubicBezTo>
                      <a:pt x="5385" y="1679"/>
                      <a:pt x="5575" y="1553"/>
                      <a:pt x="5575" y="1394"/>
                    </a:cubicBezTo>
                    <a:lnTo>
                      <a:pt x="5575" y="1"/>
                    </a:lnTo>
                  </a:path>
                </a:pathLst>
              </a:custGeom>
              <a:noFill/>
              <a:ln w="7925"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p:cNvSpPr/>
              <p:nvPr/>
            </p:nvSpPr>
            <p:spPr>
              <a:xfrm>
                <a:off x="1706150" y="1643725"/>
                <a:ext cx="92675" cy="23000"/>
              </a:xfrm>
              <a:custGeom>
                <a:avLst/>
                <a:gdLst/>
                <a:ahLst/>
                <a:cxnLst/>
                <a:rect l="l" t="t" r="r" b="b"/>
                <a:pathLst>
                  <a:path w="3707" h="920" extrusionOk="0">
                    <a:moveTo>
                      <a:pt x="254" y="1"/>
                    </a:moveTo>
                    <a:cubicBezTo>
                      <a:pt x="128" y="1"/>
                      <a:pt x="1" y="127"/>
                      <a:pt x="1" y="286"/>
                    </a:cubicBezTo>
                    <a:lnTo>
                      <a:pt x="1" y="919"/>
                    </a:lnTo>
                    <a:lnTo>
                      <a:pt x="3706" y="919"/>
                    </a:lnTo>
                    <a:lnTo>
                      <a:pt x="3706" y="286"/>
                    </a:lnTo>
                    <a:cubicBezTo>
                      <a:pt x="3706" y="127"/>
                      <a:pt x="3580" y="1"/>
                      <a:pt x="342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p:cNvSpPr/>
              <p:nvPr/>
            </p:nvSpPr>
            <p:spPr>
              <a:xfrm>
                <a:off x="1639650" y="17743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p:cNvSpPr/>
              <p:nvPr/>
            </p:nvSpPr>
            <p:spPr>
              <a:xfrm>
                <a:off x="1639650" y="180050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p:cNvSpPr/>
              <p:nvPr/>
            </p:nvSpPr>
            <p:spPr>
              <a:xfrm>
                <a:off x="1639650" y="182662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p:cNvSpPr/>
              <p:nvPr/>
            </p:nvSpPr>
            <p:spPr>
              <a:xfrm>
                <a:off x="1639650" y="185275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a:off x="1639650" y="187887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a:off x="1639650" y="1905000"/>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p:cNvSpPr/>
              <p:nvPr/>
            </p:nvSpPr>
            <p:spPr>
              <a:xfrm>
                <a:off x="1639650" y="1931125"/>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5"/>
              <p:cNvSpPr/>
              <p:nvPr/>
            </p:nvSpPr>
            <p:spPr>
              <a:xfrm>
                <a:off x="1639650" y="198337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5"/>
              <p:cNvSpPr/>
              <p:nvPr/>
            </p:nvSpPr>
            <p:spPr>
              <a:xfrm>
                <a:off x="1639650" y="2009500"/>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5"/>
              <p:cNvSpPr/>
              <p:nvPr/>
            </p:nvSpPr>
            <p:spPr>
              <a:xfrm>
                <a:off x="1639650" y="203562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p:cNvSpPr/>
              <p:nvPr/>
            </p:nvSpPr>
            <p:spPr>
              <a:xfrm>
                <a:off x="1639650" y="20617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5"/>
              <p:cNvSpPr/>
              <p:nvPr/>
            </p:nvSpPr>
            <p:spPr>
              <a:xfrm>
                <a:off x="1661825" y="2087875"/>
                <a:ext cx="180525" cy="15075"/>
              </a:xfrm>
              <a:custGeom>
                <a:avLst/>
                <a:gdLst/>
                <a:ahLst/>
                <a:cxnLst/>
                <a:rect l="l" t="t" r="r" b="b"/>
                <a:pathLst>
                  <a:path w="7221" h="603" extrusionOk="0">
                    <a:moveTo>
                      <a:pt x="0" y="1"/>
                    </a:moveTo>
                    <a:lnTo>
                      <a:pt x="0" y="603"/>
                    </a:lnTo>
                    <a:lnTo>
                      <a:pt x="7221" y="603"/>
                    </a:lnTo>
                    <a:lnTo>
                      <a:pt x="7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5"/>
              <p:cNvSpPr/>
              <p:nvPr/>
            </p:nvSpPr>
            <p:spPr>
              <a:xfrm>
                <a:off x="259675" y="1840875"/>
                <a:ext cx="216175" cy="162325"/>
              </a:xfrm>
              <a:custGeom>
                <a:avLst/>
                <a:gdLst/>
                <a:ahLst/>
                <a:cxnLst/>
                <a:rect l="l" t="t" r="r" b="b"/>
                <a:pathLst>
                  <a:path w="8647" h="6493" extrusionOk="0">
                    <a:moveTo>
                      <a:pt x="444" y="0"/>
                    </a:moveTo>
                    <a:lnTo>
                      <a:pt x="1" y="634"/>
                    </a:lnTo>
                    <a:cubicBezTo>
                      <a:pt x="1996" y="1995"/>
                      <a:pt x="5764" y="4592"/>
                      <a:pt x="8488" y="6492"/>
                    </a:cubicBezTo>
                    <a:lnTo>
                      <a:pt x="8646" y="5606"/>
                    </a:lnTo>
                    <a:cubicBezTo>
                      <a:pt x="7918" y="5099"/>
                      <a:pt x="3072" y="1774"/>
                      <a:pt x="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5"/>
              <p:cNvSpPr/>
              <p:nvPr/>
            </p:nvSpPr>
            <p:spPr>
              <a:xfrm>
                <a:off x="1083075" y="1843250"/>
                <a:ext cx="228825" cy="161525"/>
              </a:xfrm>
              <a:custGeom>
                <a:avLst/>
                <a:gdLst/>
                <a:ahLst/>
                <a:cxnLst/>
                <a:rect l="l" t="t" r="r" b="b"/>
                <a:pathLst>
                  <a:path w="9153" h="6461" extrusionOk="0">
                    <a:moveTo>
                      <a:pt x="8709" y="0"/>
                    </a:moveTo>
                    <a:cubicBezTo>
                      <a:pt x="5732" y="1900"/>
                      <a:pt x="349" y="5479"/>
                      <a:pt x="0" y="5764"/>
                    </a:cubicBezTo>
                    <a:lnTo>
                      <a:pt x="127" y="6461"/>
                    </a:lnTo>
                    <a:cubicBezTo>
                      <a:pt x="444" y="6207"/>
                      <a:pt x="5479" y="2977"/>
                      <a:pt x="9153" y="602"/>
                    </a:cubicBezTo>
                    <a:lnTo>
                      <a:pt x="8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p:cNvSpPr/>
              <p:nvPr/>
            </p:nvSpPr>
            <p:spPr>
              <a:xfrm>
                <a:off x="467100" y="1896300"/>
                <a:ext cx="10325" cy="180525"/>
              </a:xfrm>
              <a:custGeom>
                <a:avLst/>
                <a:gdLst/>
                <a:ahLst/>
                <a:cxnLst/>
                <a:rect l="l" t="t" r="r" b="b"/>
                <a:pathLst>
                  <a:path w="413" h="7221" fill="none" extrusionOk="0">
                    <a:moveTo>
                      <a:pt x="1" y="7221"/>
                    </a:moveTo>
                    <a:lnTo>
                      <a:pt x="413"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p:cNvSpPr/>
              <p:nvPr/>
            </p:nvSpPr>
            <p:spPr>
              <a:xfrm>
                <a:off x="1080700" y="1896300"/>
                <a:ext cx="15075" cy="180525"/>
              </a:xfrm>
              <a:custGeom>
                <a:avLst/>
                <a:gdLst/>
                <a:ahLst/>
                <a:cxnLst/>
                <a:rect l="l" t="t" r="r" b="b"/>
                <a:pathLst>
                  <a:path w="603" h="7221" fill="none" extrusionOk="0">
                    <a:moveTo>
                      <a:pt x="602" y="7221"/>
                    </a:moveTo>
                    <a:lnTo>
                      <a:pt x="0"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p:cNvSpPr/>
              <p:nvPr/>
            </p:nvSpPr>
            <p:spPr>
              <a:xfrm>
                <a:off x="330150" y="4312625"/>
                <a:ext cx="366575" cy="29325"/>
              </a:xfrm>
              <a:custGeom>
                <a:avLst/>
                <a:gdLst/>
                <a:ahLst/>
                <a:cxnLst/>
                <a:rect l="l" t="t" r="r" b="b"/>
                <a:pathLst>
                  <a:path w="14663" h="1173" extrusionOk="0">
                    <a:moveTo>
                      <a:pt x="63" y="1"/>
                    </a:moveTo>
                    <a:lnTo>
                      <a:pt x="0" y="1172"/>
                    </a:lnTo>
                    <a:lnTo>
                      <a:pt x="14568" y="1172"/>
                    </a:lnTo>
                    <a:lnTo>
                      <a:pt x="14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p:cNvSpPr/>
              <p:nvPr/>
            </p:nvSpPr>
            <p:spPr>
              <a:xfrm>
                <a:off x="873275" y="4312625"/>
                <a:ext cx="357075" cy="29325"/>
              </a:xfrm>
              <a:custGeom>
                <a:avLst/>
                <a:gdLst/>
                <a:ahLst/>
                <a:cxnLst/>
                <a:rect l="l" t="t" r="r" b="b"/>
                <a:pathLst>
                  <a:path w="14283" h="1173" extrusionOk="0">
                    <a:moveTo>
                      <a:pt x="0" y="1"/>
                    </a:moveTo>
                    <a:lnTo>
                      <a:pt x="95" y="1172"/>
                    </a:lnTo>
                    <a:lnTo>
                      <a:pt x="14283" y="1172"/>
                    </a:lnTo>
                    <a:lnTo>
                      <a:pt x="14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5"/>
              <p:cNvSpPr/>
              <p:nvPr/>
            </p:nvSpPr>
            <p:spPr>
              <a:xfrm>
                <a:off x="732325" y="2940575"/>
                <a:ext cx="78425" cy="529675"/>
              </a:xfrm>
              <a:custGeom>
                <a:avLst/>
                <a:gdLst/>
                <a:ahLst/>
                <a:cxnLst/>
                <a:rect l="l" t="t" r="r" b="b"/>
                <a:pathLst>
                  <a:path w="3137" h="21187" fill="none" extrusionOk="0">
                    <a:moveTo>
                      <a:pt x="3136" y="21187"/>
                    </a:moveTo>
                    <a:lnTo>
                      <a:pt x="1901" y="1805"/>
                    </a:lnTo>
                    <a:lnTo>
                      <a:pt x="1"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5"/>
              <p:cNvSpPr/>
              <p:nvPr/>
            </p:nvSpPr>
            <p:spPr>
              <a:xfrm>
                <a:off x="266800" y="4470175"/>
                <a:ext cx="394300" cy="133825"/>
              </a:xfrm>
              <a:custGeom>
                <a:avLst/>
                <a:gdLst/>
                <a:ahLst/>
                <a:cxnLst/>
                <a:rect l="l" t="t" r="r" b="b"/>
                <a:pathLst>
                  <a:path w="15772" h="5353" extrusionOk="0">
                    <a:moveTo>
                      <a:pt x="10293" y="1"/>
                    </a:moveTo>
                    <a:lnTo>
                      <a:pt x="1" y="5353"/>
                    </a:lnTo>
                    <a:lnTo>
                      <a:pt x="15772" y="5353"/>
                    </a:lnTo>
                    <a:lnTo>
                      <a:pt x="15772" y="761"/>
                    </a:lnTo>
                    <a:lnTo>
                      <a:pt x="15740" y="1"/>
                    </a:lnTo>
                    <a:cubicBezTo>
                      <a:pt x="15001" y="550"/>
                      <a:pt x="14150" y="733"/>
                      <a:pt x="13343" y="733"/>
                    </a:cubicBezTo>
                    <a:cubicBezTo>
                      <a:pt x="11729" y="733"/>
                      <a:pt x="10293" y="1"/>
                      <a:pt x="10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5"/>
              <p:cNvSpPr/>
              <p:nvPr/>
            </p:nvSpPr>
            <p:spPr>
              <a:xfrm>
                <a:off x="876425" y="1960425"/>
                <a:ext cx="167875" cy="42775"/>
              </a:xfrm>
              <a:custGeom>
                <a:avLst/>
                <a:gdLst/>
                <a:ahLst/>
                <a:cxnLst/>
                <a:rect l="l" t="t" r="r" b="b"/>
                <a:pathLst>
                  <a:path w="6715" h="1711" extrusionOk="0">
                    <a:moveTo>
                      <a:pt x="381" y="0"/>
                    </a:moveTo>
                    <a:cubicBezTo>
                      <a:pt x="191" y="0"/>
                      <a:pt x="1" y="159"/>
                      <a:pt x="1" y="380"/>
                    </a:cubicBezTo>
                    <a:lnTo>
                      <a:pt x="1" y="1330"/>
                    </a:lnTo>
                    <a:cubicBezTo>
                      <a:pt x="1" y="1552"/>
                      <a:pt x="191" y="1710"/>
                      <a:pt x="381" y="1710"/>
                    </a:cubicBezTo>
                    <a:lnTo>
                      <a:pt x="6335" y="1710"/>
                    </a:lnTo>
                    <a:cubicBezTo>
                      <a:pt x="6556" y="1710"/>
                      <a:pt x="6715" y="1552"/>
                      <a:pt x="6715" y="1330"/>
                    </a:cubicBezTo>
                    <a:lnTo>
                      <a:pt x="6715" y="380"/>
                    </a:lnTo>
                    <a:cubicBezTo>
                      <a:pt x="6715" y="159"/>
                      <a:pt x="6556" y="0"/>
                      <a:pt x="6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5"/>
              <p:cNvSpPr/>
              <p:nvPr/>
            </p:nvSpPr>
            <p:spPr>
              <a:xfrm>
                <a:off x="845550" y="1093875"/>
                <a:ext cx="93450" cy="48725"/>
              </a:xfrm>
              <a:custGeom>
                <a:avLst/>
                <a:gdLst/>
                <a:ahLst/>
                <a:cxnLst/>
                <a:rect l="l" t="t" r="r" b="b"/>
                <a:pathLst>
                  <a:path w="3738" h="1949" extrusionOk="0">
                    <a:moveTo>
                      <a:pt x="1869" y="1"/>
                    </a:moveTo>
                    <a:cubicBezTo>
                      <a:pt x="967" y="1"/>
                      <a:pt x="64" y="586"/>
                      <a:pt x="1" y="1758"/>
                    </a:cubicBezTo>
                    <a:cubicBezTo>
                      <a:pt x="1" y="1885"/>
                      <a:pt x="96" y="1948"/>
                      <a:pt x="191" y="1948"/>
                    </a:cubicBezTo>
                    <a:cubicBezTo>
                      <a:pt x="286" y="1948"/>
                      <a:pt x="381" y="1885"/>
                      <a:pt x="381" y="1758"/>
                    </a:cubicBezTo>
                    <a:cubicBezTo>
                      <a:pt x="428" y="824"/>
                      <a:pt x="1149" y="357"/>
                      <a:pt x="1869" y="357"/>
                    </a:cubicBezTo>
                    <a:cubicBezTo>
                      <a:pt x="2590" y="357"/>
                      <a:pt x="3310" y="824"/>
                      <a:pt x="3358" y="1758"/>
                    </a:cubicBezTo>
                    <a:cubicBezTo>
                      <a:pt x="3358" y="1885"/>
                      <a:pt x="3453" y="1948"/>
                      <a:pt x="3548" y="1948"/>
                    </a:cubicBezTo>
                    <a:cubicBezTo>
                      <a:pt x="3643" y="1948"/>
                      <a:pt x="3738" y="1885"/>
                      <a:pt x="3738" y="1758"/>
                    </a:cubicBezTo>
                    <a:cubicBezTo>
                      <a:pt x="3674" y="586"/>
                      <a:pt x="2772" y="1"/>
                      <a:pt x="18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5"/>
              <p:cNvSpPr/>
              <p:nvPr/>
            </p:nvSpPr>
            <p:spPr>
              <a:xfrm>
                <a:off x="621500" y="1093875"/>
                <a:ext cx="92650" cy="48725"/>
              </a:xfrm>
              <a:custGeom>
                <a:avLst/>
                <a:gdLst/>
                <a:ahLst/>
                <a:cxnLst/>
                <a:rect l="l" t="t" r="r" b="b"/>
                <a:pathLst>
                  <a:path w="3706" h="1949" extrusionOk="0">
                    <a:moveTo>
                      <a:pt x="1841" y="1"/>
                    </a:moveTo>
                    <a:cubicBezTo>
                      <a:pt x="942" y="1"/>
                      <a:pt x="48" y="586"/>
                      <a:pt x="0" y="1758"/>
                    </a:cubicBezTo>
                    <a:cubicBezTo>
                      <a:pt x="0" y="1885"/>
                      <a:pt x="64" y="1948"/>
                      <a:pt x="159" y="1948"/>
                    </a:cubicBezTo>
                    <a:cubicBezTo>
                      <a:pt x="285" y="1948"/>
                      <a:pt x="349" y="1885"/>
                      <a:pt x="349" y="1758"/>
                    </a:cubicBezTo>
                    <a:cubicBezTo>
                      <a:pt x="396" y="824"/>
                      <a:pt x="1117" y="357"/>
                      <a:pt x="1837" y="357"/>
                    </a:cubicBezTo>
                    <a:cubicBezTo>
                      <a:pt x="2558" y="357"/>
                      <a:pt x="3278" y="824"/>
                      <a:pt x="3326" y="1758"/>
                    </a:cubicBezTo>
                    <a:cubicBezTo>
                      <a:pt x="3326" y="1885"/>
                      <a:pt x="3421" y="1948"/>
                      <a:pt x="3516" y="1948"/>
                    </a:cubicBezTo>
                    <a:cubicBezTo>
                      <a:pt x="3611" y="1948"/>
                      <a:pt x="3706" y="1885"/>
                      <a:pt x="3706" y="1758"/>
                    </a:cubicBezTo>
                    <a:cubicBezTo>
                      <a:pt x="3642" y="586"/>
                      <a:pt x="2740" y="1"/>
                      <a:pt x="184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5"/>
              <p:cNvSpPr/>
              <p:nvPr/>
            </p:nvSpPr>
            <p:spPr>
              <a:xfrm>
                <a:off x="774475" y="1128325"/>
                <a:ext cx="51300" cy="98225"/>
              </a:xfrm>
              <a:custGeom>
                <a:avLst/>
                <a:gdLst/>
                <a:ahLst/>
                <a:cxnLst/>
                <a:rect l="l" t="t" r="r" b="b"/>
                <a:pathLst>
                  <a:path w="2052" h="3929" extrusionOk="0">
                    <a:moveTo>
                      <a:pt x="183" y="0"/>
                    </a:moveTo>
                    <a:cubicBezTo>
                      <a:pt x="88" y="0"/>
                      <a:pt x="25" y="95"/>
                      <a:pt x="25" y="190"/>
                    </a:cubicBezTo>
                    <a:lnTo>
                      <a:pt x="25" y="2217"/>
                    </a:lnTo>
                    <a:lnTo>
                      <a:pt x="183" y="2217"/>
                    </a:lnTo>
                    <a:cubicBezTo>
                      <a:pt x="1070" y="2217"/>
                      <a:pt x="1672" y="2565"/>
                      <a:pt x="1672" y="2882"/>
                    </a:cubicBezTo>
                    <a:cubicBezTo>
                      <a:pt x="1672" y="3199"/>
                      <a:pt x="1070" y="3579"/>
                      <a:pt x="183" y="3579"/>
                    </a:cubicBezTo>
                    <a:cubicBezTo>
                      <a:pt x="176" y="3578"/>
                      <a:pt x="170" y="3577"/>
                      <a:pt x="163" y="3577"/>
                    </a:cubicBezTo>
                    <a:cubicBezTo>
                      <a:pt x="0" y="3577"/>
                      <a:pt x="0" y="3929"/>
                      <a:pt x="163" y="3929"/>
                    </a:cubicBezTo>
                    <a:cubicBezTo>
                      <a:pt x="170" y="3929"/>
                      <a:pt x="176" y="3928"/>
                      <a:pt x="183" y="3927"/>
                    </a:cubicBezTo>
                    <a:cubicBezTo>
                      <a:pt x="1229" y="3927"/>
                      <a:pt x="2052" y="3452"/>
                      <a:pt x="2052" y="2882"/>
                    </a:cubicBezTo>
                    <a:cubicBezTo>
                      <a:pt x="2052" y="2280"/>
                      <a:pt x="1324" y="1900"/>
                      <a:pt x="373" y="1837"/>
                    </a:cubicBezTo>
                    <a:lnTo>
                      <a:pt x="373" y="190"/>
                    </a:lnTo>
                    <a:cubicBezTo>
                      <a:pt x="373" y="95"/>
                      <a:pt x="278" y="0"/>
                      <a:pt x="1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5"/>
              <p:cNvSpPr/>
              <p:nvPr/>
            </p:nvSpPr>
            <p:spPr>
              <a:xfrm>
                <a:off x="875650" y="1099825"/>
                <a:ext cx="25350" cy="43550"/>
              </a:xfrm>
              <a:custGeom>
                <a:avLst/>
                <a:gdLst/>
                <a:ahLst/>
                <a:cxnLst/>
                <a:rect l="l" t="t" r="r" b="b"/>
                <a:pathLst>
                  <a:path w="1014" h="1742" extrusionOk="0">
                    <a:moveTo>
                      <a:pt x="507" y="0"/>
                    </a:moveTo>
                    <a:cubicBezTo>
                      <a:pt x="222" y="0"/>
                      <a:pt x="0" y="380"/>
                      <a:pt x="0" y="855"/>
                    </a:cubicBezTo>
                    <a:cubicBezTo>
                      <a:pt x="0" y="1362"/>
                      <a:pt x="222" y="1742"/>
                      <a:pt x="507" y="1742"/>
                    </a:cubicBezTo>
                    <a:cubicBezTo>
                      <a:pt x="792" y="1742"/>
                      <a:pt x="1013" y="1362"/>
                      <a:pt x="1013" y="855"/>
                    </a:cubicBezTo>
                    <a:cubicBezTo>
                      <a:pt x="1013"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5"/>
              <p:cNvSpPr/>
              <p:nvPr/>
            </p:nvSpPr>
            <p:spPr>
              <a:xfrm>
                <a:off x="871675" y="1095850"/>
                <a:ext cx="33275" cy="51500"/>
              </a:xfrm>
              <a:custGeom>
                <a:avLst/>
                <a:gdLst/>
                <a:ahLst/>
                <a:cxnLst/>
                <a:rect l="l" t="t" r="r" b="b"/>
                <a:pathLst>
                  <a:path w="1331" h="2060" extrusionOk="0">
                    <a:moveTo>
                      <a:pt x="666" y="286"/>
                    </a:moveTo>
                    <a:cubicBezTo>
                      <a:pt x="856" y="286"/>
                      <a:pt x="1046" y="602"/>
                      <a:pt x="1046" y="1014"/>
                    </a:cubicBezTo>
                    <a:cubicBezTo>
                      <a:pt x="1046" y="1457"/>
                      <a:pt x="856" y="1742"/>
                      <a:pt x="666" y="1742"/>
                    </a:cubicBezTo>
                    <a:cubicBezTo>
                      <a:pt x="507" y="1742"/>
                      <a:pt x="317" y="1457"/>
                      <a:pt x="317" y="1014"/>
                    </a:cubicBezTo>
                    <a:cubicBezTo>
                      <a:pt x="317" y="602"/>
                      <a:pt x="507" y="286"/>
                      <a:pt x="666" y="286"/>
                    </a:cubicBezTo>
                    <a:close/>
                    <a:moveTo>
                      <a:pt x="666" y="1"/>
                    </a:moveTo>
                    <a:cubicBezTo>
                      <a:pt x="317" y="1"/>
                      <a:pt x="1" y="444"/>
                      <a:pt x="1" y="1014"/>
                    </a:cubicBezTo>
                    <a:cubicBezTo>
                      <a:pt x="1" y="1584"/>
                      <a:pt x="317" y="2059"/>
                      <a:pt x="666" y="2059"/>
                    </a:cubicBezTo>
                    <a:cubicBezTo>
                      <a:pt x="1046" y="2059"/>
                      <a:pt x="1331" y="1616"/>
                      <a:pt x="1331" y="1014"/>
                    </a:cubicBezTo>
                    <a:cubicBezTo>
                      <a:pt x="1331" y="444"/>
                      <a:pt x="1046" y="1"/>
                      <a:pt x="66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5"/>
              <p:cNvSpPr/>
              <p:nvPr/>
            </p:nvSpPr>
            <p:spPr>
              <a:xfrm>
                <a:off x="653950" y="1099825"/>
                <a:ext cx="25375" cy="43550"/>
              </a:xfrm>
              <a:custGeom>
                <a:avLst/>
                <a:gdLst/>
                <a:ahLst/>
                <a:cxnLst/>
                <a:rect l="l" t="t" r="r" b="b"/>
                <a:pathLst>
                  <a:path w="1015" h="1742" extrusionOk="0">
                    <a:moveTo>
                      <a:pt x="507" y="0"/>
                    </a:moveTo>
                    <a:cubicBezTo>
                      <a:pt x="222" y="0"/>
                      <a:pt x="1" y="380"/>
                      <a:pt x="1" y="855"/>
                    </a:cubicBezTo>
                    <a:cubicBezTo>
                      <a:pt x="1" y="1362"/>
                      <a:pt x="222" y="1742"/>
                      <a:pt x="507" y="1742"/>
                    </a:cubicBezTo>
                    <a:cubicBezTo>
                      <a:pt x="792" y="1742"/>
                      <a:pt x="1014" y="1362"/>
                      <a:pt x="1014" y="855"/>
                    </a:cubicBezTo>
                    <a:cubicBezTo>
                      <a:pt x="1014"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5"/>
              <p:cNvSpPr/>
              <p:nvPr/>
            </p:nvSpPr>
            <p:spPr>
              <a:xfrm>
                <a:off x="650000" y="1095850"/>
                <a:ext cx="33275" cy="51500"/>
              </a:xfrm>
              <a:custGeom>
                <a:avLst/>
                <a:gdLst/>
                <a:ahLst/>
                <a:cxnLst/>
                <a:rect l="l" t="t" r="r" b="b"/>
                <a:pathLst>
                  <a:path w="1331" h="2060" extrusionOk="0">
                    <a:moveTo>
                      <a:pt x="665" y="286"/>
                    </a:moveTo>
                    <a:cubicBezTo>
                      <a:pt x="824" y="286"/>
                      <a:pt x="1014" y="602"/>
                      <a:pt x="1014" y="1014"/>
                    </a:cubicBezTo>
                    <a:cubicBezTo>
                      <a:pt x="1014" y="1457"/>
                      <a:pt x="824" y="1742"/>
                      <a:pt x="665" y="1742"/>
                    </a:cubicBezTo>
                    <a:cubicBezTo>
                      <a:pt x="507" y="1742"/>
                      <a:pt x="285" y="1457"/>
                      <a:pt x="285" y="1014"/>
                    </a:cubicBezTo>
                    <a:cubicBezTo>
                      <a:pt x="285" y="602"/>
                      <a:pt x="475" y="286"/>
                      <a:pt x="665" y="286"/>
                    </a:cubicBezTo>
                    <a:close/>
                    <a:moveTo>
                      <a:pt x="665" y="1"/>
                    </a:moveTo>
                    <a:cubicBezTo>
                      <a:pt x="285" y="1"/>
                      <a:pt x="0" y="444"/>
                      <a:pt x="0" y="1014"/>
                    </a:cubicBezTo>
                    <a:cubicBezTo>
                      <a:pt x="0" y="1584"/>
                      <a:pt x="285" y="2059"/>
                      <a:pt x="665" y="2059"/>
                    </a:cubicBezTo>
                    <a:cubicBezTo>
                      <a:pt x="1045" y="2059"/>
                      <a:pt x="1330" y="1616"/>
                      <a:pt x="1330" y="1014"/>
                    </a:cubicBezTo>
                    <a:cubicBezTo>
                      <a:pt x="1330" y="444"/>
                      <a:pt x="1045" y="1"/>
                      <a:pt x="6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5"/>
              <p:cNvSpPr/>
              <p:nvPr/>
            </p:nvSpPr>
            <p:spPr>
              <a:xfrm>
                <a:off x="853475" y="1067350"/>
                <a:ext cx="77600" cy="25"/>
              </a:xfrm>
              <a:custGeom>
                <a:avLst/>
                <a:gdLst/>
                <a:ahLst/>
                <a:cxnLst/>
                <a:rect l="l" t="t" r="r" b="b"/>
                <a:pathLst>
                  <a:path w="3104" h="1" fill="none" extrusionOk="0">
                    <a:moveTo>
                      <a:pt x="0"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5"/>
              <p:cNvSpPr/>
              <p:nvPr/>
            </p:nvSpPr>
            <p:spPr>
              <a:xfrm>
                <a:off x="627825" y="1067350"/>
                <a:ext cx="77625" cy="25"/>
              </a:xfrm>
              <a:custGeom>
                <a:avLst/>
                <a:gdLst/>
                <a:ahLst/>
                <a:cxnLst/>
                <a:rect l="l" t="t" r="r" b="b"/>
                <a:pathLst>
                  <a:path w="3105" h="1" fill="none" extrusionOk="0">
                    <a:moveTo>
                      <a:pt x="1"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5"/>
              <p:cNvSpPr/>
              <p:nvPr/>
            </p:nvSpPr>
            <p:spPr>
              <a:xfrm>
                <a:off x="735500" y="1289025"/>
                <a:ext cx="118000" cy="43600"/>
              </a:xfrm>
              <a:custGeom>
                <a:avLst/>
                <a:gdLst/>
                <a:ahLst/>
                <a:cxnLst/>
                <a:rect l="l" t="t" r="r" b="b"/>
                <a:pathLst>
                  <a:path w="4720" h="1744" extrusionOk="0">
                    <a:moveTo>
                      <a:pt x="4719" y="1"/>
                    </a:moveTo>
                    <a:lnTo>
                      <a:pt x="1" y="33"/>
                    </a:lnTo>
                    <a:cubicBezTo>
                      <a:pt x="1" y="964"/>
                      <a:pt x="1006" y="1744"/>
                      <a:pt x="2269" y="1744"/>
                    </a:cubicBezTo>
                    <a:cubicBezTo>
                      <a:pt x="2294" y="1744"/>
                      <a:pt x="2319" y="1743"/>
                      <a:pt x="2344" y="1743"/>
                    </a:cubicBezTo>
                    <a:cubicBezTo>
                      <a:pt x="3643" y="1743"/>
                      <a:pt x="4719" y="983"/>
                      <a:pt x="4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5"/>
              <p:cNvSpPr/>
              <p:nvPr/>
            </p:nvSpPr>
            <p:spPr>
              <a:xfrm>
                <a:off x="513025" y="1135425"/>
                <a:ext cx="94250" cy="106150"/>
              </a:xfrm>
              <a:custGeom>
                <a:avLst/>
                <a:gdLst/>
                <a:ahLst/>
                <a:cxnLst/>
                <a:rect l="l" t="t" r="r" b="b"/>
                <a:pathLst>
                  <a:path w="3770" h="4246" extrusionOk="0">
                    <a:moveTo>
                      <a:pt x="1412" y="0"/>
                    </a:moveTo>
                    <a:cubicBezTo>
                      <a:pt x="1254" y="0"/>
                      <a:pt x="1098" y="31"/>
                      <a:pt x="951" y="96"/>
                    </a:cubicBezTo>
                    <a:cubicBezTo>
                      <a:pt x="191" y="445"/>
                      <a:pt x="1" y="1616"/>
                      <a:pt x="507" y="2756"/>
                    </a:cubicBezTo>
                    <a:cubicBezTo>
                      <a:pt x="920" y="3658"/>
                      <a:pt x="1667" y="4246"/>
                      <a:pt x="2358" y="4246"/>
                    </a:cubicBezTo>
                    <a:cubicBezTo>
                      <a:pt x="2516" y="4246"/>
                      <a:pt x="2672" y="4215"/>
                      <a:pt x="2819" y="4150"/>
                    </a:cubicBezTo>
                    <a:cubicBezTo>
                      <a:pt x="3579" y="3801"/>
                      <a:pt x="3769" y="2598"/>
                      <a:pt x="3263" y="1490"/>
                    </a:cubicBezTo>
                    <a:cubicBezTo>
                      <a:pt x="2850" y="588"/>
                      <a:pt x="2103"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5"/>
              <p:cNvSpPr/>
              <p:nvPr/>
            </p:nvSpPr>
            <p:spPr>
              <a:xfrm>
                <a:off x="975400" y="1134175"/>
                <a:ext cx="91850" cy="108125"/>
              </a:xfrm>
              <a:custGeom>
                <a:avLst/>
                <a:gdLst/>
                <a:ahLst/>
                <a:cxnLst/>
                <a:rect l="l" t="t" r="r" b="b"/>
                <a:pathLst>
                  <a:path w="3674" h="4325" extrusionOk="0">
                    <a:moveTo>
                      <a:pt x="2208" y="1"/>
                    </a:moveTo>
                    <a:cubicBezTo>
                      <a:pt x="1497" y="1"/>
                      <a:pt x="737" y="679"/>
                      <a:pt x="380" y="1666"/>
                    </a:cubicBezTo>
                    <a:cubicBezTo>
                      <a:pt x="0" y="2838"/>
                      <a:pt x="317" y="4010"/>
                      <a:pt x="1140" y="4263"/>
                    </a:cubicBezTo>
                    <a:cubicBezTo>
                      <a:pt x="1257" y="4305"/>
                      <a:pt x="1376" y="4325"/>
                      <a:pt x="1497" y="4325"/>
                    </a:cubicBezTo>
                    <a:cubicBezTo>
                      <a:pt x="2199" y="4325"/>
                      <a:pt x="2938" y="3648"/>
                      <a:pt x="3262" y="2648"/>
                    </a:cubicBezTo>
                    <a:cubicBezTo>
                      <a:pt x="3674" y="1476"/>
                      <a:pt x="3326" y="336"/>
                      <a:pt x="2534" y="51"/>
                    </a:cubicBezTo>
                    <a:cubicBezTo>
                      <a:pt x="2428" y="17"/>
                      <a:pt x="2318" y="1"/>
                      <a:pt x="2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5"/>
              <p:cNvSpPr/>
              <p:nvPr/>
            </p:nvSpPr>
            <p:spPr>
              <a:xfrm>
                <a:off x="539150" y="1142575"/>
                <a:ext cx="45150" cy="41975"/>
              </a:xfrm>
              <a:custGeom>
                <a:avLst/>
                <a:gdLst/>
                <a:ahLst/>
                <a:cxnLst/>
                <a:rect l="l" t="t" r="r" b="b"/>
                <a:pathLst>
                  <a:path w="1806" h="1679" fill="none" extrusionOk="0">
                    <a:moveTo>
                      <a:pt x="1806" y="1679"/>
                    </a:moveTo>
                    <a:cubicBezTo>
                      <a:pt x="1806" y="1679"/>
                      <a:pt x="1426" y="0"/>
                      <a:pt x="1" y="539"/>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5"/>
              <p:cNvSpPr/>
              <p:nvPr/>
            </p:nvSpPr>
            <p:spPr>
              <a:xfrm>
                <a:off x="537575" y="1156825"/>
                <a:ext cx="28525" cy="53850"/>
              </a:xfrm>
              <a:custGeom>
                <a:avLst/>
                <a:gdLst/>
                <a:ahLst/>
                <a:cxnLst/>
                <a:rect l="l" t="t" r="r" b="b"/>
                <a:pathLst>
                  <a:path w="1141" h="2154" fill="none" extrusionOk="0">
                    <a:moveTo>
                      <a:pt x="1140" y="0"/>
                    </a:moveTo>
                    <a:cubicBezTo>
                      <a:pt x="1140" y="0"/>
                      <a:pt x="0" y="602"/>
                      <a:pt x="665" y="2154"/>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5"/>
              <p:cNvSpPr/>
              <p:nvPr/>
            </p:nvSpPr>
            <p:spPr>
              <a:xfrm>
                <a:off x="1003900" y="1137825"/>
                <a:ext cx="45150" cy="41175"/>
              </a:xfrm>
              <a:custGeom>
                <a:avLst/>
                <a:gdLst/>
                <a:ahLst/>
                <a:cxnLst/>
                <a:rect l="l" t="t" r="r" b="b"/>
                <a:pathLst>
                  <a:path w="1806" h="1647" fill="none" extrusionOk="0">
                    <a:moveTo>
                      <a:pt x="0" y="1647"/>
                    </a:moveTo>
                    <a:cubicBezTo>
                      <a:pt x="0" y="1647"/>
                      <a:pt x="412" y="0"/>
                      <a:pt x="1806" y="507"/>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5"/>
              <p:cNvSpPr/>
              <p:nvPr/>
            </p:nvSpPr>
            <p:spPr>
              <a:xfrm>
                <a:off x="1022900" y="1152075"/>
                <a:ext cx="28525" cy="53075"/>
              </a:xfrm>
              <a:custGeom>
                <a:avLst/>
                <a:gdLst/>
                <a:ahLst/>
                <a:cxnLst/>
                <a:rect l="l" t="t" r="r" b="b"/>
                <a:pathLst>
                  <a:path w="1141" h="2123" fill="none" extrusionOk="0">
                    <a:moveTo>
                      <a:pt x="1" y="0"/>
                    </a:moveTo>
                    <a:cubicBezTo>
                      <a:pt x="1" y="0"/>
                      <a:pt x="1141" y="602"/>
                      <a:pt x="444" y="2122"/>
                    </a:cubicBezTo>
                  </a:path>
                </a:pathLst>
              </a:custGeom>
              <a:solidFill>
                <a:schemeClr val="accent2"/>
              </a:solid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5"/>
              <p:cNvSpPr/>
              <p:nvPr/>
            </p:nvSpPr>
            <p:spPr>
              <a:xfrm>
                <a:off x="923150" y="1870250"/>
                <a:ext cx="87900" cy="75950"/>
              </a:xfrm>
              <a:custGeom>
                <a:avLst/>
                <a:gdLst/>
                <a:ahLst/>
                <a:cxnLst/>
                <a:rect l="l" t="t" r="r" b="b"/>
                <a:pathLst>
                  <a:path w="3516" h="3038" extrusionOk="0">
                    <a:moveTo>
                      <a:pt x="1524" y="1"/>
                    </a:moveTo>
                    <a:cubicBezTo>
                      <a:pt x="747" y="1"/>
                      <a:pt x="0" y="613"/>
                      <a:pt x="0" y="1517"/>
                    </a:cubicBezTo>
                    <a:cubicBezTo>
                      <a:pt x="0" y="2340"/>
                      <a:pt x="665" y="3037"/>
                      <a:pt x="1489" y="3037"/>
                    </a:cubicBezTo>
                    <a:cubicBezTo>
                      <a:pt x="2850" y="3037"/>
                      <a:pt x="3515" y="1390"/>
                      <a:pt x="2565" y="440"/>
                    </a:cubicBezTo>
                    <a:cubicBezTo>
                      <a:pt x="2261" y="136"/>
                      <a:pt x="1889" y="1"/>
                      <a:pt x="15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5"/>
              <p:cNvSpPr/>
              <p:nvPr/>
            </p:nvSpPr>
            <p:spPr>
              <a:xfrm>
                <a:off x="595375" y="761750"/>
                <a:ext cx="158375" cy="58600"/>
              </a:xfrm>
              <a:custGeom>
                <a:avLst/>
                <a:gdLst/>
                <a:ahLst/>
                <a:cxnLst/>
                <a:rect l="l" t="t" r="r" b="b"/>
                <a:pathLst>
                  <a:path w="6335" h="2344" extrusionOk="0">
                    <a:moveTo>
                      <a:pt x="3705" y="0"/>
                    </a:moveTo>
                    <a:cubicBezTo>
                      <a:pt x="3389" y="64"/>
                      <a:pt x="3104" y="127"/>
                      <a:pt x="2819" y="190"/>
                    </a:cubicBezTo>
                    <a:cubicBezTo>
                      <a:pt x="1647" y="570"/>
                      <a:pt x="634" y="1330"/>
                      <a:pt x="0" y="2344"/>
                    </a:cubicBezTo>
                    <a:cubicBezTo>
                      <a:pt x="412" y="1932"/>
                      <a:pt x="887" y="1584"/>
                      <a:pt x="1362" y="1299"/>
                    </a:cubicBezTo>
                    <a:cubicBezTo>
                      <a:pt x="1869" y="982"/>
                      <a:pt x="2375" y="760"/>
                      <a:pt x="2914" y="570"/>
                    </a:cubicBezTo>
                    <a:cubicBezTo>
                      <a:pt x="3484" y="412"/>
                      <a:pt x="4022" y="317"/>
                      <a:pt x="4592" y="317"/>
                    </a:cubicBezTo>
                    <a:cubicBezTo>
                      <a:pt x="5194" y="317"/>
                      <a:pt x="5764" y="380"/>
                      <a:pt x="6334" y="475"/>
                    </a:cubicBezTo>
                    <a:cubicBezTo>
                      <a:pt x="6081" y="349"/>
                      <a:pt x="5796" y="254"/>
                      <a:pt x="5511" y="159"/>
                    </a:cubicBezTo>
                    <a:cubicBezTo>
                      <a:pt x="5226" y="95"/>
                      <a:pt x="4909" y="32"/>
                      <a:pt x="46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5"/>
              <p:cNvSpPr/>
              <p:nvPr/>
            </p:nvSpPr>
            <p:spPr>
              <a:xfrm>
                <a:off x="650000" y="787875"/>
                <a:ext cx="55450" cy="24575"/>
              </a:xfrm>
              <a:custGeom>
                <a:avLst/>
                <a:gdLst/>
                <a:ahLst/>
                <a:cxnLst/>
                <a:rect l="l" t="t" r="r" b="b"/>
                <a:pathLst>
                  <a:path w="2218" h="983" extrusionOk="0">
                    <a:moveTo>
                      <a:pt x="1584" y="0"/>
                    </a:moveTo>
                    <a:cubicBezTo>
                      <a:pt x="1362" y="0"/>
                      <a:pt x="1140" y="32"/>
                      <a:pt x="919" y="127"/>
                    </a:cubicBezTo>
                    <a:cubicBezTo>
                      <a:pt x="729" y="190"/>
                      <a:pt x="539" y="317"/>
                      <a:pt x="412" y="476"/>
                    </a:cubicBezTo>
                    <a:cubicBezTo>
                      <a:pt x="222" y="602"/>
                      <a:pt x="95" y="792"/>
                      <a:pt x="0" y="982"/>
                    </a:cubicBezTo>
                    <a:cubicBezTo>
                      <a:pt x="412" y="792"/>
                      <a:pt x="729" y="602"/>
                      <a:pt x="1077" y="476"/>
                    </a:cubicBezTo>
                    <a:cubicBezTo>
                      <a:pt x="1235" y="412"/>
                      <a:pt x="1425" y="349"/>
                      <a:pt x="1616" y="285"/>
                    </a:cubicBezTo>
                    <a:cubicBezTo>
                      <a:pt x="1806" y="254"/>
                      <a:pt x="1996" y="222"/>
                      <a:pt x="2217" y="190"/>
                    </a:cubicBezTo>
                    <a:cubicBezTo>
                      <a:pt x="2027" y="64"/>
                      <a:pt x="1806" y="0"/>
                      <a:pt x="15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5"/>
              <p:cNvSpPr/>
              <p:nvPr/>
            </p:nvSpPr>
            <p:spPr>
              <a:xfrm>
                <a:off x="916025" y="858350"/>
                <a:ext cx="109275" cy="122725"/>
              </a:xfrm>
              <a:custGeom>
                <a:avLst/>
                <a:gdLst/>
                <a:ahLst/>
                <a:cxnLst/>
                <a:rect l="l" t="t" r="r" b="b"/>
                <a:pathLst>
                  <a:path w="4371" h="4909" extrusionOk="0">
                    <a:moveTo>
                      <a:pt x="4276" y="0"/>
                    </a:moveTo>
                    <a:cubicBezTo>
                      <a:pt x="4212" y="570"/>
                      <a:pt x="4086" y="1140"/>
                      <a:pt x="3864" y="1710"/>
                    </a:cubicBezTo>
                    <a:cubicBezTo>
                      <a:pt x="3674" y="2217"/>
                      <a:pt x="3357" y="2724"/>
                      <a:pt x="2977" y="3135"/>
                    </a:cubicBezTo>
                    <a:cubicBezTo>
                      <a:pt x="2565" y="3547"/>
                      <a:pt x="2122" y="3895"/>
                      <a:pt x="1615" y="4180"/>
                    </a:cubicBezTo>
                    <a:cubicBezTo>
                      <a:pt x="1109" y="4465"/>
                      <a:pt x="570" y="4719"/>
                      <a:pt x="0" y="4909"/>
                    </a:cubicBezTo>
                    <a:cubicBezTo>
                      <a:pt x="602" y="4877"/>
                      <a:pt x="1204" y="4719"/>
                      <a:pt x="1742" y="4465"/>
                    </a:cubicBezTo>
                    <a:cubicBezTo>
                      <a:pt x="2312" y="4212"/>
                      <a:pt x="2819" y="3832"/>
                      <a:pt x="3262" y="3389"/>
                    </a:cubicBezTo>
                    <a:cubicBezTo>
                      <a:pt x="3357" y="3294"/>
                      <a:pt x="3452" y="3167"/>
                      <a:pt x="3547" y="3040"/>
                    </a:cubicBezTo>
                    <a:lnTo>
                      <a:pt x="3800" y="2660"/>
                    </a:lnTo>
                    <a:cubicBezTo>
                      <a:pt x="3895" y="2502"/>
                      <a:pt x="3959" y="2375"/>
                      <a:pt x="4022" y="2217"/>
                    </a:cubicBezTo>
                    <a:cubicBezTo>
                      <a:pt x="4086" y="2090"/>
                      <a:pt x="4149" y="1932"/>
                      <a:pt x="4181" y="1805"/>
                    </a:cubicBezTo>
                    <a:cubicBezTo>
                      <a:pt x="4339" y="1203"/>
                      <a:pt x="4371" y="602"/>
                      <a:pt x="4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5"/>
              <p:cNvSpPr/>
              <p:nvPr/>
            </p:nvSpPr>
            <p:spPr>
              <a:xfrm>
                <a:off x="904925" y="901875"/>
                <a:ext cx="57825" cy="47525"/>
              </a:xfrm>
              <a:custGeom>
                <a:avLst/>
                <a:gdLst/>
                <a:ahLst/>
                <a:cxnLst/>
                <a:rect l="l" t="t" r="r" b="b"/>
                <a:pathLst>
                  <a:path w="2313" h="1901" extrusionOk="0">
                    <a:moveTo>
                      <a:pt x="2281" y="1"/>
                    </a:moveTo>
                    <a:lnTo>
                      <a:pt x="2281" y="1"/>
                    </a:lnTo>
                    <a:cubicBezTo>
                      <a:pt x="2154" y="222"/>
                      <a:pt x="2028" y="412"/>
                      <a:pt x="1838" y="603"/>
                    </a:cubicBezTo>
                    <a:cubicBezTo>
                      <a:pt x="1679" y="793"/>
                      <a:pt x="1489" y="951"/>
                      <a:pt x="1299" y="1109"/>
                    </a:cubicBezTo>
                    <a:cubicBezTo>
                      <a:pt x="1109" y="1236"/>
                      <a:pt x="888" y="1363"/>
                      <a:pt x="666" y="1489"/>
                    </a:cubicBezTo>
                    <a:lnTo>
                      <a:pt x="1" y="1901"/>
                    </a:lnTo>
                    <a:cubicBezTo>
                      <a:pt x="286" y="1901"/>
                      <a:pt x="539" y="1869"/>
                      <a:pt x="793" y="1774"/>
                    </a:cubicBezTo>
                    <a:cubicBezTo>
                      <a:pt x="1078" y="1679"/>
                      <a:pt x="1299" y="1553"/>
                      <a:pt x="1521" y="1394"/>
                    </a:cubicBezTo>
                    <a:cubicBezTo>
                      <a:pt x="1743" y="1236"/>
                      <a:pt x="1933" y="1014"/>
                      <a:pt x="2091" y="793"/>
                    </a:cubicBezTo>
                    <a:cubicBezTo>
                      <a:pt x="2249" y="539"/>
                      <a:pt x="2313" y="254"/>
                      <a:pt x="2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548650" y="908225"/>
                <a:ext cx="139375" cy="49175"/>
              </a:xfrm>
              <a:custGeom>
                <a:avLst/>
                <a:gdLst/>
                <a:ahLst/>
                <a:cxnLst/>
                <a:rect l="l" t="t" r="r" b="b"/>
                <a:pathLst>
                  <a:path w="5575" h="1967" extrusionOk="0">
                    <a:moveTo>
                      <a:pt x="1" y="0"/>
                    </a:moveTo>
                    <a:lnTo>
                      <a:pt x="1" y="0"/>
                    </a:lnTo>
                    <a:cubicBezTo>
                      <a:pt x="381" y="349"/>
                      <a:pt x="792" y="665"/>
                      <a:pt x="1236" y="919"/>
                    </a:cubicBezTo>
                    <a:cubicBezTo>
                      <a:pt x="1648" y="1172"/>
                      <a:pt x="2123" y="1362"/>
                      <a:pt x="2598" y="1552"/>
                    </a:cubicBezTo>
                    <a:cubicBezTo>
                      <a:pt x="3073" y="1710"/>
                      <a:pt x="3579" y="1837"/>
                      <a:pt x="4086" y="1900"/>
                    </a:cubicBezTo>
                    <a:cubicBezTo>
                      <a:pt x="4399" y="1939"/>
                      <a:pt x="4712" y="1966"/>
                      <a:pt x="5018" y="1966"/>
                    </a:cubicBezTo>
                    <a:cubicBezTo>
                      <a:pt x="5207" y="1966"/>
                      <a:pt x="5393" y="1956"/>
                      <a:pt x="5574" y="1932"/>
                    </a:cubicBezTo>
                    <a:cubicBezTo>
                      <a:pt x="5099" y="1837"/>
                      <a:pt x="4593" y="1742"/>
                      <a:pt x="4118" y="1615"/>
                    </a:cubicBezTo>
                    <a:cubicBezTo>
                      <a:pt x="3674" y="1489"/>
                      <a:pt x="3199" y="1330"/>
                      <a:pt x="2724" y="1172"/>
                    </a:cubicBezTo>
                    <a:cubicBezTo>
                      <a:pt x="2249" y="1045"/>
                      <a:pt x="1806" y="855"/>
                      <a:pt x="1363" y="634"/>
                    </a:cubicBezTo>
                    <a:cubicBezTo>
                      <a:pt x="919" y="444"/>
                      <a:pt x="444" y="22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28"/>
                                        </p:tgtEl>
                                        <p:attrNameLst>
                                          <p:attrName>style.visibility</p:attrName>
                                        </p:attrNameLst>
                                      </p:cBhvr>
                                      <p:to>
                                        <p:strVal val="visible"/>
                                      </p:to>
                                    </p:set>
                                    <p:anim calcmode="lin" valueType="num">
                                      <p:cBhvr additive="base">
                                        <p:cTn id="7" dur="1000"/>
                                        <p:tgtEl>
                                          <p:spTgt spid="172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3"/>
        <p:cNvGrpSpPr/>
        <p:nvPr/>
      </p:nvGrpSpPr>
      <p:grpSpPr>
        <a:xfrm>
          <a:off x="0" y="0"/>
          <a:ext cx="0" cy="0"/>
          <a:chOff x="0" y="0"/>
          <a:chExt cx="0" cy="0"/>
        </a:xfrm>
      </p:grpSpPr>
      <p:sp>
        <p:nvSpPr>
          <p:cNvPr id="3364" name="Google Shape;3364;p103"/>
          <p:cNvSpPr/>
          <p:nvPr/>
        </p:nvSpPr>
        <p:spPr>
          <a:xfrm>
            <a:off x="4406733" y="573185"/>
            <a:ext cx="3611082" cy="3611082"/>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66" name="Google Shape;3366;p103"/>
          <p:cNvGrpSpPr/>
          <p:nvPr/>
        </p:nvGrpSpPr>
        <p:grpSpPr>
          <a:xfrm>
            <a:off x="1625532" y="1033343"/>
            <a:ext cx="230579" cy="222337"/>
            <a:chOff x="1811800" y="3511500"/>
            <a:chExt cx="133175" cy="133200"/>
          </a:xfrm>
        </p:grpSpPr>
        <p:sp>
          <p:nvSpPr>
            <p:cNvPr id="3367" name="Google Shape;3367;p103"/>
            <p:cNvSpPr/>
            <p:nvPr/>
          </p:nvSpPr>
          <p:spPr>
            <a:xfrm>
              <a:off x="1858825" y="3511500"/>
              <a:ext cx="39125" cy="133200"/>
            </a:xfrm>
            <a:custGeom>
              <a:avLst/>
              <a:gdLst/>
              <a:ahLst/>
              <a:cxnLst/>
              <a:rect l="l" t="t" r="r" b="b"/>
              <a:pathLst>
                <a:path w="1565" h="5328" extrusionOk="0">
                  <a:moveTo>
                    <a:pt x="0" y="0"/>
                  </a:moveTo>
                  <a:lnTo>
                    <a:pt x="0" y="5327"/>
                  </a:lnTo>
                  <a:lnTo>
                    <a:pt x="1565" y="5327"/>
                  </a:lnTo>
                  <a:lnTo>
                    <a:pt x="15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3"/>
            <p:cNvSpPr/>
            <p:nvPr/>
          </p:nvSpPr>
          <p:spPr>
            <a:xfrm>
              <a:off x="1811800" y="3558525"/>
              <a:ext cx="133175" cy="39125"/>
            </a:xfrm>
            <a:custGeom>
              <a:avLst/>
              <a:gdLst/>
              <a:ahLst/>
              <a:cxnLst/>
              <a:rect l="l" t="t" r="r" b="b"/>
              <a:pathLst>
                <a:path w="5327" h="1565" extrusionOk="0">
                  <a:moveTo>
                    <a:pt x="0" y="1"/>
                  </a:moveTo>
                  <a:lnTo>
                    <a:pt x="0" y="1565"/>
                  </a:lnTo>
                  <a:lnTo>
                    <a:pt x="5327" y="1565"/>
                  </a:lnTo>
                  <a:lnTo>
                    <a:pt x="5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9" name="Google Shape;3369;p103"/>
          <p:cNvSpPr txBox="1">
            <a:spLocks noGrp="1"/>
          </p:cNvSpPr>
          <p:nvPr>
            <p:ph type="body" idx="1"/>
          </p:nvPr>
        </p:nvSpPr>
        <p:spPr>
          <a:xfrm>
            <a:off x="1126185" y="1176195"/>
            <a:ext cx="6537265" cy="24050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Always go for the totality of the case. Concentrating on the mental picture alone or on the physical generals or on few characteristic signs and symptoms can be misleading.</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64"/>
                                        </p:tgtEl>
                                        <p:attrNameLst>
                                          <p:attrName>style.visibility</p:attrName>
                                        </p:attrNameLst>
                                      </p:cBhvr>
                                      <p:to>
                                        <p:strVal val="visible"/>
                                      </p:to>
                                    </p:set>
                                    <p:anim calcmode="lin" valueType="num">
                                      <p:cBhvr additive="base">
                                        <p:cTn id="7" dur="750"/>
                                        <p:tgtEl>
                                          <p:spTgt spid="33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27"/>
        <p:cNvGrpSpPr/>
        <p:nvPr/>
      </p:nvGrpSpPr>
      <p:grpSpPr>
        <a:xfrm>
          <a:off x="0" y="0"/>
          <a:ext cx="0" cy="0"/>
          <a:chOff x="0" y="0"/>
          <a:chExt cx="0" cy="0"/>
        </a:xfrm>
      </p:grpSpPr>
      <p:sp>
        <p:nvSpPr>
          <p:cNvPr id="3728" name="Google Shape;3728;p110"/>
          <p:cNvSpPr/>
          <p:nvPr/>
        </p:nvSpPr>
        <p:spPr>
          <a:xfrm rot="-9408705">
            <a:off x="-1392700" y="231777"/>
            <a:ext cx="4368723" cy="4368998"/>
          </a:xfrm>
          <a:prstGeom prst="chord">
            <a:avLst>
              <a:gd name="adj1" fmla="val 2700000"/>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0"/>
          <p:cNvSpPr txBox="1">
            <a:spLocks noGrp="1"/>
          </p:cNvSpPr>
          <p:nvPr>
            <p:ph type="subTitle" idx="1"/>
          </p:nvPr>
        </p:nvSpPr>
        <p:spPr>
          <a:xfrm>
            <a:off x="2217425" y="2962937"/>
            <a:ext cx="4812300" cy="10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Repertory is a mean to an end, never an end in itself. Repertory gives finally a small group of medicines with different grades but never suggest a final choice</a:t>
            </a:r>
            <a:endParaRPr sz="1600" dirty="0"/>
          </a:p>
        </p:txBody>
      </p:sp>
      <p:sp>
        <p:nvSpPr>
          <p:cNvPr id="3730" name="Google Shape;3730;p110"/>
          <p:cNvSpPr txBox="1">
            <a:spLocks noGrp="1"/>
          </p:cNvSpPr>
          <p:nvPr>
            <p:ph type="title"/>
          </p:nvPr>
        </p:nvSpPr>
        <p:spPr>
          <a:xfrm>
            <a:off x="2217425" y="2106025"/>
            <a:ext cx="5570400" cy="10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Conclusions</a:t>
            </a:r>
            <a:endParaRPr/>
          </a:p>
        </p:txBody>
      </p:sp>
      <p:grpSp>
        <p:nvGrpSpPr>
          <p:cNvPr id="3731" name="Google Shape;3731;p110"/>
          <p:cNvGrpSpPr/>
          <p:nvPr/>
        </p:nvGrpSpPr>
        <p:grpSpPr>
          <a:xfrm>
            <a:off x="713690" y="1030521"/>
            <a:ext cx="1308591" cy="1754259"/>
            <a:chOff x="5242375" y="4145325"/>
            <a:chExt cx="388675" cy="523675"/>
          </a:xfrm>
        </p:grpSpPr>
        <p:sp>
          <p:nvSpPr>
            <p:cNvPr id="3732" name="Google Shape;3732;p110"/>
            <p:cNvSpPr/>
            <p:nvPr/>
          </p:nvSpPr>
          <p:spPr>
            <a:xfrm>
              <a:off x="5279200" y="4182150"/>
              <a:ext cx="351850" cy="486850"/>
            </a:xfrm>
            <a:custGeom>
              <a:avLst/>
              <a:gdLst/>
              <a:ahLst/>
              <a:cxnLst/>
              <a:rect l="l" t="t" r="r" b="b"/>
              <a:pathLst>
                <a:path w="14074" h="19474" extrusionOk="0">
                  <a:moveTo>
                    <a:pt x="0" y="0"/>
                  </a:moveTo>
                  <a:lnTo>
                    <a:pt x="0" y="18757"/>
                  </a:lnTo>
                  <a:cubicBezTo>
                    <a:pt x="0" y="19153"/>
                    <a:pt x="318" y="19474"/>
                    <a:pt x="714" y="19474"/>
                  </a:cubicBezTo>
                  <a:lnTo>
                    <a:pt x="13357" y="19474"/>
                  </a:lnTo>
                  <a:cubicBezTo>
                    <a:pt x="13753" y="19474"/>
                    <a:pt x="14074" y="19153"/>
                    <a:pt x="14074" y="18757"/>
                  </a:cubicBezTo>
                  <a:lnTo>
                    <a:pt x="14074" y="714"/>
                  </a:lnTo>
                  <a:cubicBezTo>
                    <a:pt x="14074" y="321"/>
                    <a:pt x="13753" y="0"/>
                    <a:pt x="133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0"/>
            <p:cNvSpPr/>
            <p:nvPr/>
          </p:nvSpPr>
          <p:spPr>
            <a:xfrm>
              <a:off x="5242375" y="4146300"/>
              <a:ext cx="351850" cy="486875"/>
            </a:xfrm>
            <a:custGeom>
              <a:avLst/>
              <a:gdLst/>
              <a:ahLst/>
              <a:cxnLst/>
              <a:rect l="l" t="t" r="r" b="b"/>
              <a:pathLst>
                <a:path w="14074" h="19475" extrusionOk="0">
                  <a:moveTo>
                    <a:pt x="2272" y="1"/>
                  </a:moveTo>
                  <a:lnTo>
                    <a:pt x="0" y="2210"/>
                  </a:lnTo>
                  <a:lnTo>
                    <a:pt x="0" y="18761"/>
                  </a:lnTo>
                  <a:cubicBezTo>
                    <a:pt x="0" y="19154"/>
                    <a:pt x="318" y="19474"/>
                    <a:pt x="714" y="19474"/>
                  </a:cubicBezTo>
                  <a:lnTo>
                    <a:pt x="13360" y="19474"/>
                  </a:lnTo>
                  <a:cubicBezTo>
                    <a:pt x="13753" y="19474"/>
                    <a:pt x="14074" y="19154"/>
                    <a:pt x="14074" y="18761"/>
                  </a:cubicBezTo>
                  <a:lnTo>
                    <a:pt x="14074" y="717"/>
                  </a:lnTo>
                  <a:cubicBezTo>
                    <a:pt x="14074" y="321"/>
                    <a:pt x="13753" y="1"/>
                    <a:pt x="133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0"/>
            <p:cNvSpPr/>
            <p:nvPr/>
          </p:nvSpPr>
          <p:spPr>
            <a:xfrm>
              <a:off x="5554525" y="4146300"/>
              <a:ext cx="39700" cy="486875"/>
            </a:xfrm>
            <a:custGeom>
              <a:avLst/>
              <a:gdLst/>
              <a:ahLst/>
              <a:cxnLst/>
              <a:rect l="l" t="t" r="r" b="b"/>
              <a:pathLst>
                <a:path w="1588" h="19475" extrusionOk="0">
                  <a:moveTo>
                    <a:pt x="6" y="1"/>
                  </a:moveTo>
                  <a:cubicBezTo>
                    <a:pt x="4" y="1"/>
                    <a:pt x="2" y="1"/>
                    <a:pt x="0" y="1"/>
                  </a:cubicBezTo>
                  <a:lnTo>
                    <a:pt x="13" y="1"/>
                  </a:lnTo>
                  <a:cubicBezTo>
                    <a:pt x="11" y="1"/>
                    <a:pt x="9" y="1"/>
                    <a:pt x="6" y="1"/>
                  </a:cubicBezTo>
                  <a:close/>
                  <a:moveTo>
                    <a:pt x="0" y="19474"/>
                  </a:moveTo>
                  <a:cubicBezTo>
                    <a:pt x="2" y="19474"/>
                    <a:pt x="4" y="19474"/>
                    <a:pt x="6" y="19474"/>
                  </a:cubicBezTo>
                  <a:cubicBezTo>
                    <a:pt x="8" y="19474"/>
                    <a:pt x="10" y="19474"/>
                    <a:pt x="12" y="19474"/>
                  </a:cubicBezTo>
                  <a:close/>
                  <a:moveTo>
                    <a:pt x="864" y="1"/>
                  </a:moveTo>
                  <a:cubicBezTo>
                    <a:pt x="862" y="1"/>
                    <a:pt x="860" y="1"/>
                    <a:pt x="858" y="1"/>
                  </a:cubicBezTo>
                  <a:lnTo>
                    <a:pt x="13" y="1"/>
                  </a:lnTo>
                  <a:cubicBezTo>
                    <a:pt x="403" y="4"/>
                    <a:pt x="724" y="319"/>
                    <a:pt x="727" y="714"/>
                  </a:cubicBezTo>
                  <a:lnTo>
                    <a:pt x="727" y="18761"/>
                  </a:lnTo>
                  <a:cubicBezTo>
                    <a:pt x="724" y="19153"/>
                    <a:pt x="403" y="19471"/>
                    <a:pt x="12" y="19474"/>
                  </a:cubicBezTo>
                  <a:lnTo>
                    <a:pt x="858" y="19474"/>
                  </a:lnTo>
                  <a:cubicBezTo>
                    <a:pt x="860" y="19474"/>
                    <a:pt x="862" y="19474"/>
                    <a:pt x="864" y="19474"/>
                  </a:cubicBezTo>
                  <a:cubicBezTo>
                    <a:pt x="1260" y="19474"/>
                    <a:pt x="1581" y="19155"/>
                    <a:pt x="1588" y="18761"/>
                  </a:cubicBezTo>
                  <a:lnTo>
                    <a:pt x="1588" y="714"/>
                  </a:lnTo>
                  <a:cubicBezTo>
                    <a:pt x="1581" y="317"/>
                    <a:pt x="1261" y="1"/>
                    <a:pt x="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0"/>
            <p:cNvSpPr/>
            <p:nvPr/>
          </p:nvSpPr>
          <p:spPr>
            <a:xfrm>
              <a:off x="5242775" y="4146225"/>
              <a:ext cx="56900" cy="55325"/>
            </a:xfrm>
            <a:custGeom>
              <a:avLst/>
              <a:gdLst/>
              <a:ahLst/>
              <a:cxnLst/>
              <a:rect l="l" t="t" r="r" b="b"/>
              <a:pathLst>
                <a:path w="2276" h="2213" extrusionOk="0">
                  <a:moveTo>
                    <a:pt x="2275" y="0"/>
                  </a:moveTo>
                  <a:lnTo>
                    <a:pt x="1" y="2210"/>
                  </a:lnTo>
                  <a:lnTo>
                    <a:pt x="1991" y="2213"/>
                  </a:lnTo>
                  <a:cubicBezTo>
                    <a:pt x="2144" y="2213"/>
                    <a:pt x="2269" y="2092"/>
                    <a:pt x="2269" y="1938"/>
                  </a:cubicBezTo>
                  <a:lnTo>
                    <a:pt x="22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0"/>
            <p:cNvSpPr/>
            <p:nvPr/>
          </p:nvSpPr>
          <p:spPr>
            <a:xfrm>
              <a:off x="5496025" y="4145325"/>
              <a:ext cx="48050" cy="113775"/>
            </a:xfrm>
            <a:custGeom>
              <a:avLst/>
              <a:gdLst/>
              <a:ahLst/>
              <a:cxnLst/>
              <a:rect l="l" t="t" r="r" b="b"/>
              <a:pathLst>
                <a:path w="1922" h="4551" extrusionOk="0">
                  <a:moveTo>
                    <a:pt x="0" y="0"/>
                  </a:moveTo>
                  <a:lnTo>
                    <a:pt x="0" y="3594"/>
                  </a:lnTo>
                  <a:cubicBezTo>
                    <a:pt x="3" y="4134"/>
                    <a:pt x="444" y="4551"/>
                    <a:pt x="958" y="4551"/>
                  </a:cubicBezTo>
                  <a:cubicBezTo>
                    <a:pt x="1023" y="4551"/>
                    <a:pt x="1089" y="4544"/>
                    <a:pt x="1156" y="4530"/>
                  </a:cubicBezTo>
                  <a:cubicBezTo>
                    <a:pt x="1607" y="4442"/>
                    <a:pt x="1921" y="4033"/>
                    <a:pt x="1921" y="3574"/>
                  </a:cubicBezTo>
                  <a:lnTo>
                    <a:pt x="1921" y="1977"/>
                  </a:lnTo>
                  <a:cubicBezTo>
                    <a:pt x="1921" y="1811"/>
                    <a:pt x="1787" y="1673"/>
                    <a:pt x="1619" y="1673"/>
                  </a:cubicBezTo>
                  <a:cubicBezTo>
                    <a:pt x="1615" y="1673"/>
                    <a:pt x="1611" y="1673"/>
                    <a:pt x="1607" y="1673"/>
                  </a:cubicBezTo>
                  <a:cubicBezTo>
                    <a:pt x="1437" y="1683"/>
                    <a:pt x="1306" y="1823"/>
                    <a:pt x="1309" y="1994"/>
                  </a:cubicBezTo>
                  <a:lnTo>
                    <a:pt x="1309" y="3594"/>
                  </a:lnTo>
                  <a:cubicBezTo>
                    <a:pt x="1306" y="3772"/>
                    <a:pt x="1159" y="3915"/>
                    <a:pt x="982" y="3915"/>
                  </a:cubicBezTo>
                  <a:cubicBezTo>
                    <a:pt x="980" y="3915"/>
                    <a:pt x="978" y="3915"/>
                    <a:pt x="976" y="3915"/>
                  </a:cubicBezTo>
                  <a:cubicBezTo>
                    <a:pt x="796" y="3915"/>
                    <a:pt x="652" y="3764"/>
                    <a:pt x="655" y="3584"/>
                  </a:cubicBezTo>
                  <a:lnTo>
                    <a:pt x="6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0"/>
            <p:cNvSpPr/>
            <p:nvPr/>
          </p:nvSpPr>
          <p:spPr>
            <a:xfrm>
              <a:off x="5358875" y="4256775"/>
              <a:ext cx="119750" cy="119725"/>
            </a:xfrm>
            <a:custGeom>
              <a:avLst/>
              <a:gdLst/>
              <a:ahLst/>
              <a:cxnLst/>
              <a:rect l="l" t="t" r="r" b="b"/>
              <a:pathLst>
                <a:path w="4790" h="4789" extrusionOk="0">
                  <a:moveTo>
                    <a:pt x="1978" y="0"/>
                  </a:moveTo>
                  <a:cubicBezTo>
                    <a:pt x="1788" y="0"/>
                    <a:pt x="1637" y="151"/>
                    <a:pt x="1637" y="340"/>
                  </a:cubicBezTo>
                  <a:lnTo>
                    <a:pt x="1637" y="1299"/>
                  </a:lnTo>
                  <a:cubicBezTo>
                    <a:pt x="1637" y="1486"/>
                    <a:pt x="1487" y="1637"/>
                    <a:pt x="1300" y="1637"/>
                  </a:cubicBezTo>
                  <a:lnTo>
                    <a:pt x="341" y="1637"/>
                  </a:lnTo>
                  <a:cubicBezTo>
                    <a:pt x="151" y="1637"/>
                    <a:pt x="1" y="1787"/>
                    <a:pt x="1" y="1977"/>
                  </a:cubicBezTo>
                  <a:lnTo>
                    <a:pt x="1" y="2815"/>
                  </a:lnTo>
                  <a:cubicBezTo>
                    <a:pt x="1" y="3001"/>
                    <a:pt x="151" y="3152"/>
                    <a:pt x="341" y="3152"/>
                  </a:cubicBezTo>
                  <a:lnTo>
                    <a:pt x="1300" y="3152"/>
                  </a:lnTo>
                  <a:cubicBezTo>
                    <a:pt x="1487" y="3152"/>
                    <a:pt x="1637" y="3302"/>
                    <a:pt x="1637" y="3489"/>
                  </a:cubicBezTo>
                  <a:lnTo>
                    <a:pt x="1637" y="4451"/>
                  </a:lnTo>
                  <a:cubicBezTo>
                    <a:pt x="1637" y="4638"/>
                    <a:pt x="1788" y="4788"/>
                    <a:pt x="1978" y="4788"/>
                  </a:cubicBezTo>
                  <a:lnTo>
                    <a:pt x="2812" y="4788"/>
                  </a:lnTo>
                  <a:cubicBezTo>
                    <a:pt x="3002" y="4788"/>
                    <a:pt x="3153" y="4638"/>
                    <a:pt x="3153" y="4451"/>
                  </a:cubicBezTo>
                  <a:lnTo>
                    <a:pt x="3153" y="3489"/>
                  </a:lnTo>
                  <a:cubicBezTo>
                    <a:pt x="3153" y="3302"/>
                    <a:pt x="3303" y="3152"/>
                    <a:pt x="3490" y="3152"/>
                  </a:cubicBezTo>
                  <a:lnTo>
                    <a:pt x="4449" y="3152"/>
                  </a:lnTo>
                  <a:cubicBezTo>
                    <a:pt x="4639" y="3152"/>
                    <a:pt x="4789" y="3001"/>
                    <a:pt x="4789" y="2815"/>
                  </a:cubicBezTo>
                  <a:lnTo>
                    <a:pt x="4789" y="1977"/>
                  </a:lnTo>
                  <a:cubicBezTo>
                    <a:pt x="4789" y="1787"/>
                    <a:pt x="4639" y="1637"/>
                    <a:pt x="4449" y="1637"/>
                  </a:cubicBezTo>
                  <a:lnTo>
                    <a:pt x="3490" y="1637"/>
                  </a:lnTo>
                  <a:cubicBezTo>
                    <a:pt x="3303" y="1637"/>
                    <a:pt x="3153" y="1486"/>
                    <a:pt x="3153" y="1299"/>
                  </a:cubicBezTo>
                  <a:lnTo>
                    <a:pt x="3153" y="340"/>
                  </a:lnTo>
                  <a:cubicBezTo>
                    <a:pt x="3153" y="151"/>
                    <a:pt x="3002" y="0"/>
                    <a:pt x="2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0"/>
            <p:cNvSpPr/>
            <p:nvPr/>
          </p:nvSpPr>
          <p:spPr>
            <a:xfrm>
              <a:off x="5407725" y="4335550"/>
              <a:ext cx="38500" cy="40950"/>
            </a:xfrm>
            <a:custGeom>
              <a:avLst/>
              <a:gdLst/>
              <a:ahLst/>
              <a:cxnLst/>
              <a:rect l="l" t="t" r="r" b="b"/>
              <a:pathLst>
                <a:path w="1540" h="1638" extrusionOk="0">
                  <a:moveTo>
                    <a:pt x="678" y="1"/>
                  </a:moveTo>
                  <a:cubicBezTo>
                    <a:pt x="492" y="1"/>
                    <a:pt x="341" y="151"/>
                    <a:pt x="341" y="338"/>
                  </a:cubicBezTo>
                  <a:lnTo>
                    <a:pt x="341" y="1297"/>
                  </a:lnTo>
                  <a:cubicBezTo>
                    <a:pt x="341" y="1483"/>
                    <a:pt x="191" y="1637"/>
                    <a:pt x="1" y="1637"/>
                  </a:cubicBezTo>
                  <a:lnTo>
                    <a:pt x="862" y="1637"/>
                  </a:lnTo>
                  <a:cubicBezTo>
                    <a:pt x="1048" y="1637"/>
                    <a:pt x="1199" y="1487"/>
                    <a:pt x="1199" y="1300"/>
                  </a:cubicBezTo>
                  <a:lnTo>
                    <a:pt x="1199" y="341"/>
                  </a:lnTo>
                  <a:cubicBezTo>
                    <a:pt x="1199" y="151"/>
                    <a:pt x="1353" y="1"/>
                    <a:pt x="1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0"/>
            <p:cNvSpPr/>
            <p:nvPr/>
          </p:nvSpPr>
          <p:spPr>
            <a:xfrm>
              <a:off x="5407725" y="4256775"/>
              <a:ext cx="38500" cy="42725"/>
            </a:xfrm>
            <a:custGeom>
              <a:avLst/>
              <a:gdLst/>
              <a:ahLst/>
              <a:cxnLst/>
              <a:rect l="l" t="t" r="r" b="b"/>
              <a:pathLst>
                <a:path w="1540" h="1709" extrusionOk="0">
                  <a:moveTo>
                    <a:pt x="1" y="0"/>
                  </a:moveTo>
                  <a:cubicBezTo>
                    <a:pt x="187" y="3"/>
                    <a:pt x="341" y="154"/>
                    <a:pt x="341" y="340"/>
                  </a:cubicBezTo>
                  <a:lnTo>
                    <a:pt x="341" y="1401"/>
                  </a:lnTo>
                  <a:cubicBezTo>
                    <a:pt x="341" y="1532"/>
                    <a:pt x="446" y="1637"/>
                    <a:pt x="577" y="1637"/>
                  </a:cubicBezTo>
                  <a:lnTo>
                    <a:pt x="1227" y="1637"/>
                  </a:lnTo>
                  <a:cubicBezTo>
                    <a:pt x="1209" y="1611"/>
                    <a:pt x="1199" y="1580"/>
                    <a:pt x="1199" y="1545"/>
                  </a:cubicBezTo>
                  <a:lnTo>
                    <a:pt x="1199" y="236"/>
                  </a:lnTo>
                  <a:cubicBezTo>
                    <a:pt x="1199" y="108"/>
                    <a:pt x="1094" y="0"/>
                    <a:pt x="963" y="0"/>
                  </a:cubicBezTo>
                  <a:close/>
                  <a:moveTo>
                    <a:pt x="1227" y="1637"/>
                  </a:moveTo>
                  <a:cubicBezTo>
                    <a:pt x="1257" y="1681"/>
                    <a:pt x="1309" y="1709"/>
                    <a:pt x="1363" y="1709"/>
                  </a:cubicBezTo>
                  <a:cubicBezTo>
                    <a:pt x="1387" y="1709"/>
                    <a:pt x="1411" y="1703"/>
                    <a:pt x="1434" y="1692"/>
                  </a:cubicBezTo>
                  <a:lnTo>
                    <a:pt x="1539" y="163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0"/>
            <p:cNvSpPr/>
            <p:nvPr/>
          </p:nvSpPr>
          <p:spPr>
            <a:xfrm>
              <a:off x="5448575" y="4297675"/>
              <a:ext cx="30050" cy="37900"/>
            </a:xfrm>
            <a:custGeom>
              <a:avLst/>
              <a:gdLst/>
              <a:ahLst/>
              <a:cxnLst/>
              <a:rect l="l" t="t" r="r" b="b"/>
              <a:pathLst>
                <a:path w="1202" h="1516" extrusionOk="0">
                  <a:moveTo>
                    <a:pt x="0" y="1"/>
                  </a:moveTo>
                  <a:cubicBezTo>
                    <a:pt x="187" y="1"/>
                    <a:pt x="340" y="151"/>
                    <a:pt x="344" y="338"/>
                  </a:cubicBezTo>
                  <a:lnTo>
                    <a:pt x="344" y="1179"/>
                  </a:lnTo>
                  <a:cubicBezTo>
                    <a:pt x="340" y="1365"/>
                    <a:pt x="187" y="1516"/>
                    <a:pt x="0" y="1516"/>
                  </a:cubicBezTo>
                  <a:lnTo>
                    <a:pt x="864" y="1516"/>
                  </a:lnTo>
                  <a:cubicBezTo>
                    <a:pt x="1051" y="1516"/>
                    <a:pt x="1201" y="1365"/>
                    <a:pt x="1201" y="1179"/>
                  </a:cubicBezTo>
                  <a:lnTo>
                    <a:pt x="1201" y="338"/>
                  </a:lnTo>
                  <a:cubicBezTo>
                    <a:pt x="1201" y="151"/>
                    <a:pt x="1047" y="1"/>
                    <a:pt x="8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0"/>
            <p:cNvSpPr/>
            <p:nvPr/>
          </p:nvSpPr>
          <p:spPr>
            <a:xfrm>
              <a:off x="5294000" y="4418375"/>
              <a:ext cx="105175" cy="15400"/>
            </a:xfrm>
            <a:custGeom>
              <a:avLst/>
              <a:gdLst/>
              <a:ahLst/>
              <a:cxnLst/>
              <a:rect l="l" t="t" r="r" b="b"/>
              <a:pathLst>
                <a:path w="4207" h="616" extrusionOk="0">
                  <a:moveTo>
                    <a:pt x="341" y="0"/>
                  </a:moveTo>
                  <a:cubicBezTo>
                    <a:pt x="181" y="0"/>
                    <a:pt x="46" y="115"/>
                    <a:pt x="23" y="268"/>
                  </a:cubicBezTo>
                  <a:cubicBezTo>
                    <a:pt x="1" y="452"/>
                    <a:pt x="145" y="615"/>
                    <a:pt x="328" y="615"/>
                  </a:cubicBezTo>
                  <a:lnTo>
                    <a:pt x="3869" y="615"/>
                  </a:lnTo>
                  <a:cubicBezTo>
                    <a:pt x="3871" y="615"/>
                    <a:pt x="3873" y="615"/>
                    <a:pt x="3875" y="615"/>
                  </a:cubicBezTo>
                  <a:cubicBezTo>
                    <a:pt x="4030" y="615"/>
                    <a:pt x="4161" y="499"/>
                    <a:pt x="4183" y="347"/>
                  </a:cubicBezTo>
                  <a:cubicBezTo>
                    <a:pt x="4206" y="164"/>
                    <a:pt x="4065" y="0"/>
                    <a:pt x="3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0"/>
            <p:cNvSpPr/>
            <p:nvPr/>
          </p:nvSpPr>
          <p:spPr>
            <a:xfrm>
              <a:off x="5428525" y="4418350"/>
              <a:ext cx="115375" cy="15425"/>
            </a:xfrm>
            <a:custGeom>
              <a:avLst/>
              <a:gdLst/>
              <a:ahLst/>
              <a:cxnLst/>
              <a:rect l="l" t="t" r="r" b="b"/>
              <a:pathLst>
                <a:path w="4615" h="617" extrusionOk="0">
                  <a:moveTo>
                    <a:pt x="334" y="1"/>
                  </a:moveTo>
                  <a:cubicBezTo>
                    <a:pt x="180" y="1"/>
                    <a:pt x="46" y="114"/>
                    <a:pt x="23" y="269"/>
                  </a:cubicBezTo>
                  <a:cubicBezTo>
                    <a:pt x="0" y="453"/>
                    <a:pt x="144" y="613"/>
                    <a:pt x="327" y="616"/>
                  </a:cubicBezTo>
                  <a:lnTo>
                    <a:pt x="4275" y="616"/>
                  </a:lnTo>
                  <a:cubicBezTo>
                    <a:pt x="4277" y="616"/>
                    <a:pt x="4279" y="616"/>
                    <a:pt x="4281" y="616"/>
                  </a:cubicBezTo>
                  <a:cubicBezTo>
                    <a:pt x="4435" y="616"/>
                    <a:pt x="4569" y="500"/>
                    <a:pt x="4592" y="348"/>
                  </a:cubicBezTo>
                  <a:cubicBezTo>
                    <a:pt x="4615" y="165"/>
                    <a:pt x="4471" y="1"/>
                    <a:pt x="4288" y="1"/>
                  </a:cubicBezTo>
                  <a:lnTo>
                    <a:pt x="341" y="1"/>
                  </a:lnTo>
                  <a:cubicBezTo>
                    <a:pt x="338" y="1"/>
                    <a:pt x="33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0"/>
            <p:cNvSpPr/>
            <p:nvPr/>
          </p:nvSpPr>
          <p:spPr>
            <a:xfrm>
              <a:off x="5294000" y="4459275"/>
              <a:ext cx="105175" cy="15400"/>
            </a:xfrm>
            <a:custGeom>
              <a:avLst/>
              <a:gdLst/>
              <a:ahLst/>
              <a:cxnLst/>
              <a:rect l="l" t="t" r="r" b="b"/>
              <a:pathLst>
                <a:path w="4207" h="616" extrusionOk="0">
                  <a:moveTo>
                    <a:pt x="341" y="0"/>
                  </a:moveTo>
                  <a:cubicBezTo>
                    <a:pt x="181" y="0"/>
                    <a:pt x="46" y="115"/>
                    <a:pt x="23" y="269"/>
                  </a:cubicBezTo>
                  <a:cubicBezTo>
                    <a:pt x="1" y="452"/>
                    <a:pt x="145" y="616"/>
                    <a:pt x="328" y="616"/>
                  </a:cubicBezTo>
                  <a:lnTo>
                    <a:pt x="3869" y="616"/>
                  </a:lnTo>
                  <a:cubicBezTo>
                    <a:pt x="3871" y="616"/>
                    <a:pt x="3873" y="616"/>
                    <a:pt x="3875" y="616"/>
                  </a:cubicBezTo>
                  <a:cubicBezTo>
                    <a:pt x="4030" y="616"/>
                    <a:pt x="4161" y="499"/>
                    <a:pt x="4183" y="347"/>
                  </a:cubicBezTo>
                  <a:cubicBezTo>
                    <a:pt x="4206" y="164"/>
                    <a:pt x="4065" y="0"/>
                    <a:pt x="3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0"/>
            <p:cNvSpPr/>
            <p:nvPr/>
          </p:nvSpPr>
          <p:spPr>
            <a:xfrm>
              <a:off x="5428525" y="4459275"/>
              <a:ext cx="115300" cy="15400"/>
            </a:xfrm>
            <a:custGeom>
              <a:avLst/>
              <a:gdLst/>
              <a:ahLst/>
              <a:cxnLst/>
              <a:rect l="l" t="t" r="r" b="b"/>
              <a:pathLst>
                <a:path w="4612" h="616" extrusionOk="0">
                  <a:moveTo>
                    <a:pt x="334" y="0"/>
                  </a:moveTo>
                  <a:cubicBezTo>
                    <a:pt x="177" y="0"/>
                    <a:pt x="46" y="117"/>
                    <a:pt x="23" y="269"/>
                  </a:cubicBezTo>
                  <a:cubicBezTo>
                    <a:pt x="0" y="452"/>
                    <a:pt x="144" y="616"/>
                    <a:pt x="327" y="616"/>
                  </a:cubicBezTo>
                  <a:lnTo>
                    <a:pt x="4275" y="616"/>
                  </a:lnTo>
                  <a:cubicBezTo>
                    <a:pt x="4277" y="616"/>
                    <a:pt x="4279" y="616"/>
                    <a:pt x="4281" y="616"/>
                  </a:cubicBezTo>
                  <a:cubicBezTo>
                    <a:pt x="4435" y="616"/>
                    <a:pt x="4569" y="499"/>
                    <a:pt x="4592" y="347"/>
                  </a:cubicBezTo>
                  <a:cubicBezTo>
                    <a:pt x="4612" y="164"/>
                    <a:pt x="4471" y="0"/>
                    <a:pt x="4284" y="0"/>
                  </a:cubicBezTo>
                  <a:lnTo>
                    <a:pt x="341" y="0"/>
                  </a:lnTo>
                  <a:cubicBezTo>
                    <a:pt x="338" y="0"/>
                    <a:pt x="336"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0"/>
            <p:cNvSpPr/>
            <p:nvPr/>
          </p:nvSpPr>
          <p:spPr>
            <a:xfrm>
              <a:off x="5294000" y="4501250"/>
              <a:ext cx="105175" cy="15325"/>
            </a:xfrm>
            <a:custGeom>
              <a:avLst/>
              <a:gdLst/>
              <a:ahLst/>
              <a:cxnLst/>
              <a:rect l="l" t="t" r="r" b="b"/>
              <a:pathLst>
                <a:path w="4207" h="613" extrusionOk="0">
                  <a:moveTo>
                    <a:pt x="334" y="0"/>
                  </a:moveTo>
                  <a:cubicBezTo>
                    <a:pt x="177" y="0"/>
                    <a:pt x="46" y="114"/>
                    <a:pt x="23" y="269"/>
                  </a:cubicBezTo>
                  <a:cubicBezTo>
                    <a:pt x="1" y="452"/>
                    <a:pt x="145" y="612"/>
                    <a:pt x="328" y="612"/>
                  </a:cubicBezTo>
                  <a:lnTo>
                    <a:pt x="3869" y="612"/>
                  </a:lnTo>
                  <a:cubicBezTo>
                    <a:pt x="3871" y="612"/>
                    <a:pt x="3873" y="613"/>
                    <a:pt x="3876" y="613"/>
                  </a:cubicBezTo>
                  <a:cubicBezTo>
                    <a:pt x="4030" y="613"/>
                    <a:pt x="4161" y="499"/>
                    <a:pt x="4183" y="344"/>
                  </a:cubicBezTo>
                  <a:cubicBezTo>
                    <a:pt x="4206" y="161"/>
                    <a:pt x="4065" y="0"/>
                    <a:pt x="3879" y="0"/>
                  </a:cubicBezTo>
                  <a:lnTo>
                    <a:pt x="341" y="0"/>
                  </a:lnTo>
                  <a:cubicBezTo>
                    <a:pt x="339" y="0"/>
                    <a:pt x="336"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0"/>
            <p:cNvSpPr/>
            <p:nvPr/>
          </p:nvSpPr>
          <p:spPr>
            <a:xfrm>
              <a:off x="5428525" y="4501250"/>
              <a:ext cx="115300" cy="15325"/>
            </a:xfrm>
            <a:custGeom>
              <a:avLst/>
              <a:gdLst/>
              <a:ahLst/>
              <a:cxnLst/>
              <a:rect l="l" t="t" r="r" b="b"/>
              <a:pathLst>
                <a:path w="4612" h="613" extrusionOk="0">
                  <a:moveTo>
                    <a:pt x="334" y="0"/>
                  </a:moveTo>
                  <a:cubicBezTo>
                    <a:pt x="176" y="0"/>
                    <a:pt x="46" y="114"/>
                    <a:pt x="23" y="269"/>
                  </a:cubicBezTo>
                  <a:cubicBezTo>
                    <a:pt x="0" y="452"/>
                    <a:pt x="144" y="612"/>
                    <a:pt x="327" y="612"/>
                  </a:cubicBezTo>
                  <a:lnTo>
                    <a:pt x="4275" y="612"/>
                  </a:lnTo>
                  <a:cubicBezTo>
                    <a:pt x="4277" y="612"/>
                    <a:pt x="4279" y="613"/>
                    <a:pt x="4281" y="613"/>
                  </a:cubicBezTo>
                  <a:cubicBezTo>
                    <a:pt x="4435" y="613"/>
                    <a:pt x="4569" y="499"/>
                    <a:pt x="4592" y="344"/>
                  </a:cubicBezTo>
                  <a:cubicBezTo>
                    <a:pt x="4612" y="161"/>
                    <a:pt x="4471" y="0"/>
                    <a:pt x="4284" y="0"/>
                  </a:cubicBezTo>
                  <a:lnTo>
                    <a:pt x="341" y="0"/>
                  </a:lnTo>
                  <a:cubicBezTo>
                    <a:pt x="338" y="0"/>
                    <a:pt x="336"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0"/>
            <p:cNvSpPr/>
            <p:nvPr/>
          </p:nvSpPr>
          <p:spPr>
            <a:xfrm>
              <a:off x="5294000" y="4542150"/>
              <a:ext cx="105175" cy="15325"/>
            </a:xfrm>
            <a:custGeom>
              <a:avLst/>
              <a:gdLst/>
              <a:ahLst/>
              <a:cxnLst/>
              <a:rect l="l" t="t" r="r" b="b"/>
              <a:pathLst>
                <a:path w="4207" h="613" extrusionOk="0">
                  <a:moveTo>
                    <a:pt x="334" y="1"/>
                  </a:moveTo>
                  <a:cubicBezTo>
                    <a:pt x="177" y="1"/>
                    <a:pt x="46" y="114"/>
                    <a:pt x="23" y="269"/>
                  </a:cubicBezTo>
                  <a:cubicBezTo>
                    <a:pt x="1" y="453"/>
                    <a:pt x="145" y="613"/>
                    <a:pt x="328" y="613"/>
                  </a:cubicBezTo>
                  <a:lnTo>
                    <a:pt x="3869" y="613"/>
                  </a:lnTo>
                  <a:cubicBezTo>
                    <a:pt x="3871" y="613"/>
                    <a:pt x="3873" y="613"/>
                    <a:pt x="3876" y="613"/>
                  </a:cubicBezTo>
                  <a:cubicBezTo>
                    <a:pt x="4030" y="613"/>
                    <a:pt x="4161" y="499"/>
                    <a:pt x="4183" y="345"/>
                  </a:cubicBezTo>
                  <a:cubicBezTo>
                    <a:pt x="4206" y="161"/>
                    <a:pt x="4065" y="1"/>
                    <a:pt x="3879" y="1"/>
                  </a:cubicBezTo>
                  <a:lnTo>
                    <a:pt x="341" y="1"/>
                  </a:lnTo>
                  <a:cubicBezTo>
                    <a:pt x="339" y="1"/>
                    <a:pt x="33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0"/>
            <p:cNvSpPr/>
            <p:nvPr/>
          </p:nvSpPr>
          <p:spPr>
            <a:xfrm>
              <a:off x="5428525" y="4542150"/>
              <a:ext cx="115300" cy="15325"/>
            </a:xfrm>
            <a:custGeom>
              <a:avLst/>
              <a:gdLst/>
              <a:ahLst/>
              <a:cxnLst/>
              <a:rect l="l" t="t" r="r" b="b"/>
              <a:pathLst>
                <a:path w="4612" h="613" extrusionOk="0">
                  <a:moveTo>
                    <a:pt x="334" y="1"/>
                  </a:moveTo>
                  <a:cubicBezTo>
                    <a:pt x="176" y="1"/>
                    <a:pt x="46" y="114"/>
                    <a:pt x="23" y="269"/>
                  </a:cubicBezTo>
                  <a:cubicBezTo>
                    <a:pt x="0" y="453"/>
                    <a:pt x="144" y="613"/>
                    <a:pt x="327" y="613"/>
                  </a:cubicBezTo>
                  <a:lnTo>
                    <a:pt x="4275" y="613"/>
                  </a:lnTo>
                  <a:cubicBezTo>
                    <a:pt x="4277" y="613"/>
                    <a:pt x="4279" y="613"/>
                    <a:pt x="4281" y="613"/>
                  </a:cubicBezTo>
                  <a:cubicBezTo>
                    <a:pt x="4435" y="613"/>
                    <a:pt x="4569" y="499"/>
                    <a:pt x="4592" y="345"/>
                  </a:cubicBezTo>
                  <a:cubicBezTo>
                    <a:pt x="4612" y="161"/>
                    <a:pt x="4471" y="1"/>
                    <a:pt x="4284" y="1"/>
                  </a:cubicBezTo>
                  <a:lnTo>
                    <a:pt x="341" y="1"/>
                  </a:lnTo>
                  <a:cubicBezTo>
                    <a:pt x="338" y="1"/>
                    <a:pt x="336"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28"/>
                                        </p:tgtEl>
                                        <p:attrNameLst>
                                          <p:attrName>style.visibility</p:attrName>
                                        </p:attrNameLst>
                                      </p:cBhvr>
                                      <p:to>
                                        <p:strVal val="visible"/>
                                      </p:to>
                                    </p:set>
                                    <p:anim calcmode="lin" valueType="num">
                                      <p:cBhvr additive="base">
                                        <p:cTn id="7" dur="500" fill="hold"/>
                                        <p:tgtEl>
                                          <p:spTgt spid="3728"/>
                                        </p:tgtEl>
                                        <p:attrNameLst>
                                          <p:attrName>ppt_x</p:attrName>
                                        </p:attrNameLst>
                                      </p:cBhvr>
                                      <p:tavLst>
                                        <p:tav tm="0">
                                          <p:val>
                                            <p:strVal val="0-#ppt_w/2"/>
                                          </p:val>
                                        </p:tav>
                                        <p:tav tm="100000">
                                          <p:val>
                                            <p:strVal val="#ppt_x"/>
                                          </p:val>
                                        </p:tav>
                                      </p:tavLst>
                                    </p:anim>
                                    <p:anim calcmode="lin" valueType="num">
                                      <p:cBhvr additive="base">
                                        <p:cTn id="8" dur="500" fill="hold"/>
                                        <p:tgtEl>
                                          <p:spTgt spid="37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731"/>
                                        </p:tgtEl>
                                        <p:attrNameLst>
                                          <p:attrName>style.visibility</p:attrName>
                                        </p:attrNameLst>
                                      </p:cBhvr>
                                      <p:to>
                                        <p:strVal val="visible"/>
                                      </p:to>
                                    </p:set>
                                    <p:anim calcmode="lin" valueType="num">
                                      <p:cBhvr additive="base">
                                        <p:cTn id="11" dur="500" fill="hold"/>
                                        <p:tgtEl>
                                          <p:spTgt spid="3731"/>
                                        </p:tgtEl>
                                        <p:attrNameLst>
                                          <p:attrName>ppt_x</p:attrName>
                                        </p:attrNameLst>
                                      </p:cBhvr>
                                      <p:tavLst>
                                        <p:tav tm="0">
                                          <p:val>
                                            <p:strVal val="0-#ppt_w/2"/>
                                          </p:val>
                                        </p:tav>
                                        <p:tav tm="100000">
                                          <p:val>
                                            <p:strVal val="#ppt_x"/>
                                          </p:val>
                                        </p:tav>
                                      </p:tavLst>
                                    </p:anim>
                                    <p:anim calcmode="lin" valueType="num">
                                      <p:cBhvr additive="base">
                                        <p:cTn id="12" dur="500" fill="hold"/>
                                        <p:tgtEl>
                                          <p:spTgt spid="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60"/>
          <p:cNvSpPr/>
          <p:nvPr/>
        </p:nvSpPr>
        <p:spPr>
          <a:xfrm>
            <a:off x="0" y="4127500"/>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0"/>
          <p:cNvSpPr/>
          <p:nvPr/>
        </p:nvSpPr>
        <p:spPr>
          <a:xfrm>
            <a:off x="6150675" y="545225"/>
            <a:ext cx="1971900" cy="1971900"/>
          </a:xfrm>
          <a:prstGeom prst="ellipse">
            <a:avLst/>
          </a:prstGeom>
          <a:solidFill>
            <a:srgbClr val="FFFFFF">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0"/>
          <p:cNvSpPr txBox="1">
            <a:spLocks noGrp="1"/>
          </p:cNvSpPr>
          <p:nvPr>
            <p:ph type="title"/>
          </p:nvPr>
        </p:nvSpPr>
        <p:spPr>
          <a:xfrm>
            <a:off x="736418" y="556475"/>
            <a:ext cx="41520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1567" name="Google Shape;1567;p60"/>
          <p:cNvSpPr txBox="1">
            <a:spLocks noGrp="1"/>
          </p:cNvSpPr>
          <p:nvPr>
            <p:ph type="body" idx="1"/>
          </p:nvPr>
        </p:nvSpPr>
        <p:spPr>
          <a:xfrm>
            <a:off x="177062" y="1543367"/>
            <a:ext cx="5270712" cy="1835253"/>
          </a:xfrm>
          <a:prstGeom prst="rect">
            <a:avLst/>
          </a:prstGeom>
        </p:spPr>
        <p:txBody>
          <a:bodyPr spcFirstLastPara="1" wrap="square" lIns="91425" tIns="91425" rIns="91425" bIns="91425" anchor="t" anchorCtr="0">
            <a:noAutofit/>
          </a:bodyPr>
          <a:lstStyle/>
          <a:p>
            <a:pPr marL="0" lvl="0" indent="0">
              <a:buNone/>
            </a:pPr>
            <a:r>
              <a:rPr lang="en-US" dirty="0"/>
              <a:t>“Dr. J. Kishore wrote, "Repertory is fairly faithful instrument it gives you back what you put in to it. Nothing more, nothing less, if you put wrong things in, get will the wrong things out.“ </a:t>
            </a:r>
          </a:p>
          <a:p>
            <a:pPr marL="0" lvl="0" indent="0">
              <a:buNone/>
            </a:pPr>
            <a:r>
              <a:rPr lang="en-US" dirty="0"/>
              <a:t>-Dr. J. Kishore</a:t>
            </a:r>
            <a:endParaRPr dirty="0"/>
          </a:p>
        </p:txBody>
      </p:sp>
      <p:grpSp>
        <p:nvGrpSpPr>
          <p:cNvPr id="64" name="Google Shape;1728;p65">
            <a:extLst>
              <a:ext uri="{FF2B5EF4-FFF2-40B4-BE49-F238E27FC236}">
                <a16:creationId xmlns:a16="http://schemas.microsoft.com/office/drawing/2014/main" id="{3BEA23AA-C3C4-4E7D-8FF1-291F8BB09BF7}"/>
              </a:ext>
            </a:extLst>
          </p:cNvPr>
          <p:cNvGrpSpPr/>
          <p:nvPr/>
        </p:nvGrpSpPr>
        <p:grpSpPr>
          <a:xfrm>
            <a:off x="6146799" y="546793"/>
            <a:ext cx="2093100" cy="4051482"/>
            <a:chOff x="720000" y="552510"/>
            <a:chExt cx="2093100" cy="4051482"/>
          </a:xfrm>
        </p:grpSpPr>
        <p:sp>
          <p:nvSpPr>
            <p:cNvPr id="65" name="Google Shape;1729;p65">
              <a:extLst>
                <a:ext uri="{FF2B5EF4-FFF2-40B4-BE49-F238E27FC236}">
                  <a16:creationId xmlns:a16="http://schemas.microsoft.com/office/drawing/2014/main" id="{F4782BC0-F1C0-4AE6-8142-1B97BC108D51}"/>
                </a:ext>
              </a:extLst>
            </p:cNvPr>
            <p:cNvSpPr/>
            <p:nvPr/>
          </p:nvSpPr>
          <p:spPr>
            <a:xfrm>
              <a:off x="720000" y="552510"/>
              <a:ext cx="1971900" cy="1971900"/>
            </a:xfrm>
            <a:prstGeom prst="ellipse">
              <a:avLst/>
            </a:prstGeom>
            <a:solidFill>
              <a:srgbClr val="FFFFFF">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1730;p65">
              <a:extLst>
                <a:ext uri="{FF2B5EF4-FFF2-40B4-BE49-F238E27FC236}">
                  <a16:creationId xmlns:a16="http://schemas.microsoft.com/office/drawing/2014/main" id="{E1D42009-9C81-4C0F-81E2-EDC097A85424}"/>
                </a:ext>
              </a:extLst>
            </p:cNvPr>
            <p:cNvGrpSpPr/>
            <p:nvPr/>
          </p:nvGrpSpPr>
          <p:grpSpPr>
            <a:xfrm>
              <a:off x="883650" y="744832"/>
              <a:ext cx="1929450" cy="3859160"/>
              <a:chOff x="0" y="741750"/>
              <a:chExt cx="1929450" cy="3862250"/>
            </a:xfrm>
          </p:grpSpPr>
          <p:sp>
            <p:nvSpPr>
              <p:cNvPr id="67" name="Google Shape;1731;p65">
                <a:extLst>
                  <a:ext uri="{FF2B5EF4-FFF2-40B4-BE49-F238E27FC236}">
                    <a16:creationId xmlns:a16="http://schemas.microsoft.com/office/drawing/2014/main" id="{C7DDE9C0-C6BB-43C7-A6E4-B1BB9E2E0AB6}"/>
                  </a:ext>
                </a:extLst>
              </p:cNvPr>
              <p:cNvSpPr/>
              <p:nvPr/>
            </p:nvSpPr>
            <p:spPr>
              <a:xfrm>
                <a:off x="0" y="1878875"/>
                <a:ext cx="475850" cy="1101225"/>
              </a:xfrm>
              <a:custGeom>
                <a:avLst/>
                <a:gdLst/>
                <a:ahLst/>
                <a:cxnLst/>
                <a:rect l="l" t="t" r="r" b="b"/>
                <a:pathLst>
                  <a:path w="19034" h="44049" extrusionOk="0">
                    <a:moveTo>
                      <a:pt x="10768" y="0"/>
                    </a:moveTo>
                    <a:cubicBezTo>
                      <a:pt x="10768" y="0"/>
                      <a:pt x="9279" y="20807"/>
                      <a:pt x="5194" y="30688"/>
                    </a:cubicBezTo>
                    <a:cubicBezTo>
                      <a:pt x="4845" y="31543"/>
                      <a:pt x="4402" y="32398"/>
                      <a:pt x="3927" y="33189"/>
                    </a:cubicBezTo>
                    <a:cubicBezTo>
                      <a:pt x="2470" y="33981"/>
                      <a:pt x="1774" y="34393"/>
                      <a:pt x="1457" y="34583"/>
                    </a:cubicBezTo>
                    <a:cubicBezTo>
                      <a:pt x="1299" y="34678"/>
                      <a:pt x="1204" y="34836"/>
                      <a:pt x="1204" y="35026"/>
                    </a:cubicBezTo>
                    <a:lnTo>
                      <a:pt x="1204" y="35596"/>
                    </a:lnTo>
                    <a:cubicBezTo>
                      <a:pt x="1204" y="35880"/>
                      <a:pt x="1458" y="36113"/>
                      <a:pt x="1761" y="36113"/>
                    </a:cubicBezTo>
                    <a:cubicBezTo>
                      <a:pt x="1796" y="36113"/>
                      <a:pt x="1832" y="36110"/>
                      <a:pt x="1869" y="36103"/>
                    </a:cubicBezTo>
                    <a:lnTo>
                      <a:pt x="4212" y="35533"/>
                    </a:lnTo>
                    <a:lnTo>
                      <a:pt x="4275" y="35470"/>
                    </a:lnTo>
                    <a:lnTo>
                      <a:pt x="4275" y="35470"/>
                    </a:lnTo>
                    <a:cubicBezTo>
                      <a:pt x="4275" y="35470"/>
                      <a:pt x="1963" y="39048"/>
                      <a:pt x="222" y="40695"/>
                    </a:cubicBezTo>
                    <a:cubicBezTo>
                      <a:pt x="0" y="40885"/>
                      <a:pt x="0" y="41202"/>
                      <a:pt x="158" y="41423"/>
                    </a:cubicBezTo>
                    <a:cubicBezTo>
                      <a:pt x="257" y="41554"/>
                      <a:pt x="406" y="41617"/>
                      <a:pt x="557" y="41617"/>
                    </a:cubicBezTo>
                    <a:cubicBezTo>
                      <a:pt x="699" y="41617"/>
                      <a:pt x="843" y="41562"/>
                      <a:pt x="950" y="41455"/>
                    </a:cubicBezTo>
                    <a:cubicBezTo>
                      <a:pt x="1837" y="40568"/>
                      <a:pt x="3990" y="38320"/>
                      <a:pt x="4782" y="37021"/>
                    </a:cubicBezTo>
                    <a:lnTo>
                      <a:pt x="4782" y="37021"/>
                    </a:lnTo>
                    <a:cubicBezTo>
                      <a:pt x="4085" y="38636"/>
                      <a:pt x="1679" y="41423"/>
                      <a:pt x="823" y="42405"/>
                    </a:cubicBezTo>
                    <a:cubicBezTo>
                      <a:pt x="633" y="42595"/>
                      <a:pt x="633" y="42880"/>
                      <a:pt x="823" y="43102"/>
                    </a:cubicBezTo>
                    <a:cubicBezTo>
                      <a:pt x="918" y="43197"/>
                      <a:pt x="1045" y="43228"/>
                      <a:pt x="1172" y="43228"/>
                    </a:cubicBezTo>
                    <a:cubicBezTo>
                      <a:pt x="1299" y="43228"/>
                      <a:pt x="1425" y="43197"/>
                      <a:pt x="1520" y="43102"/>
                    </a:cubicBezTo>
                    <a:cubicBezTo>
                      <a:pt x="2755" y="41930"/>
                      <a:pt x="3864" y="40663"/>
                      <a:pt x="4877" y="39333"/>
                    </a:cubicBezTo>
                    <a:lnTo>
                      <a:pt x="4877" y="39333"/>
                    </a:lnTo>
                    <a:cubicBezTo>
                      <a:pt x="3420" y="41677"/>
                      <a:pt x="3040" y="42373"/>
                      <a:pt x="2217" y="43323"/>
                    </a:cubicBezTo>
                    <a:cubicBezTo>
                      <a:pt x="2059" y="43482"/>
                      <a:pt x="2059" y="43703"/>
                      <a:pt x="2217" y="43893"/>
                    </a:cubicBezTo>
                    <a:cubicBezTo>
                      <a:pt x="2299" y="43992"/>
                      <a:pt x="2424" y="44048"/>
                      <a:pt x="2552" y="44048"/>
                    </a:cubicBezTo>
                    <a:cubicBezTo>
                      <a:pt x="2670" y="44048"/>
                      <a:pt x="2791" y="44000"/>
                      <a:pt x="2882" y="43893"/>
                    </a:cubicBezTo>
                    <a:cubicBezTo>
                      <a:pt x="3832" y="42912"/>
                      <a:pt x="4719" y="41867"/>
                      <a:pt x="5510" y="40727"/>
                    </a:cubicBezTo>
                    <a:lnTo>
                      <a:pt x="5510" y="40727"/>
                    </a:lnTo>
                    <a:cubicBezTo>
                      <a:pt x="4782" y="42057"/>
                      <a:pt x="4339" y="42785"/>
                      <a:pt x="4085" y="43197"/>
                    </a:cubicBezTo>
                    <a:cubicBezTo>
                      <a:pt x="3959" y="43387"/>
                      <a:pt x="3990" y="43672"/>
                      <a:pt x="4180" y="43830"/>
                    </a:cubicBezTo>
                    <a:cubicBezTo>
                      <a:pt x="4275" y="43925"/>
                      <a:pt x="4402" y="43957"/>
                      <a:pt x="4529" y="43957"/>
                    </a:cubicBezTo>
                    <a:cubicBezTo>
                      <a:pt x="4719" y="43957"/>
                      <a:pt x="4877" y="43862"/>
                      <a:pt x="4972" y="43703"/>
                    </a:cubicBezTo>
                    <a:cubicBezTo>
                      <a:pt x="5922" y="41898"/>
                      <a:pt x="8867" y="36198"/>
                      <a:pt x="9247" y="34108"/>
                    </a:cubicBezTo>
                    <a:cubicBezTo>
                      <a:pt x="9247" y="34108"/>
                      <a:pt x="9469" y="33633"/>
                      <a:pt x="9817" y="32778"/>
                    </a:cubicBezTo>
                    <a:cubicBezTo>
                      <a:pt x="11876" y="27742"/>
                      <a:pt x="19033" y="9754"/>
                      <a:pt x="18431" y="1837"/>
                    </a:cubicBezTo>
                    <a:cubicBezTo>
                      <a:pt x="15676" y="697"/>
                      <a:pt x="10768" y="0"/>
                      <a:pt x="10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32;p65">
                <a:extLst>
                  <a:ext uri="{FF2B5EF4-FFF2-40B4-BE49-F238E27FC236}">
                    <a16:creationId xmlns:a16="http://schemas.microsoft.com/office/drawing/2014/main" id="{E8B816D0-86DD-486E-AC92-8BE1AF0FC3A3}"/>
                  </a:ext>
                </a:extLst>
              </p:cNvPr>
              <p:cNvSpPr/>
              <p:nvPr/>
            </p:nvSpPr>
            <p:spPr>
              <a:xfrm>
                <a:off x="1080700" y="1788625"/>
                <a:ext cx="652400" cy="548225"/>
              </a:xfrm>
              <a:custGeom>
                <a:avLst/>
                <a:gdLst/>
                <a:ahLst/>
                <a:cxnLst/>
                <a:rect l="l" t="t" r="r" b="b"/>
                <a:pathLst>
                  <a:path w="26096" h="21929" extrusionOk="0">
                    <a:moveTo>
                      <a:pt x="6176" y="0"/>
                    </a:moveTo>
                    <a:lnTo>
                      <a:pt x="0" y="5669"/>
                    </a:lnTo>
                    <a:cubicBezTo>
                      <a:pt x="0" y="5669"/>
                      <a:pt x="2312" y="12003"/>
                      <a:pt x="4497" y="17988"/>
                    </a:cubicBezTo>
                    <a:cubicBezTo>
                      <a:pt x="5453" y="20549"/>
                      <a:pt x="7816" y="21929"/>
                      <a:pt x="10200" y="21929"/>
                    </a:cubicBezTo>
                    <a:cubicBezTo>
                      <a:pt x="12002" y="21929"/>
                      <a:pt x="13816" y="21140"/>
                      <a:pt x="15043" y="19476"/>
                    </a:cubicBezTo>
                    <a:lnTo>
                      <a:pt x="18685" y="14504"/>
                    </a:lnTo>
                    <a:lnTo>
                      <a:pt x="19667" y="13206"/>
                    </a:lnTo>
                    <a:lnTo>
                      <a:pt x="21757" y="10387"/>
                    </a:lnTo>
                    <a:cubicBezTo>
                      <a:pt x="21783" y="10388"/>
                      <a:pt x="21809" y="10389"/>
                      <a:pt x="21834" y="10389"/>
                    </a:cubicBezTo>
                    <a:cubicBezTo>
                      <a:pt x="22882" y="10389"/>
                      <a:pt x="23858" y="9762"/>
                      <a:pt x="24291" y="8804"/>
                    </a:cubicBezTo>
                    <a:lnTo>
                      <a:pt x="25874" y="5099"/>
                    </a:lnTo>
                    <a:cubicBezTo>
                      <a:pt x="26096" y="4529"/>
                      <a:pt x="25716" y="3927"/>
                      <a:pt x="25114" y="3927"/>
                    </a:cubicBezTo>
                    <a:lnTo>
                      <a:pt x="20744" y="3864"/>
                    </a:lnTo>
                    <a:cubicBezTo>
                      <a:pt x="20332" y="3864"/>
                      <a:pt x="19984" y="4117"/>
                      <a:pt x="19889" y="4529"/>
                    </a:cubicBezTo>
                    <a:lnTo>
                      <a:pt x="19540" y="5985"/>
                    </a:lnTo>
                    <a:cubicBezTo>
                      <a:pt x="19488" y="6212"/>
                      <a:pt x="19302" y="6333"/>
                      <a:pt x="19113" y="6333"/>
                    </a:cubicBezTo>
                    <a:cubicBezTo>
                      <a:pt x="18959" y="6333"/>
                      <a:pt x="18802" y="6252"/>
                      <a:pt x="18717" y="6080"/>
                    </a:cubicBezTo>
                    <a:lnTo>
                      <a:pt x="18178" y="4972"/>
                    </a:lnTo>
                    <a:cubicBezTo>
                      <a:pt x="18040" y="4705"/>
                      <a:pt x="17811" y="4593"/>
                      <a:pt x="17582" y="4593"/>
                    </a:cubicBezTo>
                    <a:cubicBezTo>
                      <a:pt x="17132" y="4593"/>
                      <a:pt x="16681" y="5028"/>
                      <a:pt x="16912" y="5574"/>
                    </a:cubicBezTo>
                    <a:lnTo>
                      <a:pt x="17925" y="7886"/>
                    </a:lnTo>
                    <a:lnTo>
                      <a:pt x="16152" y="9944"/>
                    </a:lnTo>
                    <a:lnTo>
                      <a:pt x="12256" y="14441"/>
                    </a:lnTo>
                    <a:cubicBezTo>
                      <a:pt x="12017" y="14669"/>
                      <a:pt x="11721" y="14773"/>
                      <a:pt x="11428" y="14773"/>
                    </a:cubicBezTo>
                    <a:cubicBezTo>
                      <a:pt x="10905" y="14773"/>
                      <a:pt x="10392" y="14439"/>
                      <a:pt x="10229" y="13871"/>
                    </a:cubicBezTo>
                    <a:cubicBezTo>
                      <a:pt x="9058" y="9659"/>
                      <a:pt x="6398" y="127"/>
                      <a:pt x="6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33;p65">
                <a:extLst>
                  <a:ext uri="{FF2B5EF4-FFF2-40B4-BE49-F238E27FC236}">
                    <a16:creationId xmlns:a16="http://schemas.microsoft.com/office/drawing/2014/main" id="{95408833-64C8-4EB0-98DF-E1503D407BDC}"/>
                  </a:ext>
                </a:extLst>
              </p:cNvPr>
              <p:cNvSpPr/>
              <p:nvPr/>
            </p:nvSpPr>
            <p:spPr>
              <a:xfrm>
                <a:off x="460775" y="4070350"/>
                <a:ext cx="200325" cy="528125"/>
              </a:xfrm>
              <a:custGeom>
                <a:avLst/>
                <a:gdLst/>
                <a:ahLst/>
                <a:cxnLst/>
                <a:rect l="l" t="t" r="r" b="b"/>
                <a:pathLst>
                  <a:path w="8013" h="21125" extrusionOk="0">
                    <a:moveTo>
                      <a:pt x="0" y="1"/>
                    </a:moveTo>
                    <a:lnTo>
                      <a:pt x="3357" y="21124"/>
                    </a:lnTo>
                    <a:lnTo>
                      <a:pt x="8013"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34;p65">
                <a:extLst>
                  <a:ext uri="{FF2B5EF4-FFF2-40B4-BE49-F238E27FC236}">
                    <a16:creationId xmlns:a16="http://schemas.microsoft.com/office/drawing/2014/main" id="{38CA3459-82B6-4257-B059-B8086774FD15}"/>
                  </a:ext>
                </a:extLst>
              </p:cNvPr>
              <p:cNvSpPr/>
              <p:nvPr/>
            </p:nvSpPr>
            <p:spPr>
              <a:xfrm>
                <a:off x="690375" y="1376125"/>
                <a:ext cx="207450" cy="303250"/>
              </a:xfrm>
              <a:custGeom>
                <a:avLst/>
                <a:gdLst/>
                <a:ahLst/>
                <a:cxnLst/>
                <a:rect l="l" t="t" r="r" b="b"/>
                <a:pathLst>
                  <a:path w="8298" h="12130" extrusionOk="0">
                    <a:moveTo>
                      <a:pt x="6936" y="1"/>
                    </a:moveTo>
                    <a:lnTo>
                      <a:pt x="792" y="602"/>
                    </a:lnTo>
                    <a:lnTo>
                      <a:pt x="507" y="3801"/>
                    </a:lnTo>
                    <a:lnTo>
                      <a:pt x="1" y="9976"/>
                    </a:lnTo>
                    <a:lnTo>
                      <a:pt x="4276" y="12130"/>
                    </a:lnTo>
                    <a:lnTo>
                      <a:pt x="8298" y="9280"/>
                    </a:lnTo>
                    <a:lnTo>
                      <a:pt x="7506" y="3927"/>
                    </a:lnTo>
                    <a:lnTo>
                      <a:pt x="69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35;p65">
                <a:extLst>
                  <a:ext uri="{FF2B5EF4-FFF2-40B4-BE49-F238E27FC236}">
                    <a16:creationId xmlns:a16="http://schemas.microsoft.com/office/drawing/2014/main" id="{CC5C6DF7-94F6-4CAC-A053-3D9FD5EBA43E}"/>
                  </a:ext>
                </a:extLst>
              </p:cNvPr>
              <p:cNvSpPr/>
              <p:nvPr/>
            </p:nvSpPr>
            <p:spPr>
              <a:xfrm>
                <a:off x="703050" y="1376125"/>
                <a:ext cx="175000" cy="130650"/>
              </a:xfrm>
              <a:custGeom>
                <a:avLst/>
                <a:gdLst/>
                <a:ahLst/>
                <a:cxnLst/>
                <a:rect l="l" t="t" r="r" b="b"/>
                <a:pathLst>
                  <a:path w="7000" h="5226" extrusionOk="0">
                    <a:moveTo>
                      <a:pt x="6429" y="1"/>
                    </a:moveTo>
                    <a:lnTo>
                      <a:pt x="285" y="602"/>
                    </a:lnTo>
                    <a:lnTo>
                      <a:pt x="0" y="3801"/>
                    </a:lnTo>
                    <a:cubicBezTo>
                      <a:pt x="1235" y="4529"/>
                      <a:pt x="2597" y="5036"/>
                      <a:pt x="3991" y="5226"/>
                    </a:cubicBezTo>
                    <a:cubicBezTo>
                      <a:pt x="5067" y="5004"/>
                      <a:pt x="6112" y="4561"/>
                      <a:pt x="6999" y="3927"/>
                    </a:cubicBezTo>
                    <a:lnTo>
                      <a:pt x="6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6;p65">
                <a:extLst>
                  <a:ext uri="{FF2B5EF4-FFF2-40B4-BE49-F238E27FC236}">
                    <a16:creationId xmlns:a16="http://schemas.microsoft.com/office/drawing/2014/main" id="{15BD07E5-4622-43F4-8884-959E6807E555}"/>
                  </a:ext>
                </a:extLst>
              </p:cNvPr>
              <p:cNvSpPr/>
              <p:nvPr/>
            </p:nvSpPr>
            <p:spPr>
              <a:xfrm>
                <a:off x="542325" y="843150"/>
                <a:ext cx="498800" cy="606625"/>
              </a:xfrm>
              <a:custGeom>
                <a:avLst/>
                <a:gdLst/>
                <a:ahLst/>
                <a:cxnLst/>
                <a:rect l="l" t="t" r="r" b="b"/>
                <a:pathLst>
                  <a:path w="19952" h="24265" extrusionOk="0">
                    <a:moveTo>
                      <a:pt x="8850" y="0"/>
                    </a:moveTo>
                    <a:cubicBezTo>
                      <a:pt x="5792" y="0"/>
                      <a:pt x="2622" y="1319"/>
                      <a:pt x="95" y="4883"/>
                    </a:cubicBezTo>
                    <a:cubicBezTo>
                      <a:pt x="0" y="6593"/>
                      <a:pt x="64" y="8335"/>
                      <a:pt x="222" y="10045"/>
                    </a:cubicBezTo>
                    <a:cubicBezTo>
                      <a:pt x="412" y="12136"/>
                      <a:pt x="855" y="14194"/>
                      <a:pt x="1552" y="16189"/>
                    </a:cubicBezTo>
                    <a:cubicBezTo>
                      <a:pt x="2914" y="20021"/>
                      <a:pt x="5542" y="23536"/>
                      <a:pt x="10420" y="24265"/>
                    </a:cubicBezTo>
                    <a:cubicBezTo>
                      <a:pt x="13871" y="23568"/>
                      <a:pt x="16785" y="20401"/>
                      <a:pt x="18432" y="16189"/>
                    </a:cubicBezTo>
                    <a:cubicBezTo>
                      <a:pt x="19065" y="14574"/>
                      <a:pt x="19477" y="12896"/>
                      <a:pt x="19730" y="11185"/>
                    </a:cubicBezTo>
                    <a:cubicBezTo>
                      <a:pt x="19889" y="9950"/>
                      <a:pt x="19952" y="8684"/>
                      <a:pt x="19889" y="7449"/>
                    </a:cubicBezTo>
                    <a:cubicBezTo>
                      <a:pt x="19542" y="4309"/>
                      <a:pt x="14378" y="0"/>
                      <a:pt x="8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7;p65">
                <a:extLst>
                  <a:ext uri="{FF2B5EF4-FFF2-40B4-BE49-F238E27FC236}">
                    <a16:creationId xmlns:a16="http://schemas.microsoft.com/office/drawing/2014/main" id="{F60831E0-8ACA-4542-A2C7-41F88D5E90E2}"/>
                  </a:ext>
                </a:extLst>
              </p:cNvPr>
              <p:cNvSpPr/>
              <p:nvPr/>
            </p:nvSpPr>
            <p:spPr>
              <a:xfrm>
                <a:off x="971450" y="893975"/>
                <a:ext cx="137775" cy="283450"/>
              </a:xfrm>
              <a:custGeom>
                <a:avLst/>
                <a:gdLst/>
                <a:ahLst/>
                <a:cxnLst/>
                <a:rect l="l" t="t" r="r" b="b"/>
                <a:pathLst>
                  <a:path w="5511" h="11338" extrusionOk="0">
                    <a:moveTo>
                      <a:pt x="1995" y="0"/>
                    </a:moveTo>
                    <a:cubicBezTo>
                      <a:pt x="1995" y="0"/>
                      <a:pt x="1013" y="1140"/>
                      <a:pt x="0" y="2185"/>
                    </a:cubicBezTo>
                    <a:cubicBezTo>
                      <a:pt x="1900" y="4212"/>
                      <a:pt x="665" y="11338"/>
                      <a:pt x="665" y="11338"/>
                    </a:cubicBezTo>
                    <a:lnTo>
                      <a:pt x="2755" y="11338"/>
                    </a:lnTo>
                    <a:cubicBezTo>
                      <a:pt x="5510" y="2344"/>
                      <a:pt x="1995" y="0"/>
                      <a:pt x="1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8;p65">
                <a:extLst>
                  <a:ext uri="{FF2B5EF4-FFF2-40B4-BE49-F238E27FC236}">
                    <a16:creationId xmlns:a16="http://schemas.microsoft.com/office/drawing/2014/main" id="{1156834C-2FF2-4E65-BC61-61F9ACB28396}"/>
                  </a:ext>
                </a:extLst>
              </p:cNvPr>
              <p:cNvSpPr/>
              <p:nvPr/>
            </p:nvSpPr>
            <p:spPr>
              <a:xfrm>
                <a:off x="412625" y="741750"/>
                <a:ext cx="663850" cy="480025"/>
              </a:xfrm>
              <a:custGeom>
                <a:avLst/>
                <a:gdLst/>
                <a:ahLst/>
                <a:cxnLst/>
                <a:rect l="l" t="t" r="r" b="b"/>
                <a:pathLst>
                  <a:path w="26554" h="19201" extrusionOk="0">
                    <a:moveTo>
                      <a:pt x="11379" y="1"/>
                    </a:moveTo>
                    <a:cubicBezTo>
                      <a:pt x="8785" y="1"/>
                      <a:pt x="5975" y="1228"/>
                      <a:pt x="5315" y="4474"/>
                    </a:cubicBezTo>
                    <a:cubicBezTo>
                      <a:pt x="5154" y="4432"/>
                      <a:pt x="4995" y="4412"/>
                      <a:pt x="4839" y="4412"/>
                    </a:cubicBezTo>
                    <a:cubicBezTo>
                      <a:pt x="1818" y="4412"/>
                      <a:pt x="1" y="12073"/>
                      <a:pt x="4428" y="18187"/>
                    </a:cubicBezTo>
                    <a:cubicBezTo>
                      <a:pt x="4872" y="18408"/>
                      <a:pt x="5252" y="18757"/>
                      <a:pt x="5505" y="19200"/>
                    </a:cubicBezTo>
                    <a:lnTo>
                      <a:pt x="5442" y="19042"/>
                    </a:lnTo>
                    <a:cubicBezTo>
                      <a:pt x="5442" y="19042"/>
                      <a:pt x="7247" y="13215"/>
                      <a:pt x="6202" y="8274"/>
                    </a:cubicBezTo>
                    <a:lnTo>
                      <a:pt x="6202" y="8274"/>
                    </a:lnTo>
                    <a:cubicBezTo>
                      <a:pt x="9211" y="9606"/>
                      <a:pt x="13768" y="10777"/>
                      <a:pt x="17662" y="10777"/>
                    </a:cubicBezTo>
                    <a:cubicBezTo>
                      <a:pt x="20900" y="10777"/>
                      <a:pt x="23679" y="9967"/>
                      <a:pt x="24728" y="7768"/>
                    </a:cubicBezTo>
                    <a:cubicBezTo>
                      <a:pt x="26553" y="3890"/>
                      <a:pt x="25031" y="2527"/>
                      <a:pt x="23214" y="2527"/>
                    </a:cubicBezTo>
                    <a:cubicBezTo>
                      <a:pt x="22761" y="2527"/>
                      <a:pt x="22289" y="2612"/>
                      <a:pt x="21846" y="2764"/>
                    </a:cubicBezTo>
                    <a:cubicBezTo>
                      <a:pt x="21846" y="1160"/>
                      <a:pt x="20595" y="84"/>
                      <a:pt x="19093" y="84"/>
                    </a:cubicBezTo>
                    <a:cubicBezTo>
                      <a:pt x="18045" y="84"/>
                      <a:pt x="16875" y="608"/>
                      <a:pt x="15924" y="1845"/>
                    </a:cubicBezTo>
                    <a:cubicBezTo>
                      <a:pt x="15274" y="739"/>
                      <a:pt x="13391" y="1"/>
                      <a:pt x="11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9;p65">
                <a:extLst>
                  <a:ext uri="{FF2B5EF4-FFF2-40B4-BE49-F238E27FC236}">
                    <a16:creationId xmlns:a16="http://schemas.microsoft.com/office/drawing/2014/main" id="{56422CB1-079C-4CC4-AAF8-57107F23660E}"/>
                  </a:ext>
                </a:extLst>
              </p:cNvPr>
              <p:cNvSpPr/>
              <p:nvPr/>
            </p:nvSpPr>
            <p:spPr>
              <a:xfrm>
                <a:off x="960350" y="4070350"/>
                <a:ext cx="200325" cy="528125"/>
              </a:xfrm>
              <a:custGeom>
                <a:avLst/>
                <a:gdLst/>
                <a:ahLst/>
                <a:cxnLst/>
                <a:rect l="l" t="t" r="r" b="b"/>
                <a:pathLst>
                  <a:path w="8013" h="21125" extrusionOk="0">
                    <a:moveTo>
                      <a:pt x="1" y="1"/>
                    </a:moveTo>
                    <a:lnTo>
                      <a:pt x="1" y="21124"/>
                    </a:lnTo>
                    <a:lnTo>
                      <a:pt x="4656" y="21124"/>
                    </a:lnTo>
                    <a:lnTo>
                      <a:pt x="8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40;p65">
                <a:extLst>
                  <a:ext uri="{FF2B5EF4-FFF2-40B4-BE49-F238E27FC236}">
                    <a16:creationId xmlns:a16="http://schemas.microsoft.com/office/drawing/2014/main" id="{80F7BCBC-FD85-4FDA-B8F7-A0A11C59639F}"/>
                  </a:ext>
                </a:extLst>
              </p:cNvPr>
              <p:cNvSpPr/>
              <p:nvPr/>
            </p:nvSpPr>
            <p:spPr>
              <a:xfrm>
                <a:off x="960350" y="4470175"/>
                <a:ext cx="394300" cy="133825"/>
              </a:xfrm>
              <a:custGeom>
                <a:avLst/>
                <a:gdLst/>
                <a:ahLst/>
                <a:cxnLst/>
                <a:rect l="l" t="t" r="r" b="b"/>
                <a:pathLst>
                  <a:path w="15772" h="5353" extrusionOk="0">
                    <a:moveTo>
                      <a:pt x="1" y="1"/>
                    </a:moveTo>
                    <a:lnTo>
                      <a:pt x="1" y="761"/>
                    </a:lnTo>
                    <a:lnTo>
                      <a:pt x="1" y="5353"/>
                    </a:lnTo>
                    <a:lnTo>
                      <a:pt x="15772" y="5353"/>
                    </a:lnTo>
                    <a:lnTo>
                      <a:pt x="5479" y="1"/>
                    </a:lnTo>
                    <a:cubicBezTo>
                      <a:pt x="5479" y="1"/>
                      <a:pt x="4044" y="733"/>
                      <a:pt x="2420" y="733"/>
                    </a:cubicBezTo>
                    <a:cubicBezTo>
                      <a:pt x="1609" y="733"/>
                      <a:pt x="750" y="550"/>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41;p65">
                <a:extLst>
                  <a:ext uri="{FF2B5EF4-FFF2-40B4-BE49-F238E27FC236}">
                    <a16:creationId xmlns:a16="http://schemas.microsoft.com/office/drawing/2014/main" id="{5B8A5567-EC90-42DA-89B4-188853F03C0E}"/>
                  </a:ext>
                </a:extLst>
              </p:cNvPr>
              <p:cNvSpPr/>
              <p:nvPr/>
            </p:nvSpPr>
            <p:spPr>
              <a:xfrm>
                <a:off x="324600" y="2399825"/>
                <a:ext cx="911300" cy="2016550"/>
              </a:xfrm>
              <a:custGeom>
                <a:avLst/>
                <a:gdLst/>
                <a:ahLst/>
                <a:cxnLst/>
                <a:rect l="l" t="t" r="r" b="b"/>
                <a:pathLst>
                  <a:path w="36452" h="80662" extrusionOk="0">
                    <a:moveTo>
                      <a:pt x="6524" y="0"/>
                    </a:moveTo>
                    <a:lnTo>
                      <a:pt x="5447" y="9754"/>
                    </a:lnTo>
                    <a:lnTo>
                      <a:pt x="5321" y="10895"/>
                    </a:lnTo>
                    <a:lnTo>
                      <a:pt x="5004" y="13966"/>
                    </a:lnTo>
                    <a:lnTo>
                      <a:pt x="4782" y="15867"/>
                    </a:lnTo>
                    <a:lnTo>
                      <a:pt x="285" y="76513"/>
                    </a:lnTo>
                    <a:lnTo>
                      <a:pt x="222" y="77684"/>
                    </a:lnTo>
                    <a:lnTo>
                      <a:pt x="0" y="80661"/>
                    </a:lnTo>
                    <a:lnTo>
                      <a:pt x="14568" y="80661"/>
                    </a:lnTo>
                    <a:lnTo>
                      <a:pt x="14790" y="77684"/>
                    </a:lnTo>
                    <a:lnTo>
                      <a:pt x="14885" y="76513"/>
                    </a:lnTo>
                    <a:lnTo>
                      <a:pt x="18558" y="30719"/>
                    </a:lnTo>
                    <a:lnTo>
                      <a:pt x="21947" y="76513"/>
                    </a:lnTo>
                    <a:lnTo>
                      <a:pt x="22042" y="77684"/>
                    </a:lnTo>
                    <a:lnTo>
                      <a:pt x="22264" y="80661"/>
                    </a:lnTo>
                    <a:lnTo>
                      <a:pt x="36452" y="80661"/>
                    </a:lnTo>
                    <a:lnTo>
                      <a:pt x="36230" y="77684"/>
                    </a:lnTo>
                    <a:lnTo>
                      <a:pt x="36166" y="76513"/>
                    </a:lnTo>
                    <a:lnTo>
                      <a:pt x="32018" y="15867"/>
                    </a:lnTo>
                    <a:lnTo>
                      <a:pt x="31828" y="13966"/>
                    </a:lnTo>
                    <a:lnTo>
                      <a:pt x="31479" y="10895"/>
                    </a:lnTo>
                    <a:lnTo>
                      <a:pt x="31353" y="9754"/>
                    </a:lnTo>
                    <a:lnTo>
                      <a:pt x="302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42;p65">
                <a:extLst>
                  <a:ext uri="{FF2B5EF4-FFF2-40B4-BE49-F238E27FC236}">
                    <a16:creationId xmlns:a16="http://schemas.microsoft.com/office/drawing/2014/main" id="{08D53D65-16FF-42B3-A245-91E9995E5391}"/>
                  </a:ext>
                </a:extLst>
              </p:cNvPr>
              <p:cNvSpPr/>
              <p:nvPr/>
            </p:nvSpPr>
            <p:spPr>
              <a:xfrm>
                <a:off x="444150" y="2399825"/>
                <a:ext cx="340475" cy="396675"/>
              </a:xfrm>
              <a:custGeom>
                <a:avLst/>
                <a:gdLst/>
                <a:ahLst/>
                <a:cxnLst/>
                <a:rect l="l" t="t" r="r" b="b"/>
                <a:pathLst>
                  <a:path w="13619" h="15867" extrusionOk="0">
                    <a:moveTo>
                      <a:pt x="1742" y="0"/>
                    </a:moveTo>
                    <a:lnTo>
                      <a:pt x="0" y="15867"/>
                    </a:lnTo>
                    <a:lnTo>
                      <a:pt x="13618" y="15867"/>
                    </a:lnTo>
                    <a:lnTo>
                      <a:pt x="13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43;p65">
                <a:extLst>
                  <a:ext uri="{FF2B5EF4-FFF2-40B4-BE49-F238E27FC236}">
                    <a16:creationId xmlns:a16="http://schemas.microsoft.com/office/drawing/2014/main" id="{7E62B171-BB17-4186-83FE-6E03A6D71A63}"/>
                  </a:ext>
                </a:extLst>
              </p:cNvPr>
              <p:cNvSpPr/>
              <p:nvPr/>
            </p:nvSpPr>
            <p:spPr>
              <a:xfrm>
                <a:off x="784600" y="2399825"/>
                <a:ext cx="340450" cy="396675"/>
              </a:xfrm>
              <a:custGeom>
                <a:avLst/>
                <a:gdLst/>
                <a:ahLst/>
                <a:cxnLst/>
                <a:rect l="l" t="t" r="r" b="b"/>
                <a:pathLst>
                  <a:path w="13618" h="15867" extrusionOk="0">
                    <a:moveTo>
                      <a:pt x="0" y="0"/>
                    </a:moveTo>
                    <a:lnTo>
                      <a:pt x="0" y="15867"/>
                    </a:lnTo>
                    <a:lnTo>
                      <a:pt x="13618" y="15867"/>
                    </a:lnTo>
                    <a:lnTo>
                      <a:pt x="118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44;p65">
                <a:extLst>
                  <a:ext uri="{FF2B5EF4-FFF2-40B4-BE49-F238E27FC236}">
                    <a16:creationId xmlns:a16="http://schemas.microsoft.com/office/drawing/2014/main" id="{2B8AC9C3-846B-4C8B-87B6-CD65EB5A6B16}"/>
                  </a:ext>
                </a:extLst>
              </p:cNvPr>
              <p:cNvSpPr/>
              <p:nvPr/>
            </p:nvSpPr>
            <p:spPr>
              <a:xfrm>
                <a:off x="784600" y="1570900"/>
                <a:ext cx="564525" cy="1178100"/>
              </a:xfrm>
              <a:custGeom>
                <a:avLst/>
                <a:gdLst/>
                <a:ahLst/>
                <a:cxnLst/>
                <a:rect l="l" t="t" r="r" b="b"/>
                <a:pathLst>
                  <a:path w="22581" h="47124" extrusionOk="0">
                    <a:moveTo>
                      <a:pt x="4307" y="0"/>
                    </a:moveTo>
                    <a:lnTo>
                      <a:pt x="0" y="2692"/>
                    </a:lnTo>
                    <a:lnTo>
                      <a:pt x="0" y="47123"/>
                    </a:lnTo>
                    <a:lnTo>
                      <a:pt x="14283" y="47123"/>
                    </a:lnTo>
                    <a:lnTo>
                      <a:pt x="14061" y="44052"/>
                    </a:lnTo>
                    <a:lnTo>
                      <a:pt x="13966" y="42911"/>
                    </a:lnTo>
                    <a:lnTo>
                      <a:pt x="12288" y="19730"/>
                    </a:lnTo>
                    <a:lnTo>
                      <a:pt x="22580" y="13491"/>
                    </a:lnTo>
                    <a:lnTo>
                      <a:pt x="21092" y="11528"/>
                    </a:lnTo>
                    <a:lnTo>
                      <a:pt x="20617" y="10894"/>
                    </a:lnTo>
                    <a:lnTo>
                      <a:pt x="15645" y="4275"/>
                    </a:lnTo>
                    <a:lnTo>
                      <a:pt x="43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45;p65">
                <a:extLst>
                  <a:ext uri="{FF2B5EF4-FFF2-40B4-BE49-F238E27FC236}">
                    <a16:creationId xmlns:a16="http://schemas.microsoft.com/office/drawing/2014/main" id="{C1933560-AE95-4F6A-8AFF-C75490C473A7}"/>
                  </a:ext>
                </a:extLst>
              </p:cNvPr>
              <p:cNvSpPr/>
              <p:nvPr/>
            </p:nvSpPr>
            <p:spPr>
              <a:xfrm>
                <a:off x="220875" y="1572475"/>
                <a:ext cx="563750" cy="1176525"/>
              </a:xfrm>
              <a:custGeom>
                <a:avLst/>
                <a:gdLst/>
                <a:ahLst/>
                <a:cxnLst/>
                <a:rect l="l" t="t" r="r" b="b"/>
                <a:pathLst>
                  <a:path w="22550" h="47061" extrusionOk="0">
                    <a:moveTo>
                      <a:pt x="18717" y="0"/>
                    </a:moveTo>
                    <a:lnTo>
                      <a:pt x="6936" y="4212"/>
                    </a:lnTo>
                    <a:lnTo>
                      <a:pt x="1996" y="10736"/>
                    </a:lnTo>
                    <a:lnTo>
                      <a:pt x="1553" y="11370"/>
                    </a:lnTo>
                    <a:lnTo>
                      <a:pt x="1" y="13428"/>
                    </a:lnTo>
                    <a:lnTo>
                      <a:pt x="10262" y="19667"/>
                    </a:lnTo>
                    <a:lnTo>
                      <a:pt x="8583" y="42848"/>
                    </a:lnTo>
                    <a:lnTo>
                      <a:pt x="8520" y="43989"/>
                    </a:lnTo>
                    <a:lnTo>
                      <a:pt x="8298" y="47060"/>
                    </a:lnTo>
                    <a:lnTo>
                      <a:pt x="22549" y="47060"/>
                    </a:lnTo>
                    <a:lnTo>
                      <a:pt x="22549" y="2629"/>
                    </a:lnTo>
                    <a:lnTo>
                      <a:pt x="18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46;p65">
                <a:extLst>
                  <a:ext uri="{FF2B5EF4-FFF2-40B4-BE49-F238E27FC236}">
                    <a16:creationId xmlns:a16="http://schemas.microsoft.com/office/drawing/2014/main" id="{320043F9-78FF-4FD5-B73C-9F370EB6D8F1}"/>
                  </a:ext>
                </a:extLst>
              </p:cNvPr>
              <p:cNvSpPr/>
              <p:nvPr/>
            </p:nvSpPr>
            <p:spPr>
              <a:xfrm>
                <a:off x="433850" y="2643675"/>
                <a:ext cx="702300" cy="28525"/>
              </a:xfrm>
              <a:custGeom>
                <a:avLst/>
                <a:gdLst/>
                <a:ahLst/>
                <a:cxnLst/>
                <a:rect l="l" t="t" r="r" b="b"/>
                <a:pathLst>
                  <a:path w="28092" h="1141" extrusionOk="0">
                    <a:moveTo>
                      <a:pt x="64" y="0"/>
                    </a:moveTo>
                    <a:lnTo>
                      <a:pt x="1" y="1141"/>
                    </a:lnTo>
                    <a:lnTo>
                      <a:pt x="28091" y="1141"/>
                    </a:lnTo>
                    <a:lnTo>
                      <a:pt x="27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47;p65">
                <a:extLst>
                  <a:ext uri="{FF2B5EF4-FFF2-40B4-BE49-F238E27FC236}">
                    <a16:creationId xmlns:a16="http://schemas.microsoft.com/office/drawing/2014/main" id="{864BEC7A-2A4D-479E-8556-1B5710FC2732}"/>
                  </a:ext>
                </a:extLst>
              </p:cNvPr>
              <p:cNvSpPr/>
              <p:nvPr/>
            </p:nvSpPr>
            <p:spPr>
              <a:xfrm>
                <a:off x="0" y="2646050"/>
                <a:ext cx="245450" cy="334050"/>
              </a:xfrm>
              <a:custGeom>
                <a:avLst/>
                <a:gdLst/>
                <a:ahLst/>
                <a:cxnLst/>
                <a:rect l="l" t="t" r="r" b="b"/>
                <a:pathLst>
                  <a:path w="9818" h="13362" extrusionOk="0">
                    <a:moveTo>
                      <a:pt x="5194" y="1"/>
                    </a:moveTo>
                    <a:cubicBezTo>
                      <a:pt x="4845" y="856"/>
                      <a:pt x="4402" y="1711"/>
                      <a:pt x="3927" y="2502"/>
                    </a:cubicBezTo>
                    <a:cubicBezTo>
                      <a:pt x="2470" y="3294"/>
                      <a:pt x="1774" y="3706"/>
                      <a:pt x="1457" y="3896"/>
                    </a:cubicBezTo>
                    <a:cubicBezTo>
                      <a:pt x="1299" y="3991"/>
                      <a:pt x="1204" y="4149"/>
                      <a:pt x="1204" y="4339"/>
                    </a:cubicBezTo>
                    <a:lnTo>
                      <a:pt x="1204" y="4909"/>
                    </a:lnTo>
                    <a:cubicBezTo>
                      <a:pt x="1204" y="5193"/>
                      <a:pt x="1458" y="5426"/>
                      <a:pt x="1761" y="5426"/>
                    </a:cubicBezTo>
                    <a:cubicBezTo>
                      <a:pt x="1796" y="5426"/>
                      <a:pt x="1832" y="5423"/>
                      <a:pt x="1869" y="5416"/>
                    </a:cubicBezTo>
                    <a:lnTo>
                      <a:pt x="4212" y="4846"/>
                    </a:lnTo>
                    <a:lnTo>
                      <a:pt x="4275" y="4783"/>
                    </a:lnTo>
                    <a:lnTo>
                      <a:pt x="4275" y="4783"/>
                    </a:lnTo>
                    <a:cubicBezTo>
                      <a:pt x="4275" y="4783"/>
                      <a:pt x="1963" y="8361"/>
                      <a:pt x="222" y="10008"/>
                    </a:cubicBezTo>
                    <a:cubicBezTo>
                      <a:pt x="0" y="10198"/>
                      <a:pt x="0" y="10515"/>
                      <a:pt x="158" y="10736"/>
                    </a:cubicBezTo>
                    <a:cubicBezTo>
                      <a:pt x="257" y="10867"/>
                      <a:pt x="406" y="10930"/>
                      <a:pt x="557" y="10930"/>
                    </a:cubicBezTo>
                    <a:cubicBezTo>
                      <a:pt x="699" y="10930"/>
                      <a:pt x="843" y="10875"/>
                      <a:pt x="950" y="10768"/>
                    </a:cubicBezTo>
                    <a:cubicBezTo>
                      <a:pt x="1837" y="9881"/>
                      <a:pt x="3990" y="7633"/>
                      <a:pt x="4782" y="6334"/>
                    </a:cubicBezTo>
                    <a:lnTo>
                      <a:pt x="4782" y="6334"/>
                    </a:lnTo>
                    <a:cubicBezTo>
                      <a:pt x="4085" y="7949"/>
                      <a:pt x="1679" y="10736"/>
                      <a:pt x="823" y="11718"/>
                    </a:cubicBezTo>
                    <a:cubicBezTo>
                      <a:pt x="633" y="11908"/>
                      <a:pt x="633" y="12193"/>
                      <a:pt x="823" y="12415"/>
                    </a:cubicBezTo>
                    <a:cubicBezTo>
                      <a:pt x="918" y="12510"/>
                      <a:pt x="1045" y="12541"/>
                      <a:pt x="1172" y="12541"/>
                    </a:cubicBezTo>
                    <a:cubicBezTo>
                      <a:pt x="1299" y="12541"/>
                      <a:pt x="1425" y="12510"/>
                      <a:pt x="1520" y="12415"/>
                    </a:cubicBezTo>
                    <a:cubicBezTo>
                      <a:pt x="2755" y="11243"/>
                      <a:pt x="3864" y="9976"/>
                      <a:pt x="4877" y="8646"/>
                    </a:cubicBezTo>
                    <a:lnTo>
                      <a:pt x="4877" y="8646"/>
                    </a:lnTo>
                    <a:cubicBezTo>
                      <a:pt x="3420" y="10990"/>
                      <a:pt x="3040" y="11686"/>
                      <a:pt x="2217" y="12636"/>
                    </a:cubicBezTo>
                    <a:cubicBezTo>
                      <a:pt x="2059" y="12795"/>
                      <a:pt x="2059" y="13016"/>
                      <a:pt x="2217" y="13206"/>
                    </a:cubicBezTo>
                    <a:cubicBezTo>
                      <a:pt x="2299" y="13305"/>
                      <a:pt x="2424" y="13361"/>
                      <a:pt x="2552" y="13361"/>
                    </a:cubicBezTo>
                    <a:cubicBezTo>
                      <a:pt x="2670" y="13361"/>
                      <a:pt x="2791" y="13313"/>
                      <a:pt x="2882" y="13206"/>
                    </a:cubicBezTo>
                    <a:cubicBezTo>
                      <a:pt x="3832" y="12225"/>
                      <a:pt x="4719" y="11180"/>
                      <a:pt x="5510" y="10040"/>
                    </a:cubicBezTo>
                    <a:lnTo>
                      <a:pt x="5510" y="10040"/>
                    </a:lnTo>
                    <a:cubicBezTo>
                      <a:pt x="4782" y="11370"/>
                      <a:pt x="4339" y="12098"/>
                      <a:pt x="4085" y="12510"/>
                    </a:cubicBezTo>
                    <a:cubicBezTo>
                      <a:pt x="3959" y="12700"/>
                      <a:pt x="3990" y="12985"/>
                      <a:pt x="4180" y="13143"/>
                    </a:cubicBezTo>
                    <a:cubicBezTo>
                      <a:pt x="4275" y="13238"/>
                      <a:pt x="4402" y="13270"/>
                      <a:pt x="4529" y="13270"/>
                    </a:cubicBezTo>
                    <a:cubicBezTo>
                      <a:pt x="4719" y="13270"/>
                      <a:pt x="4877" y="13175"/>
                      <a:pt x="4972" y="13016"/>
                    </a:cubicBezTo>
                    <a:cubicBezTo>
                      <a:pt x="5922" y="11211"/>
                      <a:pt x="8867" y="5511"/>
                      <a:pt x="9247" y="3421"/>
                    </a:cubicBezTo>
                    <a:cubicBezTo>
                      <a:pt x="9247" y="3421"/>
                      <a:pt x="9469" y="2946"/>
                      <a:pt x="9817" y="2091"/>
                    </a:cubicBezTo>
                    <a:cubicBezTo>
                      <a:pt x="8456" y="1489"/>
                      <a:pt x="6587" y="634"/>
                      <a:pt x="5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48;p65">
                <a:extLst>
                  <a:ext uri="{FF2B5EF4-FFF2-40B4-BE49-F238E27FC236}">
                    <a16:creationId xmlns:a16="http://schemas.microsoft.com/office/drawing/2014/main" id="{EA50DF47-2510-4F4B-BA87-ABD454C0CC5E}"/>
                  </a:ext>
                </a:extLst>
              </p:cNvPr>
              <p:cNvSpPr/>
              <p:nvPr/>
            </p:nvSpPr>
            <p:spPr>
              <a:xfrm>
                <a:off x="1485275" y="1884400"/>
                <a:ext cx="248625" cy="266850"/>
              </a:xfrm>
              <a:custGeom>
                <a:avLst/>
                <a:gdLst/>
                <a:ahLst/>
                <a:cxnLst/>
                <a:rect l="l" t="t" r="r" b="b"/>
                <a:pathLst>
                  <a:path w="9945" h="10674" extrusionOk="0">
                    <a:moveTo>
                      <a:pt x="4561" y="1"/>
                    </a:moveTo>
                    <a:cubicBezTo>
                      <a:pt x="4181" y="1"/>
                      <a:pt x="3832" y="286"/>
                      <a:pt x="3737" y="666"/>
                    </a:cubicBezTo>
                    <a:lnTo>
                      <a:pt x="3389" y="2123"/>
                    </a:lnTo>
                    <a:cubicBezTo>
                      <a:pt x="3337" y="2349"/>
                      <a:pt x="3141" y="2470"/>
                      <a:pt x="2949" y="2470"/>
                    </a:cubicBezTo>
                    <a:cubicBezTo>
                      <a:pt x="2792" y="2470"/>
                      <a:pt x="2637" y="2389"/>
                      <a:pt x="2565" y="2218"/>
                    </a:cubicBezTo>
                    <a:lnTo>
                      <a:pt x="2027" y="1109"/>
                    </a:lnTo>
                    <a:cubicBezTo>
                      <a:pt x="1888" y="853"/>
                      <a:pt x="1660" y="745"/>
                      <a:pt x="1431" y="745"/>
                    </a:cubicBezTo>
                    <a:cubicBezTo>
                      <a:pt x="981" y="745"/>
                      <a:pt x="529" y="1165"/>
                      <a:pt x="760" y="1711"/>
                    </a:cubicBezTo>
                    <a:lnTo>
                      <a:pt x="1774" y="4023"/>
                    </a:lnTo>
                    <a:lnTo>
                      <a:pt x="0" y="6081"/>
                    </a:lnTo>
                    <a:cubicBezTo>
                      <a:pt x="792" y="7602"/>
                      <a:pt x="1742" y="9438"/>
                      <a:pt x="2502" y="10673"/>
                    </a:cubicBezTo>
                    <a:lnTo>
                      <a:pt x="3484" y="9375"/>
                    </a:lnTo>
                    <a:lnTo>
                      <a:pt x="5574" y="6556"/>
                    </a:lnTo>
                    <a:cubicBezTo>
                      <a:pt x="5600" y="6557"/>
                      <a:pt x="5626" y="6558"/>
                      <a:pt x="5651" y="6558"/>
                    </a:cubicBezTo>
                    <a:cubicBezTo>
                      <a:pt x="6699" y="6558"/>
                      <a:pt x="7675" y="5931"/>
                      <a:pt x="8108" y="4973"/>
                    </a:cubicBezTo>
                    <a:lnTo>
                      <a:pt x="9691" y="1268"/>
                    </a:lnTo>
                    <a:cubicBezTo>
                      <a:pt x="9944" y="698"/>
                      <a:pt x="9564" y="64"/>
                      <a:pt x="8963" y="64"/>
                    </a:cubicBezTo>
                    <a:lnTo>
                      <a:pt x="45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49;p65">
                <a:extLst>
                  <a:ext uri="{FF2B5EF4-FFF2-40B4-BE49-F238E27FC236}">
                    <a16:creationId xmlns:a16="http://schemas.microsoft.com/office/drawing/2014/main" id="{78CF0661-37E9-431B-AC68-87CCF96CD408}"/>
                  </a:ext>
                </a:extLst>
              </p:cNvPr>
              <p:cNvSpPr/>
              <p:nvPr/>
            </p:nvSpPr>
            <p:spPr>
              <a:xfrm>
                <a:off x="1574725" y="1690450"/>
                <a:ext cx="354725" cy="486125"/>
              </a:xfrm>
              <a:custGeom>
                <a:avLst/>
                <a:gdLst/>
                <a:ahLst/>
                <a:cxnLst/>
                <a:rect l="l" t="t" r="r" b="b"/>
                <a:pathLst>
                  <a:path w="14189" h="19445" extrusionOk="0">
                    <a:moveTo>
                      <a:pt x="1648" y="0"/>
                    </a:moveTo>
                    <a:cubicBezTo>
                      <a:pt x="729" y="0"/>
                      <a:pt x="1" y="760"/>
                      <a:pt x="1" y="1647"/>
                    </a:cubicBezTo>
                    <a:lnTo>
                      <a:pt x="1" y="17798"/>
                    </a:lnTo>
                    <a:cubicBezTo>
                      <a:pt x="1" y="18716"/>
                      <a:pt x="729" y="19445"/>
                      <a:pt x="1648" y="19445"/>
                    </a:cubicBezTo>
                    <a:lnTo>
                      <a:pt x="12542" y="19445"/>
                    </a:lnTo>
                    <a:cubicBezTo>
                      <a:pt x="13460" y="19445"/>
                      <a:pt x="14189" y="18716"/>
                      <a:pt x="14189" y="17798"/>
                    </a:cubicBezTo>
                    <a:lnTo>
                      <a:pt x="14189" y="1647"/>
                    </a:lnTo>
                    <a:cubicBezTo>
                      <a:pt x="14189" y="760"/>
                      <a:pt x="13460" y="0"/>
                      <a:pt x="125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50;p65">
                <a:extLst>
                  <a:ext uri="{FF2B5EF4-FFF2-40B4-BE49-F238E27FC236}">
                    <a16:creationId xmlns:a16="http://schemas.microsoft.com/office/drawing/2014/main" id="{1DFD6711-8754-4ED6-AD2D-3CCE59803068}"/>
                  </a:ext>
                </a:extLst>
              </p:cNvPr>
              <p:cNvSpPr/>
              <p:nvPr/>
            </p:nvSpPr>
            <p:spPr>
              <a:xfrm>
                <a:off x="1609575" y="1717350"/>
                <a:ext cx="285050" cy="425200"/>
              </a:xfrm>
              <a:custGeom>
                <a:avLst/>
                <a:gdLst/>
                <a:ahLst/>
                <a:cxnLst/>
                <a:rect l="l" t="t" r="r" b="b"/>
                <a:pathLst>
                  <a:path w="11402" h="17008" extrusionOk="0">
                    <a:moveTo>
                      <a:pt x="602" y="1"/>
                    </a:moveTo>
                    <a:cubicBezTo>
                      <a:pt x="285" y="1"/>
                      <a:pt x="0" y="286"/>
                      <a:pt x="0" y="634"/>
                    </a:cubicBezTo>
                    <a:lnTo>
                      <a:pt x="0" y="16405"/>
                    </a:lnTo>
                    <a:cubicBezTo>
                      <a:pt x="0" y="16722"/>
                      <a:pt x="285" y="17007"/>
                      <a:pt x="602" y="17007"/>
                    </a:cubicBezTo>
                    <a:lnTo>
                      <a:pt x="10799" y="17007"/>
                    </a:lnTo>
                    <a:cubicBezTo>
                      <a:pt x="11148" y="17007"/>
                      <a:pt x="11401" y="16722"/>
                      <a:pt x="11401" y="16405"/>
                    </a:cubicBezTo>
                    <a:lnTo>
                      <a:pt x="11401" y="634"/>
                    </a:lnTo>
                    <a:cubicBezTo>
                      <a:pt x="11401" y="286"/>
                      <a:pt x="11148" y="1"/>
                      <a:pt x="10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51;p65">
                <a:extLst>
                  <a:ext uri="{FF2B5EF4-FFF2-40B4-BE49-F238E27FC236}">
                    <a16:creationId xmlns:a16="http://schemas.microsoft.com/office/drawing/2014/main" id="{75BF8C4D-F9B2-4A19-BA35-97C9D56E1461}"/>
                  </a:ext>
                </a:extLst>
              </p:cNvPr>
              <p:cNvSpPr/>
              <p:nvPr/>
            </p:nvSpPr>
            <p:spPr>
              <a:xfrm>
                <a:off x="1679250" y="1666700"/>
                <a:ext cx="145700" cy="24550"/>
              </a:xfrm>
              <a:custGeom>
                <a:avLst/>
                <a:gdLst/>
                <a:ahLst/>
                <a:cxnLst/>
                <a:rect l="l" t="t" r="r" b="b"/>
                <a:pathLst>
                  <a:path w="5828" h="982" extrusionOk="0">
                    <a:moveTo>
                      <a:pt x="254" y="0"/>
                    </a:moveTo>
                    <a:cubicBezTo>
                      <a:pt x="95" y="0"/>
                      <a:pt x="0" y="127"/>
                      <a:pt x="0" y="285"/>
                    </a:cubicBezTo>
                    <a:lnTo>
                      <a:pt x="0" y="982"/>
                    </a:lnTo>
                    <a:lnTo>
                      <a:pt x="5827" y="982"/>
                    </a:lnTo>
                    <a:lnTo>
                      <a:pt x="5827" y="253"/>
                    </a:lnTo>
                    <a:cubicBezTo>
                      <a:pt x="5827" y="95"/>
                      <a:pt x="5701" y="0"/>
                      <a:pt x="5574"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52;p65">
                <a:extLst>
                  <a:ext uri="{FF2B5EF4-FFF2-40B4-BE49-F238E27FC236}">
                    <a16:creationId xmlns:a16="http://schemas.microsoft.com/office/drawing/2014/main" id="{C37FC4B7-37D2-4184-9DCB-2406A01BD70F}"/>
                  </a:ext>
                </a:extLst>
              </p:cNvPr>
              <p:cNvSpPr/>
              <p:nvPr/>
            </p:nvSpPr>
            <p:spPr>
              <a:xfrm>
                <a:off x="1682400" y="1691225"/>
                <a:ext cx="139375" cy="42000"/>
              </a:xfrm>
              <a:custGeom>
                <a:avLst/>
                <a:gdLst/>
                <a:ahLst/>
                <a:cxnLst/>
                <a:rect l="l" t="t" r="r" b="b"/>
                <a:pathLst>
                  <a:path w="5575" h="1680" fill="none" extrusionOk="0">
                    <a:moveTo>
                      <a:pt x="1" y="1"/>
                    </a:moveTo>
                    <a:lnTo>
                      <a:pt x="1" y="1394"/>
                    </a:lnTo>
                    <a:cubicBezTo>
                      <a:pt x="1" y="1553"/>
                      <a:pt x="191" y="1679"/>
                      <a:pt x="381" y="1679"/>
                    </a:cubicBezTo>
                    <a:lnTo>
                      <a:pt x="5195" y="1679"/>
                    </a:lnTo>
                    <a:cubicBezTo>
                      <a:pt x="5385" y="1679"/>
                      <a:pt x="5575" y="1553"/>
                      <a:pt x="5575" y="1394"/>
                    </a:cubicBezTo>
                    <a:lnTo>
                      <a:pt x="5575" y="1"/>
                    </a:lnTo>
                  </a:path>
                </a:pathLst>
              </a:custGeom>
              <a:noFill/>
              <a:ln w="7925" cap="flat"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53;p65">
                <a:extLst>
                  <a:ext uri="{FF2B5EF4-FFF2-40B4-BE49-F238E27FC236}">
                    <a16:creationId xmlns:a16="http://schemas.microsoft.com/office/drawing/2014/main" id="{30C8C294-36FC-47FE-8832-E6B809407DB4}"/>
                  </a:ext>
                </a:extLst>
              </p:cNvPr>
              <p:cNvSpPr/>
              <p:nvPr/>
            </p:nvSpPr>
            <p:spPr>
              <a:xfrm>
                <a:off x="1706150" y="1643725"/>
                <a:ext cx="92675" cy="23000"/>
              </a:xfrm>
              <a:custGeom>
                <a:avLst/>
                <a:gdLst/>
                <a:ahLst/>
                <a:cxnLst/>
                <a:rect l="l" t="t" r="r" b="b"/>
                <a:pathLst>
                  <a:path w="3707" h="920" extrusionOk="0">
                    <a:moveTo>
                      <a:pt x="254" y="1"/>
                    </a:moveTo>
                    <a:cubicBezTo>
                      <a:pt x="128" y="1"/>
                      <a:pt x="1" y="127"/>
                      <a:pt x="1" y="286"/>
                    </a:cubicBezTo>
                    <a:lnTo>
                      <a:pt x="1" y="919"/>
                    </a:lnTo>
                    <a:lnTo>
                      <a:pt x="3706" y="919"/>
                    </a:lnTo>
                    <a:lnTo>
                      <a:pt x="3706" y="286"/>
                    </a:lnTo>
                    <a:cubicBezTo>
                      <a:pt x="3706" y="127"/>
                      <a:pt x="3580" y="1"/>
                      <a:pt x="342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54;p65">
                <a:extLst>
                  <a:ext uri="{FF2B5EF4-FFF2-40B4-BE49-F238E27FC236}">
                    <a16:creationId xmlns:a16="http://schemas.microsoft.com/office/drawing/2014/main" id="{6161C635-3A0B-4D32-8B70-08040996FF28}"/>
                  </a:ext>
                </a:extLst>
              </p:cNvPr>
              <p:cNvSpPr/>
              <p:nvPr/>
            </p:nvSpPr>
            <p:spPr>
              <a:xfrm>
                <a:off x="1639650" y="17743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55;p65">
                <a:extLst>
                  <a:ext uri="{FF2B5EF4-FFF2-40B4-BE49-F238E27FC236}">
                    <a16:creationId xmlns:a16="http://schemas.microsoft.com/office/drawing/2014/main" id="{216D811A-A2B1-4342-8116-BD6946F192CF}"/>
                  </a:ext>
                </a:extLst>
              </p:cNvPr>
              <p:cNvSpPr/>
              <p:nvPr/>
            </p:nvSpPr>
            <p:spPr>
              <a:xfrm>
                <a:off x="1639650" y="180050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56;p65">
                <a:extLst>
                  <a:ext uri="{FF2B5EF4-FFF2-40B4-BE49-F238E27FC236}">
                    <a16:creationId xmlns:a16="http://schemas.microsoft.com/office/drawing/2014/main" id="{7D15DD7B-F859-4F8E-BC8B-68B6708562CE}"/>
                  </a:ext>
                </a:extLst>
              </p:cNvPr>
              <p:cNvSpPr/>
              <p:nvPr/>
            </p:nvSpPr>
            <p:spPr>
              <a:xfrm>
                <a:off x="1639650" y="182662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57;p65">
                <a:extLst>
                  <a:ext uri="{FF2B5EF4-FFF2-40B4-BE49-F238E27FC236}">
                    <a16:creationId xmlns:a16="http://schemas.microsoft.com/office/drawing/2014/main" id="{33E4423B-4240-46C4-8898-65B3A6AEBAF1}"/>
                  </a:ext>
                </a:extLst>
              </p:cNvPr>
              <p:cNvSpPr/>
              <p:nvPr/>
            </p:nvSpPr>
            <p:spPr>
              <a:xfrm>
                <a:off x="1639650" y="1852750"/>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58;p65">
                <a:extLst>
                  <a:ext uri="{FF2B5EF4-FFF2-40B4-BE49-F238E27FC236}">
                    <a16:creationId xmlns:a16="http://schemas.microsoft.com/office/drawing/2014/main" id="{F83F13EA-782C-4C89-B9F2-902B4A365C0B}"/>
                  </a:ext>
                </a:extLst>
              </p:cNvPr>
              <p:cNvSpPr/>
              <p:nvPr/>
            </p:nvSpPr>
            <p:spPr>
              <a:xfrm>
                <a:off x="1639650" y="1878875"/>
                <a:ext cx="224875" cy="15050"/>
              </a:xfrm>
              <a:custGeom>
                <a:avLst/>
                <a:gdLst/>
                <a:ahLst/>
                <a:cxnLst/>
                <a:rect l="l" t="t" r="r" b="b"/>
                <a:pathLst>
                  <a:path w="8995" h="602"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59;p65">
                <a:extLst>
                  <a:ext uri="{FF2B5EF4-FFF2-40B4-BE49-F238E27FC236}">
                    <a16:creationId xmlns:a16="http://schemas.microsoft.com/office/drawing/2014/main" id="{C66E8EEB-3870-46D0-8E66-ABFEE045EC96}"/>
                  </a:ext>
                </a:extLst>
              </p:cNvPr>
              <p:cNvSpPr/>
              <p:nvPr/>
            </p:nvSpPr>
            <p:spPr>
              <a:xfrm>
                <a:off x="1639650" y="1905000"/>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60;p65">
                <a:extLst>
                  <a:ext uri="{FF2B5EF4-FFF2-40B4-BE49-F238E27FC236}">
                    <a16:creationId xmlns:a16="http://schemas.microsoft.com/office/drawing/2014/main" id="{0AA61B70-F178-4D4E-840A-778A2BEB3494}"/>
                  </a:ext>
                </a:extLst>
              </p:cNvPr>
              <p:cNvSpPr/>
              <p:nvPr/>
            </p:nvSpPr>
            <p:spPr>
              <a:xfrm>
                <a:off x="1639650" y="1931125"/>
                <a:ext cx="224875" cy="15075"/>
              </a:xfrm>
              <a:custGeom>
                <a:avLst/>
                <a:gdLst/>
                <a:ahLst/>
                <a:cxnLst/>
                <a:rect l="l" t="t" r="r" b="b"/>
                <a:pathLst>
                  <a:path w="8995" h="603" extrusionOk="0">
                    <a:moveTo>
                      <a:pt x="1" y="0"/>
                    </a:moveTo>
                    <a:lnTo>
                      <a:pt x="1" y="602"/>
                    </a:lnTo>
                    <a:lnTo>
                      <a:pt x="8995" y="602"/>
                    </a:lnTo>
                    <a:lnTo>
                      <a:pt x="8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61;p65">
                <a:extLst>
                  <a:ext uri="{FF2B5EF4-FFF2-40B4-BE49-F238E27FC236}">
                    <a16:creationId xmlns:a16="http://schemas.microsoft.com/office/drawing/2014/main" id="{2F066C72-CDB4-4929-981A-F4A474799FDE}"/>
                  </a:ext>
                </a:extLst>
              </p:cNvPr>
              <p:cNvSpPr/>
              <p:nvPr/>
            </p:nvSpPr>
            <p:spPr>
              <a:xfrm>
                <a:off x="1639650" y="198337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62;p65">
                <a:extLst>
                  <a:ext uri="{FF2B5EF4-FFF2-40B4-BE49-F238E27FC236}">
                    <a16:creationId xmlns:a16="http://schemas.microsoft.com/office/drawing/2014/main" id="{2D2CF667-3A13-4D5D-A44B-087D5E5B6FE4}"/>
                  </a:ext>
                </a:extLst>
              </p:cNvPr>
              <p:cNvSpPr/>
              <p:nvPr/>
            </p:nvSpPr>
            <p:spPr>
              <a:xfrm>
                <a:off x="1639650" y="2009500"/>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63;p65">
                <a:extLst>
                  <a:ext uri="{FF2B5EF4-FFF2-40B4-BE49-F238E27FC236}">
                    <a16:creationId xmlns:a16="http://schemas.microsoft.com/office/drawing/2014/main" id="{A485E1F8-E4DD-459E-824A-8931AE86E008}"/>
                  </a:ext>
                </a:extLst>
              </p:cNvPr>
              <p:cNvSpPr/>
              <p:nvPr/>
            </p:nvSpPr>
            <p:spPr>
              <a:xfrm>
                <a:off x="1639650" y="2035625"/>
                <a:ext cx="224875" cy="15075"/>
              </a:xfrm>
              <a:custGeom>
                <a:avLst/>
                <a:gdLst/>
                <a:ahLst/>
                <a:cxnLst/>
                <a:rect l="l" t="t" r="r" b="b"/>
                <a:pathLst>
                  <a:path w="8995" h="603" extrusionOk="0">
                    <a:moveTo>
                      <a:pt x="1" y="1"/>
                    </a:moveTo>
                    <a:lnTo>
                      <a:pt x="1" y="602"/>
                    </a:lnTo>
                    <a:lnTo>
                      <a:pt x="8995" y="602"/>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64;p65">
                <a:extLst>
                  <a:ext uri="{FF2B5EF4-FFF2-40B4-BE49-F238E27FC236}">
                    <a16:creationId xmlns:a16="http://schemas.microsoft.com/office/drawing/2014/main" id="{A7DAFA96-44BE-4A70-A7E1-233AAE00BD10}"/>
                  </a:ext>
                </a:extLst>
              </p:cNvPr>
              <p:cNvSpPr/>
              <p:nvPr/>
            </p:nvSpPr>
            <p:spPr>
              <a:xfrm>
                <a:off x="1639650" y="2061750"/>
                <a:ext cx="224875" cy="15075"/>
              </a:xfrm>
              <a:custGeom>
                <a:avLst/>
                <a:gdLst/>
                <a:ahLst/>
                <a:cxnLst/>
                <a:rect l="l" t="t" r="r" b="b"/>
                <a:pathLst>
                  <a:path w="8995" h="603" extrusionOk="0">
                    <a:moveTo>
                      <a:pt x="1" y="1"/>
                    </a:moveTo>
                    <a:lnTo>
                      <a:pt x="1" y="603"/>
                    </a:lnTo>
                    <a:lnTo>
                      <a:pt x="8995" y="603"/>
                    </a:lnTo>
                    <a:lnTo>
                      <a:pt x="89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65;p65">
                <a:extLst>
                  <a:ext uri="{FF2B5EF4-FFF2-40B4-BE49-F238E27FC236}">
                    <a16:creationId xmlns:a16="http://schemas.microsoft.com/office/drawing/2014/main" id="{55E2384B-D158-4438-A378-51E7B8E56161}"/>
                  </a:ext>
                </a:extLst>
              </p:cNvPr>
              <p:cNvSpPr/>
              <p:nvPr/>
            </p:nvSpPr>
            <p:spPr>
              <a:xfrm>
                <a:off x="1661825" y="2087875"/>
                <a:ext cx="180525" cy="15075"/>
              </a:xfrm>
              <a:custGeom>
                <a:avLst/>
                <a:gdLst/>
                <a:ahLst/>
                <a:cxnLst/>
                <a:rect l="l" t="t" r="r" b="b"/>
                <a:pathLst>
                  <a:path w="7221" h="603" extrusionOk="0">
                    <a:moveTo>
                      <a:pt x="0" y="1"/>
                    </a:moveTo>
                    <a:lnTo>
                      <a:pt x="0" y="603"/>
                    </a:lnTo>
                    <a:lnTo>
                      <a:pt x="7221" y="603"/>
                    </a:lnTo>
                    <a:lnTo>
                      <a:pt x="7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66;p65">
                <a:extLst>
                  <a:ext uri="{FF2B5EF4-FFF2-40B4-BE49-F238E27FC236}">
                    <a16:creationId xmlns:a16="http://schemas.microsoft.com/office/drawing/2014/main" id="{FEF2AB5F-28E1-4377-AA8D-E39AE18BECAB}"/>
                  </a:ext>
                </a:extLst>
              </p:cNvPr>
              <p:cNvSpPr/>
              <p:nvPr/>
            </p:nvSpPr>
            <p:spPr>
              <a:xfrm>
                <a:off x="259675" y="1840875"/>
                <a:ext cx="216175" cy="162325"/>
              </a:xfrm>
              <a:custGeom>
                <a:avLst/>
                <a:gdLst/>
                <a:ahLst/>
                <a:cxnLst/>
                <a:rect l="l" t="t" r="r" b="b"/>
                <a:pathLst>
                  <a:path w="8647" h="6493" extrusionOk="0">
                    <a:moveTo>
                      <a:pt x="444" y="0"/>
                    </a:moveTo>
                    <a:lnTo>
                      <a:pt x="1" y="634"/>
                    </a:lnTo>
                    <a:cubicBezTo>
                      <a:pt x="1996" y="1995"/>
                      <a:pt x="5764" y="4592"/>
                      <a:pt x="8488" y="6492"/>
                    </a:cubicBezTo>
                    <a:lnTo>
                      <a:pt x="8646" y="5606"/>
                    </a:lnTo>
                    <a:cubicBezTo>
                      <a:pt x="7918" y="5099"/>
                      <a:pt x="3072" y="1774"/>
                      <a:pt x="4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67;p65">
                <a:extLst>
                  <a:ext uri="{FF2B5EF4-FFF2-40B4-BE49-F238E27FC236}">
                    <a16:creationId xmlns:a16="http://schemas.microsoft.com/office/drawing/2014/main" id="{16AB3558-0DEF-48D2-832C-5971A0298C0D}"/>
                  </a:ext>
                </a:extLst>
              </p:cNvPr>
              <p:cNvSpPr/>
              <p:nvPr/>
            </p:nvSpPr>
            <p:spPr>
              <a:xfrm>
                <a:off x="1083075" y="1843250"/>
                <a:ext cx="228825" cy="161525"/>
              </a:xfrm>
              <a:custGeom>
                <a:avLst/>
                <a:gdLst/>
                <a:ahLst/>
                <a:cxnLst/>
                <a:rect l="l" t="t" r="r" b="b"/>
                <a:pathLst>
                  <a:path w="9153" h="6461" extrusionOk="0">
                    <a:moveTo>
                      <a:pt x="8709" y="0"/>
                    </a:moveTo>
                    <a:cubicBezTo>
                      <a:pt x="5732" y="1900"/>
                      <a:pt x="349" y="5479"/>
                      <a:pt x="0" y="5764"/>
                    </a:cubicBezTo>
                    <a:lnTo>
                      <a:pt x="127" y="6461"/>
                    </a:lnTo>
                    <a:cubicBezTo>
                      <a:pt x="444" y="6207"/>
                      <a:pt x="5479" y="2977"/>
                      <a:pt x="9153" y="602"/>
                    </a:cubicBezTo>
                    <a:lnTo>
                      <a:pt x="8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68;p65">
                <a:extLst>
                  <a:ext uri="{FF2B5EF4-FFF2-40B4-BE49-F238E27FC236}">
                    <a16:creationId xmlns:a16="http://schemas.microsoft.com/office/drawing/2014/main" id="{0AAFF0E3-A2A4-44B5-AD4E-FC7DF089B35F}"/>
                  </a:ext>
                </a:extLst>
              </p:cNvPr>
              <p:cNvSpPr/>
              <p:nvPr/>
            </p:nvSpPr>
            <p:spPr>
              <a:xfrm>
                <a:off x="467100" y="1896300"/>
                <a:ext cx="10325" cy="180525"/>
              </a:xfrm>
              <a:custGeom>
                <a:avLst/>
                <a:gdLst/>
                <a:ahLst/>
                <a:cxnLst/>
                <a:rect l="l" t="t" r="r" b="b"/>
                <a:pathLst>
                  <a:path w="413" h="7221" fill="none" extrusionOk="0">
                    <a:moveTo>
                      <a:pt x="1" y="7221"/>
                    </a:moveTo>
                    <a:lnTo>
                      <a:pt x="413"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69;p65">
                <a:extLst>
                  <a:ext uri="{FF2B5EF4-FFF2-40B4-BE49-F238E27FC236}">
                    <a16:creationId xmlns:a16="http://schemas.microsoft.com/office/drawing/2014/main" id="{3E71E6D8-7254-4D3A-8C72-957E601497E6}"/>
                  </a:ext>
                </a:extLst>
              </p:cNvPr>
              <p:cNvSpPr/>
              <p:nvPr/>
            </p:nvSpPr>
            <p:spPr>
              <a:xfrm>
                <a:off x="1080700" y="1896300"/>
                <a:ext cx="15075" cy="180525"/>
              </a:xfrm>
              <a:custGeom>
                <a:avLst/>
                <a:gdLst/>
                <a:ahLst/>
                <a:cxnLst/>
                <a:rect l="l" t="t" r="r" b="b"/>
                <a:pathLst>
                  <a:path w="603" h="7221" fill="none" extrusionOk="0">
                    <a:moveTo>
                      <a:pt x="602" y="7221"/>
                    </a:moveTo>
                    <a:lnTo>
                      <a:pt x="0"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70;p65">
                <a:extLst>
                  <a:ext uri="{FF2B5EF4-FFF2-40B4-BE49-F238E27FC236}">
                    <a16:creationId xmlns:a16="http://schemas.microsoft.com/office/drawing/2014/main" id="{299BC843-53FC-4898-B63E-4765D05CA222}"/>
                  </a:ext>
                </a:extLst>
              </p:cNvPr>
              <p:cNvSpPr/>
              <p:nvPr/>
            </p:nvSpPr>
            <p:spPr>
              <a:xfrm>
                <a:off x="330150" y="4312625"/>
                <a:ext cx="366575" cy="29325"/>
              </a:xfrm>
              <a:custGeom>
                <a:avLst/>
                <a:gdLst/>
                <a:ahLst/>
                <a:cxnLst/>
                <a:rect l="l" t="t" r="r" b="b"/>
                <a:pathLst>
                  <a:path w="14663" h="1173" extrusionOk="0">
                    <a:moveTo>
                      <a:pt x="63" y="1"/>
                    </a:moveTo>
                    <a:lnTo>
                      <a:pt x="0" y="1172"/>
                    </a:lnTo>
                    <a:lnTo>
                      <a:pt x="14568" y="1172"/>
                    </a:lnTo>
                    <a:lnTo>
                      <a:pt x="146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71;p65">
                <a:extLst>
                  <a:ext uri="{FF2B5EF4-FFF2-40B4-BE49-F238E27FC236}">
                    <a16:creationId xmlns:a16="http://schemas.microsoft.com/office/drawing/2014/main" id="{685E9EC6-A173-40D8-89A3-FACCDCD47725}"/>
                  </a:ext>
                </a:extLst>
              </p:cNvPr>
              <p:cNvSpPr/>
              <p:nvPr/>
            </p:nvSpPr>
            <p:spPr>
              <a:xfrm>
                <a:off x="873275" y="4312625"/>
                <a:ext cx="357075" cy="29325"/>
              </a:xfrm>
              <a:custGeom>
                <a:avLst/>
                <a:gdLst/>
                <a:ahLst/>
                <a:cxnLst/>
                <a:rect l="l" t="t" r="r" b="b"/>
                <a:pathLst>
                  <a:path w="14283" h="1173" extrusionOk="0">
                    <a:moveTo>
                      <a:pt x="0" y="1"/>
                    </a:moveTo>
                    <a:lnTo>
                      <a:pt x="95" y="1172"/>
                    </a:lnTo>
                    <a:lnTo>
                      <a:pt x="14283" y="1172"/>
                    </a:lnTo>
                    <a:lnTo>
                      <a:pt x="14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72;p65">
                <a:extLst>
                  <a:ext uri="{FF2B5EF4-FFF2-40B4-BE49-F238E27FC236}">
                    <a16:creationId xmlns:a16="http://schemas.microsoft.com/office/drawing/2014/main" id="{0893FBE6-26F4-41EC-977A-80879608C494}"/>
                  </a:ext>
                </a:extLst>
              </p:cNvPr>
              <p:cNvSpPr/>
              <p:nvPr/>
            </p:nvSpPr>
            <p:spPr>
              <a:xfrm>
                <a:off x="732325" y="2940575"/>
                <a:ext cx="78425" cy="529675"/>
              </a:xfrm>
              <a:custGeom>
                <a:avLst/>
                <a:gdLst/>
                <a:ahLst/>
                <a:cxnLst/>
                <a:rect l="l" t="t" r="r" b="b"/>
                <a:pathLst>
                  <a:path w="3137" h="21187" fill="none" extrusionOk="0">
                    <a:moveTo>
                      <a:pt x="3136" y="21187"/>
                    </a:moveTo>
                    <a:lnTo>
                      <a:pt x="1901" y="1805"/>
                    </a:lnTo>
                    <a:lnTo>
                      <a:pt x="1" y="0"/>
                    </a:lnTo>
                  </a:path>
                </a:pathLst>
              </a:custGeom>
              <a:noFill/>
              <a:ln w="7125" cap="rnd" cmpd="sng">
                <a:solidFill>
                  <a:schemeClr val="dk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73;p65">
                <a:extLst>
                  <a:ext uri="{FF2B5EF4-FFF2-40B4-BE49-F238E27FC236}">
                    <a16:creationId xmlns:a16="http://schemas.microsoft.com/office/drawing/2014/main" id="{274AC33B-85FB-4078-BDA4-F459F3012D2E}"/>
                  </a:ext>
                </a:extLst>
              </p:cNvPr>
              <p:cNvSpPr/>
              <p:nvPr/>
            </p:nvSpPr>
            <p:spPr>
              <a:xfrm>
                <a:off x="266800" y="4470175"/>
                <a:ext cx="394300" cy="133825"/>
              </a:xfrm>
              <a:custGeom>
                <a:avLst/>
                <a:gdLst/>
                <a:ahLst/>
                <a:cxnLst/>
                <a:rect l="l" t="t" r="r" b="b"/>
                <a:pathLst>
                  <a:path w="15772" h="5353" extrusionOk="0">
                    <a:moveTo>
                      <a:pt x="10293" y="1"/>
                    </a:moveTo>
                    <a:lnTo>
                      <a:pt x="1" y="5353"/>
                    </a:lnTo>
                    <a:lnTo>
                      <a:pt x="15772" y="5353"/>
                    </a:lnTo>
                    <a:lnTo>
                      <a:pt x="15772" y="761"/>
                    </a:lnTo>
                    <a:lnTo>
                      <a:pt x="15740" y="1"/>
                    </a:lnTo>
                    <a:cubicBezTo>
                      <a:pt x="15001" y="550"/>
                      <a:pt x="14150" y="733"/>
                      <a:pt x="13343" y="733"/>
                    </a:cubicBezTo>
                    <a:cubicBezTo>
                      <a:pt x="11729" y="733"/>
                      <a:pt x="10293" y="1"/>
                      <a:pt x="10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74;p65">
                <a:extLst>
                  <a:ext uri="{FF2B5EF4-FFF2-40B4-BE49-F238E27FC236}">
                    <a16:creationId xmlns:a16="http://schemas.microsoft.com/office/drawing/2014/main" id="{3BAF3D8A-7B2E-42BD-B993-475C7E7A5D15}"/>
                  </a:ext>
                </a:extLst>
              </p:cNvPr>
              <p:cNvSpPr/>
              <p:nvPr/>
            </p:nvSpPr>
            <p:spPr>
              <a:xfrm>
                <a:off x="876425" y="1960425"/>
                <a:ext cx="167875" cy="42775"/>
              </a:xfrm>
              <a:custGeom>
                <a:avLst/>
                <a:gdLst/>
                <a:ahLst/>
                <a:cxnLst/>
                <a:rect l="l" t="t" r="r" b="b"/>
                <a:pathLst>
                  <a:path w="6715" h="1711" extrusionOk="0">
                    <a:moveTo>
                      <a:pt x="381" y="0"/>
                    </a:moveTo>
                    <a:cubicBezTo>
                      <a:pt x="191" y="0"/>
                      <a:pt x="1" y="159"/>
                      <a:pt x="1" y="380"/>
                    </a:cubicBezTo>
                    <a:lnTo>
                      <a:pt x="1" y="1330"/>
                    </a:lnTo>
                    <a:cubicBezTo>
                      <a:pt x="1" y="1552"/>
                      <a:pt x="191" y="1710"/>
                      <a:pt x="381" y="1710"/>
                    </a:cubicBezTo>
                    <a:lnTo>
                      <a:pt x="6335" y="1710"/>
                    </a:lnTo>
                    <a:cubicBezTo>
                      <a:pt x="6556" y="1710"/>
                      <a:pt x="6715" y="1552"/>
                      <a:pt x="6715" y="1330"/>
                    </a:cubicBezTo>
                    <a:lnTo>
                      <a:pt x="6715" y="380"/>
                    </a:lnTo>
                    <a:cubicBezTo>
                      <a:pt x="6715" y="159"/>
                      <a:pt x="6556" y="0"/>
                      <a:pt x="6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75;p65">
                <a:extLst>
                  <a:ext uri="{FF2B5EF4-FFF2-40B4-BE49-F238E27FC236}">
                    <a16:creationId xmlns:a16="http://schemas.microsoft.com/office/drawing/2014/main" id="{DE1CE5F7-3C80-4B95-95BA-D9DB262485A0}"/>
                  </a:ext>
                </a:extLst>
              </p:cNvPr>
              <p:cNvSpPr/>
              <p:nvPr/>
            </p:nvSpPr>
            <p:spPr>
              <a:xfrm>
                <a:off x="845550" y="1093875"/>
                <a:ext cx="93450" cy="48725"/>
              </a:xfrm>
              <a:custGeom>
                <a:avLst/>
                <a:gdLst/>
                <a:ahLst/>
                <a:cxnLst/>
                <a:rect l="l" t="t" r="r" b="b"/>
                <a:pathLst>
                  <a:path w="3738" h="1949" extrusionOk="0">
                    <a:moveTo>
                      <a:pt x="1869" y="1"/>
                    </a:moveTo>
                    <a:cubicBezTo>
                      <a:pt x="967" y="1"/>
                      <a:pt x="64" y="586"/>
                      <a:pt x="1" y="1758"/>
                    </a:cubicBezTo>
                    <a:cubicBezTo>
                      <a:pt x="1" y="1885"/>
                      <a:pt x="96" y="1948"/>
                      <a:pt x="191" y="1948"/>
                    </a:cubicBezTo>
                    <a:cubicBezTo>
                      <a:pt x="286" y="1948"/>
                      <a:pt x="381" y="1885"/>
                      <a:pt x="381" y="1758"/>
                    </a:cubicBezTo>
                    <a:cubicBezTo>
                      <a:pt x="428" y="824"/>
                      <a:pt x="1149" y="357"/>
                      <a:pt x="1869" y="357"/>
                    </a:cubicBezTo>
                    <a:cubicBezTo>
                      <a:pt x="2590" y="357"/>
                      <a:pt x="3310" y="824"/>
                      <a:pt x="3358" y="1758"/>
                    </a:cubicBezTo>
                    <a:cubicBezTo>
                      <a:pt x="3358" y="1885"/>
                      <a:pt x="3453" y="1948"/>
                      <a:pt x="3548" y="1948"/>
                    </a:cubicBezTo>
                    <a:cubicBezTo>
                      <a:pt x="3643" y="1948"/>
                      <a:pt x="3738" y="1885"/>
                      <a:pt x="3738" y="1758"/>
                    </a:cubicBezTo>
                    <a:cubicBezTo>
                      <a:pt x="3674" y="586"/>
                      <a:pt x="2772" y="1"/>
                      <a:pt x="1869"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76;p65">
                <a:extLst>
                  <a:ext uri="{FF2B5EF4-FFF2-40B4-BE49-F238E27FC236}">
                    <a16:creationId xmlns:a16="http://schemas.microsoft.com/office/drawing/2014/main" id="{5453CF9C-6D98-4591-A1DF-C8926A0ACEDC}"/>
                  </a:ext>
                </a:extLst>
              </p:cNvPr>
              <p:cNvSpPr/>
              <p:nvPr/>
            </p:nvSpPr>
            <p:spPr>
              <a:xfrm>
                <a:off x="621500" y="1093875"/>
                <a:ext cx="92650" cy="48725"/>
              </a:xfrm>
              <a:custGeom>
                <a:avLst/>
                <a:gdLst/>
                <a:ahLst/>
                <a:cxnLst/>
                <a:rect l="l" t="t" r="r" b="b"/>
                <a:pathLst>
                  <a:path w="3706" h="1949" extrusionOk="0">
                    <a:moveTo>
                      <a:pt x="1841" y="1"/>
                    </a:moveTo>
                    <a:cubicBezTo>
                      <a:pt x="942" y="1"/>
                      <a:pt x="48" y="586"/>
                      <a:pt x="0" y="1758"/>
                    </a:cubicBezTo>
                    <a:cubicBezTo>
                      <a:pt x="0" y="1885"/>
                      <a:pt x="64" y="1948"/>
                      <a:pt x="159" y="1948"/>
                    </a:cubicBezTo>
                    <a:cubicBezTo>
                      <a:pt x="285" y="1948"/>
                      <a:pt x="349" y="1885"/>
                      <a:pt x="349" y="1758"/>
                    </a:cubicBezTo>
                    <a:cubicBezTo>
                      <a:pt x="396" y="824"/>
                      <a:pt x="1117" y="357"/>
                      <a:pt x="1837" y="357"/>
                    </a:cubicBezTo>
                    <a:cubicBezTo>
                      <a:pt x="2558" y="357"/>
                      <a:pt x="3278" y="824"/>
                      <a:pt x="3326" y="1758"/>
                    </a:cubicBezTo>
                    <a:cubicBezTo>
                      <a:pt x="3326" y="1885"/>
                      <a:pt x="3421" y="1948"/>
                      <a:pt x="3516" y="1948"/>
                    </a:cubicBezTo>
                    <a:cubicBezTo>
                      <a:pt x="3611" y="1948"/>
                      <a:pt x="3706" y="1885"/>
                      <a:pt x="3706" y="1758"/>
                    </a:cubicBezTo>
                    <a:cubicBezTo>
                      <a:pt x="3642" y="586"/>
                      <a:pt x="2740" y="1"/>
                      <a:pt x="1841"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77;p65">
                <a:extLst>
                  <a:ext uri="{FF2B5EF4-FFF2-40B4-BE49-F238E27FC236}">
                    <a16:creationId xmlns:a16="http://schemas.microsoft.com/office/drawing/2014/main" id="{90592ECC-D584-4861-9763-0608AD395B16}"/>
                  </a:ext>
                </a:extLst>
              </p:cNvPr>
              <p:cNvSpPr/>
              <p:nvPr/>
            </p:nvSpPr>
            <p:spPr>
              <a:xfrm>
                <a:off x="774475" y="1128325"/>
                <a:ext cx="51300" cy="98225"/>
              </a:xfrm>
              <a:custGeom>
                <a:avLst/>
                <a:gdLst/>
                <a:ahLst/>
                <a:cxnLst/>
                <a:rect l="l" t="t" r="r" b="b"/>
                <a:pathLst>
                  <a:path w="2052" h="3929" extrusionOk="0">
                    <a:moveTo>
                      <a:pt x="183" y="0"/>
                    </a:moveTo>
                    <a:cubicBezTo>
                      <a:pt x="88" y="0"/>
                      <a:pt x="25" y="95"/>
                      <a:pt x="25" y="190"/>
                    </a:cubicBezTo>
                    <a:lnTo>
                      <a:pt x="25" y="2217"/>
                    </a:lnTo>
                    <a:lnTo>
                      <a:pt x="183" y="2217"/>
                    </a:lnTo>
                    <a:cubicBezTo>
                      <a:pt x="1070" y="2217"/>
                      <a:pt x="1672" y="2565"/>
                      <a:pt x="1672" y="2882"/>
                    </a:cubicBezTo>
                    <a:cubicBezTo>
                      <a:pt x="1672" y="3199"/>
                      <a:pt x="1070" y="3579"/>
                      <a:pt x="183" y="3579"/>
                    </a:cubicBezTo>
                    <a:cubicBezTo>
                      <a:pt x="176" y="3578"/>
                      <a:pt x="170" y="3577"/>
                      <a:pt x="163" y="3577"/>
                    </a:cubicBezTo>
                    <a:cubicBezTo>
                      <a:pt x="0" y="3577"/>
                      <a:pt x="0" y="3929"/>
                      <a:pt x="163" y="3929"/>
                    </a:cubicBezTo>
                    <a:cubicBezTo>
                      <a:pt x="170" y="3929"/>
                      <a:pt x="176" y="3928"/>
                      <a:pt x="183" y="3927"/>
                    </a:cubicBezTo>
                    <a:cubicBezTo>
                      <a:pt x="1229" y="3927"/>
                      <a:pt x="2052" y="3452"/>
                      <a:pt x="2052" y="2882"/>
                    </a:cubicBezTo>
                    <a:cubicBezTo>
                      <a:pt x="2052" y="2280"/>
                      <a:pt x="1324" y="1900"/>
                      <a:pt x="373" y="1837"/>
                    </a:cubicBezTo>
                    <a:lnTo>
                      <a:pt x="373" y="190"/>
                    </a:lnTo>
                    <a:cubicBezTo>
                      <a:pt x="373" y="95"/>
                      <a:pt x="278" y="0"/>
                      <a:pt x="183"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78;p65">
                <a:extLst>
                  <a:ext uri="{FF2B5EF4-FFF2-40B4-BE49-F238E27FC236}">
                    <a16:creationId xmlns:a16="http://schemas.microsoft.com/office/drawing/2014/main" id="{77ACF06A-A721-4684-9176-31DA5916AABA}"/>
                  </a:ext>
                </a:extLst>
              </p:cNvPr>
              <p:cNvSpPr/>
              <p:nvPr/>
            </p:nvSpPr>
            <p:spPr>
              <a:xfrm>
                <a:off x="875650" y="1099825"/>
                <a:ext cx="25350" cy="43550"/>
              </a:xfrm>
              <a:custGeom>
                <a:avLst/>
                <a:gdLst/>
                <a:ahLst/>
                <a:cxnLst/>
                <a:rect l="l" t="t" r="r" b="b"/>
                <a:pathLst>
                  <a:path w="1014" h="1742" extrusionOk="0">
                    <a:moveTo>
                      <a:pt x="507" y="0"/>
                    </a:moveTo>
                    <a:cubicBezTo>
                      <a:pt x="222" y="0"/>
                      <a:pt x="0" y="380"/>
                      <a:pt x="0" y="855"/>
                    </a:cubicBezTo>
                    <a:cubicBezTo>
                      <a:pt x="0" y="1362"/>
                      <a:pt x="222" y="1742"/>
                      <a:pt x="507" y="1742"/>
                    </a:cubicBezTo>
                    <a:cubicBezTo>
                      <a:pt x="792" y="1742"/>
                      <a:pt x="1013" y="1362"/>
                      <a:pt x="1013" y="855"/>
                    </a:cubicBezTo>
                    <a:cubicBezTo>
                      <a:pt x="1013"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79;p65">
                <a:extLst>
                  <a:ext uri="{FF2B5EF4-FFF2-40B4-BE49-F238E27FC236}">
                    <a16:creationId xmlns:a16="http://schemas.microsoft.com/office/drawing/2014/main" id="{95644ABA-C23A-4EF0-984E-1F675F59E5F7}"/>
                  </a:ext>
                </a:extLst>
              </p:cNvPr>
              <p:cNvSpPr/>
              <p:nvPr/>
            </p:nvSpPr>
            <p:spPr>
              <a:xfrm>
                <a:off x="871675" y="1095850"/>
                <a:ext cx="33275" cy="51500"/>
              </a:xfrm>
              <a:custGeom>
                <a:avLst/>
                <a:gdLst/>
                <a:ahLst/>
                <a:cxnLst/>
                <a:rect l="l" t="t" r="r" b="b"/>
                <a:pathLst>
                  <a:path w="1331" h="2060" extrusionOk="0">
                    <a:moveTo>
                      <a:pt x="666" y="286"/>
                    </a:moveTo>
                    <a:cubicBezTo>
                      <a:pt x="856" y="286"/>
                      <a:pt x="1046" y="602"/>
                      <a:pt x="1046" y="1014"/>
                    </a:cubicBezTo>
                    <a:cubicBezTo>
                      <a:pt x="1046" y="1457"/>
                      <a:pt x="856" y="1742"/>
                      <a:pt x="666" y="1742"/>
                    </a:cubicBezTo>
                    <a:cubicBezTo>
                      <a:pt x="507" y="1742"/>
                      <a:pt x="317" y="1457"/>
                      <a:pt x="317" y="1014"/>
                    </a:cubicBezTo>
                    <a:cubicBezTo>
                      <a:pt x="317" y="602"/>
                      <a:pt x="507" y="286"/>
                      <a:pt x="666" y="286"/>
                    </a:cubicBezTo>
                    <a:close/>
                    <a:moveTo>
                      <a:pt x="666" y="1"/>
                    </a:moveTo>
                    <a:cubicBezTo>
                      <a:pt x="317" y="1"/>
                      <a:pt x="1" y="444"/>
                      <a:pt x="1" y="1014"/>
                    </a:cubicBezTo>
                    <a:cubicBezTo>
                      <a:pt x="1" y="1584"/>
                      <a:pt x="317" y="2059"/>
                      <a:pt x="666" y="2059"/>
                    </a:cubicBezTo>
                    <a:cubicBezTo>
                      <a:pt x="1046" y="2059"/>
                      <a:pt x="1331" y="1616"/>
                      <a:pt x="1331" y="1014"/>
                    </a:cubicBezTo>
                    <a:cubicBezTo>
                      <a:pt x="1331" y="444"/>
                      <a:pt x="1046" y="1"/>
                      <a:pt x="666"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80;p65">
                <a:extLst>
                  <a:ext uri="{FF2B5EF4-FFF2-40B4-BE49-F238E27FC236}">
                    <a16:creationId xmlns:a16="http://schemas.microsoft.com/office/drawing/2014/main" id="{FA73FB91-4A86-4E1D-A60E-B7A91094C662}"/>
                  </a:ext>
                </a:extLst>
              </p:cNvPr>
              <p:cNvSpPr/>
              <p:nvPr/>
            </p:nvSpPr>
            <p:spPr>
              <a:xfrm>
                <a:off x="653950" y="1099825"/>
                <a:ext cx="25375" cy="43550"/>
              </a:xfrm>
              <a:custGeom>
                <a:avLst/>
                <a:gdLst/>
                <a:ahLst/>
                <a:cxnLst/>
                <a:rect l="l" t="t" r="r" b="b"/>
                <a:pathLst>
                  <a:path w="1015" h="1742" extrusionOk="0">
                    <a:moveTo>
                      <a:pt x="507" y="0"/>
                    </a:moveTo>
                    <a:cubicBezTo>
                      <a:pt x="222" y="0"/>
                      <a:pt x="1" y="380"/>
                      <a:pt x="1" y="855"/>
                    </a:cubicBezTo>
                    <a:cubicBezTo>
                      <a:pt x="1" y="1362"/>
                      <a:pt x="222" y="1742"/>
                      <a:pt x="507" y="1742"/>
                    </a:cubicBezTo>
                    <a:cubicBezTo>
                      <a:pt x="792" y="1742"/>
                      <a:pt x="1014" y="1362"/>
                      <a:pt x="1014" y="855"/>
                    </a:cubicBezTo>
                    <a:cubicBezTo>
                      <a:pt x="1014" y="380"/>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81;p65">
                <a:extLst>
                  <a:ext uri="{FF2B5EF4-FFF2-40B4-BE49-F238E27FC236}">
                    <a16:creationId xmlns:a16="http://schemas.microsoft.com/office/drawing/2014/main" id="{1B86F32F-B646-459A-9406-128754C7F698}"/>
                  </a:ext>
                </a:extLst>
              </p:cNvPr>
              <p:cNvSpPr/>
              <p:nvPr/>
            </p:nvSpPr>
            <p:spPr>
              <a:xfrm>
                <a:off x="650000" y="1095850"/>
                <a:ext cx="33275" cy="51500"/>
              </a:xfrm>
              <a:custGeom>
                <a:avLst/>
                <a:gdLst/>
                <a:ahLst/>
                <a:cxnLst/>
                <a:rect l="l" t="t" r="r" b="b"/>
                <a:pathLst>
                  <a:path w="1331" h="2060" extrusionOk="0">
                    <a:moveTo>
                      <a:pt x="665" y="286"/>
                    </a:moveTo>
                    <a:cubicBezTo>
                      <a:pt x="824" y="286"/>
                      <a:pt x="1014" y="602"/>
                      <a:pt x="1014" y="1014"/>
                    </a:cubicBezTo>
                    <a:cubicBezTo>
                      <a:pt x="1014" y="1457"/>
                      <a:pt x="824" y="1742"/>
                      <a:pt x="665" y="1742"/>
                    </a:cubicBezTo>
                    <a:cubicBezTo>
                      <a:pt x="507" y="1742"/>
                      <a:pt x="285" y="1457"/>
                      <a:pt x="285" y="1014"/>
                    </a:cubicBezTo>
                    <a:cubicBezTo>
                      <a:pt x="285" y="602"/>
                      <a:pt x="475" y="286"/>
                      <a:pt x="665" y="286"/>
                    </a:cubicBezTo>
                    <a:close/>
                    <a:moveTo>
                      <a:pt x="665" y="1"/>
                    </a:moveTo>
                    <a:cubicBezTo>
                      <a:pt x="285" y="1"/>
                      <a:pt x="0" y="444"/>
                      <a:pt x="0" y="1014"/>
                    </a:cubicBezTo>
                    <a:cubicBezTo>
                      <a:pt x="0" y="1584"/>
                      <a:pt x="285" y="2059"/>
                      <a:pt x="665" y="2059"/>
                    </a:cubicBezTo>
                    <a:cubicBezTo>
                      <a:pt x="1045" y="2059"/>
                      <a:pt x="1330" y="1616"/>
                      <a:pt x="1330" y="1014"/>
                    </a:cubicBezTo>
                    <a:cubicBezTo>
                      <a:pt x="1330" y="444"/>
                      <a:pt x="1045" y="1"/>
                      <a:pt x="665"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82;p65">
                <a:extLst>
                  <a:ext uri="{FF2B5EF4-FFF2-40B4-BE49-F238E27FC236}">
                    <a16:creationId xmlns:a16="http://schemas.microsoft.com/office/drawing/2014/main" id="{2E72182B-DB20-4D30-8A60-A210EF913B2F}"/>
                  </a:ext>
                </a:extLst>
              </p:cNvPr>
              <p:cNvSpPr/>
              <p:nvPr/>
            </p:nvSpPr>
            <p:spPr>
              <a:xfrm>
                <a:off x="853475" y="1067350"/>
                <a:ext cx="77600" cy="25"/>
              </a:xfrm>
              <a:custGeom>
                <a:avLst/>
                <a:gdLst/>
                <a:ahLst/>
                <a:cxnLst/>
                <a:rect l="l" t="t" r="r" b="b"/>
                <a:pathLst>
                  <a:path w="3104" h="1" fill="none" extrusionOk="0">
                    <a:moveTo>
                      <a:pt x="0"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83;p65">
                <a:extLst>
                  <a:ext uri="{FF2B5EF4-FFF2-40B4-BE49-F238E27FC236}">
                    <a16:creationId xmlns:a16="http://schemas.microsoft.com/office/drawing/2014/main" id="{82CF8F03-8DAB-44CF-A30F-222A1008212C}"/>
                  </a:ext>
                </a:extLst>
              </p:cNvPr>
              <p:cNvSpPr/>
              <p:nvPr/>
            </p:nvSpPr>
            <p:spPr>
              <a:xfrm>
                <a:off x="627825" y="1067350"/>
                <a:ext cx="77625" cy="25"/>
              </a:xfrm>
              <a:custGeom>
                <a:avLst/>
                <a:gdLst/>
                <a:ahLst/>
                <a:cxnLst/>
                <a:rect l="l" t="t" r="r" b="b"/>
                <a:pathLst>
                  <a:path w="3105" h="1" fill="none" extrusionOk="0">
                    <a:moveTo>
                      <a:pt x="1" y="1"/>
                    </a:moveTo>
                    <a:lnTo>
                      <a:pt x="3104" y="1"/>
                    </a:lnTo>
                  </a:path>
                </a:pathLst>
              </a:custGeom>
              <a:noFill/>
              <a:ln w="19000"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84;p65">
                <a:extLst>
                  <a:ext uri="{FF2B5EF4-FFF2-40B4-BE49-F238E27FC236}">
                    <a16:creationId xmlns:a16="http://schemas.microsoft.com/office/drawing/2014/main" id="{E8426847-AD61-4212-9F86-8764C9B07032}"/>
                  </a:ext>
                </a:extLst>
              </p:cNvPr>
              <p:cNvSpPr/>
              <p:nvPr/>
            </p:nvSpPr>
            <p:spPr>
              <a:xfrm>
                <a:off x="735500" y="1289025"/>
                <a:ext cx="118000" cy="43600"/>
              </a:xfrm>
              <a:custGeom>
                <a:avLst/>
                <a:gdLst/>
                <a:ahLst/>
                <a:cxnLst/>
                <a:rect l="l" t="t" r="r" b="b"/>
                <a:pathLst>
                  <a:path w="4720" h="1744" extrusionOk="0">
                    <a:moveTo>
                      <a:pt x="4719" y="1"/>
                    </a:moveTo>
                    <a:lnTo>
                      <a:pt x="1" y="33"/>
                    </a:lnTo>
                    <a:cubicBezTo>
                      <a:pt x="1" y="964"/>
                      <a:pt x="1006" y="1744"/>
                      <a:pt x="2269" y="1744"/>
                    </a:cubicBezTo>
                    <a:cubicBezTo>
                      <a:pt x="2294" y="1744"/>
                      <a:pt x="2319" y="1743"/>
                      <a:pt x="2344" y="1743"/>
                    </a:cubicBezTo>
                    <a:cubicBezTo>
                      <a:pt x="3643" y="1743"/>
                      <a:pt x="4719" y="983"/>
                      <a:pt x="47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85;p65">
                <a:extLst>
                  <a:ext uri="{FF2B5EF4-FFF2-40B4-BE49-F238E27FC236}">
                    <a16:creationId xmlns:a16="http://schemas.microsoft.com/office/drawing/2014/main" id="{DAD1D057-3D05-47BB-AB8C-BB69C6C3EBE6}"/>
                  </a:ext>
                </a:extLst>
              </p:cNvPr>
              <p:cNvSpPr/>
              <p:nvPr/>
            </p:nvSpPr>
            <p:spPr>
              <a:xfrm>
                <a:off x="513025" y="1135425"/>
                <a:ext cx="94250" cy="106150"/>
              </a:xfrm>
              <a:custGeom>
                <a:avLst/>
                <a:gdLst/>
                <a:ahLst/>
                <a:cxnLst/>
                <a:rect l="l" t="t" r="r" b="b"/>
                <a:pathLst>
                  <a:path w="3770" h="4246" extrusionOk="0">
                    <a:moveTo>
                      <a:pt x="1412" y="0"/>
                    </a:moveTo>
                    <a:cubicBezTo>
                      <a:pt x="1254" y="0"/>
                      <a:pt x="1098" y="31"/>
                      <a:pt x="951" y="96"/>
                    </a:cubicBezTo>
                    <a:cubicBezTo>
                      <a:pt x="191" y="445"/>
                      <a:pt x="1" y="1616"/>
                      <a:pt x="507" y="2756"/>
                    </a:cubicBezTo>
                    <a:cubicBezTo>
                      <a:pt x="920" y="3658"/>
                      <a:pt x="1667" y="4246"/>
                      <a:pt x="2358" y="4246"/>
                    </a:cubicBezTo>
                    <a:cubicBezTo>
                      <a:pt x="2516" y="4246"/>
                      <a:pt x="2672" y="4215"/>
                      <a:pt x="2819" y="4150"/>
                    </a:cubicBezTo>
                    <a:cubicBezTo>
                      <a:pt x="3579" y="3801"/>
                      <a:pt x="3769" y="2598"/>
                      <a:pt x="3263" y="1490"/>
                    </a:cubicBezTo>
                    <a:cubicBezTo>
                      <a:pt x="2850" y="588"/>
                      <a:pt x="2103" y="0"/>
                      <a:pt x="14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86;p65">
                <a:extLst>
                  <a:ext uri="{FF2B5EF4-FFF2-40B4-BE49-F238E27FC236}">
                    <a16:creationId xmlns:a16="http://schemas.microsoft.com/office/drawing/2014/main" id="{DDEE6285-B883-4F1E-A81B-49370342C104}"/>
                  </a:ext>
                </a:extLst>
              </p:cNvPr>
              <p:cNvSpPr/>
              <p:nvPr/>
            </p:nvSpPr>
            <p:spPr>
              <a:xfrm>
                <a:off x="975400" y="1134175"/>
                <a:ext cx="91850" cy="108125"/>
              </a:xfrm>
              <a:custGeom>
                <a:avLst/>
                <a:gdLst/>
                <a:ahLst/>
                <a:cxnLst/>
                <a:rect l="l" t="t" r="r" b="b"/>
                <a:pathLst>
                  <a:path w="3674" h="4325" extrusionOk="0">
                    <a:moveTo>
                      <a:pt x="2208" y="1"/>
                    </a:moveTo>
                    <a:cubicBezTo>
                      <a:pt x="1497" y="1"/>
                      <a:pt x="737" y="679"/>
                      <a:pt x="380" y="1666"/>
                    </a:cubicBezTo>
                    <a:cubicBezTo>
                      <a:pt x="0" y="2838"/>
                      <a:pt x="317" y="4010"/>
                      <a:pt x="1140" y="4263"/>
                    </a:cubicBezTo>
                    <a:cubicBezTo>
                      <a:pt x="1257" y="4305"/>
                      <a:pt x="1376" y="4325"/>
                      <a:pt x="1497" y="4325"/>
                    </a:cubicBezTo>
                    <a:cubicBezTo>
                      <a:pt x="2199" y="4325"/>
                      <a:pt x="2938" y="3648"/>
                      <a:pt x="3262" y="2648"/>
                    </a:cubicBezTo>
                    <a:cubicBezTo>
                      <a:pt x="3674" y="1476"/>
                      <a:pt x="3326" y="336"/>
                      <a:pt x="2534" y="51"/>
                    </a:cubicBezTo>
                    <a:cubicBezTo>
                      <a:pt x="2428" y="17"/>
                      <a:pt x="2318" y="1"/>
                      <a:pt x="2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87;p65">
                <a:extLst>
                  <a:ext uri="{FF2B5EF4-FFF2-40B4-BE49-F238E27FC236}">
                    <a16:creationId xmlns:a16="http://schemas.microsoft.com/office/drawing/2014/main" id="{95E373C4-DD7C-4DA4-A0F4-22D3E759185A}"/>
                  </a:ext>
                </a:extLst>
              </p:cNvPr>
              <p:cNvSpPr/>
              <p:nvPr/>
            </p:nvSpPr>
            <p:spPr>
              <a:xfrm>
                <a:off x="539150" y="1142575"/>
                <a:ext cx="45150" cy="41975"/>
              </a:xfrm>
              <a:custGeom>
                <a:avLst/>
                <a:gdLst/>
                <a:ahLst/>
                <a:cxnLst/>
                <a:rect l="l" t="t" r="r" b="b"/>
                <a:pathLst>
                  <a:path w="1806" h="1679" fill="none" extrusionOk="0">
                    <a:moveTo>
                      <a:pt x="1806" y="1679"/>
                    </a:moveTo>
                    <a:cubicBezTo>
                      <a:pt x="1806" y="1679"/>
                      <a:pt x="1426" y="0"/>
                      <a:pt x="1" y="539"/>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88;p65">
                <a:extLst>
                  <a:ext uri="{FF2B5EF4-FFF2-40B4-BE49-F238E27FC236}">
                    <a16:creationId xmlns:a16="http://schemas.microsoft.com/office/drawing/2014/main" id="{6434682D-2B9B-4B3E-9307-5FD1EBBC3F5C}"/>
                  </a:ext>
                </a:extLst>
              </p:cNvPr>
              <p:cNvSpPr/>
              <p:nvPr/>
            </p:nvSpPr>
            <p:spPr>
              <a:xfrm>
                <a:off x="537575" y="1156825"/>
                <a:ext cx="28525" cy="53850"/>
              </a:xfrm>
              <a:custGeom>
                <a:avLst/>
                <a:gdLst/>
                <a:ahLst/>
                <a:cxnLst/>
                <a:rect l="l" t="t" r="r" b="b"/>
                <a:pathLst>
                  <a:path w="1141" h="2154" fill="none" extrusionOk="0">
                    <a:moveTo>
                      <a:pt x="1140" y="0"/>
                    </a:moveTo>
                    <a:cubicBezTo>
                      <a:pt x="1140" y="0"/>
                      <a:pt x="0" y="602"/>
                      <a:pt x="665" y="2154"/>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89;p65">
                <a:extLst>
                  <a:ext uri="{FF2B5EF4-FFF2-40B4-BE49-F238E27FC236}">
                    <a16:creationId xmlns:a16="http://schemas.microsoft.com/office/drawing/2014/main" id="{2F10F7DA-CF29-4BE5-9EB4-0C07260A51BD}"/>
                  </a:ext>
                </a:extLst>
              </p:cNvPr>
              <p:cNvSpPr/>
              <p:nvPr/>
            </p:nvSpPr>
            <p:spPr>
              <a:xfrm>
                <a:off x="1003900" y="1137825"/>
                <a:ext cx="45150" cy="41175"/>
              </a:xfrm>
              <a:custGeom>
                <a:avLst/>
                <a:gdLst/>
                <a:ahLst/>
                <a:cxnLst/>
                <a:rect l="l" t="t" r="r" b="b"/>
                <a:pathLst>
                  <a:path w="1806" h="1647" fill="none" extrusionOk="0">
                    <a:moveTo>
                      <a:pt x="0" y="1647"/>
                    </a:moveTo>
                    <a:cubicBezTo>
                      <a:pt x="0" y="1647"/>
                      <a:pt x="412" y="0"/>
                      <a:pt x="1806" y="507"/>
                    </a:cubicBezTo>
                  </a:path>
                </a:pathLst>
              </a:custGeom>
              <a:no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90;p65">
                <a:extLst>
                  <a:ext uri="{FF2B5EF4-FFF2-40B4-BE49-F238E27FC236}">
                    <a16:creationId xmlns:a16="http://schemas.microsoft.com/office/drawing/2014/main" id="{FC256EF6-0E66-4987-9B56-82B0A83FD6A5}"/>
                  </a:ext>
                </a:extLst>
              </p:cNvPr>
              <p:cNvSpPr/>
              <p:nvPr/>
            </p:nvSpPr>
            <p:spPr>
              <a:xfrm>
                <a:off x="1022900" y="1152075"/>
                <a:ext cx="28525" cy="53075"/>
              </a:xfrm>
              <a:custGeom>
                <a:avLst/>
                <a:gdLst/>
                <a:ahLst/>
                <a:cxnLst/>
                <a:rect l="l" t="t" r="r" b="b"/>
                <a:pathLst>
                  <a:path w="1141" h="2123" fill="none" extrusionOk="0">
                    <a:moveTo>
                      <a:pt x="1" y="0"/>
                    </a:moveTo>
                    <a:cubicBezTo>
                      <a:pt x="1" y="0"/>
                      <a:pt x="1141" y="602"/>
                      <a:pt x="444" y="2122"/>
                    </a:cubicBezTo>
                  </a:path>
                </a:pathLst>
              </a:custGeom>
              <a:solidFill>
                <a:schemeClr val="accent2"/>
              </a:solidFill>
              <a:ln w="7125" cap="rnd" cmpd="sng">
                <a:solidFill>
                  <a:srgbClr val="231F20"/>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91;p65">
                <a:extLst>
                  <a:ext uri="{FF2B5EF4-FFF2-40B4-BE49-F238E27FC236}">
                    <a16:creationId xmlns:a16="http://schemas.microsoft.com/office/drawing/2014/main" id="{6CDE9F5F-0122-4BBB-89D9-B86215B46F2D}"/>
                  </a:ext>
                </a:extLst>
              </p:cNvPr>
              <p:cNvSpPr/>
              <p:nvPr/>
            </p:nvSpPr>
            <p:spPr>
              <a:xfrm>
                <a:off x="923150" y="1870250"/>
                <a:ext cx="87900" cy="75950"/>
              </a:xfrm>
              <a:custGeom>
                <a:avLst/>
                <a:gdLst/>
                <a:ahLst/>
                <a:cxnLst/>
                <a:rect l="l" t="t" r="r" b="b"/>
                <a:pathLst>
                  <a:path w="3516" h="3038" extrusionOk="0">
                    <a:moveTo>
                      <a:pt x="1524" y="1"/>
                    </a:moveTo>
                    <a:cubicBezTo>
                      <a:pt x="747" y="1"/>
                      <a:pt x="0" y="613"/>
                      <a:pt x="0" y="1517"/>
                    </a:cubicBezTo>
                    <a:cubicBezTo>
                      <a:pt x="0" y="2340"/>
                      <a:pt x="665" y="3037"/>
                      <a:pt x="1489" y="3037"/>
                    </a:cubicBezTo>
                    <a:cubicBezTo>
                      <a:pt x="2850" y="3037"/>
                      <a:pt x="3515" y="1390"/>
                      <a:pt x="2565" y="440"/>
                    </a:cubicBezTo>
                    <a:cubicBezTo>
                      <a:pt x="2261" y="136"/>
                      <a:pt x="1889" y="1"/>
                      <a:pt x="15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92;p65">
                <a:extLst>
                  <a:ext uri="{FF2B5EF4-FFF2-40B4-BE49-F238E27FC236}">
                    <a16:creationId xmlns:a16="http://schemas.microsoft.com/office/drawing/2014/main" id="{99120005-5993-4381-9295-8FCD14A27649}"/>
                  </a:ext>
                </a:extLst>
              </p:cNvPr>
              <p:cNvSpPr/>
              <p:nvPr/>
            </p:nvSpPr>
            <p:spPr>
              <a:xfrm>
                <a:off x="595375" y="761750"/>
                <a:ext cx="158375" cy="58600"/>
              </a:xfrm>
              <a:custGeom>
                <a:avLst/>
                <a:gdLst/>
                <a:ahLst/>
                <a:cxnLst/>
                <a:rect l="l" t="t" r="r" b="b"/>
                <a:pathLst>
                  <a:path w="6335" h="2344" extrusionOk="0">
                    <a:moveTo>
                      <a:pt x="3705" y="0"/>
                    </a:moveTo>
                    <a:cubicBezTo>
                      <a:pt x="3389" y="64"/>
                      <a:pt x="3104" y="127"/>
                      <a:pt x="2819" y="190"/>
                    </a:cubicBezTo>
                    <a:cubicBezTo>
                      <a:pt x="1647" y="570"/>
                      <a:pt x="634" y="1330"/>
                      <a:pt x="0" y="2344"/>
                    </a:cubicBezTo>
                    <a:cubicBezTo>
                      <a:pt x="412" y="1932"/>
                      <a:pt x="887" y="1584"/>
                      <a:pt x="1362" y="1299"/>
                    </a:cubicBezTo>
                    <a:cubicBezTo>
                      <a:pt x="1869" y="982"/>
                      <a:pt x="2375" y="760"/>
                      <a:pt x="2914" y="570"/>
                    </a:cubicBezTo>
                    <a:cubicBezTo>
                      <a:pt x="3484" y="412"/>
                      <a:pt x="4022" y="317"/>
                      <a:pt x="4592" y="317"/>
                    </a:cubicBezTo>
                    <a:cubicBezTo>
                      <a:pt x="5194" y="317"/>
                      <a:pt x="5764" y="380"/>
                      <a:pt x="6334" y="475"/>
                    </a:cubicBezTo>
                    <a:cubicBezTo>
                      <a:pt x="6081" y="349"/>
                      <a:pt x="5796" y="254"/>
                      <a:pt x="5511" y="159"/>
                    </a:cubicBezTo>
                    <a:cubicBezTo>
                      <a:pt x="5226" y="95"/>
                      <a:pt x="4909" y="32"/>
                      <a:pt x="46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793;p65">
                <a:extLst>
                  <a:ext uri="{FF2B5EF4-FFF2-40B4-BE49-F238E27FC236}">
                    <a16:creationId xmlns:a16="http://schemas.microsoft.com/office/drawing/2014/main" id="{1D85DE06-C1E8-4A87-B091-0E0880A40B83}"/>
                  </a:ext>
                </a:extLst>
              </p:cNvPr>
              <p:cNvSpPr/>
              <p:nvPr/>
            </p:nvSpPr>
            <p:spPr>
              <a:xfrm>
                <a:off x="650000" y="787875"/>
                <a:ext cx="55450" cy="24575"/>
              </a:xfrm>
              <a:custGeom>
                <a:avLst/>
                <a:gdLst/>
                <a:ahLst/>
                <a:cxnLst/>
                <a:rect l="l" t="t" r="r" b="b"/>
                <a:pathLst>
                  <a:path w="2218" h="983" extrusionOk="0">
                    <a:moveTo>
                      <a:pt x="1584" y="0"/>
                    </a:moveTo>
                    <a:cubicBezTo>
                      <a:pt x="1362" y="0"/>
                      <a:pt x="1140" y="32"/>
                      <a:pt x="919" y="127"/>
                    </a:cubicBezTo>
                    <a:cubicBezTo>
                      <a:pt x="729" y="190"/>
                      <a:pt x="539" y="317"/>
                      <a:pt x="412" y="476"/>
                    </a:cubicBezTo>
                    <a:cubicBezTo>
                      <a:pt x="222" y="602"/>
                      <a:pt x="95" y="792"/>
                      <a:pt x="0" y="982"/>
                    </a:cubicBezTo>
                    <a:cubicBezTo>
                      <a:pt x="412" y="792"/>
                      <a:pt x="729" y="602"/>
                      <a:pt x="1077" y="476"/>
                    </a:cubicBezTo>
                    <a:cubicBezTo>
                      <a:pt x="1235" y="412"/>
                      <a:pt x="1425" y="349"/>
                      <a:pt x="1616" y="285"/>
                    </a:cubicBezTo>
                    <a:cubicBezTo>
                      <a:pt x="1806" y="254"/>
                      <a:pt x="1996" y="222"/>
                      <a:pt x="2217" y="190"/>
                    </a:cubicBezTo>
                    <a:cubicBezTo>
                      <a:pt x="2027" y="64"/>
                      <a:pt x="1806" y="0"/>
                      <a:pt x="15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794;p65">
                <a:extLst>
                  <a:ext uri="{FF2B5EF4-FFF2-40B4-BE49-F238E27FC236}">
                    <a16:creationId xmlns:a16="http://schemas.microsoft.com/office/drawing/2014/main" id="{F1D8F1FD-362D-4B22-BFDD-24581C452A30}"/>
                  </a:ext>
                </a:extLst>
              </p:cNvPr>
              <p:cNvSpPr/>
              <p:nvPr/>
            </p:nvSpPr>
            <p:spPr>
              <a:xfrm>
                <a:off x="916025" y="858350"/>
                <a:ext cx="109275" cy="122725"/>
              </a:xfrm>
              <a:custGeom>
                <a:avLst/>
                <a:gdLst/>
                <a:ahLst/>
                <a:cxnLst/>
                <a:rect l="l" t="t" r="r" b="b"/>
                <a:pathLst>
                  <a:path w="4371" h="4909" extrusionOk="0">
                    <a:moveTo>
                      <a:pt x="4276" y="0"/>
                    </a:moveTo>
                    <a:cubicBezTo>
                      <a:pt x="4212" y="570"/>
                      <a:pt x="4086" y="1140"/>
                      <a:pt x="3864" y="1710"/>
                    </a:cubicBezTo>
                    <a:cubicBezTo>
                      <a:pt x="3674" y="2217"/>
                      <a:pt x="3357" y="2724"/>
                      <a:pt x="2977" y="3135"/>
                    </a:cubicBezTo>
                    <a:cubicBezTo>
                      <a:pt x="2565" y="3547"/>
                      <a:pt x="2122" y="3895"/>
                      <a:pt x="1615" y="4180"/>
                    </a:cubicBezTo>
                    <a:cubicBezTo>
                      <a:pt x="1109" y="4465"/>
                      <a:pt x="570" y="4719"/>
                      <a:pt x="0" y="4909"/>
                    </a:cubicBezTo>
                    <a:cubicBezTo>
                      <a:pt x="602" y="4877"/>
                      <a:pt x="1204" y="4719"/>
                      <a:pt x="1742" y="4465"/>
                    </a:cubicBezTo>
                    <a:cubicBezTo>
                      <a:pt x="2312" y="4212"/>
                      <a:pt x="2819" y="3832"/>
                      <a:pt x="3262" y="3389"/>
                    </a:cubicBezTo>
                    <a:cubicBezTo>
                      <a:pt x="3357" y="3294"/>
                      <a:pt x="3452" y="3167"/>
                      <a:pt x="3547" y="3040"/>
                    </a:cubicBezTo>
                    <a:lnTo>
                      <a:pt x="3800" y="2660"/>
                    </a:lnTo>
                    <a:cubicBezTo>
                      <a:pt x="3895" y="2502"/>
                      <a:pt x="3959" y="2375"/>
                      <a:pt x="4022" y="2217"/>
                    </a:cubicBezTo>
                    <a:cubicBezTo>
                      <a:pt x="4086" y="2090"/>
                      <a:pt x="4149" y="1932"/>
                      <a:pt x="4181" y="1805"/>
                    </a:cubicBezTo>
                    <a:cubicBezTo>
                      <a:pt x="4339" y="1203"/>
                      <a:pt x="4371" y="602"/>
                      <a:pt x="42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95;p65">
                <a:extLst>
                  <a:ext uri="{FF2B5EF4-FFF2-40B4-BE49-F238E27FC236}">
                    <a16:creationId xmlns:a16="http://schemas.microsoft.com/office/drawing/2014/main" id="{D8A74A32-455B-438C-9D7A-CC7C830DDF28}"/>
                  </a:ext>
                </a:extLst>
              </p:cNvPr>
              <p:cNvSpPr/>
              <p:nvPr/>
            </p:nvSpPr>
            <p:spPr>
              <a:xfrm>
                <a:off x="904925" y="901875"/>
                <a:ext cx="57825" cy="47525"/>
              </a:xfrm>
              <a:custGeom>
                <a:avLst/>
                <a:gdLst/>
                <a:ahLst/>
                <a:cxnLst/>
                <a:rect l="l" t="t" r="r" b="b"/>
                <a:pathLst>
                  <a:path w="2313" h="1901" extrusionOk="0">
                    <a:moveTo>
                      <a:pt x="2281" y="1"/>
                    </a:moveTo>
                    <a:lnTo>
                      <a:pt x="2281" y="1"/>
                    </a:lnTo>
                    <a:cubicBezTo>
                      <a:pt x="2154" y="222"/>
                      <a:pt x="2028" y="412"/>
                      <a:pt x="1838" y="603"/>
                    </a:cubicBezTo>
                    <a:cubicBezTo>
                      <a:pt x="1679" y="793"/>
                      <a:pt x="1489" y="951"/>
                      <a:pt x="1299" y="1109"/>
                    </a:cubicBezTo>
                    <a:cubicBezTo>
                      <a:pt x="1109" y="1236"/>
                      <a:pt x="888" y="1363"/>
                      <a:pt x="666" y="1489"/>
                    </a:cubicBezTo>
                    <a:lnTo>
                      <a:pt x="1" y="1901"/>
                    </a:lnTo>
                    <a:cubicBezTo>
                      <a:pt x="286" y="1901"/>
                      <a:pt x="539" y="1869"/>
                      <a:pt x="793" y="1774"/>
                    </a:cubicBezTo>
                    <a:cubicBezTo>
                      <a:pt x="1078" y="1679"/>
                      <a:pt x="1299" y="1553"/>
                      <a:pt x="1521" y="1394"/>
                    </a:cubicBezTo>
                    <a:cubicBezTo>
                      <a:pt x="1743" y="1236"/>
                      <a:pt x="1933" y="1014"/>
                      <a:pt x="2091" y="793"/>
                    </a:cubicBezTo>
                    <a:cubicBezTo>
                      <a:pt x="2249" y="539"/>
                      <a:pt x="2313" y="254"/>
                      <a:pt x="22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96;p65">
                <a:extLst>
                  <a:ext uri="{FF2B5EF4-FFF2-40B4-BE49-F238E27FC236}">
                    <a16:creationId xmlns:a16="http://schemas.microsoft.com/office/drawing/2014/main" id="{154392FD-3C61-4FDC-960F-6BD0578BBFF1}"/>
                  </a:ext>
                </a:extLst>
              </p:cNvPr>
              <p:cNvSpPr/>
              <p:nvPr/>
            </p:nvSpPr>
            <p:spPr>
              <a:xfrm>
                <a:off x="548650" y="908225"/>
                <a:ext cx="139375" cy="49175"/>
              </a:xfrm>
              <a:custGeom>
                <a:avLst/>
                <a:gdLst/>
                <a:ahLst/>
                <a:cxnLst/>
                <a:rect l="l" t="t" r="r" b="b"/>
                <a:pathLst>
                  <a:path w="5575" h="1967" extrusionOk="0">
                    <a:moveTo>
                      <a:pt x="1" y="0"/>
                    </a:moveTo>
                    <a:lnTo>
                      <a:pt x="1" y="0"/>
                    </a:lnTo>
                    <a:cubicBezTo>
                      <a:pt x="381" y="349"/>
                      <a:pt x="792" y="665"/>
                      <a:pt x="1236" y="919"/>
                    </a:cubicBezTo>
                    <a:cubicBezTo>
                      <a:pt x="1648" y="1172"/>
                      <a:pt x="2123" y="1362"/>
                      <a:pt x="2598" y="1552"/>
                    </a:cubicBezTo>
                    <a:cubicBezTo>
                      <a:pt x="3073" y="1710"/>
                      <a:pt x="3579" y="1837"/>
                      <a:pt x="4086" y="1900"/>
                    </a:cubicBezTo>
                    <a:cubicBezTo>
                      <a:pt x="4399" y="1939"/>
                      <a:pt x="4712" y="1966"/>
                      <a:pt x="5018" y="1966"/>
                    </a:cubicBezTo>
                    <a:cubicBezTo>
                      <a:pt x="5207" y="1966"/>
                      <a:pt x="5393" y="1956"/>
                      <a:pt x="5574" y="1932"/>
                    </a:cubicBezTo>
                    <a:cubicBezTo>
                      <a:pt x="5099" y="1837"/>
                      <a:pt x="4593" y="1742"/>
                      <a:pt x="4118" y="1615"/>
                    </a:cubicBezTo>
                    <a:cubicBezTo>
                      <a:pt x="3674" y="1489"/>
                      <a:pt x="3199" y="1330"/>
                      <a:pt x="2724" y="1172"/>
                    </a:cubicBezTo>
                    <a:cubicBezTo>
                      <a:pt x="2249" y="1045"/>
                      <a:pt x="1806" y="855"/>
                      <a:pt x="1363" y="634"/>
                    </a:cubicBezTo>
                    <a:cubicBezTo>
                      <a:pt x="919" y="444"/>
                      <a:pt x="444" y="222"/>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p:tgtEl>
                                          <p:spTgt spid="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483288" y="2376394"/>
            <a:ext cx="6804837" cy="822000"/>
          </a:xfrm>
          <a:prstGeom prst="rect">
            <a:avLst/>
          </a:prstGeom>
        </p:spPr>
        <p:txBody>
          <a:bodyPr spcFirstLastPara="1" wrap="square" lIns="91425" tIns="91425" rIns="91425" bIns="91425" anchor="ctr" anchorCtr="0">
            <a:noAutofit/>
          </a:bodyPr>
          <a:lstStyle/>
          <a:p>
            <a:r>
              <a:rPr lang="en-US" sz="3200" dirty="0"/>
              <a:t>Limitations/Disadvantages of Repertoires can be classified as:</a:t>
            </a:r>
            <a:br>
              <a:rPr lang="en-US" sz="3200" dirty="0"/>
            </a:b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4" name="Google Shape;1709;p63">
            <a:extLst>
              <a:ext uri="{FF2B5EF4-FFF2-40B4-BE49-F238E27FC236}">
                <a16:creationId xmlns:a16="http://schemas.microsoft.com/office/drawing/2014/main" id="{9E5A927A-6EF9-429E-AFCE-5908848D8B39}"/>
              </a:ext>
            </a:extLst>
          </p:cNvPr>
          <p:cNvSpPr/>
          <p:nvPr/>
        </p:nvSpPr>
        <p:spPr>
          <a:xfrm>
            <a:off x="382772" y="63796"/>
            <a:ext cx="1185577" cy="11376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txBox="1">
            <a:spLocks noGrp="1"/>
          </p:cNvSpPr>
          <p:nvPr>
            <p:ph type="title"/>
          </p:nvPr>
        </p:nvSpPr>
        <p:spPr>
          <a:xfrm>
            <a:off x="382772" y="282492"/>
            <a:ext cx="7717500" cy="572700"/>
          </a:xfrm>
          <a:prstGeom prst="rect">
            <a:avLst/>
          </a:prstGeom>
        </p:spPr>
        <p:txBody>
          <a:bodyPr spcFirstLastPara="1" wrap="square" lIns="91425" tIns="91425" rIns="91425" bIns="91425" anchor="t" anchorCtr="0">
            <a:noAutofit/>
          </a:bodyPr>
          <a:lstStyle/>
          <a:p>
            <a:pPr lvl="0"/>
            <a:r>
              <a:rPr lang="en-US" dirty="0"/>
              <a:t>A. In relation to its use in repertorization:</a:t>
            </a:r>
            <a:endParaRPr dirty="0"/>
          </a:p>
        </p:txBody>
      </p:sp>
      <p:sp>
        <p:nvSpPr>
          <p:cNvPr id="1484" name="Google Shape;1484;p56"/>
          <p:cNvSpPr txBox="1">
            <a:spLocks noGrp="1"/>
          </p:cNvSpPr>
          <p:nvPr>
            <p:ph type="body" idx="1"/>
          </p:nvPr>
        </p:nvSpPr>
        <p:spPr>
          <a:xfrm>
            <a:off x="382772" y="1201480"/>
            <a:ext cx="8047953" cy="3522000"/>
          </a:xfrm>
          <a:prstGeom prst="rect">
            <a:avLst/>
          </a:prstGeom>
        </p:spPr>
        <p:txBody>
          <a:bodyPr spcFirstLastPara="1" wrap="square" lIns="91425" tIns="91425" rIns="91425" bIns="91425" anchor="t" anchorCtr="0">
            <a:noAutofit/>
          </a:bodyPr>
          <a:lstStyle/>
          <a:p>
            <a:pPr marL="0" lvl="0" indent="0">
              <a:buNone/>
            </a:pPr>
            <a:r>
              <a:rPr lang="en-US" sz="2000" dirty="0"/>
              <a:t>1. Different philosophy leads to different methods of repertorization.</a:t>
            </a:r>
          </a:p>
          <a:p>
            <a:pPr marL="0" lvl="0" indent="0">
              <a:buNone/>
            </a:pPr>
            <a:r>
              <a:rPr lang="en-US" sz="2000" dirty="0"/>
              <a:t>2. No repertory is complete in relation to remedies and rubrics.</a:t>
            </a:r>
          </a:p>
          <a:p>
            <a:pPr marL="0" lvl="0" indent="0">
              <a:buNone/>
            </a:pPr>
            <a:r>
              <a:rPr lang="en-US" sz="2000" dirty="0"/>
              <a:t>3. Different grades of remedies in different reportorial lead to confusion.</a:t>
            </a:r>
          </a:p>
          <a:p>
            <a:pPr marL="0" lvl="0" indent="0">
              <a:buNone/>
            </a:pPr>
            <a:r>
              <a:rPr lang="en-US" sz="2000" dirty="0"/>
              <a:t>4. Difficulty in conversion of patient's symptoms into reportorial language especially of mentals.</a:t>
            </a:r>
          </a:p>
          <a:p>
            <a:pPr marL="0" lvl="0" indent="0">
              <a:buNone/>
            </a:pPr>
            <a:r>
              <a:rPr lang="en-US" sz="2000" dirty="0"/>
              <a:t>5. Difficulty in selection of a particular repertory for a given case</a:t>
            </a:r>
          </a:p>
          <a:p>
            <a:pPr marL="0" lvl="0" indent="0">
              <a:buNone/>
            </a:pPr>
            <a:r>
              <a:rPr lang="en-US" sz="2000" dirty="0"/>
              <a:t>6. Many repertories are not having all nodoses</a:t>
            </a:r>
          </a:p>
          <a:p>
            <a:pPr marL="0" lvl="0" indent="0">
              <a:buNone/>
            </a:pPr>
            <a:r>
              <a:rPr lang="en-US" sz="2000" dirty="0"/>
              <a:t>7. Difficulty in searching rubrics because each repertory is constructed in different ways.</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4" name="Google Shape;1709;p63">
            <a:extLst>
              <a:ext uri="{FF2B5EF4-FFF2-40B4-BE49-F238E27FC236}">
                <a16:creationId xmlns:a16="http://schemas.microsoft.com/office/drawing/2014/main" id="{9E5A927A-6EF9-429E-AFCE-5908848D8B39}"/>
              </a:ext>
            </a:extLst>
          </p:cNvPr>
          <p:cNvSpPr/>
          <p:nvPr/>
        </p:nvSpPr>
        <p:spPr>
          <a:xfrm>
            <a:off x="382772" y="63796"/>
            <a:ext cx="1185577" cy="11376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txBox="1">
            <a:spLocks noGrp="1"/>
          </p:cNvSpPr>
          <p:nvPr>
            <p:ph type="title"/>
          </p:nvPr>
        </p:nvSpPr>
        <p:spPr>
          <a:xfrm>
            <a:off x="-489099" y="346288"/>
            <a:ext cx="5644151" cy="572700"/>
          </a:xfrm>
          <a:prstGeom prst="rect">
            <a:avLst/>
          </a:prstGeom>
        </p:spPr>
        <p:txBody>
          <a:bodyPr spcFirstLastPara="1" wrap="square" lIns="91425" tIns="91425" rIns="91425" bIns="91425" anchor="t" anchorCtr="0">
            <a:noAutofit/>
          </a:bodyPr>
          <a:lstStyle/>
          <a:p>
            <a:pPr lvl="0"/>
            <a:r>
              <a:rPr lang="en-IN" dirty="0"/>
              <a:t>B. In other aspect:</a:t>
            </a:r>
            <a:endParaRPr dirty="0"/>
          </a:p>
        </p:txBody>
      </p:sp>
      <p:sp>
        <p:nvSpPr>
          <p:cNvPr id="1484" name="Google Shape;1484;p56"/>
          <p:cNvSpPr txBox="1">
            <a:spLocks noGrp="1"/>
          </p:cNvSpPr>
          <p:nvPr>
            <p:ph type="body" idx="1"/>
          </p:nvPr>
        </p:nvSpPr>
        <p:spPr>
          <a:xfrm>
            <a:off x="382772" y="1201480"/>
            <a:ext cx="8047953" cy="3522000"/>
          </a:xfrm>
          <a:prstGeom prst="rect">
            <a:avLst/>
          </a:prstGeom>
        </p:spPr>
        <p:txBody>
          <a:bodyPr spcFirstLastPara="1" wrap="square" lIns="91425" tIns="91425" rIns="91425" bIns="91425" anchor="t" anchorCtr="0">
            <a:noAutofit/>
          </a:bodyPr>
          <a:lstStyle/>
          <a:p>
            <a:pPr marL="0" lvl="0" indent="0">
              <a:buNone/>
            </a:pPr>
            <a:r>
              <a:rPr lang="en-US" sz="2000" dirty="0"/>
              <a:t>1. No idea of potency and repetition of doses.</a:t>
            </a:r>
          </a:p>
          <a:p>
            <a:pPr marL="0" lvl="0" indent="0">
              <a:buNone/>
            </a:pPr>
            <a:r>
              <a:rPr lang="en-US" sz="2000" dirty="0"/>
              <a:t>2. Final selection of remedy depends upon Materia Medica.</a:t>
            </a:r>
          </a:p>
          <a:p>
            <a:pPr marL="0" lvl="0" indent="0">
              <a:buNone/>
            </a:pPr>
            <a:r>
              <a:rPr lang="en-US" sz="2000" dirty="0"/>
              <a:t>3. One should know other ways of prescribing besides repertorization.</a:t>
            </a:r>
          </a:p>
          <a:p>
            <a:pPr marL="0" lvl="0" indent="0">
              <a:buNone/>
            </a:pPr>
            <a:r>
              <a:rPr lang="en-US" sz="2000" dirty="0"/>
              <a:t>4. Many times end result is poly chrest remedy.</a:t>
            </a:r>
            <a:endParaRPr sz="2000" dirty="0"/>
          </a:p>
        </p:txBody>
      </p:sp>
    </p:spTree>
    <p:extLst>
      <p:ext uri="{BB962C8B-B14F-4D97-AF65-F5344CB8AC3E}">
        <p14:creationId xmlns:p14="http://schemas.microsoft.com/office/powerpoint/2010/main" val="202648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66"/>
          <p:cNvSpPr/>
          <p:nvPr/>
        </p:nvSpPr>
        <p:spPr>
          <a:xfrm>
            <a:off x="0" y="4127500"/>
            <a:ext cx="9144000" cy="101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6"/>
          <p:cNvSpPr txBox="1">
            <a:spLocks noGrp="1"/>
          </p:cNvSpPr>
          <p:nvPr>
            <p:ph type="subTitle" idx="1"/>
          </p:nvPr>
        </p:nvSpPr>
        <p:spPr>
          <a:xfrm>
            <a:off x="308344" y="765541"/>
            <a:ext cx="4727831" cy="15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Because of different philosophies and different construction of different repertories by different authors, one must have thorough knowledge of individual repertory. </a:t>
            </a:r>
            <a:endParaRPr dirty="0"/>
          </a:p>
        </p:txBody>
      </p:sp>
      <p:pic>
        <p:nvPicPr>
          <p:cNvPr id="1804" name="Google Shape;1804;p66"/>
          <p:cNvPicPr preferRelativeResize="0"/>
          <p:nvPr/>
        </p:nvPicPr>
        <p:blipFill rotWithShape="1">
          <a:blip r:embed="rId3">
            <a:alphaModFix/>
          </a:blip>
          <a:srcRect l="37499" r="2444"/>
          <a:stretch/>
        </p:blipFill>
        <p:spPr>
          <a:xfrm>
            <a:off x="5036175" y="155400"/>
            <a:ext cx="4832700" cy="4832700"/>
          </a:xfrm>
          <a:prstGeom prst="chord">
            <a:avLst>
              <a:gd name="adj1" fmla="val 2700000"/>
              <a:gd name="adj2" fmla="val 18935036"/>
            </a:avLst>
          </a:prstGeom>
          <a:noFill/>
          <a:ln w="19050" cap="flat" cmpd="sng">
            <a:solidFill>
              <a:schemeClr val="accent2"/>
            </a:solidFill>
            <a:prstDash val="solid"/>
            <a:round/>
            <a:headEnd type="none" w="sm" len="sm"/>
            <a:tailEnd type="none" w="sm" len="sm"/>
          </a:ln>
        </p:spPr>
      </p:pic>
      <p:sp>
        <p:nvSpPr>
          <p:cNvPr id="4" name="TextBox 3">
            <a:extLst>
              <a:ext uri="{FF2B5EF4-FFF2-40B4-BE49-F238E27FC236}">
                <a16:creationId xmlns:a16="http://schemas.microsoft.com/office/drawing/2014/main" id="{F2C31C80-63E1-43C8-B0E3-DEF120793110}"/>
              </a:ext>
            </a:extLst>
          </p:cNvPr>
          <p:cNvSpPr txBox="1"/>
          <p:nvPr/>
        </p:nvSpPr>
        <p:spPr>
          <a:xfrm>
            <a:off x="404038" y="2841888"/>
            <a:ext cx="3955311"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Gudea" panose="020B0604020202020204" charset="0"/>
              </a:rPr>
              <a:t> Some repertories are arranged Hahnemannian schema. </a:t>
            </a:r>
            <a:endParaRPr lang="en-IN" dirty="0">
              <a:latin typeface="Gude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04"/>
                                        </p:tgtEl>
                                        <p:attrNameLst>
                                          <p:attrName>style.visibility</p:attrName>
                                        </p:attrNameLst>
                                      </p:cBhvr>
                                      <p:to>
                                        <p:strVal val="visible"/>
                                      </p:to>
                                    </p:set>
                                    <p:animEffect transition="in" filter="fade">
                                      <p:cBhvr>
                                        <p:cTn id="7" dur="1000"/>
                                        <p:tgtEl>
                                          <p:spTgt spid="1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5" name="Google Shape;1709;p63">
            <a:extLst>
              <a:ext uri="{FF2B5EF4-FFF2-40B4-BE49-F238E27FC236}">
                <a16:creationId xmlns:a16="http://schemas.microsoft.com/office/drawing/2014/main" id="{5E467030-9C58-44C2-9DC2-37EAA29DBCE2}"/>
              </a:ext>
            </a:extLst>
          </p:cNvPr>
          <p:cNvSpPr/>
          <p:nvPr/>
        </p:nvSpPr>
        <p:spPr>
          <a:xfrm>
            <a:off x="5814270" y="1892595"/>
            <a:ext cx="3265935" cy="2830885"/>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09;p63">
            <a:extLst>
              <a:ext uri="{FF2B5EF4-FFF2-40B4-BE49-F238E27FC236}">
                <a16:creationId xmlns:a16="http://schemas.microsoft.com/office/drawing/2014/main" id="{9E5A927A-6EF9-429E-AFCE-5908848D8B39}"/>
              </a:ext>
            </a:extLst>
          </p:cNvPr>
          <p:cNvSpPr/>
          <p:nvPr/>
        </p:nvSpPr>
        <p:spPr>
          <a:xfrm>
            <a:off x="382772" y="63796"/>
            <a:ext cx="1185577" cy="113768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txBox="1">
            <a:spLocks noGrp="1"/>
          </p:cNvSpPr>
          <p:nvPr>
            <p:ph type="title"/>
          </p:nvPr>
        </p:nvSpPr>
        <p:spPr>
          <a:xfrm>
            <a:off x="-148858" y="346288"/>
            <a:ext cx="5644151" cy="572700"/>
          </a:xfrm>
          <a:prstGeom prst="rect">
            <a:avLst/>
          </a:prstGeom>
        </p:spPr>
        <p:txBody>
          <a:bodyPr spcFirstLastPara="1" wrap="square" lIns="91425" tIns="91425" rIns="91425" bIns="91425" anchor="t" anchorCtr="0">
            <a:noAutofit/>
          </a:bodyPr>
          <a:lstStyle/>
          <a:p>
            <a:pPr lvl="0"/>
            <a:r>
              <a:rPr lang="en-IN" dirty="0"/>
              <a:t>C. Different gradation</a:t>
            </a:r>
            <a:endParaRPr dirty="0"/>
          </a:p>
        </p:txBody>
      </p:sp>
      <p:sp>
        <p:nvSpPr>
          <p:cNvPr id="1484" name="Google Shape;1484;p56"/>
          <p:cNvSpPr txBox="1">
            <a:spLocks noGrp="1"/>
          </p:cNvSpPr>
          <p:nvPr>
            <p:ph type="body" idx="1"/>
          </p:nvPr>
        </p:nvSpPr>
        <p:spPr>
          <a:xfrm>
            <a:off x="382772" y="1201480"/>
            <a:ext cx="8047953" cy="3522000"/>
          </a:xfrm>
          <a:prstGeom prst="rect">
            <a:avLst/>
          </a:prstGeom>
        </p:spPr>
        <p:txBody>
          <a:bodyPr spcFirstLastPara="1" wrap="square" lIns="91425" tIns="91425" rIns="91425" bIns="91425" anchor="t" anchorCtr="0">
            <a:noAutofit/>
          </a:bodyPr>
          <a:lstStyle/>
          <a:p>
            <a:pPr marL="0" lvl="0" indent="0">
              <a:buNone/>
            </a:pPr>
            <a:r>
              <a:rPr lang="en-US" sz="2000" dirty="0"/>
              <a:t>Because of different gradations in different repertories, repertorization became difficult and possibilities of getting different result.</a:t>
            </a:r>
          </a:p>
          <a:p>
            <a:pPr marL="0" lvl="0" indent="0" algn="r">
              <a:buNone/>
            </a:pPr>
            <a:endParaRPr lang="en-US" sz="2000" dirty="0"/>
          </a:p>
          <a:p>
            <a:pPr marL="0" lvl="0" indent="0" algn="r">
              <a:buNone/>
            </a:pPr>
            <a:r>
              <a:rPr lang="en-US" sz="2000" dirty="0"/>
              <a:t>i.e. </a:t>
            </a:r>
          </a:p>
          <a:p>
            <a:pPr marL="0" lvl="0" indent="0" algn="r">
              <a:buNone/>
            </a:pPr>
            <a:r>
              <a:rPr lang="en-US" sz="2000" dirty="0"/>
              <a:t>Kent-3 grades</a:t>
            </a:r>
          </a:p>
          <a:p>
            <a:pPr marL="0" lvl="0" indent="0" algn="r">
              <a:buNone/>
            </a:pPr>
            <a:r>
              <a:rPr lang="en-US" sz="2000" dirty="0"/>
              <a:t>Boenninghausen - 5 grades</a:t>
            </a:r>
          </a:p>
          <a:p>
            <a:pPr marL="0" lvl="0" indent="0" algn="r">
              <a:buNone/>
            </a:pPr>
            <a:r>
              <a:rPr lang="en-US" sz="2000" dirty="0"/>
              <a:t>Knerr -4 grades</a:t>
            </a:r>
          </a:p>
          <a:p>
            <a:pPr marL="0" lvl="0" indent="0" algn="r">
              <a:buNone/>
            </a:pPr>
            <a:r>
              <a:rPr lang="en-US" sz="2000" dirty="0"/>
              <a:t>Synthetic - 4 grades</a:t>
            </a:r>
          </a:p>
          <a:p>
            <a:pPr marL="0" lvl="0" indent="0" algn="r">
              <a:buNone/>
            </a:pPr>
            <a:r>
              <a:rPr lang="en-US" sz="2000" dirty="0"/>
              <a:t>W. Boericke-2 grades</a:t>
            </a:r>
          </a:p>
          <a:p>
            <a:pPr marL="0" lvl="0" indent="0">
              <a:buNone/>
            </a:pPr>
            <a:endParaRPr sz="2000" dirty="0"/>
          </a:p>
        </p:txBody>
      </p:sp>
    </p:spTree>
    <p:extLst>
      <p:ext uri="{BB962C8B-B14F-4D97-AF65-F5344CB8AC3E}">
        <p14:creationId xmlns:p14="http://schemas.microsoft.com/office/powerpoint/2010/main" val="209316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p:tgtEl>
                                          <p:spTgt spid="4"/>
                                        </p:tgtEl>
                                        <p:attrNameLst>
                                          <p:attrName>ppt_x</p:attrName>
                                        </p:attrNameLst>
                                      </p:cBhvr>
                                      <p:tavLst>
                                        <p:tav tm="0">
                                          <p:val>
                                            <p:strVal val="#ppt_x-1"/>
                                          </p:val>
                                        </p:tav>
                                        <p:tav tm="100000">
                                          <p:val>
                                            <p:strVal val="#ppt_x"/>
                                          </p:val>
                                        </p:tav>
                                      </p:tavLst>
                                    </p:anim>
                                  </p:childTnLst>
                                </p:cTn>
                              </p:par>
                            </p:childTnLst>
                          </p:cTn>
                        </p:par>
                        <p:par>
                          <p:cTn id="8" fill="hold">
                            <p:stCondLst>
                              <p:cond delay="75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91902" y="1881636"/>
            <a:ext cx="7363000" cy="1380227"/>
          </a:xfrm>
          <a:prstGeom prst="rect">
            <a:avLst/>
          </a:prstGeom>
        </p:spPr>
        <p:txBody>
          <a:bodyPr spcFirstLastPara="1" wrap="square" lIns="91425" tIns="91425" rIns="91425" bIns="91425" anchor="ctr" anchorCtr="0">
            <a:noAutofit/>
          </a:bodyPr>
          <a:lstStyle/>
          <a:p>
            <a:r>
              <a:rPr lang="en-US" sz="2400" dirty="0"/>
              <a:t>D. In many repertories rubrics are not arranged systematically, so physician gets confused while searching rubrics.</a:t>
            </a:r>
            <a:endParaRPr sz="2400" dirty="0"/>
          </a:p>
        </p:txBody>
      </p:sp>
    </p:spTree>
    <p:extLst>
      <p:ext uri="{BB962C8B-B14F-4D97-AF65-F5344CB8AC3E}">
        <p14:creationId xmlns:p14="http://schemas.microsoft.com/office/powerpoint/2010/main" val="128353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63"/>
          <p:cNvSpPr/>
          <p:nvPr/>
        </p:nvSpPr>
        <p:spPr>
          <a:xfrm>
            <a:off x="855875" y="1365950"/>
            <a:ext cx="2423700" cy="242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3"/>
          <p:cNvSpPr txBox="1">
            <a:spLocks noGrp="1"/>
          </p:cNvSpPr>
          <p:nvPr>
            <p:ph type="title"/>
          </p:nvPr>
        </p:nvSpPr>
        <p:spPr>
          <a:xfrm>
            <a:off x="1291902" y="1666426"/>
            <a:ext cx="7363000" cy="1380227"/>
          </a:xfrm>
          <a:prstGeom prst="rect">
            <a:avLst/>
          </a:prstGeom>
        </p:spPr>
        <p:txBody>
          <a:bodyPr spcFirstLastPara="1" wrap="square" lIns="91425" tIns="91425" rIns="91425" bIns="91425" anchor="ctr" anchorCtr="0">
            <a:noAutofit/>
          </a:bodyPr>
          <a:lstStyle/>
          <a:p>
            <a:r>
              <a:rPr lang="en-US" sz="2400" dirty="0"/>
              <a:t>E. Decision regarding potency, dose and repetition drug is beyond the scope of repertory. </a:t>
            </a:r>
            <a:endParaRPr sz="2400" dirty="0"/>
          </a:p>
        </p:txBody>
      </p:sp>
      <p:sp>
        <p:nvSpPr>
          <p:cNvPr id="2" name="TextBox 1">
            <a:extLst>
              <a:ext uri="{FF2B5EF4-FFF2-40B4-BE49-F238E27FC236}">
                <a16:creationId xmlns:a16="http://schemas.microsoft.com/office/drawing/2014/main" id="{0697E06A-58EF-4011-920D-A5423B6E3FD8}"/>
              </a:ext>
            </a:extLst>
          </p:cNvPr>
          <p:cNvSpPr txBox="1"/>
          <p:nvPr/>
        </p:nvSpPr>
        <p:spPr>
          <a:xfrm>
            <a:off x="1291902" y="2775097"/>
            <a:ext cx="7214145"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Gudea" panose="020B0604020202020204" charset="0"/>
              </a:rPr>
              <a:t> For application of correct remedy the physician must have a sound knowledge in this area otherwise a correctly selected remedy will also disappoint us by its wrong application.</a:t>
            </a:r>
            <a:endParaRPr lang="en-IN" dirty="0">
              <a:latin typeface="Gudea" panose="020B0604020202020204" charset="0"/>
            </a:endParaRPr>
          </a:p>
        </p:txBody>
      </p:sp>
    </p:spTree>
    <p:extLst>
      <p:ext uri="{BB962C8B-B14F-4D97-AF65-F5344CB8AC3E}">
        <p14:creationId xmlns:p14="http://schemas.microsoft.com/office/powerpoint/2010/main" val="326835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09"/>
                                        </p:tgtEl>
                                        <p:attrNameLst>
                                          <p:attrName>style.visibility</p:attrName>
                                        </p:attrNameLst>
                                      </p:cBhvr>
                                      <p:to>
                                        <p:strVal val="visible"/>
                                      </p:to>
                                    </p:set>
                                    <p:anim calcmode="lin" valueType="num">
                                      <p:cBhvr additive="base">
                                        <p:cTn id="7" dur="750"/>
                                        <p:tgtEl>
                                          <p:spTgt spid="170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harmacy Slideshow XL by Slidesgo">
  <a:themeElements>
    <a:clrScheme name="Simple Light">
      <a:dk1>
        <a:srgbClr val="424242"/>
      </a:dk1>
      <a:lt1>
        <a:srgbClr val="197270"/>
      </a:lt1>
      <a:dk2>
        <a:srgbClr val="56BCA5"/>
      </a:dk2>
      <a:lt2>
        <a:srgbClr val="6998FF"/>
      </a:lt2>
      <a:accent1>
        <a:srgbClr val="97B8FF"/>
      </a:accent1>
      <a:accent2>
        <a:srgbClr val="FFAA97"/>
      </a:accent2>
      <a:accent3>
        <a:srgbClr val="FFDCD6"/>
      </a:accent3>
      <a:accent4>
        <a:srgbClr val="5B412C"/>
      </a:accent4>
      <a:accent5>
        <a:srgbClr val="A57F66"/>
      </a:accent5>
      <a:accent6>
        <a:srgbClr val="FFFFFF"/>
      </a:accent6>
      <a:hlink>
        <a:srgbClr val="58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597</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Josefin Sans</vt:lpstr>
      <vt:lpstr>Gudea</vt:lpstr>
      <vt:lpstr>Wingdings</vt:lpstr>
      <vt:lpstr>Roboto Condensed Light</vt:lpstr>
      <vt:lpstr>Arial</vt:lpstr>
      <vt:lpstr>Pharmacy Slideshow XL by Slidesgo</vt:lpstr>
      <vt:lpstr>PHARMACY SLIDESHOW</vt:lpstr>
      <vt:lpstr>INTRODUCTION</vt:lpstr>
      <vt:lpstr>Limitations/Disadvantages of Repertoires can be classified as: </vt:lpstr>
      <vt:lpstr>A. In relation to its use in repertorization:</vt:lpstr>
      <vt:lpstr>B. In other aspect:</vt:lpstr>
      <vt:lpstr>PowerPoint Presentation</vt:lpstr>
      <vt:lpstr>C. Different gradation</vt:lpstr>
      <vt:lpstr>D. In many repertories rubrics are not arranged systematically, so physician gets confused while searching rubrics.</vt:lpstr>
      <vt:lpstr>E. Decision regarding potency, dose and repetition drug is beyond the scope of repertory. </vt:lpstr>
      <vt:lpstr>F. Final selection depends on M. M. and not on repertory.</vt:lpstr>
      <vt:lpstr> G. Similar rubrics in different repertories carries different number of remedies.</vt:lpstr>
      <vt:lpstr>H. There are problems of constructions with original repertories and having many misplaced rubrics and sub-rubrics.</vt:lpstr>
      <vt:lpstr> I. In cases with clear totality calling directly for one remedy, repertory and repertorization is not required.</vt:lpstr>
      <vt:lpstr>We should not forget other basis for selection of similimum that are as follows:</vt:lpstr>
      <vt:lpstr>PowerPoint Presentation</vt:lpstr>
      <vt:lpstr>PowerPoint Presentation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SLIDESHOW</dc:title>
  <cp:lastModifiedBy>ROHIT YADAV</cp:lastModifiedBy>
  <cp:revision>9</cp:revision>
  <dcterms:modified xsi:type="dcterms:W3CDTF">2023-12-17T16:05:44Z</dcterms:modified>
</cp:coreProperties>
</file>