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6E33-70EE-EDC1-3F36-F0B2038EE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6AF9F-AFAE-F7C4-7159-A74297EFB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83C08-555B-CD71-02DB-589F8C9C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CC2-B171-40E9-9C9F-AFFF581CB7B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5594-ED4A-9812-18D3-CF69B718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CE9E-8E08-FE6C-0809-496CEC2B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4830-2AD3-44D3-B010-9A251836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9C31-024E-A658-15B6-AFFA0CB8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76782-3A34-7EED-89FB-D797A0A9F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4562E-DE90-17E8-551E-0D84AAC0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CC2-B171-40E9-9C9F-AFFF581CB7B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FA091-0C44-7566-2131-85CF3DF9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EF669-3A56-5E0F-C1DB-52826A64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4830-2AD3-44D3-B010-9A251836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5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4FC52-56EC-312B-B222-192982B1C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81CC7-C413-563B-3BA7-1D5EC4904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6E63F-2B1A-9670-2466-E67F7739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CC2-B171-40E9-9C9F-AFFF581CB7B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93E6-640D-3E8F-A5F8-9799FF30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743A8-C588-D2AD-E781-5232B82A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4830-2AD3-44D3-B010-9A251836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3C4B-72F5-75BC-E01E-95184360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64A7A-1788-2FA6-AEA9-77D8A762A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7C9F7-EAA8-AA4B-2D4C-B8A10E51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CC2-B171-40E9-9C9F-AFFF581CB7B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8985D-F3E4-F188-1FD9-0D05AD95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3C0D3-0BFE-84EE-637D-C3F9B897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4830-2AD3-44D3-B010-9A251836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7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7183-DED8-D2D0-248F-9880475E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647E4-F42E-F0E1-120D-31B47EFF8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C273-A23C-DC9B-6919-689F03E9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CC2-B171-40E9-9C9F-AFFF581CB7B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686C-8E08-0E64-3356-F1B08D6A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506D-3CC9-3F1F-5D66-EA69AD0A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4830-2AD3-44D3-B010-9A251836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8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06EC-5E65-A70F-9681-F8848EF5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D020E-2254-ACA9-7AFA-F8C915B96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8DEB6-3B14-CA9E-A30B-CD03B64FD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6606-1615-07E5-1D34-37529F7B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CC2-B171-40E9-9C9F-AFFF581CB7B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09CB3-9822-854D-9628-EE5E4269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ABF74-2462-EFCA-795A-E6FA7C74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4830-2AD3-44D3-B010-9A251836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0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35E3-0640-D3AC-7790-9FE0836D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6443C-2DF7-20B6-BD20-FDFDA1D86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4629A-B54B-2C39-0374-B43CE3B28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6A85D-A35F-A7F0-4BDC-F1171BC87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809DC-5351-8C36-D0B1-E4F3669F6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8CCA1-AC1D-92D8-1CC2-E1BA0D86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CC2-B171-40E9-9C9F-AFFF581CB7B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4AAF5-6F6D-DCE8-680C-E3EDB984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585AB-EDB1-D81A-AB68-40819480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4830-2AD3-44D3-B010-9A251836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0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74E8-D7F7-C8DE-7609-ACA4C91E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13A51-B479-2394-BEF1-EE335AD9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CC2-B171-40E9-9C9F-AFFF581CB7B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D2A12-A6B0-62B1-86CA-9B87A37B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6CE09-1768-37D7-7C00-AF74B327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4830-2AD3-44D3-B010-9A251836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1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7CFFE-3CFA-79B8-D0EA-53AE7012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CC2-B171-40E9-9C9F-AFFF581CB7B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60920-C5B4-8E6B-3765-E79F58FC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4CFB5-D2B0-EA91-9392-F18AE38A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4830-2AD3-44D3-B010-9A251836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E2AA-690E-80AF-B552-E30F9C89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6C25-0F7D-6435-8DDD-513CD58E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0E702-AE56-50DB-1749-1EAF0EDF2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30E81-5BE5-C1DE-7132-5E656005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CC2-B171-40E9-9C9F-AFFF581CB7B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DCB9E-6F8A-C022-5768-D80E60AE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1A041-B7CA-C5BA-BAC1-F3E4C06D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4830-2AD3-44D3-B010-9A251836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1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6D07-2B33-4B9D-D77B-7211DED1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FBCFC-3671-88FF-83D5-9FAF4000D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7752A-DB62-9CB8-CEE5-896F4BFE9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516DC-EAEF-8B54-B910-D1F52E61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1CC2-B171-40E9-9C9F-AFFF581CB7B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1E236-21D2-B278-35A9-3FA64661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DB342-C135-0AD7-3B33-BC06E569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4830-2AD3-44D3-B010-9A251836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1553A-3664-D7D6-6142-7042736D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CF776-67D2-D166-79CF-AF1E4D369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F98A9-4D04-247D-0632-EF0AA7468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11CC2-B171-40E9-9C9F-AFFF581CB7B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78CCE-FE3B-FC1C-9073-0663B425C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E9CFD-2F3F-F6C2-5A9C-1B8D20E3B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E4830-2AD3-44D3-B010-9A251836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slide" Target="slide5.xml"/><Relationship Id="rId18" Type="http://schemas.openxmlformats.org/officeDocument/2006/relationships/image" Target="../media/image7.png"/><Relationship Id="rId3" Type="http://schemas.openxmlformats.org/officeDocument/2006/relationships/image" Target="../media/image2.png"/><Relationship Id="rId21" Type="http://schemas.openxmlformats.org/officeDocument/2006/relationships/image" Target="../media/image8.png"/><Relationship Id="rId7" Type="http://schemas.openxmlformats.org/officeDocument/2006/relationships/slide" Target="slide3.xml"/><Relationship Id="rId12" Type="http://schemas.openxmlformats.org/officeDocument/2006/relationships/image" Target="../media/image5.png"/><Relationship Id="rId17" Type="http://schemas.openxmlformats.org/officeDocument/2006/relationships/image" Target="../media/image6.png"/><Relationship Id="rId2" Type="http://schemas.openxmlformats.org/officeDocument/2006/relationships/image" Target="../media/image1.jpeg"/><Relationship Id="rId16" Type="http://schemas.openxmlformats.org/officeDocument/2006/relationships/slide" Target="slide6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23" Type="http://schemas.microsoft.com/office/2007/relationships/hdphoto" Target="../media/hdphoto1.wdp"/><Relationship Id="rId10" Type="http://schemas.openxmlformats.org/officeDocument/2006/relationships/slide" Target="slide4.xml"/><Relationship Id="rId19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image" Target="../media/image4.png"/><Relationship Id="rId14" Type="http://schemas.openxmlformats.org/officeDocument/2006/relationships/image" Target="../media/image5.png"/><Relationship Id="rId2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white-rolls-royce-ghost-parked-in-an-alley-3764984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hyperlink" Target="https://www.pexels.com/photo/close-up-photo-of-rolls-royce-car-emblem-389406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Rolls-Royce_Wraith_(2013)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pamanyu.in/works/2015/thankyou-birthday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Diagram, engineering drawing&#10;&#10;Description automatically generated">
            <a:extLst>
              <a:ext uri="{FF2B5EF4-FFF2-40B4-BE49-F238E27FC236}">
                <a16:creationId xmlns:a16="http://schemas.microsoft.com/office/drawing/2014/main" id="{0DA67606-D2AF-E2BA-7A88-E807D0856E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76200"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C0C1492-D46B-E9DA-E4F0-BCC0CA366922}"/>
              </a:ext>
            </a:extLst>
          </p:cNvPr>
          <p:cNvSpPr txBox="1"/>
          <p:nvPr/>
        </p:nvSpPr>
        <p:spPr>
          <a:xfrm>
            <a:off x="4970546" y="2974618"/>
            <a:ext cx="3578772" cy="83099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alisto MT" panose="02040603050505030304" pitchFamily="18" charset="0"/>
              </a:rPr>
              <a:t>ROLLS-ROYCE CUSTOMIZATION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883212-8946-C162-9B83-EBB2ECEAAFB8}"/>
              </a:ext>
            </a:extLst>
          </p:cNvPr>
          <p:cNvSpPr txBox="1"/>
          <p:nvPr/>
        </p:nvSpPr>
        <p:spPr>
          <a:xfrm>
            <a:off x="0" y="129117"/>
            <a:ext cx="3744686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1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Presented By:-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Name: Yadav Rohit Krishna Kumar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Branch: 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Batch: 4B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Roll No: 213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Enrollment No: 22002170110210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64C8B816-EB29-833A-3A17-6A07B493EB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7257700"/>
                  </p:ext>
                </p:extLst>
              </p:nvPr>
            </p:nvGraphicFramePr>
            <p:xfrm>
              <a:off x="1066149" y="4583399"/>
              <a:ext cx="2652043" cy="1714500"/>
            </p:xfrm>
            <a:graphic>
              <a:graphicData uri="http://schemas.microsoft.com/office/powerpoint/2016/slidezoom">
                <pslz:sldZm>
                  <pslz:sldZmObj sldId="257" cId="2282603752">
                    <pslz:zmPr id="{22111724-C917-4CF4-8433-DAA4D41EDA44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52043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4C8B816-EB29-833A-3A17-6A07B493EB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149" y="4583399"/>
                <a:ext cx="2652043" cy="171450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0412EDE3-3E8C-0170-32D5-283385894B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5747168"/>
                  </p:ext>
                </p:extLst>
              </p:nvPr>
            </p:nvGraphicFramePr>
            <p:xfrm>
              <a:off x="1222054" y="2156131"/>
              <a:ext cx="2652043" cy="1714500"/>
            </p:xfrm>
            <a:graphic>
              <a:graphicData uri="http://schemas.microsoft.com/office/powerpoint/2016/slidezoom">
                <pslz:sldZm>
                  <pslz:sldZmObj sldId="258" cId="19349607">
                    <pslz:zmPr id="{82EF805E-3811-4AE1-804F-64CAE6081902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52043" cy="1714500"/>
                        </a:xfrm>
                        <a:prstGeom prst="rect">
                          <a:avLst/>
                        </a:prstGeom>
                        <a:noFill/>
                        <a:ln w="3175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412EDE3-3E8C-0170-32D5-283385894B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054" y="2156131"/>
                <a:ext cx="2652043" cy="1714500"/>
              </a:xfrm>
              <a:prstGeom prst="rect">
                <a:avLst/>
              </a:prstGeom>
              <a:noFill/>
              <a:ln w="31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DF2F7513-7E17-114A-A99F-1D85E26DEB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568395"/>
                  </p:ext>
                </p:extLst>
              </p:nvPr>
            </p:nvGraphicFramePr>
            <p:xfrm>
              <a:off x="5096151" y="719510"/>
              <a:ext cx="2697002" cy="1719072"/>
            </p:xfrm>
            <a:graphic>
              <a:graphicData uri="http://schemas.microsoft.com/office/powerpoint/2016/slidezoom">
                <pslz:sldZm>
                  <pslz:sldZmObj sldId="259" cId="3613971742">
                    <pslz:zmPr id="{0213E543-54DE-4F0D-A1B5-1272A171EB41}" imageType="cover" transitionDur="1000" showBg="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97002" cy="1719072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DF2F7513-7E17-114A-A99F-1D85E26DEB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6151" y="719510"/>
                <a:ext cx="2697002" cy="171907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C600F4CE-74E8-04AA-CB8B-0B51842B32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115012"/>
                  </p:ext>
                </p:extLst>
              </p:nvPr>
            </p:nvGraphicFramePr>
            <p:xfrm>
              <a:off x="5083667" y="4431909"/>
              <a:ext cx="3196621" cy="1719072"/>
            </p:xfrm>
            <a:graphic>
              <a:graphicData uri="http://schemas.microsoft.com/office/powerpoint/2016/slidezoom">
                <pslz:sldZm>
                  <pslz:sldZmObj sldId="260" cId="3109784906">
                    <pslz:zmPr id="{979EB7E9-5959-45A6-8200-A7C5252FBCF4}" imageType="cover" transitionDur="1000" showBg="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96621" cy="1719072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C600F4CE-74E8-04AA-CB8B-0B51842B32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3667" y="4431909"/>
                <a:ext cx="3196621" cy="1719072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AE7B4751-338B-1375-F7B6-EF232A5DE3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8181311"/>
                  </p:ext>
                </p:extLst>
              </p:nvPr>
            </p:nvGraphicFramePr>
            <p:xfrm>
              <a:off x="8970248" y="2156131"/>
              <a:ext cx="2800822" cy="1714500"/>
            </p:xfrm>
            <a:graphic>
              <a:graphicData uri="http://schemas.microsoft.com/office/powerpoint/2016/slidezoom">
                <pslz:sldZm>
                  <pslz:sldZmObj sldId="261" cId="2816906823">
                    <pslz:zmPr id="{AC7787EF-85B7-4D31-BF0F-B2EE8C408F12}" imageType="cover" transitionDur="1000" showBg="0">
                      <p166:blipFill xmlns:p166="http://schemas.microsoft.com/office/powerpoint/2016/6/main"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00822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AE7B4751-338B-1375-F7B6-EF232A5DE3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0248" y="2156131"/>
                <a:ext cx="2800822" cy="171450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04523B09-49D0-C169-202E-382494AB35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9546426"/>
                  </p:ext>
                </p:extLst>
              </p:nvPr>
            </p:nvGraphicFramePr>
            <p:xfrm>
              <a:off x="8888945" y="4431909"/>
              <a:ext cx="2678020" cy="1714500"/>
            </p:xfrm>
            <a:graphic>
              <a:graphicData uri="http://schemas.microsoft.com/office/powerpoint/2016/slidezoom">
                <pslz:sldZm>
                  <pslz:sldZmObj sldId="262" cId="948644381">
                    <pslz:zmPr id="{42EEE89D-ABFB-48A0-971A-4D03908ABD67}" imageType="cover" transitionDur="1000" showBg="0">
                      <p166:blipFill xmlns:p166="http://schemas.microsoft.com/office/powerpoint/2016/6/main"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7802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04523B09-49D0-C169-202E-382494AB35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8945" y="4431909"/>
                <a:ext cx="2678020" cy="171450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72DD35A-E3CD-C17F-10AD-ECEF38501B3D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112360" y="5845584"/>
            <a:ext cx="841430" cy="8832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49836B-0D5B-F104-D62B-B2FD5B55BF89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alphaModFix/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60"/>
          <a:stretch/>
        </p:blipFill>
        <p:spPr>
          <a:xfrm>
            <a:off x="9373605" y="0"/>
            <a:ext cx="2631141" cy="92353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047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white car parked on a street&#10;&#10;Description automatically generated with medium confidence">
            <a:extLst>
              <a:ext uri="{FF2B5EF4-FFF2-40B4-BE49-F238E27FC236}">
                <a16:creationId xmlns:a16="http://schemas.microsoft.com/office/drawing/2014/main" id="{F3FEED8C-411E-17B1-2B05-6D98E48F8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707" b="77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4F418DB1-2017-9DBA-8789-7EEF58C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50800" dir="5400000" algn="ctr" rotWithShape="0">
              <a:srgbClr val="000000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Calisto MT" panose="02040603050505030304" pitchFamily="18" charset="0"/>
              </a:rPr>
              <a:t>INTRODUCTION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B812DB9-D609-9B66-79FD-CD9B9BA52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25625"/>
            <a:ext cx="10515600" cy="4351338"/>
          </a:xfrm>
          <a:effectLst>
            <a:outerShdw blurRad="50800" dist="50800" dir="5400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alisto MT" panose="02040603050505030304" pitchFamily="18" charset="0"/>
              </a:rPr>
              <a:t>One of the key features that sets Rolls-Royce apart from other luxury car brands is its customization options.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alisto MT" panose="02040603050505030304" pitchFamily="18" charset="0"/>
              </a:rPr>
              <a:t>Rolls-Royce offers an extensive range of custom-made services, allowing customers to create a car that is uniquely tailored to their individual tastes and preferences.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alisto MT" panose="02040603050505030304" pitchFamily="18" charset="0"/>
              </a:rPr>
              <a:t>This level of customization allows customers to create a car that is a true reflection of their personality and style, making it a highly sought-after status symbol.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05D77-3690-F563-5BCC-4E79108232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11298349" y="194766"/>
            <a:ext cx="841430" cy="8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03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AB10-E06D-0213-C2F5-52966DDF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  <a:effectLst>
            <a:outerShdw blurRad="50800" dist="50800" dir="5400000" algn="ctr" rotWithShape="0">
              <a:srgbClr val="000000">
                <a:alpha val="62000"/>
              </a:srgb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latin typeface="Calisto MT" panose="02040603050505030304" pitchFamily="18" charset="0"/>
              </a:rPr>
              <a:t>                   TYPE </a:t>
            </a:r>
            <a:br>
              <a:rPr lang="en-US" sz="4000" dirty="0">
                <a:latin typeface="Calisto MT" panose="02040603050505030304" pitchFamily="18" charset="0"/>
              </a:rPr>
            </a:br>
            <a:r>
              <a:rPr lang="en-US" sz="4000" dirty="0">
                <a:latin typeface="Calisto MT" panose="02040603050505030304" pitchFamily="18" charset="0"/>
              </a:rPr>
              <a:t>                    OF</a:t>
            </a:r>
            <a:br>
              <a:rPr lang="en-US" sz="4000" dirty="0">
                <a:latin typeface="Calisto MT" panose="02040603050505030304" pitchFamily="18" charset="0"/>
              </a:rPr>
            </a:br>
            <a:r>
              <a:rPr lang="en-US" sz="4000" dirty="0">
                <a:latin typeface="Calisto MT" panose="02040603050505030304" pitchFamily="18" charset="0"/>
              </a:rPr>
              <a:t>        CUSTOMIZATION</a:t>
            </a:r>
          </a:p>
        </p:txBody>
      </p:sp>
      <p:pic>
        <p:nvPicPr>
          <p:cNvPr id="6" name="Content Placeholder 5" descr="A close up of a car's emblem&#10;&#10;Description automatically generated with low confidence">
            <a:extLst>
              <a:ext uri="{FF2B5EF4-FFF2-40B4-BE49-F238E27FC236}">
                <a16:creationId xmlns:a16="http://schemas.microsoft.com/office/drawing/2014/main" id="{BEA50158-77D0-6526-4CC1-6D282EDDF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4746" r="-2" b="10176"/>
          <a:stretch/>
        </p:blipFill>
        <p:spPr>
          <a:xfrm>
            <a:off x="1" y="1587"/>
            <a:ext cx="6306205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13715-EFC1-B601-ACBF-55F98E1FC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7734" y="2614612"/>
            <a:ext cx="5291663" cy="3752849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sto MT" panose="02040603050505030304" pitchFamily="18" charset="0"/>
              </a:rPr>
              <a:t>Exterior Customization</a:t>
            </a:r>
          </a:p>
          <a:p>
            <a:pPr marL="1143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sto MT" panose="02040603050505030304" pitchFamily="18" charset="0"/>
              </a:rPr>
              <a:t>Interior Customization</a:t>
            </a:r>
          </a:p>
          <a:p>
            <a:pPr marL="1143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sto MT" panose="02040603050505030304" pitchFamily="18" charset="0"/>
              </a:rPr>
              <a:t>Audio and Entertainment Customization</a:t>
            </a:r>
          </a:p>
          <a:p>
            <a:pPr marL="1143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sto MT" panose="02040603050505030304" pitchFamily="18" charset="0"/>
              </a:rPr>
              <a:t>Custom-Designed Accessories</a:t>
            </a:r>
          </a:p>
          <a:p>
            <a:pPr marL="1143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sto MT" panose="02040603050505030304" pitchFamily="18" charset="0"/>
              </a:rPr>
              <a:t>Performance Customization</a:t>
            </a:r>
          </a:p>
          <a:p>
            <a:pPr marL="228600" indent="-457200">
              <a:buFont typeface="Wingdings" panose="05000000000000000000" pitchFamily="2" charset="2"/>
              <a:buChar char="v"/>
            </a:pPr>
            <a:endParaRPr lang="en-US" sz="2000" dirty="0">
              <a:latin typeface="Calisto MT" panose="02040603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AE09A-6670-0E44-8E0F-C6F30C113E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11298349" y="194766"/>
            <a:ext cx="841430" cy="8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bicycle&#10;&#10;Description automatically generated">
            <a:extLst>
              <a:ext uri="{FF2B5EF4-FFF2-40B4-BE49-F238E27FC236}">
                <a16:creationId xmlns:a16="http://schemas.microsoft.com/office/drawing/2014/main" id="{AAFF3C72-7E3C-6F5B-C417-7709F3BBF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1"/>
          <a:stretch/>
        </p:blipFill>
        <p:spPr>
          <a:xfrm>
            <a:off x="-3047" y="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0AB56-77E9-2681-5706-7D4CC2C0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        PROCESS</a:t>
            </a:r>
            <a:br>
              <a:rPr lang="en-US" dirty="0">
                <a:latin typeface="Calisto MT" panose="02040603050505030304" pitchFamily="18" charset="0"/>
              </a:rPr>
            </a:br>
            <a:r>
              <a:rPr lang="en-US" dirty="0">
                <a:latin typeface="Calisto MT" panose="02040603050505030304" pitchFamily="18" charset="0"/>
              </a:rPr>
              <a:t>	     OF</a:t>
            </a:r>
            <a:br>
              <a:rPr lang="en-US" dirty="0">
                <a:latin typeface="Calisto MT" panose="02040603050505030304" pitchFamily="18" charset="0"/>
              </a:rPr>
            </a:br>
            <a:r>
              <a:rPr lang="en-US" dirty="0">
                <a:latin typeface="Calisto MT" panose="02040603050505030304" pitchFamily="18" charset="0"/>
              </a:rPr>
              <a:t>CUSTOMIZATION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DE99D-80B1-BBD9-B9F2-E7AF21906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sto MT" panose="02040603050505030304" pitchFamily="18" charset="0"/>
              </a:rPr>
              <a:t>Consultation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sto MT" panose="02040603050505030304" pitchFamily="18" charset="0"/>
              </a:rPr>
              <a:t>Design Proposal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sto MT" panose="02040603050505030304" pitchFamily="18" charset="0"/>
              </a:rPr>
              <a:t>Design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sto MT" panose="02040603050505030304" pitchFamily="18" charset="0"/>
              </a:rPr>
              <a:t>Crafting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sto MT" panose="02040603050505030304" pitchFamily="18" charset="0"/>
              </a:rPr>
              <a:t>Quality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sto MT" panose="02040603050505030304" pitchFamily="18" charset="0"/>
              </a:rPr>
              <a:t>Delivery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alisto MT" panose="0204060305050503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BAB7E-6494-11D1-58A7-2CD6A83B25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199424" y="157656"/>
            <a:ext cx="841430" cy="8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7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blue car on display&#10;&#10;Description automatically generated with medium confidence">
            <a:extLst>
              <a:ext uri="{FF2B5EF4-FFF2-40B4-BE49-F238E27FC236}">
                <a16:creationId xmlns:a16="http://schemas.microsoft.com/office/drawing/2014/main" id="{DA3B715C-CE10-3A54-6F74-AB83942A2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85" t="6593" r="19395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FCF2F-B01C-AB26-F99D-903F45AF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  <a:effectLst>
            <a:outerShdw blurRad="50800" dist="50800" dir="5400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alisto MT" panose="02040603050505030304" pitchFamily="18" charset="0"/>
              </a:rPr>
              <a:t>         EXAMPLES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latin typeface="Calisto MT" panose="02040603050505030304" pitchFamily="18" charset="0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alisto MT" panose="02040603050505030304" pitchFamily="18" charset="0"/>
              </a:rPr>
              <a:t>                 OF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latin typeface="Calisto MT" panose="02040603050505030304" pitchFamily="18" charset="0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alisto MT" panose="02040603050505030304" pitchFamily="18" charset="0"/>
              </a:rPr>
              <a:t>    CUSTOMIZATION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03C62-47DC-A436-A9F9-193493494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3" y="2718054"/>
            <a:ext cx="5438035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latin typeface="Calisto MT" panose="02040603050505030304" pitchFamily="18" charset="0"/>
              </a:rPr>
              <a:t>MODEL:  GHOST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latin typeface="Calisto MT" panose="02040603050505030304" pitchFamily="18" charset="0"/>
              </a:rPr>
              <a:t>EXTERIOR COLOR:  BLUE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latin typeface="Calisto MT" panose="02040603050505030304" pitchFamily="18" charset="0"/>
              </a:rPr>
              <a:t>INTERIOR:  LATHER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latin typeface="Calisto MT" panose="02040603050505030304" pitchFamily="18" charset="0"/>
              </a:rPr>
              <a:t>ADDITIONAL OPTIONS:  NIGHT VISION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>
              <a:latin typeface="Calisto MT" panose="0204060305050503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912EE-6CD9-60D6-5A42-F7ABD65B75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245641" y="5749079"/>
            <a:ext cx="841430" cy="8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84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80816F2-EFB0-44E7-94C9-B65CB34DF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ED49C-360C-689A-C8EC-9BA9CE25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186"/>
            <a:ext cx="5998043" cy="1730269"/>
          </a:xfrm>
          <a:blipFill>
            <a:blip r:embed="rId3">
              <a:alphaModFix amt="44000"/>
            </a:blip>
            <a:tile tx="0" ty="0" sx="100000" sy="100000" flip="none" algn="tl"/>
          </a:blipFill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Calisto MT" panose="02040603050505030304" pitchFamily="18" charset="0"/>
              </a:rPr>
              <a:t>               FUTURE</a:t>
            </a:r>
            <a:br>
              <a:rPr lang="en-US" sz="4000" kern="1200" dirty="0">
                <a:solidFill>
                  <a:schemeClr val="tx1"/>
                </a:solidFill>
                <a:latin typeface="Calisto MT" panose="02040603050505030304" pitchFamily="18" charset="0"/>
              </a:rPr>
            </a:br>
            <a:r>
              <a:rPr lang="en-US" sz="4000" kern="1200" dirty="0">
                <a:solidFill>
                  <a:schemeClr val="tx1"/>
                </a:solidFill>
                <a:latin typeface="Calisto MT" panose="02040603050505030304" pitchFamily="18" charset="0"/>
              </a:rPr>
              <a:t>                     OF</a:t>
            </a:r>
            <a:br>
              <a:rPr lang="en-US" sz="4000" kern="1200" dirty="0">
                <a:solidFill>
                  <a:schemeClr val="tx1"/>
                </a:solidFill>
                <a:latin typeface="Calisto MT" panose="02040603050505030304" pitchFamily="18" charset="0"/>
              </a:rPr>
            </a:br>
            <a:r>
              <a:rPr lang="en-US" sz="4000" kern="1200" dirty="0">
                <a:solidFill>
                  <a:schemeClr val="tx1"/>
                </a:solidFill>
                <a:latin typeface="Calisto MT" panose="02040603050505030304" pitchFamily="18" charset="0"/>
              </a:rPr>
              <a:t>         CUSTOMIZATION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F4DF-75EA-364B-7B7C-81CBF2E8A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108641"/>
            <a:ext cx="5998043" cy="4006117"/>
          </a:xfrm>
          <a:blipFill>
            <a:blip r:embed="rId3">
              <a:alphaModFix amt="44000"/>
            </a:blip>
            <a:tile tx="0" ty="0" sx="100000" sy="100000" flip="none" algn="tl"/>
          </a:blipFill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 Rolls-Royce is exploring the use of digital design tools and technologies to enhance the customization process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Rolls-Royce is exploring the use of sustainable materials in its customization options, such as vegan leather and recycled materials.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 Rolls-Royce is researching the use of artificial intelligence to personalize the driving experience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Future customization options will continue to evolve and adapt to changing customer preferences and technological advancements</a:t>
            </a:r>
          </a:p>
        </p:txBody>
      </p:sp>
      <p:pic>
        <p:nvPicPr>
          <p:cNvPr id="6" name="Content Placeholder 5" descr="A picture containing car&#10;&#10;Description automatically generated">
            <a:extLst>
              <a:ext uri="{FF2B5EF4-FFF2-40B4-BE49-F238E27FC236}">
                <a16:creationId xmlns:a16="http://schemas.microsoft.com/office/drawing/2014/main" id="{E9A60EB3-E465-23FE-9088-1D389B241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54" y="1919455"/>
            <a:ext cx="4836520" cy="3022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54DFEF-F044-149B-FB9A-F60F36C0EC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-3230" y="171021"/>
            <a:ext cx="841430" cy="8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0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car parked in a garage&#10;&#10;Description automatically generated with low confidence">
            <a:extLst>
              <a:ext uri="{FF2B5EF4-FFF2-40B4-BE49-F238E27FC236}">
                <a16:creationId xmlns:a16="http://schemas.microsoft.com/office/drawing/2014/main" id="{9CA067FF-A907-6F51-C8D6-4B4B36FC39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tle 32">
            <a:extLst>
              <a:ext uri="{FF2B5EF4-FFF2-40B4-BE49-F238E27FC236}">
                <a16:creationId xmlns:a16="http://schemas.microsoft.com/office/drawing/2014/main" id="{12E88934-BC29-AD5F-E4DA-1405D5E7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08" y="365125"/>
            <a:ext cx="5927834" cy="1274489"/>
          </a:xfrm>
          <a:effectLst>
            <a:outerShdw blurRad="50800" dist="50800" dir="5400000" algn="ctr" rotWithShape="0">
              <a:srgbClr val="000000">
                <a:alpha val="67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latin typeface="Calisto MT" panose="02040603050505030304" pitchFamily="18" charset="0"/>
              </a:rPr>
              <a:t> CONCLUSTION</a:t>
            </a:r>
          </a:p>
        </p:txBody>
      </p:sp>
      <p:sp>
        <p:nvSpPr>
          <p:cNvPr id="40" name="Content Placeholder 35">
            <a:extLst>
              <a:ext uri="{FF2B5EF4-FFF2-40B4-BE49-F238E27FC236}">
                <a16:creationId xmlns:a16="http://schemas.microsoft.com/office/drawing/2014/main" id="{DC268577-8757-5C68-BAAD-C84B53C3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08" y="1765738"/>
            <a:ext cx="6432330" cy="441122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Rolls-Royce customization is not just about aesthetics; it also includes performance enhancements and advanced technology features.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The customization process may take several months, but the result is a vehicle that is truly one-of-a-kind and a reflection of the customer's personality and lifestyle.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4665C1-EAB7-D006-0F55-BF1A3EB36A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28"/>
          <a:stretch/>
        </p:blipFill>
        <p:spPr>
          <a:xfrm>
            <a:off x="180337" y="5873570"/>
            <a:ext cx="841430" cy="8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4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4412B3B-318F-03E6-F9B5-5A028F1380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855" b="121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44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284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Calisto MT</vt:lpstr>
      <vt:lpstr>Wingdings</vt:lpstr>
      <vt:lpstr>Office Theme</vt:lpstr>
      <vt:lpstr>PowerPoint Presentation</vt:lpstr>
      <vt:lpstr>INTRODUCTION</vt:lpstr>
      <vt:lpstr>                   TYPE                      OF         CUSTOMIZATION</vt:lpstr>
      <vt:lpstr>        PROCESS       OF CUSTOMIZATION</vt:lpstr>
      <vt:lpstr>         EXAMPLES                  OF     CUSTOMIZATION</vt:lpstr>
      <vt:lpstr>               FUTURE                      OF          CUSTOMIZATION</vt:lpstr>
      <vt:lpstr> CONCLUSTION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YADAV</dc:creator>
  <cp:lastModifiedBy>ROHIT YADAV</cp:lastModifiedBy>
  <cp:revision>92</cp:revision>
  <dcterms:created xsi:type="dcterms:W3CDTF">2023-03-15T17:41:43Z</dcterms:created>
  <dcterms:modified xsi:type="dcterms:W3CDTF">2023-08-09T14:43:46Z</dcterms:modified>
</cp:coreProperties>
</file>