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6"/>
  </p:notesMasterIdLst>
  <p:sldIdLst>
    <p:sldId id="256" r:id="rId3"/>
    <p:sldId id="258" r:id="rId4"/>
    <p:sldId id="273" r:id="rId5"/>
    <p:sldId id="270" r:id="rId6"/>
    <p:sldId id="261" r:id="rId7"/>
    <p:sldId id="259" r:id="rId8"/>
    <p:sldId id="260" r:id="rId9"/>
    <p:sldId id="267" r:id="rId10"/>
    <p:sldId id="264" r:id="rId11"/>
    <p:sldId id="287" r:id="rId12"/>
    <p:sldId id="288" r:id="rId13"/>
    <p:sldId id="289" r:id="rId14"/>
    <p:sldId id="290" r:id="rId15"/>
  </p:sldIdLst>
  <p:sldSz cx="9144000" cy="5143500" type="screen16x9"/>
  <p:notesSz cx="6858000" cy="9144000"/>
  <p:embeddedFontLst>
    <p:embeddedFont>
      <p:font typeface="Calisto MT" panose="02040603050505030304" pitchFamily="18" charset="0"/>
      <p:regular r:id="rId17"/>
      <p:bold r:id="rId18"/>
      <p:italic r:id="rId19"/>
      <p:boldItalic r:id="rId20"/>
    </p:embeddedFont>
    <p:embeddedFont>
      <p:font typeface="Fira Sans" panose="020B05030500000200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90" d="100"/>
          <a:sy n="90" d="100"/>
        </p:scale>
        <p:origin x="870" y="84"/>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aae00c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aae00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56160e29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956160e29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98856a3ece_1_2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98856a3ece_1_2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98856a3ece_1_2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98856a3ece_1_2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c5e74a8e_0_10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c5e74a8e_0_10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96c5e74a8e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96c5e74a8e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98856a3ece_1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98856a3ece_1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98856a3ece_1_2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98856a3ece_1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3.xml"/><Relationship Id="rId3" Type="http://schemas.openxmlformats.org/officeDocument/2006/relationships/image" Target="../media/image3.png"/><Relationship Id="rId7" Type="http://schemas.openxmlformats.org/officeDocument/2006/relationships/slide" Target="slide11.xml"/><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image" Target="../media/image5.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7"/>
          <p:cNvSpPr txBox="1">
            <a:spLocks noGrp="1"/>
          </p:cNvSpPr>
          <p:nvPr>
            <p:ph type="ctrTitle"/>
          </p:nvPr>
        </p:nvSpPr>
        <p:spPr>
          <a:xfrm>
            <a:off x="299396" y="477681"/>
            <a:ext cx="4813391" cy="1835400"/>
          </a:xfrm>
          <a:prstGeom prst="rect">
            <a:avLst/>
          </a:prstGeom>
        </p:spPr>
        <p:txBody>
          <a:bodyPr spcFirstLastPara="1" wrap="square" lIns="182875" tIns="182875" rIns="182875" bIns="182875" anchor="ctr" anchorCtr="0">
            <a:noAutofit/>
          </a:bodyPr>
          <a:lstStyle/>
          <a:p>
            <a:pPr marL="0" lvl="0" indent="0" algn="l" rtl="0">
              <a:spcBef>
                <a:spcPts val="0"/>
              </a:spcBef>
              <a:spcAft>
                <a:spcPts val="0"/>
              </a:spcAft>
              <a:buNone/>
            </a:pPr>
            <a:r>
              <a:rPr lang="en" dirty="0">
                <a:latin typeface="Calisto MT" panose="02040603050505030304" pitchFamily="18" charset="0"/>
              </a:rPr>
              <a:t>Electric Car Website</a:t>
            </a:r>
            <a:endParaRPr dirty="0">
              <a:latin typeface="Calisto MT" panose="02040603050505030304" pitchFamily="18" charset="0"/>
            </a:endParaRPr>
          </a:p>
        </p:txBody>
      </p:sp>
      <p:sp>
        <p:nvSpPr>
          <p:cNvPr id="102" name="Google Shape;102;p27"/>
          <p:cNvSpPr txBox="1">
            <a:spLocks noGrp="1"/>
          </p:cNvSpPr>
          <p:nvPr>
            <p:ph type="subTitle" idx="1"/>
          </p:nvPr>
        </p:nvSpPr>
        <p:spPr>
          <a:xfrm>
            <a:off x="213308" y="2060197"/>
            <a:ext cx="3835726" cy="1208779"/>
          </a:xfrm>
          <a:prstGeom prst="rect">
            <a:avLst/>
          </a:prstGeom>
        </p:spPr>
        <p:txBody>
          <a:bodyPr spcFirstLastPara="1" wrap="square" lIns="182875" tIns="182875" rIns="182875" bIns="182875" anchor="ctr" anchorCtr="0">
            <a:noAutofit/>
          </a:bodyPr>
          <a:lstStyle/>
          <a:p>
            <a:pPr marL="0" lvl="0" indent="0" algn="l" rtl="0">
              <a:spcBef>
                <a:spcPts val="0"/>
              </a:spcBef>
              <a:spcAft>
                <a:spcPts val="1600"/>
              </a:spcAft>
              <a:buNone/>
            </a:pPr>
            <a:r>
              <a:rPr lang="en-US" b="0" i="0" dirty="0">
                <a:solidFill>
                  <a:srgbClr val="0D0D0D"/>
                </a:solidFill>
                <a:effectLst/>
                <a:latin typeface="Times New Roman" panose="02020603050405020304" pitchFamily="18" charset="0"/>
                <a:cs typeface="Times New Roman" panose="02020603050405020304" pitchFamily="18" charset="0"/>
              </a:rPr>
              <a:t>Welcome to EL-Drive:</a:t>
            </a:r>
          </a:p>
          <a:p>
            <a:pPr marL="0" lvl="0" indent="0" algn="l" rtl="0">
              <a:spcBef>
                <a:spcPts val="0"/>
              </a:spcBef>
              <a:spcAft>
                <a:spcPts val="1600"/>
              </a:spcAft>
              <a:buNone/>
            </a:pPr>
            <a:r>
              <a:rPr lang="en-US" b="0" i="0" dirty="0">
                <a:solidFill>
                  <a:srgbClr val="0D0D0D"/>
                </a:solidFill>
                <a:effectLst/>
                <a:latin typeface="Times New Roman" panose="02020603050405020304" pitchFamily="18" charset="0"/>
                <a:cs typeface="Times New Roman" panose="02020603050405020304" pitchFamily="18" charset="0"/>
              </a:rPr>
              <a:t>Your Destination for Electric Cars</a:t>
            </a:r>
            <a:endParaRPr lang="en-US" dirty="0">
              <a:latin typeface="Times New Roman" panose="02020603050405020304" pitchFamily="18" charset="0"/>
              <a:cs typeface="Times New Roman" panose="02020603050405020304" pitchFamily="18" charset="0"/>
            </a:endParaRPr>
          </a:p>
        </p:txBody>
      </p:sp>
      <p:grpSp>
        <p:nvGrpSpPr>
          <p:cNvPr id="103" name="Google Shape;103;p27"/>
          <p:cNvGrpSpPr/>
          <p:nvPr/>
        </p:nvGrpSpPr>
        <p:grpSpPr>
          <a:xfrm>
            <a:off x="4026418" y="868879"/>
            <a:ext cx="5192010" cy="3405741"/>
            <a:chOff x="2992125" y="538850"/>
            <a:chExt cx="6603300" cy="4193214"/>
          </a:xfrm>
        </p:grpSpPr>
        <p:sp>
          <p:nvSpPr>
            <p:cNvPr id="104" name="Google Shape;104;p27"/>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7"/>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9B41F067-9BFE-4248-AC25-99FA5B6C8799}"/>
              </a:ext>
            </a:extLst>
          </p:cNvPr>
          <p:cNvGrpSpPr/>
          <p:nvPr/>
        </p:nvGrpSpPr>
        <p:grpSpPr>
          <a:xfrm>
            <a:off x="10089310" y="3023991"/>
            <a:ext cx="3828988" cy="1867765"/>
            <a:chOff x="2654696" y="2795748"/>
            <a:chExt cx="3828988" cy="1867765"/>
          </a:xfrm>
        </p:grpSpPr>
        <p:sp>
          <p:nvSpPr>
            <p:cNvPr id="55" name="Google Shape;353;p29">
              <a:extLst>
                <a:ext uri="{FF2B5EF4-FFF2-40B4-BE49-F238E27FC236}">
                  <a16:creationId xmlns:a16="http://schemas.microsoft.com/office/drawing/2014/main" id="{28CE773E-F066-46F4-91EC-918CC2A0DD67}"/>
                </a:ext>
              </a:extLst>
            </p:cNvPr>
            <p:cNvSpPr/>
            <p:nvPr/>
          </p:nvSpPr>
          <p:spPr>
            <a:xfrm>
              <a:off x="2834748" y="2795748"/>
              <a:ext cx="3528798" cy="1697663"/>
            </a:xfrm>
            <a:custGeom>
              <a:avLst/>
              <a:gdLst/>
              <a:ahLst/>
              <a:cxnLst/>
              <a:rect l="l" t="t" r="r" b="b"/>
              <a:pathLst>
                <a:path w="51982" h="25007" extrusionOk="0">
                  <a:moveTo>
                    <a:pt x="26007" y="1"/>
                  </a:moveTo>
                  <a:lnTo>
                    <a:pt x="24694" y="32"/>
                  </a:lnTo>
                  <a:lnTo>
                    <a:pt x="23412" y="126"/>
                  </a:lnTo>
                  <a:lnTo>
                    <a:pt x="22131" y="282"/>
                  </a:lnTo>
                  <a:lnTo>
                    <a:pt x="20881" y="501"/>
                  </a:lnTo>
                  <a:lnTo>
                    <a:pt x="19630" y="782"/>
                  </a:lnTo>
                  <a:lnTo>
                    <a:pt x="18442" y="1126"/>
                  </a:lnTo>
                  <a:lnTo>
                    <a:pt x="17255" y="1501"/>
                  </a:lnTo>
                  <a:lnTo>
                    <a:pt x="16098" y="1970"/>
                  </a:lnTo>
                  <a:lnTo>
                    <a:pt x="14973" y="2439"/>
                  </a:lnTo>
                  <a:lnTo>
                    <a:pt x="13848" y="3001"/>
                  </a:lnTo>
                  <a:lnTo>
                    <a:pt x="12785" y="3595"/>
                  </a:lnTo>
                  <a:lnTo>
                    <a:pt x="11753" y="4252"/>
                  </a:lnTo>
                  <a:lnTo>
                    <a:pt x="10753" y="4939"/>
                  </a:lnTo>
                  <a:lnTo>
                    <a:pt x="9784" y="5689"/>
                  </a:lnTo>
                  <a:lnTo>
                    <a:pt x="8846" y="6471"/>
                  </a:lnTo>
                  <a:lnTo>
                    <a:pt x="7940" y="7284"/>
                  </a:lnTo>
                  <a:lnTo>
                    <a:pt x="7096" y="8159"/>
                  </a:lnTo>
                  <a:lnTo>
                    <a:pt x="6252" y="9065"/>
                  </a:lnTo>
                  <a:lnTo>
                    <a:pt x="5502" y="10003"/>
                  </a:lnTo>
                  <a:lnTo>
                    <a:pt x="4752" y="11003"/>
                  </a:lnTo>
                  <a:lnTo>
                    <a:pt x="4095" y="12003"/>
                  </a:lnTo>
                  <a:lnTo>
                    <a:pt x="3439" y="13066"/>
                  </a:lnTo>
                  <a:lnTo>
                    <a:pt x="2845" y="14129"/>
                  </a:lnTo>
                  <a:lnTo>
                    <a:pt x="2314" y="15254"/>
                  </a:lnTo>
                  <a:lnTo>
                    <a:pt x="1845" y="16380"/>
                  </a:lnTo>
                  <a:lnTo>
                    <a:pt x="1407" y="17536"/>
                  </a:lnTo>
                  <a:lnTo>
                    <a:pt x="1032" y="18724"/>
                  </a:lnTo>
                  <a:lnTo>
                    <a:pt x="720" y="19943"/>
                  </a:lnTo>
                  <a:lnTo>
                    <a:pt x="438" y="21193"/>
                  </a:lnTo>
                  <a:lnTo>
                    <a:pt x="251" y="22443"/>
                  </a:lnTo>
                  <a:lnTo>
                    <a:pt x="94" y="23725"/>
                  </a:lnTo>
                  <a:lnTo>
                    <a:pt x="1" y="25007"/>
                  </a:lnTo>
                  <a:lnTo>
                    <a:pt x="51982" y="25007"/>
                  </a:lnTo>
                  <a:lnTo>
                    <a:pt x="51919" y="23725"/>
                  </a:lnTo>
                  <a:lnTo>
                    <a:pt x="51763" y="22443"/>
                  </a:lnTo>
                  <a:lnTo>
                    <a:pt x="51544" y="21193"/>
                  </a:lnTo>
                  <a:lnTo>
                    <a:pt x="51294" y="19943"/>
                  </a:lnTo>
                  <a:lnTo>
                    <a:pt x="50981" y="18724"/>
                  </a:lnTo>
                  <a:lnTo>
                    <a:pt x="50606" y="17536"/>
                  </a:lnTo>
                  <a:lnTo>
                    <a:pt x="50169" y="16380"/>
                  </a:lnTo>
                  <a:lnTo>
                    <a:pt x="49669" y="15254"/>
                  </a:lnTo>
                  <a:lnTo>
                    <a:pt x="49137" y="14129"/>
                  </a:lnTo>
                  <a:lnTo>
                    <a:pt x="48543" y="13066"/>
                  </a:lnTo>
                  <a:lnTo>
                    <a:pt x="47918" y="12003"/>
                  </a:lnTo>
                  <a:lnTo>
                    <a:pt x="47230" y="11003"/>
                  </a:lnTo>
                  <a:lnTo>
                    <a:pt x="46512" y="10003"/>
                  </a:lnTo>
                  <a:lnTo>
                    <a:pt x="45730" y="9065"/>
                  </a:lnTo>
                  <a:lnTo>
                    <a:pt x="44917" y="8159"/>
                  </a:lnTo>
                  <a:lnTo>
                    <a:pt x="44074" y="7284"/>
                  </a:lnTo>
                  <a:lnTo>
                    <a:pt x="43167" y="6471"/>
                  </a:lnTo>
                  <a:lnTo>
                    <a:pt x="42229" y="5689"/>
                  </a:lnTo>
                  <a:lnTo>
                    <a:pt x="41260" y="4939"/>
                  </a:lnTo>
                  <a:lnTo>
                    <a:pt x="40260" y="4252"/>
                  </a:lnTo>
                  <a:lnTo>
                    <a:pt x="39197" y="3595"/>
                  </a:lnTo>
                  <a:lnTo>
                    <a:pt x="38135" y="3001"/>
                  </a:lnTo>
                  <a:lnTo>
                    <a:pt x="37041" y="2439"/>
                  </a:lnTo>
                  <a:lnTo>
                    <a:pt x="35915" y="1970"/>
                  </a:lnTo>
                  <a:lnTo>
                    <a:pt x="34759" y="1501"/>
                  </a:lnTo>
                  <a:lnTo>
                    <a:pt x="33571" y="1126"/>
                  </a:lnTo>
                  <a:lnTo>
                    <a:pt x="32352" y="782"/>
                  </a:lnTo>
                  <a:lnTo>
                    <a:pt x="31133" y="501"/>
                  </a:lnTo>
                  <a:lnTo>
                    <a:pt x="29883" y="282"/>
                  </a:lnTo>
                  <a:lnTo>
                    <a:pt x="28601" y="126"/>
                  </a:lnTo>
                  <a:lnTo>
                    <a:pt x="27320" y="32"/>
                  </a:lnTo>
                  <a:lnTo>
                    <a:pt x="2600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5;p29">
              <a:extLst>
                <a:ext uri="{FF2B5EF4-FFF2-40B4-BE49-F238E27FC236}">
                  <a16:creationId xmlns:a16="http://schemas.microsoft.com/office/drawing/2014/main" id="{2BDA9680-929F-44DB-81F4-39B042A00C92}"/>
                </a:ext>
              </a:extLst>
            </p:cNvPr>
            <p:cNvSpPr/>
            <p:nvPr/>
          </p:nvSpPr>
          <p:spPr>
            <a:xfrm>
              <a:off x="2654696" y="3294802"/>
              <a:ext cx="2556943" cy="1123214"/>
            </a:xfrm>
            <a:custGeom>
              <a:avLst/>
              <a:gdLst/>
              <a:ahLst/>
              <a:cxnLst/>
              <a:rect l="l" t="t" r="r" b="b"/>
              <a:pathLst>
                <a:path w="30601" h="13442" extrusionOk="0">
                  <a:moveTo>
                    <a:pt x="18848" y="1"/>
                  </a:moveTo>
                  <a:lnTo>
                    <a:pt x="18192" y="32"/>
                  </a:lnTo>
                  <a:lnTo>
                    <a:pt x="17535" y="95"/>
                  </a:lnTo>
                  <a:lnTo>
                    <a:pt x="16879" y="188"/>
                  </a:lnTo>
                  <a:lnTo>
                    <a:pt x="16848" y="188"/>
                  </a:lnTo>
                  <a:lnTo>
                    <a:pt x="15597" y="407"/>
                  </a:lnTo>
                  <a:lnTo>
                    <a:pt x="14410" y="657"/>
                  </a:lnTo>
                  <a:lnTo>
                    <a:pt x="13284" y="970"/>
                  </a:lnTo>
                  <a:lnTo>
                    <a:pt x="12253" y="1314"/>
                  </a:lnTo>
                  <a:lnTo>
                    <a:pt x="11284" y="1689"/>
                  </a:lnTo>
                  <a:lnTo>
                    <a:pt x="10377" y="2064"/>
                  </a:lnTo>
                  <a:lnTo>
                    <a:pt x="9533" y="2470"/>
                  </a:lnTo>
                  <a:lnTo>
                    <a:pt x="8783" y="2845"/>
                  </a:lnTo>
                  <a:lnTo>
                    <a:pt x="8127" y="3252"/>
                  </a:lnTo>
                  <a:lnTo>
                    <a:pt x="7533" y="3595"/>
                  </a:lnTo>
                  <a:lnTo>
                    <a:pt x="6595" y="4221"/>
                  </a:lnTo>
                  <a:lnTo>
                    <a:pt x="6033" y="4627"/>
                  </a:lnTo>
                  <a:lnTo>
                    <a:pt x="5845" y="4783"/>
                  </a:lnTo>
                  <a:lnTo>
                    <a:pt x="5345" y="4908"/>
                  </a:lnTo>
                  <a:lnTo>
                    <a:pt x="4876" y="5033"/>
                  </a:lnTo>
                  <a:lnTo>
                    <a:pt x="4439" y="5189"/>
                  </a:lnTo>
                  <a:lnTo>
                    <a:pt x="4032" y="5377"/>
                  </a:lnTo>
                  <a:lnTo>
                    <a:pt x="3657" y="5565"/>
                  </a:lnTo>
                  <a:lnTo>
                    <a:pt x="3282" y="5815"/>
                  </a:lnTo>
                  <a:lnTo>
                    <a:pt x="2969" y="6065"/>
                  </a:lnTo>
                  <a:lnTo>
                    <a:pt x="2657" y="6315"/>
                  </a:lnTo>
                  <a:lnTo>
                    <a:pt x="2344" y="6596"/>
                  </a:lnTo>
                  <a:lnTo>
                    <a:pt x="2094" y="6877"/>
                  </a:lnTo>
                  <a:lnTo>
                    <a:pt x="1844" y="7190"/>
                  </a:lnTo>
                  <a:lnTo>
                    <a:pt x="1625" y="7503"/>
                  </a:lnTo>
                  <a:lnTo>
                    <a:pt x="1219" y="8159"/>
                  </a:lnTo>
                  <a:lnTo>
                    <a:pt x="906" y="8784"/>
                  </a:lnTo>
                  <a:lnTo>
                    <a:pt x="625" y="9441"/>
                  </a:lnTo>
                  <a:lnTo>
                    <a:pt x="438" y="10034"/>
                  </a:lnTo>
                  <a:lnTo>
                    <a:pt x="281" y="10597"/>
                  </a:lnTo>
                  <a:lnTo>
                    <a:pt x="156" y="11097"/>
                  </a:lnTo>
                  <a:lnTo>
                    <a:pt x="31" y="11847"/>
                  </a:lnTo>
                  <a:lnTo>
                    <a:pt x="0" y="12129"/>
                  </a:lnTo>
                  <a:lnTo>
                    <a:pt x="31" y="12347"/>
                  </a:lnTo>
                  <a:lnTo>
                    <a:pt x="125" y="12566"/>
                  </a:lnTo>
                  <a:lnTo>
                    <a:pt x="219" y="12723"/>
                  </a:lnTo>
                  <a:lnTo>
                    <a:pt x="375" y="12879"/>
                  </a:lnTo>
                  <a:lnTo>
                    <a:pt x="563" y="13004"/>
                  </a:lnTo>
                  <a:lnTo>
                    <a:pt x="781" y="13129"/>
                  </a:lnTo>
                  <a:lnTo>
                    <a:pt x="1000" y="13191"/>
                  </a:lnTo>
                  <a:lnTo>
                    <a:pt x="1219" y="13285"/>
                  </a:lnTo>
                  <a:lnTo>
                    <a:pt x="1657" y="13379"/>
                  </a:lnTo>
                  <a:lnTo>
                    <a:pt x="2032" y="13410"/>
                  </a:lnTo>
                  <a:lnTo>
                    <a:pt x="2407" y="13441"/>
                  </a:lnTo>
                  <a:lnTo>
                    <a:pt x="2376" y="13160"/>
                  </a:lnTo>
                  <a:lnTo>
                    <a:pt x="2376" y="12879"/>
                  </a:lnTo>
                  <a:lnTo>
                    <a:pt x="2376" y="12504"/>
                  </a:lnTo>
                  <a:lnTo>
                    <a:pt x="2438" y="12129"/>
                  </a:lnTo>
                  <a:lnTo>
                    <a:pt x="2532" y="11754"/>
                  </a:lnTo>
                  <a:lnTo>
                    <a:pt x="2626" y="11410"/>
                  </a:lnTo>
                  <a:lnTo>
                    <a:pt x="2782" y="11066"/>
                  </a:lnTo>
                  <a:lnTo>
                    <a:pt x="2969" y="10722"/>
                  </a:lnTo>
                  <a:lnTo>
                    <a:pt x="3157" y="10441"/>
                  </a:lnTo>
                  <a:lnTo>
                    <a:pt x="3407" y="10128"/>
                  </a:lnTo>
                  <a:lnTo>
                    <a:pt x="3657" y="9878"/>
                  </a:lnTo>
                  <a:lnTo>
                    <a:pt x="3938" y="9628"/>
                  </a:lnTo>
                  <a:lnTo>
                    <a:pt x="4220" y="9441"/>
                  </a:lnTo>
                  <a:lnTo>
                    <a:pt x="4532" y="9253"/>
                  </a:lnTo>
                  <a:lnTo>
                    <a:pt x="4876" y="9097"/>
                  </a:lnTo>
                  <a:lnTo>
                    <a:pt x="5220" y="8972"/>
                  </a:lnTo>
                  <a:lnTo>
                    <a:pt x="5595" y="8878"/>
                  </a:lnTo>
                  <a:lnTo>
                    <a:pt x="5970" y="8815"/>
                  </a:lnTo>
                  <a:lnTo>
                    <a:pt x="6439" y="8784"/>
                  </a:lnTo>
                  <a:lnTo>
                    <a:pt x="6877" y="8815"/>
                  </a:lnTo>
                  <a:lnTo>
                    <a:pt x="7283" y="8878"/>
                  </a:lnTo>
                  <a:lnTo>
                    <a:pt x="7689" y="9003"/>
                  </a:lnTo>
                  <a:lnTo>
                    <a:pt x="8096" y="9159"/>
                  </a:lnTo>
                  <a:lnTo>
                    <a:pt x="8439" y="9347"/>
                  </a:lnTo>
                  <a:lnTo>
                    <a:pt x="8783" y="9566"/>
                  </a:lnTo>
                  <a:lnTo>
                    <a:pt x="9127" y="9847"/>
                  </a:lnTo>
                  <a:lnTo>
                    <a:pt x="9408" y="10128"/>
                  </a:lnTo>
                  <a:lnTo>
                    <a:pt x="9659" y="10441"/>
                  </a:lnTo>
                  <a:lnTo>
                    <a:pt x="9877" y="10785"/>
                  </a:lnTo>
                  <a:lnTo>
                    <a:pt x="10096" y="11160"/>
                  </a:lnTo>
                  <a:lnTo>
                    <a:pt x="10221" y="11535"/>
                  </a:lnTo>
                  <a:lnTo>
                    <a:pt x="10346" y="11972"/>
                  </a:lnTo>
                  <a:lnTo>
                    <a:pt x="10409" y="12379"/>
                  </a:lnTo>
                  <a:lnTo>
                    <a:pt x="10440" y="12816"/>
                  </a:lnTo>
                  <a:lnTo>
                    <a:pt x="10440" y="12910"/>
                  </a:lnTo>
                  <a:lnTo>
                    <a:pt x="10440" y="13004"/>
                  </a:lnTo>
                  <a:lnTo>
                    <a:pt x="10471" y="13129"/>
                  </a:lnTo>
                  <a:lnTo>
                    <a:pt x="10534" y="13191"/>
                  </a:lnTo>
                  <a:lnTo>
                    <a:pt x="10596" y="13285"/>
                  </a:lnTo>
                  <a:lnTo>
                    <a:pt x="10659" y="13348"/>
                  </a:lnTo>
                  <a:lnTo>
                    <a:pt x="10753" y="13379"/>
                  </a:lnTo>
                  <a:lnTo>
                    <a:pt x="10846" y="13410"/>
                  </a:lnTo>
                  <a:lnTo>
                    <a:pt x="10940" y="13441"/>
                  </a:lnTo>
                  <a:lnTo>
                    <a:pt x="19161" y="13441"/>
                  </a:lnTo>
                  <a:lnTo>
                    <a:pt x="19255" y="13410"/>
                  </a:lnTo>
                  <a:lnTo>
                    <a:pt x="19348" y="13379"/>
                  </a:lnTo>
                  <a:lnTo>
                    <a:pt x="19442" y="13348"/>
                  </a:lnTo>
                  <a:lnTo>
                    <a:pt x="19505" y="13285"/>
                  </a:lnTo>
                  <a:lnTo>
                    <a:pt x="19567" y="13191"/>
                  </a:lnTo>
                  <a:lnTo>
                    <a:pt x="19630" y="13098"/>
                  </a:lnTo>
                  <a:lnTo>
                    <a:pt x="19661" y="13004"/>
                  </a:lnTo>
                  <a:lnTo>
                    <a:pt x="19661" y="12910"/>
                  </a:lnTo>
                  <a:lnTo>
                    <a:pt x="19661" y="12879"/>
                  </a:lnTo>
                  <a:lnTo>
                    <a:pt x="19661" y="12504"/>
                  </a:lnTo>
                  <a:lnTo>
                    <a:pt x="19723" y="12129"/>
                  </a:lnTo>
                  <a:lnTo>
                    <a:pt x="19817" y="11754"/>
                  </a:lnTo>
                  <a:lnTo>
                    <a:pt x="19911" y="11410"/>
                  </a:lnTo>
                  <a:lnTo>
                    <a:pt x="20067" y="11066"/>
                  </a:lnTo>
                  <a:lnTo>
                    <a:pt x="20255" y="10722"/>
                  </a:lnTo>
                  <a:lnTo>
                    <a:pt x="20442" y="10441"/>
                  </a:lnTo>
                  <a:lnTo>
                    <a:pt x="20692" y="10128"/>
                  </a:lnTo>
                  <a:lnTo>
                    <a:pt x="20942" y="9878"/>
                  </a:lnTo>
                  <a:lnTo>
                    <a:pt x="21224" y="9628"/>
                  </a:lnTo>
                  <a:lnTo>
                    <a:pt x="21505" y="9441"/>
                  </a:lnTo>
                  <a:lnTo>
                    <a:pt x="21818" y="9253"/>
                  </a:lnTo>
                  <a:lnTo>
                    <a:pt x="22161" y="9097"/>
                  </a:lnTo>
                  <a:lnTo>
                    <a:pt x="22505" y="8972"/>
                  </a:lnTo>
                  <a:lnTo>
                    <a:pt x="22880" y="8878"/>
                  </a:lnTo>
                  <a:lnTo>
                    <a:pt x="23255" y="8815"/>
                  </a:lnTo>
                  <a:lnTo>
                    <a:pt x="23724" y="8784"/>
                  </a:lnTo>
                  <a:lnTo>
                    <a:pt x="24162" y="8815"/>
                  </a:lnTo>
                  <a:lnTo>
                    <a:pt x="24568" y="8878"/>
                  </a:lnTo>
                  <a:lnTo>
                    <a:pt x="24975" y="9003"/>
                  </a:lnTo>
                  <a:lnTo>
                    <a:pt x="25381" y="9159"/>
                  </a:lnTo>
                  <a:lnTo>
                    <a:pt x="25756" y="9347"/>
                  </a:lnTo>
                  <a:lnTo>
                    <a:pt x="26100" y="9566"/>
                  </a:lnTo>
                  <a:lnTo>
                    <a:pt x="26412" y="9847"/>
                  </a:lnTo>
                  <a:lnTo>
                    <a:pt x="26694" y="10128"/>
                  </a:lnTo>
                  <a:lnTo>
                    <a:pt x="26944" y="10441"/>
                  </a:lnTo>
                  <a:lnTo>
                    <a:pt x="27194" y="10785"/>
                  </a:lnTo>
                  <a:lnTo>
                    <a:pt x="27381" y="11160"/>
                  </a:lnTo>
                  <a:lnTo>
                    <a:pt x="27538" y="11535"/>
                  </a:lnTo>
                  <a:lnTo>
                    <a:pt x="27632" y="11972"/>
                  </a:lnTo>
                  <a:lnTo>
                    <a:pt x="27694" y="12379"/>
                  </a:lnTo>
                  <a:lnTo>
                    <a:pt x="27725" y="12816"/>
                  </a:lnTo>
                  <a:lnTo>
                    <a:pt x="27725" y="13129"/>
                  </a:lnTo>
                  <a:lnTo>
                    <a:pt x="27694" y="13441"/>
                  </a:lnTo>
                  <a:lnTo>
                    <a:pt x="28257" y="13441"/>
                  </a:lnTo>
                  <a:lnTo>
                    <a:pt x="28382" y="13316"/>
                  </a:lnTo>
                  <a:lnTo>
                    <a:pt x="28694" y="12973"/>
                  </a:lnTo>
                  <a:lnTo>
                    <a:pt x="29101" y="12410"/>
                  </a:lnTo>
                  <a:lnTo>
                    <a:pt x="29351" y="12066"/>
                  </a:lnTo>
                  <a:lnTo>
                    <a:pt x="29569" y="11660"/>
                  </a:lnTo>
                  <a:lnTo>
                    <a:pt x="29820" y="11222"/>
                  </a:lnTo>
                  <a:lnTo>
                    <a:pt x="30038" y="10753"/>
                  </a:lnTo>
                  <a:lnTo>
                    <a:pt x="30226" y="10222"/>
                  </a:lnTo>
                  <a:lnTo>
                    <a:pt x="30382" y="9659"/>
                  </a:lnTo>
                  <a:lnTo>
                    <a:pt x="30507" y="9065"/>
                  </a:lnTo>
                  <a:lnTo>
                    <a:pt x="30601" y="8409"/>
                  </a:lnTo>
                  <a:lnTo>
                    <a:pt x="30601" y="7753"/>
                  </a:lnTo>
                  <a:lnTo>
                    <a:pt x="30570" y="7065"/>
                  </a:lnTo>
                  <a:lnTo>
                    <a:pt x="30445" y="6346"/>
                  </a:lnTo>
                  <a:lnTo>
                    <a:pt x="30320" y="5721"/>
                  </a:lnTo>
                  <a:lnTo>
                    <a:pt x="30132" y="5127"/>
                  </a:lnTo>
                  <a:lnTo>
                    <a:pt x="29913" y="4564"/>
                  </a:lnTo>
                  <a:lnTo>
                    <a:pt x="29695" y="4064"/>
                  </a:lnTo>
                  <a:lnTo>
                    <a:pt x="29444" y="3627"/>
                  </a:lnTo>
                  <a:lnTo>
                    <a:pt x="29194" y="3220"/>
                  </a:lnTo>
                  <a:lnTo>
                    <a:pt x="28944" y="2845"/>
                  </a:lnTo>
                  <a:lnTo>
                    <a:pt x="28726" y="2533"/>
                  </a:lnTo>
                  <a:lnTo>
                    <a:pt x="28475" y="2251"/>
                  </a:lnTo>
                  <a:lnTo>
                    <a:pt x="28069" y="1845"/>
                  </a:lnTo>
                  <a:lnTo>
                    <a:pt x="27788" y="1595"/>
                  </a:lnTo>
                  <a:lnTo>
                    <a:pt x="27694" y="1501"/>
                  </a:lnTo>
                  <a:lnTo>
                    <a:pt x="27850" y="1001"/>
                  </a:lnTo>
                  <a:lnTo>
                    <a:pt x="27850" y="813"/>
                  </a:lnTo>
                  <a:lnTo>
                    <a:pt x="27850" y="626"/>
                  </a:lnTo>
                  <a:lnTo>
                    <a:pt x="27788" y="470"/>
                  </a:lnTo>
                  <a:lnTo>
                    <a:pt x="27694" y="313"/>
                  </a:lnTo>
                  <a:lnTo>
                    <a:pt x="27569" y="188"/>
                  </a:lnTo>
                  <a:lnTo>
                    <a:pt x="27444" y="95"/>
                  </a:lnTo>
                  <a:lnTo>
                    <a:pt x="27256" y="32"/>
                  </a:lnTo>
                  <a:lnTo>
                    <a:pt x="2706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6;p29">
              <a:extLst>
                <a:ext uri="{FF2B5EF4-FFF2-40B4-BE49-F238E27FC236}">
                  <a16:creationId xmlns:a16="http://schemas.microsoft.com/office/drawing/2014/main" id="{25563A5C-7F32-465D-96C8-BA3E8281355E}"/>
                </a:ext>
              </a:extLst>
            </p:cNvPr>
            <p:cNvSpPr/>
            <p:nvPr/>
          </p:nvSpPr>
          <p:spPr>
            <a:xfrm>
              <a:off x="2654696" y="4303034"/>
              <a:ext cx="203797" cy="114979"/>
            </a:xfrm>
            <a:custGeom>
              <a:avLst/>
              <a:gdLst/>
              <a:ahLst/>
              <a:cxnLst/>
              <a:rect l="l" t="t" r="r" b="b"/>
              <a:pathLst>
                <a:path w="2439" h="1376" extrusionOk="0">
                  <a:moveTo>
                    <a:pt x="31" y="0"/>
                  </a:moveTo>
                  <a:lnTo>
                    <a:pt x="0" y="63"/>
                  </a:lnTo>
                  <a:lnTo>
                    <a:pt x="31" y="281"/>
                  </a:lnTo>
                  <a:lnTo>
                    <a:pt x="125" y="500"/>
                  </a:lnTo>
                  <a:lnTo>
                    <a:pt x="219" y="657"/>
                  </a:lnTo>
                  <a:lnTo>
                    <a:pt x="375" y="813"/>
                  </a:lnTo>
                  <a:lnTo>
                    <a:pt x="563" y="938"/>
                  </a:lnTo>
                  <a:lnTo>
                    <a:pt x="781" y="1063"/>
                  </a:lnTo>
                  <a:lnTo>
                    <a:pt x="1000" y="1125"/>
                  </a:lnTo>
                  <a:lnTo>
                    <a:pt x="1219" y="1219"/>
                  </a:lnTo>
                  <a:lnTo>
                    <a:pt x="1657" y="1313"/>
                  </a:lnTo>
                  <a:lnTo>
                    <a:pt x="2032" y="1344"/>
                  </a:lnTo>
                  <a:lnTo>
                    <a:pt x="2407" y="1375"/>
                  </a:lnTo>
                  <a:lnTo>
                    <a:pt x="2376" y="1094"/>
                  </a:lnTo>
                  <a:lnTo>
                    <a:pt x="2376" y="813"/>
                  </a:lnTo>
                  <a:lnTo>
                    <a:pt x="2376" y="406"/>
                  </a:lnTo>
                  <a:lnTo>
                    <a:pt x="2438"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7;p29">
              <a:extLst>
                <a:ext uri="{FF2B5EF4-FFF2-40B4-BE49-F238E27FC236}">
                  <a16:creationId xmlns:a16="http://schemas.microsoft.com/office/drawing/2014/main" id="{37A9106A-44EF-4401-9490-11A79815369D}"/>
                </a:ext>
              </a:extLst>
            </p:cNvPr>
            <p:cNvSpPr/>
            <p:nvPr/>
          </p:nvSpPr>
          <p:spPr>
            <a:xfrm>
              <a:off x="4966107" y="4303034"/>
              <a:ext cx="141129" cy="114979"/>
            </a:xfrm>
            <a:custGeom>
              <a:avLst/>
              <a:gdLst/>
              <a:ahLst/>
              <a:cxnLst/>
              <a:rect l="l" t="t" r="r" b="b"/>
              <a:pathLst>
                <a:path w="1689" h="1376" extrusionOk="0">
                  <a:moveTo>
                    <a:pt x="1" y="0"/>
                  </a:moveTo>
                  <a:lnTo>
                    <a:pt x="32" y="375"/>
                  </a:lnTo>
                  <a:lnTo>
                    <a:pt x="63" y="750"/>
                  </a:lnTo>
                  <a:lnTo>
                    <a:pt x="63" y="1063"/>
                  </a:lnTo>
                  <a:lnTo>
                    <a:pt x="32" y="1375"/>
                  </a:lnTo>
                  <a:lnTo>
                    <a:pt x="595" y="1375"/>
                  </a:lnTo>
                  <a:lnTo>
                    <a:pt x="938" y="1000"/>
                  </a:lnTo>
                  <a:lnTo>
                    <a:pt x="1282" y="594"/>
                  </a:lnTo>
                  <a:lnTo>
                    <a:pt x="1689"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8;p29">
              <a:extLst>
                <a:ext uri="{FF2B5EF4-FFF2-40B4-BE49-F238E27FC236}">
                  <a16:creationId xmlns:a16="http://schemas.microsoft.com/office/drawing/2014/main" id="{1EDB3739-60E8-42D8-AD3D-37C147B5B7C5}"/>
                </a:ext>
              </a:extLst>
            </p:cNvPr>
            <p:cNvSpPr/>
            <p:nvPr/>
          </p:nvSpPr>
          <p:spPr>
            <a:xfrm>
              <a:off x="3521789" y="4303034"/>
              <a:ext cx="781012" cy="114979"/>
            </a:xfrm>
            <a:custGeom>
              <a:avLst/>
              <a:gdLst/>
              <a:ahLst/>
              <a:cxnLst/>
              <a:rect l="l" t="t" r="r" b="b"/>
              <a:pathLst>
                <a:path w="9347" h="1376" extrusionOk="0">
                  <a:moveTo>
                    <a:pt x="0" y="0"/>
                  </a:moveTo>
                  <a:lnTo>
                    <a:pt x="32" y="375"/>
                  </a:lnTo>
                  <a:lnTo>
                    <a:pt x="63" y="750"/>
                  </a:lnTo>
                  <a:lnTo>
                    <a:pt x="63" y="844"/>
                  </a:lnTo>
                  <a:lnTo>
                    <a:pt x="63" y="969"/>
                  </a:lnTo>
                  <a:lnTo>
                    <a:pt x="94" y="1063"/>
                  </a:lnTo>
                  <a:lnTo>
                    <a:pt x="157" y="1125"/>
                  </a:lnTo>
                  <a:lnTo>
                    <a:pt x="219" y="1219"/>
                  </a:lnTo>
                  <a:lnTo>
                    <a:pt x="282" y="1282"/>
                  </a:lnTo>
                  <a:lnTo>
                    <a:pt x="376" y="1313"/>
                  </a:lnTo>
                  <a:lnTo>
                    <a:pt x="469" y="1344"/>
                  </a:lnTo>
                  <a:lnTo>
                    <a:pt x="563" y="1375"/>
                  </a:lnTo>
                  <a:lnTo>
                    <a:pt x="8784" y="1375"/>
                  </a:lnTo>
                  <a:lnTo>
                    <a:pt x="8878" y="1344"/>
                  </a:lnTo>
                  <a:lnTo>
                    <a:pt x="8971" y="1313"/>
                  </a:lnTo>
                  <a:lnTo>
                    <a:pt x="9065" y="1282"/>
                  </a:lnTo>
                  <a:lnTo>
                    <a:pt x="9128" y="1219"/>
                  </a:lnTo>
                  <a:lnTo>
                    <a:pt x="9190" y="1125"/>
                  </a:lnTo>
                  <a:lnTo>
                    <a:pt x="9253" y="1032"/>
                  </a:lnTo>
                  <a:lnTo>
                    <a:pt x="9284" y="938"/>
                  </a:lnTo>
                  <a:lnTo>
                    <a:pt x="9284" y="844"/>
                  </a:lnTo>
                  <a:lnTo>
                    <a:pt x="9284" y="813"/>
                  </a:lnTo>
                  <a:lnTo>
                    <a:pt x="9315" y="406"/>
                  </a:lnTo>
                  <a:lnTo>
                    <a:pt x="934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9;p29">
              <a:extLst>
                <a:ext uri="{FF2B5EF4-FFF2-40B4-BE49-F238E27FC236}">
                  <a16:creationId xmlns:a16="http://schemas.microsoft.com/office/drawing/2014/main" id="{F4C7D471-84EE-4F23-8DE6-95DF95890FCA}"/>
                </a:ext>
              </a:extLst>
            </p:cNvPr>
            <p:cNvSpPr/>
            <p:nvPr/>
          </p:nvSpPr>
          <p:spPr>
            <a:xfrm>
              <a:off x="2853149" y="4028791"/>
              <a:ext cx="673891" cy="334407"/>
            </a:xfrm>
            <a:custGeom>
              <a:avLst/>
              <a:gdLst/>
              <a:ahLst/>
              <a:cxnLst/>
              <a:rect l="l" t="t" r="r" b="b"/>
              <a:pathLst>
                <a:path w="8065" h="4002" extrusionOk="0">
                  <a:moveTo>
                    <a:pt x="4033" y="0"/>
                  </a:moveTo>
                  <a:lnTo>
                    <a:pt x="3626" y="31"/>
                  </a:lnTo>
                  <a:lnTo>
                    <a:pt x="3220" y="94"/>
                  </a:lnTo>
                  <a:lnTo>
                    <a:pt x="2845" y="188"/>
                  </a:lnTo>
                  <a:lnTo>
                    <a:pt x="2470" y="313"/>
                  </a:lnTo>
                  <a:lnTo>
                    <a:pt x="2126" y="500"/>
                  </a:lnTo>
                  <a:lnTo>
                    <a:pt x="1782" y="688"/>
                  </a:lnTo>
                  <a:lnTo>
                    <a:pt x="1470" y="907"/>
                  </a:lnTo>
                  <a:lnTo>
                    <a:pt x="1188" y="1188"/>
                  </a:lnTo>
                  <a:lnTo>
                    <a:pt x="938" y="1469"/>
                  </a:lnTo>
                  <a:lnTo>
                    <a:pt x="688" y="1782"/>
                  </a:lnTo>
                  <a:lnTo>
                    <a:pt x="501" y="2094"/>
                  </a:lnTo>
                  <a:lnTo>
                    <a:pt x="313" y="2438"/>
                  </a:lnTo>
                  <a:lnTo>
                    <a:pt x="188" y="2813"/>
                  </a:lnTo>
                  <a:lnTo>
                    <a:pt x="94" y="3220"/>
                  </a:lnTo>
                  <a:lnTo>
                    <a:pt x="32" y="3595"/>
                  </a:lnTo>
                  <a:lnTo>
                    <a:pt x="1" y="4001"/>
                  </a:lnTo>
                  <a:lnTo>
                    <a:pt x="8065" y="4001"/>
                  </a:lnTo>
                  <a:lnTo>
                    <a:pt x="8034" y="3595"/>
                  </a:lnTo>
                  <a:lnTo>
                    <a:pt x="7971" y="3220"/>
                  </a:lnTo>
                  <a:lnTo>
                    <a:pt x="7877" y="2813"/>
                  </a:lnTo>
                  <a:lnTo>
                    <a:pt x="7752" y="2438"/>
                  </a:lnTo>
                  <a:lnTo>
                    <a:pt x="7565" y="2094"/>
                  </a:lnTo>
                  <a:lnTo>
                    <a:pt x="7377" y="1782"/>
                  </a:lnTo>
                  <a:lnTo>
                    <a:pt x="7127" y="1469"/>
                  </a:lnTo>
                  <a:lnTo>
                    <a:pt x="6877" y="1188"/>
                  </a:lnTo>
                  <a:lnTo>
                    <a:pt x="6596" y="907"/>
                  </a:lnTo>
                  <a:lnTo>
                    <a:pt x="6283" y="688"/>
                  </a:lnTo>
                  <a:lnTo>
                    <a:pt x="5939" y="500"/>
                  </a:lnTo>
                  <a:lnTo>
                    <a:pt x="5596" y="313"/>
                  </a:lnTo>
                  <a:lnTo>
                    <a:pt x="5221" y="188"/>
                  </a:lnTo>
                  <a:lnTo>
                    <a:pt x="4845"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0;p29">
              <a:extLst>
                <a:ext uri="{FF2B5EF4-FFF2-40B4-BE49-F238E27FC236}">
                  <a16:creationId xmlns:a16="http://schemas.microsoft.com/office/drawing/2014/main" id="{D3032225-C4EE-4420-AAD0-058A8748F931}"/>
                </a:ext>
              </a:extLst>
            </p:cNvPr>
            <p:cNvSpPr/>
            <p:nvPr/>
          </p:nvSpPr>
          <p:spPr>
            <a:xfrm>
              <a:off x="4297467" y="4028791"/>
              <a:ext cx="673975" cy="334407"/>
            </a:xfrm>
            <a:custGeom>
              <a:avLst/>
              <a:gdLst/>
              <a:ahLst/>
              <a:cxnLst/>
              <a:rect l="l" t="t" r="r" b="b"/>
              <a:pathLst>
                <a:path w="8066" h="4002" extrusionOk="0">
                  <a:moveTo>
                    <a:pt x="4033" y="0"/>
                  </a:moveTo>
                  <a:lnTo>
                    <a:pt x="3627" y="31"/>
                  </a:lnTo>
                  <a:lnTo>
                    <a:pt x="3220" y="94"/>
                  </a:lnTo>
                  <a:lnTo>
                    <a:pt x="2845" y="188"/>
                  </a:lnTo>
                  <a:lnTo>
                    <a:pt x="2470" y="313"/>
                  </a:lnTo>
                  <a:lnTo>
                    <a:pt x="2126" y="500"/>
                  </a:lnTo>
                  <a:lnTo>
                    <a:pt x="1783" y="688"/>
                  </a:lnTo>
                  <a:lnTo>
                    <a:pt x="1470" y="907"/>
                  </a:lnTo>
                  <a:lnTo>
                    <a:pt x="1189" y="1188"/>
                  </a:lnTo>
                  <a:lnTo>
                    <a:pt x="939" y="1469"/>
                  </a:lnTo>
                  <a:lnTo>
                    <a:pt x="689" y="1782"/>
                  </a:lnTo>
                  <a:lnTo>
                    <a:pt x="501" y="2094"/>
                  </a:lnTo>
                  <a:lnTo>
                    <a:pt x="313" y="2438"/>
                  </a:lnTo>
                  <a:lnTo>
                    <a:pt x="188" y="2813"/>
                  </a:lnTo>
                  <a:lnTo>
                    <a:pt x="95" y="3220"/>
                  </a:lnTo>
                  <a:lnTo>
                    <a:pt x="32" y="3595"/>
                  </a:lnTo>
                  <a:lnTo>
                    <a:pt x="1" y="4001"/>
                  </a:lnTo>
                  <a:lnTo>
                    <a:pt x="8065" y="4001"/>
                  </a:lnTo>
                  <a:lnTo>
                    <a:pt x="8034" y="3595"/>
                  </a:lnTo>
                  <a:lnTo>
                    <a:pt x="7972" y="3220"/>
                  </a:lnTo>
                  <a:lnTo>
                    <a:pt x="7878" y="2813"/>
                  </a:lnTo>
                  <a:lnTo>
                    <a:pt x="7753" y="2438"/>
                  </a:lnTo>
                  <a:lnTo>
                    <a:pt x="7565" y="2094"/>
                  </a:lnTo>
                  <a:lnTo>
                    <a:pt x="7378" y="1782"/>
                  </a:lnTo>
                  <a:lnTo>
                    <a:pt x="7128" y="1469"/>
                  </a:lnTo>
                  <a:lnTo>
                    <a:pt x="6878" y="1188"/>
                  </a:lnTo>
                  <a:lnTo>
                    <a:pt x="6596" y="907"/>
                  </a:lnTo>
                  <a:lnTo>
                    <a:pt x="6284" y="688"/>
                  </a:lnTo>
                  <a:lnTo>
                    <a:pt x="5940" y="500"/>
                  </a:lnTo>
                  <a:lnTo>
                    <a:pt x="5596" y="313"/>
                  </a:lnTo>
                  <a:lnTo>
                    <a:pt x="5221" y="188"/>
                  </a:lnTo>
                  <a:lnTo>
                    <a:pt x="4846"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1;p29">
              <a:extLst>
                <a:ext uri="{FF2B5EF4-FFF2-40B4-BE49-F238E27FC236}">
                  <a16:creationId xmlns:a16="http://schemas.microsoft.com/office/drawing/2014/main" id="{5B1A9E26-E995-49C2-888D-62DA79AC08DD}"/>
                </a:ext>
              </a:extLst>
            </p:cNvPr>
            <p:cNvSpPr/>
            <p:nvPr/>
          </p:nvSpPr>
          <p:spPr>
            <a:xfrm>
              <a:off x="2892338" y="4067897"/>
              <a:ext cx="595598" cy="595616"/>
            </a:xfrm>
            <a:custGeom>
              <a:avLst/>
              <a:gdLst/>
              <a:ahLst/>
              <a:cxnLst/>
              <a:rect l="l" t="t" r="r" b="b"/>
              <a:pathLst>
                <a:path w="7128" h="7128" extrusionOk="0">
                  <a:moveTo>
                    <a:pt x="3564" y="1"/>
                  </a:moveTo>
                  <a:lnTo>
                    <a:pt x="3189" y="32"/>
                  </a:lnTo>
                  <a:lnTo>
                    <a:pt x="2845" y="95"/>
                  </a:lnTo>
                  <a:lnTo>
                    <a:pt x="2501" y="157"/>
                  </a:lnTo>
                  <a:lnTo>
                    <a:pt x="2188" y="282"/>
                  </a:lnTo>
                  <a:lnTo>
                    <a:pt x="1876" y="439"/>
                  </a:lnTo>
                  <a:lnTo>
                    <a:pt x="1563" y="626"/>
                  </a:lnTo>
                  <a:lnTo>
                    <a:pt x="1313" y="814"/>
                  </a:lnTo>
                  <a:lnTo>
                    <a:pt x="1063" y="1064"/>
                  </a:lnTo>
                  <a:lnTo>
                    <a:pt x="813" y="1314"/>
                  </a:lnTo>
                  <a:lnTo>
                    <a:pt x="626" y="1595"/>
                  </a:lnTo>
                  <a:lnTo>
                    <a:pt x="438" y="1876"/>
                  </a:lnTo>
                  <a:lnTo>
                    <a:pt x="282" y="2189"/>
                  </a:lnTo>
                  <a:lnTo>
                    <a:pt x="157" y="2502"/>
                  </a:lnTo>
                  <a:lnTo>
                    <a:pt x="94" y="2845"/>
                  </a:lnTo>
                  <a:lnTo>
                    <a:pt x="32" y="3189"/>
                  </a:lnTo>
                  <a:lnTo>
                    <a:pt x="0" y="3564"/>
                  </a:lnTo>
                  <a:lnTo>
                    <a:pt x="32" y="3939"/>
                  </a:lnTo>
                  <a:lnTo>
                    <a:pt x="94" y="4283"/>
                  </a:lnTo>
                  <a:lnTo>
                    <a:pt x="157" y="4627"/>
                  </a:lnTo>
                  <a:lnTo>
                    <a:pt x="282" y="4940"/>
                  </a:lnTo>
                  <a:lnTo>
                    <a:pt x="438" y="5252"/>
                  </a:lnTo>
                  <a:lnTo>
                    <a:pt x="626" y="5565"/>
                  </a:lnTo>
                  <a:lnTo>
                    <a:pt x="813" y="5815"/>
                  </a:lnTo>
                  <a:lnTo>
                    <a:pt x="1063" y="6065"/>
                  </a:lnTo>
                  <a:lnTo>
                    <a:pt x="1313" y="6315"/>
                  </a:lnTo>
                  <a:lnTo>
                    <a:pt x="1563" y="6503"/>
                  </a:lnTo>
                  <a:lnTo>
                    <a:pt x="1876" y="6690"/>
                  </a:lnTo>
                  <a:lnTo>
                    <a:pt x="2188" y="6846"/>
                  </a:lnTo>
                  <a:lnTo>
                    <a:pt x="2501" y="6971"/>
                  </a:lnTo>
                  <a:lnTo>
                    <a:pt x="2845" y="7065"/>
                  </a:lnTo>
                  <a:lnTo>
                    <a:pt x="3189" y="7096"/>
                  </a:lnTo>
                  <a:lnTo>
                    <a:pt x="3564" y="7128"/>
                  </a:lnTo>
                  <a:lnTo>
                    <a:pt x="3939" y="7096"/>
                  </a:lnTo>
                  <a:lnTo>
                    <a:pt x="4283" y="7065"/>
                  </a:lnTo>
                  <a:lnTo>
                    <a:pt x="4627" y="6971"/>
                  </a:lnTo>
                  <a:lnTo>
                    <a:pt x="4939" y="6846"/>
                  </a:lnTo>
                  <a:lnTo>
                    <a:pt x="5252" y="6690"/>
                  </a:lnTo>
                  <a:lnTo>
                    <a:pt x="5564" y="6503"/>
                  </a:lnTo>
                  <a:lnTo>
                    <a:pt x="5814" y="6315"/>
                  </a:lnTo>
                  <a:lnTo>
                    <a:pt x="6064" y="6065"/>
                  </a:lnTo>
                  <a:lnTo>
                    <a:pt x="6314" y="5815"/>
                  </a:lnTo>
                  <a:lnTo>
                    <a:pt x="6502" y="5565"/>
                  </a:lnTo>
                  <a:lnTo>
                    <a:pt x="6689" y="5252"/>
                  </a:lnTo>
                  <a:lnTo>
                    <a:pt x="6846" y="4940"/>
                  </a:lnTo>
                  <a:lnTo>
                    <a:pt x="6971" y="4627"/>
                  </a:lnTo>
                  <a:lnTo>
                    <a:pt x="7033" y="4283"/>
                  </a:lnTo>
                  <a:lnTo>
                    <a:pt x="7096" y="3939"/>
                  </a:lnTo>
                  <a:lnTo>
                    <a:pt x="7127" y="3564"/>
                  </a:lnTo>
                  <a:lnTo>
                    <a:pt x="7096" y="3189"/>
                  </a:lnTo>
                  <a:lnTo>
                    <a:pt x="7033" y="2845"/>
                  </a:lnTo>
                  <a:lnTo>
                    <a:pt x="6971" y="2502"/>
                  </a:lnTo>
                  <a:lnTo>
                    <a:pt x="6846" y="2189"/>
                  </a:lnTo>
                  <a:lnTo>
                    <a:pt x="6689" y="1876"/>
                  </a:lnTo>
                  <a:lnTo>
                    <a:pt x="6502" y="1595"/>
                  </a:lnTo>
                  <a:lnTo>
                    <a:pt x="6314" y="1314"/>
                  </a:lnTo>
                  <a:lnTo>
                    <a:pt x="6064" y="1064"/>
                  </a:lnTo>
                  <a:lnTo>
                    <a:pt x="5814" y="814"/>
                  </a:lnTo>
                  <a:lnTo>
                    <a:pt x="5564"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2;p29">
              <a:extLst>
                <a:ext uri="{FF2B5EF4-FFF2-40B4-BE49-F238E27FC236}">
                  <a16:creationId xmlns:a16="http://schemas.microsoft.com/office/drawing/2014/main" id="{5186C2A9-4276-44B8-BE70-AF1A69BAD738}"/>
                </a:ext>
              </a:extLst>
            </p:cNvPr>
            <p:cNvSpPr/>
            <p:nvPr/>
          </p:nvSpPr>
          <p:spPr>
            <a:xfrm>
              <a:off x="2949827" y="4125386"/>
              <a:ext cx="480623" cy="480637"/>
            </a:xfrm>
            <a:custGeom>
              <a:avLst/>
              <a:gdLst/>
              <a:ahLst/>
              <a:cxnLst/>
              <a:rect l="l" t="t" r="r" b="b"/>
              <a:pathLst>
                <a:path w="5752" h="5752" extrusionOk="0">
                  <a:moveTo>
                    <a:pt x="2876" y="1"/>
                  </a:moveTo>
                  <a:lnTo>
                    <a:pt x="2594" y="32"/>
                  </a:lnTo>
                  <a:lnTo>
                    <a:pt x="2282" y="63"/>
                  </a:lnTo>
                  <a:lnTo>
                    <a:pt x="2032" y="126"/>
                  </a:lnTo>
                  <a:lnTo>
                    <a:pt x="1750" y="219"/>
                  </a:lnTo>
                  <a:lnTo>
                    <a:pt x="1500" y="344"/>
                  </a:lnTo>
                  <a:lnTo>
                    <a:pt x="1282" y="501"/>
                  </a:lnTo>
                  <a:lnTo>
                    <a:pt x="1032" y="657"/>
                  </a:lnTo>
                  <a:lnTo>
                    <a:pt x="844" y="845"/>
                  </a:lnTo>
                  <a:lnTo>
                    <a:pt x="656" y="1063"/>
                  </a:lnTo>
                  <a:lnTo>
                    <a:pt x="500"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0" y="4502"/>
                  </a:lnTo>
                  <a:lnTo>
                    <a:pt x="656" y="4721"/>
                  </a:lnTo>
                  <a:lnTo>
                    <a:pt x="844" y="4908"/>
                  </a:lnTo>
                  <a:lnTo>
                    <a:pt x="1032" y="5096"/>
                  </a:lnTo>
                  <a:lnTo>
                    <a:pt x="1282" y="5252"/>
                  </a:lnTo>
                  <a:lnTo>
                    <a:pt x="1500" y="5408"/>
                  </a:lnTo>
                  <a:lnTo>
                    <a:pt x="1750" y="5533"/>
                  </a:lnTo>
                  <a:lnTo>
                    <a:pt x="2032" y="5627"/>
                  </a:lnTo>
                  <a:lnTo>
                    <a:pt x="2282" y="5689"/>
                  </a:lnTo>
                  <a:lnTo>
                    <a:pt x="2594" y="5752"/>
                  </a:lnTo>
                  <a:lnTo>
                    <a:pt x="3157" y="5752"/>
                  </a:lnTo>
                  <a:lnTo>
                    <a:pt x="3470" y="5689"/>
                  </a:lnTo>
                  <a:lnTo>
                    <a:pt x="3720" y="5627"/>
                  </a:lnTo>
                  <a:lnTo>
                    <a:pt x="4001" y="5533"/>
                  </a:lnTo>
                  <a:lnTo>
                    <a:pt x="4251" y="5408"/>
                  </a:lnTo>
                  <a:lnTo>
                    <a:pt x="4470" y="5252"/>
                  </a:lnTo>
                  <a:lnTo>
                    <a:pt x="4720" y="5096"/>
                  </a:lnTo>
                  <a:lnTo>
                    <a:pt x="4907" y="4908"/>
                  </a:lnTo>
                  <a:lnTo>
                    <a:pt x="5095" y="4721"/>
                  </a:lnTo>
                  <a:lnTo>
                    <a:pt x="5251" y="4502"/>
                  </a:lnTo>
                  <a:lnTo>
                    <a:pt x="5408" y="4252"/>
                  </a:lnTo>
                  <a:lnTo>
                    <a:pt x="5533" y="4002"/>
                  </a:lnTo>
                  <a:lnTo>
                    <a:pt x="5626" y="3720"/>
                  </a:lnTo>
                  <a:lnTo>
                    <a:pt x="5689" y="3470"/>
                  </a:lnTo>
                  <a:lnTo>
                    <a:pt x="5751" y="3158"/>
                  </a:lnTo>
                  <a:lnTo>
                    <a:pt x="5751" y="2876"/>
                  </a:lnTo>
                  <a:lnTo>
                    <a:pt x="5751" y="2595"/>
                  </a:lnTo>
                  <a:lnTo>
                    <a:pt x="5689" y="2314"/>
                  </a:lnTo>
                  <a:lnTo>
                    <a:pt x="5626" y="2032"/>
                  </a:lnTo>
                  <a:lnTo>
                    <a:pt x="5533" y="1751"/>
                  </a:lnTo>
                  <a:lnTo>
                    <a:pt x="5408" y="1501"/>
                  </a:lnTo>
                  <a:lnTo>
                    <a:pt x="5251" y="1282"/>
                  </a:lnTo>
                  <a:lnTo>
                    <a:pt x="5095" y="1063"/>
                  </a:lnTo>
                  <a:lnTo>
                    <a:pt x="4907"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3;p29">
              <a:extLst>
                <a:ext uri="{FF2B5EF4-FFF2-40B4-BE49-F238E27FC236}">
                  <a16:creationId xmlns:a16="http://schemas.microsoft.com/office/drawing/2014/main" id="{BBCF53C3-3434-4BD4-B8FB-F1FFF2D631F9}"/>
                </a:ext>
              </a:extLst>
            </p:cNvPr>
            <p:cNvSpPr/>
            <p:nvPr/>
          </p:nvSpPr>
          <p:spPr>
            <a:xfrm>
              <a:off x="2988933" y="4164575"/>
              <a:ext cx="402329" cy="402341"/>
            </a:xfrm>
            <a:custGeom>
              <a:avLst/>
              <a:gdLst/>
              <a:ahLst/>
              <a:cxnLst/>
              <a:rect l="l" t="t" r="r" b="b"/>
              <a:pathLst>
                <a:path w="4815" h="4815" extrusionOk="0">
                  <a:moveTo>
                    <a:pt x="2158" y="0"/>
                  </a:moveTo>
                  <a:lnTo>
                    <a:pt x="1908" y="32"/>
                  </a:lnTo>
                  <a:lnTo>
                    <a:pt x="1689" y="94"/>
                  </a:lnTo>
                  <a:lnTo>
                    <a:pt x="1470" y="188"/>
                  </a:lnTo>
                  <a:lnTo>
                    <a:pt x="1251" y="282"/>
                  </a:lnTo>
                  <a:lnTo>
                    <a:pt x="1064" y="407"/>
                  </a:lnTo>
                  <a:lnTo>
                    <a:pt x="876" y="532"/>
                  </a:lnTo>
                  <a:lnTo>
                    <a:pt x="689" y="688"/>
                  </a:lnTo>
                  <a:lnTo>
                    <a:pt x="532" y="876"/>
                  </a:lnTo>
                  <a:lnTo>
                    <a:pt x="407" y="1063"/>
                  </a:lnTo>
                  <a:lnTo>
                    <a:pt x="282" y="1251"/>
                  </a:lnTo>
                  <a:lnTo>
                    <a:pt x="188" y="1470"/>
                  </a:lnTo>
                  <a:lnTo>
                    <a:pt x="95" y="1688"/>
                  </a:lnTo>
                  <a:lnTo>
                    <a:pt x="32" y="1938"/>
                  </a:lnTo>
                  <a:lnTo>
                    <a:pt x="1" y="2157"/>
                  </a:lnTo>
                  <a:lnTo>
                    <a:pt x="1" y="2407"/>
                  </a:lnTo>
                  <a:lnTo>
                    <a:pt x="1" y="2657"/>
                  </a:lnTo>
                  <a:lnTo>
                    <a:pt x="32" y="2907"/>
                  </a:lnTo>
                  <a:lnTo>
                    <a:pt x="95" y="3126"/>
                  </a:lnTo>
                  <a:lnTo>
                    <a:pt x="188" y="3345"/>
                  </a:lnTo>
                  <a:lnTo>
                    <a:pt x="282" y="3564"/>
                  </a:lnTo>
                  <a:lnTo>
                    <a:pt x="407" y="3751"/>
                  </a:lnTo>
                  <a:lnTo>
                    <a:pt x="532" y="3939"/>
                  </a:lnTo>
                  <a:lnTo>
                    <a:pt x="689" y="4126"/>
                  </a:lnTo>
                  <a:lnTo>
                    <a:pt x="876" y="4283"/>
                  </a:lnTo>
                  <a:lnTo>
                    <a:pt x="1064" y="4408"/>
                  </a:lnTo>
                  <a:lnTo>
                    <a:pt x="1251" y="4533"/>
                  </a:lnTo>
                  <a:lnTo>
                    <a:pt x="1470" y="4627"/>
                  </a:lnTo>
                  <a:lnTo>
                    <a:pt x="1689" y="4720"/>
                  </a:lnTo>
                  <a:lnTo>
                    <a:pt x="1908" y="4783"/>
                  </a:lnTo>
                  <a:lnTo>
                    <a:pt x="2158" y="4814"/>
                  </a:lnTo>
                  <a:lnTo>
                    <a:pt x="2658" y="4814"/>
                  </a:lnTo>
                  <a:lnTo>
                    <a:pt x="2908" y="4783"/>
                  </a:lnTo>
                  <a:lnTo>
                    <a:pt x="3127" y="4720"/>
                  </a:lnTo>
                  <a:lnTo>
                    <a:pt x="3345" y="4627"/>
                  </a:lnTo>
                  <a:lnTo>
                    <a:pt x="3564" y="4533"/>
                  </a:lnTo>
                  <a:lnTo>
                    <a:pt x="3752" y="4408"/>
                  </a:lnTo>
                  <a:lnTo>
                    <a:pt x="3939" y="4283"/>
                  </a:lnTo>
                  <a:lnTo>
                    <a:pt x="4127" y="4126"/>
                  </a:lnTo>
                  <a:lnTo>
                    <a:pt x="4283" y="3939"/>
                  </a:lnTo>
                  <a:lnTo>
                    <a:pt x="4408" y="3751"/>
                  </a:lnTo>
                  <a:lnTo>
                    <a:pt x="4533" y="3564"/>
                  </a:lnTo>
                  <a:lnTo>
                    <a:pt x="4627" y="3345"/>
                  </a:lnTo>
                  <a:lnTo>
                    <a:pt x="4721" y="3126"/>
                  </a:lnTo>
                  <a:lnTo>
                    <a:pt x="4783" y="2907"/>
                  </a:lnTo>
                  <a:lnTo>
                    <a:pt x="4815" y="2657"/>
                  </a:lnTo>
                  <a:lnTo>
                    <a:pt x="4815" y="2407"/>
                  </a:lnTo>
                  <a:lnTo>
                    <a:pt x="4815" y="2157"/>
                  </a:lnTo>
                  <a:lnTo>
                    <a:pt x="4783" y="1938"/>
                  </a:lnTo>
                  <a:lnTo>
                    <a:pt x="4721" y="1688"/>
                  </a:lnTo>
                  <a:lnTo>
                    <a:pt x="4627" y="1470"/>
                  </a:lnTo>
                  <a:lnTo>
                    <a:pt x="4533" y="1251"/>
                  </a:lnTo>
                  <a:lnTo>
                    <a:pt x="4408" y="1063"/>
                  </a:lnTo>
                  <a:lnTo>
                    <a:pt x="4283" y="876"/>
                  </a:lnTo>
                  <a:lnTo>
                    <a:pt x="4127" y="688"/>
                  </a:lnTo>
                  <a:lnTo>
                    <a:pt x="3939" y="532"/>
                  </a:lnTo>
                  <a:lnTo>
                    <a:pt x="3752" y="407"/>
                  </a:lnTo>
                  <a:lnTo>
                    <a:pt x="3564" y="282"/>
                  </a:lnTo>
                  <a:lnTo>
                    <a:pt x="3345" y="188"/>
                  </a:lnTo>
                  <a:lnTo>
                    <a:pt x="3127" y="94"/>
                  </a:lnTo>
                  <a:lnTo>
                    <a:pt x="2908" y="32"/>
                  </a:lnTo>
                  <a:lnTo>
                    <a:pt x="2658"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4;p29">
              <a:extLst>
                <a:ext uri="{FF2B5EF4-FFF2-40B4-BE49-F238E27FC236}">
                  <a16:creationId xmlns:a16="http://schemas.microsoft.com/office/drawing/2014/main" id="{47AC6ABC-B6E9-4DAC-A519-8CF46A7A0ADB}"/>
                </a:ext>
              </a:extLst>
            </p:cNvPr>
            <p:cNvSpPr/>
            <p:nvPr/>
          </p:nvSpPr>
          <p:spPr>
            <a:xfrm>
              <a:off x="3062130" y="4195910"/>
              <a:ext cx="130684" cy="138542"/>
            </a:xfrm>
            <a:custGeom>
              <a:avLst/>
              <a:gdLst/>
              <a:ahLst/>
              <a:cxnLst/>
              <a:rect l="l" t="t" r="r" b="b"/>
              <a:pathLst>
                <a:path w="1564" h="1658" extrusionOk="0">
                  <a:moveTo>
                    <a:pt x="625"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0" y="1626"/>
                  </a:lnTo>
                  <a:lnTo>
                    <a:pt x="1094" y="1657"/>
                  </a:lnTo>
                  <a:lnTo>
                    <a:pt x="1219" y="1657"/>
                  </a:lnTo>
                  <a:lnTo>
                    <a:pt x="1313" y="1626"/>
                  </a:lnTo>
                  <a:lnTo>
                    <a:pt x="1375" y="1595"/>
                  </a:lnTo>
                  <a:lnTo>
                    <a:pt x="1438" y="1563"/>
                  </a:lnTo>
                  <a:lnTo>
                    <a:pt x="1501" y="1501"/>
                  </a:lnTo>
                  <a:lnTo>
                    <a:pt x="1532" y="1438"/>
                  </a:lnTo>
                  <a:lnTo>
                    <a:pt x="1563" y="1345"/>
                  </a:lnTo>
                  <a:lnTo>
                    <a:pt x="1563" y="1282"/>
                  </a:lnTo>
                  <a:lnTo>
                    <a:pt x="1563" y="1188"/>
                  </a:lnTo>
                  <a:lnTo>
                    <a:pt x="1313" y="469"/>
                  </a:lnTo>
                  <a:lnTo>
                    <a:pt x="1250"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5;p29">
              <a:extLst>
                <a:ext uri="{FF2B5EF4-FFF2-40B4-BE49-F238E27FC236}">
                  <a16:creationId xmlns:a16="http://schemas.microsoft.com/office/drawing/2014/main" id="{A1A317FE-67DD-4F2F-8BE2-BEC2ECE74FBD}"/>
                </a:ext>
              </a:extLst>
            </p:cNvPr>
            <p:cNvSpPr/>
            <p:nvPr/>
          </p:nvSpPr>
          <p:spPr>
            <a:xfrm>
              <a:off x="3002051" y="4342140"/>
              <a:ext cx="148899" cy="112472"/>
            </a:xfrm>
            <a:custGeom>
              <a:avLst/>
              <a:gdLst/>
              <a:ahLst/>
              <a:cxnLst/>
              <a:rect l="l" t="t" r="r" b="b"/>
              <a:pathLst>
                <a:path w="1782" h="1346" extrusionOk="0">
                  <a:moveTo>
                    <a:pt x="532" y="1"/>
                  </a:moveTo>
                  <a:lnTo>
                    <a:pt x="375" y="64"/>
                  </a:lnTo>
                  <a:lnTo>
                    <a:pt x="250" y="126"/>
                  </a:lnTo>
                  <a:lnTo>
                    <a:pt x="157" y="251"/>
                  </a:lnTo>
                  <a:lnTo>
                    <a:pt x="63" y="345"/>
                  </a:lnTo>
                  <a:lnTo>
                    <a:pt x="31" y="501"/>
                  </a:lnTo>
                  <a:lnTo>
                    <a:pt x="0" y="657"/>
                  </a:lnTo>
                  <a:lnTo>
                    <a:pt x="0" y="782"/>
                  </a:lnTo>
                  <a:lnTo>
                    <a:pt x="63" y="970"/>
                  </a:lnTo>
                  <a:lnTo>
                    <a:pt x="188" y="1126"/>
                  </a:lnTo>
                  <a:lnTo>
                    <a:pt x="313" y="1251"/>
                  </a:lnTo>
                  <a:lnTo>
                    <a:pt x="469" y="1314"/>
                  </a:lnTo>
                  <a:lnTo>
                    <a:pt x="625" y="1345"/>
                  </a:lnTo>
                  <a:lnTo>
                    <a:pt x="813" y="1345"/>
                  </a:lnTo>
                  <a:lnTo>
                    <a:pt x="969" y="1283"/>
                  </a:lnTo>
                  <a:lnTo>
                    <a:pt x="1125" y="1158"/>
                  </a:lnTo>
                  <a:lnTo>
                    <a:pt x="1626" y="720"/>
                  </a:lnTo>
                  <a:lnTo>
                    <a:pt x="1688" y="657"/>
                  </a:lnTo>
                  <a:lnTo>
                    <a:pt x="1719" y="564"/>
                  </a:lnTo>
                  <a:lnTo>
                    <a:pt x="1751" y="439"/>
                  </a:lnTo>
                  <a:lnTo>
                    <a:pt x="1782" y="376"/>
                  </a:lnTo>
                  <a:lnTo>
                    <a:pt x="1782" y="282"/>
                  </a:lnTo>
                  <a:lnTo>
                    <a:pt x="1751" y="189"/>
                  </a:lnTo>
                  <a:lnTo>
                    <a:pt x="1719" y="126"/>
                  </a:lnTo>
                  <a:lnTo>
                    <a:pt x="1657" y="64"/>
                  </a:lnTo>
                  <a:lnTo>
                    <a:pt x="1594" y="32"/>
                  </a:lnTo>
                  <a:lnTo>
                    <a:pt x="150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6;p29">
              <a:extLst>
                <a:ext uri="{FF2B5EF4-FFF2-40B4-BE49-F238E27FC236}">
                  <a16:creationId xmlns:a16="http://schemas.microsoft.com/office/drawing/2014/main" id="{59F01D3C-1B84-4D4C-81C1-3176625062BE}"/>
                </a:ext>
              </a:extLst>
            </p:cNvPr>
            <p:cNvSpPr/>
            <p:nvPr/>
          </p:nvSpPr>
          <p:spPr>
            <a:xfrm>
              <a:off x="3122209" y="4402220"/>
              <a:ext cx="112385" cy="154252"/>
            </a:xfrm>
            <a:custGeom>
              <a:avLst/>
              <a:gdLst/>
              <a:ahLst/>
              <a:cxnLst/>
              <a:rect l="l" t="t" r="r" b="b"/>
              <a:pathLst>
                <a:path w="1345" h="1846" extrusionOk="0">
                  <a:moveTo>
                    <a:pt x="500" y="1"/>
                  </a:moveTo>
                  <a:lnTo>
                    <a:pt x="406" y="32"/>
                  </a:lnTo>
                  <a:lnTo>
                    <a:pt x="344" y="95"/>
                  </a:lnTo>
                  <a:lnTo>
                    <a:pt x="281" y="157"/>
                  </a:lnTo>
                  <a:lnTo>
                    <a:pt x="250" y="251"/>
                  </a:lnTo>
                  <a:lnTo>
                    <a:pt x="31" y="939"/>
                  </a:lnTo>
                  <a:lnTo>
                    <a:pt x="0" y="1095"/>
                  </a:lnTo>
                  <a:lnTo>
                    <a:pt x="0" y="1251"/>
                  </a:lnTo>
                  <a:lnTo>
                    <a:pt x="31"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282" y="876"/>
                  </a:lnTo>
                  <a:lnTo>
                    <a:pt x="1000"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7;p29">
              <a:extLst>
                <a:ext uri="{FF2B5EF4-FFF2-40B4-BE49-F238E27FC236}">
                  <a16:creationId xmlns:a16="http://schemas.microsoft.com/office/drawing/2014/main" id="{64442355-7B84-4FD7-92AF-CD3BBF90EE66}"/>
                </a:ext>
              </a:extLst>
            </p:cNvPr>
            <p:cNvSpPr/>
            <p:nvPr/>
          </p:nvSpPr>
          <p:spPr>
            <a:xfrm>
              <a:off x="3216213" y="4360440"/>
              <a:ext cx="151573" cy="112388"/>
            </a:xfrm>
            <a:custGeom>
              <a:avLst/>
              <a:gdLst/>
              <a:ahLst/>
              <a:cxnLst/>
              <a:rect l="l" t="t" r="r" b="b"/>
              <a:pathLst>
                <a:path w="1814" h="1345" extrusionOk="0">
                  <a:moveTo>
                    <a:pt x="1063" y="1"/>
                  </a:moveTo>
                  <a:lnTo>
                    <a:pt x="407" y="63"/>
                  </a:lnTo>
                  <a:lnTo>
                    <a:pt x="313" y="95"/>
                  </a:lnTo>
                  <a:lnTo>
                    <a:pt x="250" y="126"/>
                  </a:lnTo>
                  <a:lnTo>
                    <a:pt x="125" y="220"/>
                  </a:lnTo>
                  <a:lnTo>
                    <a:pt x="63" y="282"/>
                  </a:lnTo>
                  <a:lnTo>
                    <a:pt x="32" y="345"/>
                  </a:lnTo>
                  <a:lnTo>
                    <a:pt x="0" y="407"/>
                  </a:lnTo>
                  <a:lnTo>
                    <a:pt x="0" y="501"/>
                  </a:lnTo>
                  <a:lnTo>
                    <a:pt x="0" y="563"/>
                  </a:lnTo>
                  <a:lnTo>
                    <a:pt x="32" y="657"/>
                  </a:lnTo>
                  <a:lnTo>
                    <a:pt x="63" y="720"/>
                  </a:lnTo>
                  <a:lnTo>
                    <a:pt x="125" y="782"/>
                  </a:lnTo>
                  <a:lnTo>
                    <a:pt x="751" y="1220"/>
                  </a:lnTo>
                  <a:lnTo>
                    <a:pt x="876" y="1282"/>
                  </a:lnTo>
                  <a:lnTo>
                    <a:pt x="1032" y="1345"/>
                  </a:lnTo>
                  <a:lnTo>
                    <a:pt x="1188" y="1345"/>
                  </a:lnTo>
                  <a:lnTo>
                    <a:pt x="1313" y="1314"/>
                  </a:lnTo>
                  <a:lnTo>
                    <a:pt x="1469" y="1282"/>
                  </a:lnTo>
                  <a:lnTo>
                    <a:pt x="1563" y="1189"/>
                  </a:lnTo>
                  <a:lnTo>
                    <a:pt x="1688" y="1095"/>
                  </a:lnTo>
                  <a:lnTo>
                    <a:pt x="1751" y="970"/>
                  </a:lnTo>
                  <a:lnTo>
                    <a:pt x="1813" y="782"/>
                  </a:lnTo>
                  <a:lnTo>
                    <a:pt x="1813" y="595"/>
                  </a:lnTo>
                  <a:lnTo>
                    <a:pt x="1782" y="438"/>
                  </a:lnTo>
                  <a:lnTo>
                    <a:pt x="1688" y="282"/>
                  </a:lnTo>
                  <a:lnTo>
                    <a:pt x="1594" y="157"/>
                  </a:lnTo>
                  <a:lnTo>
                    <a:pt x="1438"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p29">
              <a:extLst>
                <a:ext uri="{FF2B5EF4-FFF2-40B4-BE49-F238E27FC236}">
                  <a16:creationId xmlns:a16="http://schemas.microsoft.com/office/drawing/2014/main" id="{E4945E9A-50F7-47F2-9196-642B8C829566}"/>
                </a:ext>
              </a:extLst>
            </p:cNvPr>
            <p:cNvSpPr/>
            <p:nvPr/>
          </p:nvSpPr>
          <p:spPr>
            <a:xfrm>
              <a:off x="3208359" y="4206355"/>
              <a:ext cx="122830" cy="146397"/>
            </a:xfrm>
            <a:custGeom>
              <a:avLst/>
              <a:gdLst/>
              <a:ahLst/>
              <a:cxnLst/>
              <a:rect l="l" t="t" r="r" b="b"/>
              <a:pathLst>
                <a:path w="1470" h="1752" extrusionOk="0">
                  <a:moveTo>
                    <a:pt x="751" y="1"/>
                  </a:moveTo>
                  <a:lnTo>
                    <a:pt x="594" y="32"/>
                  </a:lnTo>
                  <a:lnTo>
                    <a:pt x="438" y="126"/>
                  </a:lnTo>
                  <a:lnTo>
                    <a:pt x="282" y="219"/>
                  </a:lnTo>
                  <a:lnTo>
                    <a:pt x="188" y="376"/>
                  </a:lnTo>
                  <a:lnTo>
                    <a:pt x="126" y="563"/>
                  </a:lnTo>
                  <a:lnTo>
                    <a:pt x="1" y="1220"/>
                  </a:lnTo>
                  <a:lnTo>
                    <a:pt x="1" y="1313"/>
                  </a:lnTo>
                  <a:lnTo>
                    <a:pt x="1" y="1376"/>
                  </a:lnTo>
                  <a:lnTo>
                    <a:pt x="32" y="1501"/>
                  </a:lnTo>
                  <a:lnTo>
                    <a:pt x="63" y="1595"/>
                  </a:lnTo>
                  <a:lnTo>
                    <a:pt x="126" y="1657"/>
                  </a:lnTo>
                  <a:lnTo>
                    <a:pt x="188" y="1689"/>
                  </a:lnTo>
                  <a:lnTo>
                    <a:pt x="282" y="1720"/>
                  </a:lnTo>
                  <a:lnTo>
                    <a:pt x="344" y="1751"/>
                  </a:lnTo>
                  <a:lnTo>
                    <a:pt x="438" y="1751"/>
                  </a:lnTo>
                  <a:lnTo>
                    <a:pt x="501" y="1720"/>
                  </a:lnTo>
                  <a:lnTo>
                    <a:pt x="594" y="1689"/>
                  </a:lnTo>
                  <a:lnTo>
                    <a:pt x="1188" y="1251"/>
                  </a:lnTo>
                  <a:lnTo>
                    <a:pt x="1313" y="1126"/>
                  </a:lnTo>
                  <a:lnTo>
                    <a:pt x="1407" y="1001"/>
                  </a:lnTo>
                  <a:lnTo>
                    <a:pt x="1438" y="876"/>
                  </a:lnTo>
                  <a:lnTo>
                    <a:pt x="1470" y="720"/>
                  </a:lnTo>
                  <a:lnTo>
                    <a:pt x="1470" y="595"/>
                  </a:lnTo>
                  <a:lnTo>
                    <a:pt x="1438" y="438"/>
                  </a:lnTo>
                  <a:lnTo>
                    <a:pt x="1345" y="313"/>
                  </a:lnTo>
                  <a:lnTo>
                    <a:pt x="1251" y="188"/>
                  </a:lnTo>
                  <a:lnTo>
                    <a:pt x="1095" y="94"/>
                  </a:lnTo>
                  <a:lnTo>
                    <a:pt x="938"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9;p29">
              <a:extLst>
                <a:ext uri="{FF2B5EF4-FFF2-40B4-BE49-F238E27FC236}">
                  <a16:creationId xmlns:a16="http://schemas.microsoft.com/office/drawing/2014/main" id="{433FC346-945D-40B2-863A-EAACC42A5D99}"/>
                </a:ext>
              </a:extLst>
            </p:cNvPr>
            <p:cNvSpPr/>
            <p:nvPr/>
          </p:nvSpPr>
          <p:spPr>
            <a:xfrm>
              <a:off x="3166579" y="4344814"/>
              <a:ext cx="44453" cy="44454"/>
            </a:xfrm>
            <a:custGeom>
              <a:avLst/>
              <a:gdLst/>
              <a:ahLst/>
              <a:cxnLst/>
              <a:rect l="l" t="t" r="r" b="b"/>
              <a:pathLst>
                <a:path w="532" h="532" extrusionOk="0">
                  <a:moveTo>
                    <a:pt x="282" y="0"/>
                  </a:moveTo>
                  <a:lnTo>
                    <a:pt x="157" y="32"/>
                  </a:lnTo>
                  <a:lnTo>
                    <a:pt x="94" y="94"/>
                  </a:lnTo>
                  <a:lnTo>
                    <a:pt x="32" y="157"/>
                  </a:lnTo>
                  <a:lnTo>
                    <a:pt x="0" y="282"/>
                  </a:lnTo>
                  <a:lnTo>
                    <a:pt x="32" y="375"/>
                  </a:lnTo>
                  <a:lnTo>
                    <a:pt x="94" y="469"/>
                  </a:lnTo>
                  <a:lnTo>
                    <a:pt x="157" y="532"/>
                  </a:lnTo>
                  <a:lnTo>
                    <a:pt x="376" y="532"/>
                  </a:lnTo>
                  <a:lnTo>
                    <a:pt x="469" y="469"/>
                  </a:lnTo>
                  <a:lnTo>
                    <a:pt x="501" y="375"/>
                  </a:lnTo>
                  <a:lnTo>
                    <a:pt x="532" y="282"/>
                  </a:lnTo>
                  <a:lnTo>
                    <a:pt x="501" y="157"/>
                  </a:lnTo>
                  <a:lnTo>
                    <a:pt x="469"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0;p29">
              <a:extLst>
                <a:ext uri="{FF2B5EF4-FFF2-40B4-BE49-F238E27FC236}">
                  <a16:creationId xmlns:a16="http://schemas.microsoft.com/office/drawing/2014/main" id="{3DBD4473-9231-4140-8AC3-F720CA22918F}"/>
                </a:ext>
              </a:extLst>
            </p:cNvPr>
            <p:cNvSpPr/>
            <p:nvPr/>
          </p:nvSpPr>
          <p:spPr>
            <a:xfrm>
              <a:off x="4336657" y="4067897"/>
              <a:ext cx="595598" cy="595616"/>
            </a:xfrm>
            <a:custGeom>
              <a:avLst/>
              <a:gdLst/>
              <a:ahLst/>
              <a:cxnLst/>
              <a:rect l="l" t="t" r="r" b="b"/>
              <a:pathLst>
                <a:path w="7128" h="7128" extrusionOk="0">
                  <a:moveTo>
                    <a:pt x="3564" y="1"/>
                  </a:moveTo>
                  <a:lnTo>
                    <a:pt x="3189" y="32"/>
                  </a:lnTo>
                  <a:lnTo>
                    <a:pt x="2845" y="95"/>
                  </a:lnTo>
                  <a:lnTo>
                    <a:pt x="2501" y="157"/>
                  </a:lnTo>
                  <a:lnTo>
                    <a:pt x="2189" y="282"/>
                  </a:lnTo>
                  <a:lnTo>
                    <a:pt x="1876" y="439"/>
                  </a:lnTo>
                  <a:lnTo>
                    <a:pt x="1564" y="626"/>
                  </a:lnTo>
                  <a:lnTo>
                    <a:pt x="1314" y="814"/>
                  </a:lnTo>
                  <a:lnTo>
                    <a:pt x="1063" y="1064"/>
                  </a:lnTo>
                  <a:lnTo>
                    <a:pt x="813" y="1314"/>
                  </a:lnTo>
                  <a:lnTo>
                    <a:pt x="626" y="1595"/>
                  </a:lnTo>
                  <a:lnTo>
                    <a:pt x="438" y="1876"/>
                  </a:lnTo>
                  <a:lnTo>
                    <a:pt x="282" y="2189"/>
                  </a:lnTo>
                  <a:lnTo>
                    <a:pt x="157" y="2502"/>
                  </a:lnTo>
                  <a:lnTo>
                    <a:pt x="95" y="2845"/>
                  </a:lnTo>
                  <a:lnTo>
                    <a:pt x="32" y="3189"/>
                  </a:lnTo>
                  <a:lnTo>
                    <a:pt x="1" y="3564"/>
                  </a:lnTo>
                  <a:lnTo>
                    <a:pt x="32" y="3939"/>
                  </a:lnTo>
                  <a:lnTo>
                    <a:pt x="95" y="4283"/>
                  </a:lnTo>
                  <a:lnTo>
                    <a:pt x="157" y="4627"/>
                  </a:lnTo>
                  <a:lnTo>
                    <a:pt x="282" y="4940"/>
                  </a:lnTo>
                  <a:lnTo>
                    <a:pt x="438" y="5252"/>
                  </a:lnTo>
                  <a:lnTo>
                    <a:pt x="626" y="5565"/>
                  </a:lnTo>
                  <a:lnTo>
                    <a:pt x="813" y="5815"/>
                  </a:lnTo>
                  <a:lnTo>
                    <a:pt x="1063" y="6065"/>
                  </a:lnTo>
                  <a:lnTo>
                    <a:pt x="1314" y="6315"/>
                  </a:lnTo>
                  <a:lnTo>
                    <a:pt x="1564" y="6503"/>
                  </a:lnTo>
                  <a:lnTo>
                    <a:pt x="1876" y="6690"/>
                  </a:lnTo>
                  <a:lnTo>
                    <a:pt x="2189" y="6846"/>
                  </a:lnTo>
                  <a:lnTo>
                    <a:pt x="2501" y="6971"/>
                  </a:lnTo>
                  <a:lnTo>
                    <a:pt x="2845" y="7065"/>
                  </a:lnTo>
                  <a:lnTo>
                    <a:pt x="3189" y="7096"/>
                  </a:lnTo>
                  <a:lnTo>
                    <a:pt x="3564" y="7128"/>
                  </a:lnTo>
                  <a:lnTo>
                    <a:pt x="3939" y="7096"/>
                  </a:lnTo>
                  <a:lnTo>
                    <a:pt x="4283" y="7065"/>
                  </a:lnTo>
                  <a:lnTo>
                    <a:pt x="4627" y="6971"/>
                  </a:lnTo>
                  <a:lnTo>
                    <a:pt x="4939" y="6846"/>
                  </a:lnTo>
                  <a:lnTo>
                    <a:pt x="5252" y="6690"/>
                  </a:lnTo>
                  <a:lnTo>
                    <a:pt x="5565" y="6503"/>
                  </a:lnTo>
                  <a:lnTo>
                    <a:pt x="5815" y="6315"/>
                  </a:lnTo>
                  <a:lnTo>
                    <a:pt x="6065" y="6065"/>
                  </a:lnTo>
                  <a:lnTo>
                    <a:pt x="6315" y="5815"/>
                  </a:lnTo>
                  <a:lnTo>
                    <a:pt x="6502" y="5565"/>
                  </a:lnTo>
                  <a:lnTo>
                    <a:pt x="6690" y="5252"/>
                  </a:lnTo>
                  <a:lnTo>
                    <a:pt x="6846" y="4940"/>
                  </a:lnTo>
                  <a:lnTo>
                    <a:pt x="6971" y="4627"/>
                  </a:lnTo>
                  <a:lnTo>
                    <a:pt x="7034" y="4283"/>
                  </a:lnTo>
                  <a:lnTo>
                    <a:pt x="7096" y="3939"/>
                  </a:lnTo>
                  <a:lnTo>
                    <a:pt x="7127" y="3564"/>
                  </a:lnTo>
                  <a:lnTo>
                    <a:pt x="7096" y="3189"/>
                  </a:lnTo>
                  <a:lnTo>
                    <a:pt x="7034" y="2845"/>
                  </a:lnTo>
                  <a:lnTo>
                    <a:pt x="6971" y="2502"/>
                  </a:lnTo>
                  <a:lnTo>
                    <a:pt x="6846" y="2189"/>
                  </a:lnTo>
                  <a:lnTo>
                    <a:pt x="6690" y="1876"/>
                  </a:lnTo>
                  <a:lnTo>
                    <a:pt x="6502" y="1595"/>
                  </a:lnTo>
                  <a:lnTo>
                    <a:pt x="6315" y="1314"/>
                  </a:lnTo>
                  <a:lnTo>
                    <a:pt x="6065" y="1064"/>
                  </a:lnTo>
                  <a:lnTo>
                    <a:pt x="5815" y="814"/>
                  </a:lnTo>
                  <a:lnTo>
                    <a:pt x="5565"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1;p29">
              <a:extLst>
                <a:ext uri="{FF2B5EF4-FFF2-40B4-BE49-F238E27FC236}">
                  <a16:creationId xmlns:a16="http://schemas.microsoft.com/office/drawing/2014/main" id="{816A45C4-D628-4F05-8AC2-81D038D33B0B}"/>
                </a:ext>
              </a:extLst>
            </p:cNvPr>
            <p:cNvSpPr/>
            <p:nvPr/>
          </p:nvSpPr>
          <p:spPr>
            <a:xfrm>
              <a:off x="4394145" y="4125386"/>
              <a:ext cx="480623" cy="480637"/>
            </a:xfrm>
            <a:custGeom>
              <a:avLst/>
              <a:gdLst/>
              <a:ahLst/>
              <a:cxnLst/>
              <a:rect l="l" t="t" r="r" b="b"/>
              <a:pathLst>
                <a:path w="5752" h="5752" extrusionOk="0">
                  <a:moveTo>
                    <a:pt x="2876" y="1"/>
                  </a:moveTo>
                  <a:lnTo>
                    <a:pt x="2595" y="32"/>
                  </a:lnTo>
                  <a:lnTo>
                    <a:pt x="2282" y="63"/>
                  </a:lnTo>
                  <a:lnTo>
                    <a:pt x="2032" y="126"/>
                  </a:lnTo>
                  <a:lnTo>
                    <a:pt x="1751" y="219"/>
                  </a:lnTo>
                  <a:lnTo>
                    <a:pt x="1501" y="344"/>
                  </a:lnTo>
                  <a:lnTo>
                    <a:pt x="1282" y="501"/>
                  </a:lnTo>
                  <a:lnTo>
                    <a:pt x="1032" y="657"/>
                  </a:lnTo>
                  <a:lnTo>
                    <a:pt x="844" y="845"/>
                  </a:lnTo>
                  <a:lnTo>
                    <a:pt x="657" y="1063"/>
                  </a:lnTo>
                  <a:lnTo>
                    <a:pt x="501"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1" y="4502"/>
                  </a:lnTo>
                  <a:lnTo>
                    <a:pt x="657" y="4721"/>
                  </a:lnTo>
                  <a:lnTo>
                    <a:pt x="844" y="4908"/>
                  </a:lnTo>
                  <a:lnTo>
                    <a:pt x="1032" y="5096"/>
                  </a:lnTo>
                  <a:lnTo>
                    <a:pt x="1282" y="5252"/>
                  </a:lnTo>
                  <a:lnTo>
                    <a:pt x="1501" y="5408"/>
                  </a:lnTo>
                  <a:lnTo>
                    <a:pt x="1751" y="5533"/>
                  </a:lnTo>
                  <a:lnTo>
                    <a:pt x="2032" y="5627"/>
                  </a:lnTo>
                  <a:lnTo>
                    <a:pt x="2282" y="5689"/>
                  </a:lnTo>
                  <a:lnTo>
                    <a:pt x="2595" y="5752"/>
                  </a:lnTo>
                  <a:lnTo>
                    <a:pt x="3157" y="5752"/>
                  </a:lnTo>
                  <a:lnTo>
                    <a:pt x="3470" y="5689"/>
                  </a:lnTo>
                  <a:lnTo>
                    <a:pt x="3720" y="5627"/>
                  </a:lnTo>
                  <a:lnTo>
                    <a:pt x="4001" y="5533"/>
                  </a:lnTo>
                  <a:lnTo>
                    <a:pt x="4251" y="5408"/>
                  </a:lnTo>
                  <a:lnTo>
                    <a:pt x="4470" y="5252"/>
                  </a:lnTo>
                  <a:lnTo>
                    <a:pt x="4720" y="5096"/>
                  </a:lnTo>
                  <a:lnTo>
                    <a:pt x="4908" y="4908"/>
                  </a:lnTo>
                  <a:lnTo>
                    <a:pt x="5095" y="4721"/>
                  </a:lnTo>
                  <a:lnTo>
                    <a:pt x="5252" y="4502"/>
                  </a:lnTo>
                  <a:lnTo>
                    <a:pt x="5408" y="4252"/>
                  </a:lnTo>
                  <a:lnTo>
                    <a:pt x="5533" y="4002"/>
                  </a:lnTo>
                  <a:lnTo>
                    <a:pt x="5627" y="3720"/>
                  </a:lnTo>
                  <a:lnTo>
                    <a:pt x="5689" y="3470"/>
                  </a:lnTo>
                  <a:lnTo>
                    <a:pt x="5752" y="3158"/>
                  </a:lnTo>
                  <a:lnTo>
                    <a:pt x="5752" y="2876"/>
                  </a:lnTo>
                  <a:lnTo>
                    <a:pt x="5752" y="2595"/>
                  </a:lnTo>
                  <a:lnTo>
                    <a:pt x="5689" y="2314"/>
                  </a:lnTo>
                  <a:lnTo>
                    <a:pt x="5627" y="2032"/>
                  </a:lnTo>
                  <a:lnTo>
                    <a:pt x="5533" y="1751"/>
                  </a:lnTo>
                  <a:lnTo>
                    <a:pt x="5408" y="1501"/>
                  </a:lnTo>
                  <a:lnTo>
                    <a:pt x="5252" y="1282"/>
                  </a:lnTo>
                  <a:lnTo>
                    <a:pt x="5095" y="1063"/>
                  </a:lnTo>
                  <a:lnTo>
                    <a:pt x="4908"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2;p29">
              <a:extLst>
                <a:ext uri="{FF2B5EF4-FFF2-40B4-BE49-F238E27FC236}">
                  <a16:creationId xmlns:a16="http://schemas.microsoft.com/office/drawing/2014/main" id="{000073C8-7DC0-422E-84EF-3F7AD3C716D3}"/>
                </a:ext>
              </a:extLst>
            </p:cNvPr>
            <p:cNvSpPr/>
            <p:nvPr/>
          </p:nvSpPr>
          <p:spPr>
            <a:xfrm>
              <a:off x="4433334" y="4164575"/>
              <a:ext cx="402246" cy="402341"/>
            </a:xfrm>
            <a:custGeom>
              <a:avLst/>
              <a:gdLst/>
              <a:ahLst/>
              <a:cxnLst/>
              <a:rect l="l" t="t" r="r" b="b"/>
              <a:pathLst>
                <a:path w="4814" h="4815" extrusionOk="0">
                  <a:moveTo>
                    <a:pt x="2157" y="0"/>
                  </a:moveTo>
                  <a:lnTo>
                    <a:pt x="1907" y="32"/>
                  </a:lnTo>
                  <a:lnTo>
                    <a:pt x="1688" y="94"/>
                  </a:lnTo>
                  <a:lnTo>
                    <a:pt x="1469" y="188"/>
                  </a:lnTo>
                  <a:lnTo>
                    <a:pt x="1251" y="282"/>
                  </a:lnTo>
                  <a:lnTo>
                    <a:pt x="1063" y="407"/>
                  </a:lnTo>
                  <a:lnTo>
                    <a:pt x="875" y="532"/>
                  </a:lnTo>
                  <a:lnTo>
                    <a:pt x="688" y="688"/>
                  </a:lnTo>
                  <a:lnTo>
                    <a:pt x="532" y="876"/>
                  </a:lnTo>
                  <a:lnTo>
                    <a:pt x="407" y="1063"/>
                  </a:lnTo>
                  <a:lnTo>
                    <a:pt x="282" y="1251"/>
                  </a:lnTo>
                  <a:lnTo>
                    <a:pt x="188" y="1470"/>
                  </a:lnTo>
                  <a:lnTo>
                    <a:pt x="94" y="1688"/>
                  </a:lnTo>
                  <a:lnTo>
                    <a:pt x="32" y="1938"/>
                  </a:lnTo>
                  <a:lnTo>
                    <a:pt x="0" y="2157"/>
                  </a:lnTo>
                  <a:lnTo>
                    <a:pt x="0" y="2407"/>
                  </a:lnTo>
                  <a:lnTo>
                    <a:pt x="0" y="2657"/>
                  </a:lnTo>
                  <a:lnTo>
                    <a:pt x="32" y="2907"/>
                  </a:lnTo>
                  <a:lnTo>
                    <a:pt x="94" y="3126"/>
                  </a:lnTo>
                  <a:lnTo>
                    <a:pt x="188" y="3345"/>
                  </a:lnTo>
                  <a:lnTo>
                    <a:pt x="282" y="3564"/>
                  </a:lnTo>
                  <a:lnTo>
                    <a:pt x="407" y="3751"/>
                  </a:lnTo>
                  <a:lnTo>
                    <a:pt x="532" y="3939"/>
                  </a:lnTo>
                  <a:lnTo>
                    <a:pt x="688" y="4126"/>
                  </a:lnTo>
                  <a:lnTo>
                    <a:pt x="875" y="4283"/>
                  </a:lnTo>
                  <a:lnTo>
                    <a:pt x="1063" y="4408"/>
                  </a:lnTo>
                  <a:lnTo>
                    <a:pt x="1251" y="4533"/>
                  </a:lnTo>
                  <a:lnTo>
                    <a:pt x="1469" y="4627"/>
                  </a:lnTo>
                  <a:lnTo>
                    <a:pt x="1688" y="4720"/>
                  </a:lnTo>
                  <a:lnTo>
                    <a:pt x="1907" y="4783"/>
                  </a:lnTo>
                  <a:lnTo>
                    <a:pt x="2157" y="4814"/>
                  </a:lnTo>
                  <a:lnTo>
                    <a:pt x="2657" y="4814"/>
                  </a:lnTo>
                  <a:lnTo>
                    <a:pt x="2907" y="4783"/>
                  </a:lnTo>
                  <a:lnTo>
                    <a:pt x="3126" y="4720"/>
                  </a:lnTo>
                  <a:lnTo>
                    <a:pt x="3345" y="4627"/>
                  </a:lnTo>
                  <a:lnTo>
                    <a:pt x="3564" y="4533"/>
                  </a:lnTo>
                  <a:lnTo>
                    <a:pt x="3751" y="4408"/>
                  </a:lnTo>
                  <a:lnTo>
                    <a:pt x="3939" y="4283"/>
                  </a:lnTo>
                  <a:lnTo>
                    <a:pt x="4126" y="4126"/>
                  </a:lnTo>
                  <a:lnTo>
                    <a:pt x="4283" y="3939"/>
                  </a:lnTo>
                  <a:lnTo>
                    <a:pt x="4408" y="3751"/>
                  </a:lnTo>
                  <a:lnTo>
                    <a:pt x="4533" y="3564"/>
                  </a:lnTo>
                  <a:lnTo>
                    <a:pt x="4626" y="3345"/>
                  </a:lnTo>
                  <a:lnTo>
                    <a:pt x="4720" y="3126"/>
                  </a:lnTo>
                  <a:lnTo>
                    <a:pt x="4783" y="2907"/>
                  </a:lnTo>
                  <a:lnTo>
                    <a:pt x="4814" y="2657"/>
                  </a:lnTo>
                  <a:lnTo>
                    <a:pt x="4814" y="2407"/>
                  </a:lnTo>
                  <a:lnTo>
                    <a:pt x="4814" y="2157"/>
                  </a:lnTo>
                  <a:lnTo>
                    <a:pt x="4783" y="1938"/>
                  </a:lnTo>
                  <a:lnTo>
                    <a:pt x="4720" y="1688"/>
                  </a:lnTo>
                  <a:lnTo>
                    <a:pt x="4626" y="1470"/>
                  </a:lnTo>
                  <a:lnTo>
                    <a:pt x="4533" y="1251"/>
                  </a:lnTo>
                  <a:lnTo>
                    <a:pt x="4408" y="1063"/>
                  </a:lnTo>
                  <a:lnTo>
                    <a:pt x="4283" y="876"/>
                  </a:lnTo>
                  <a:lnTo>
                    <a:pt x="4126" y="688"/>
                  </a:lnTo>
                  <a:lnTo>
                    <a:pt x="3939" y="532"/>
                  </a:lnTo>
                  <a:lnTo>
                    <a:pt x="3751" y="407"/>
                  </a:lnTo>
                  <a:lnTo>
                    <a:pt x="3564" y="282"/>
                  </a:lnTo>
                  <a:lnTo>
                    <a:pt x="3345" y="188"/>
                  </a:lnTo>
                  <a:lnTo>
                    <a:pt x="3126" y="94"/>
                  </a:lnTo>
                  <a:lnTo>
                    <a:pt x="2907" y="32"/>
                  </a:lnTo>
                  <a:lnTo>
                    <a:pt x="2657"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3;p29">
              <a:extLst>
                <a:ext uri="{FF2B5EF4-FFF2-40B4-BE49-F238E27FC236}">
                  <a16:creationId xmlns:a16="http://schemas.microsoft.com/office/drawing/2014/main" id="{FB8F25FA-712D-48AC-86C6-81128DB5ADD2}"/>
                </a:ext>
              </a:extLst>
            </p:cNvPr>
            <p:cNvSpPr/>
            <p:nvPr/>
          </p:nvSpPr>
          <p:spPr>
            <a:xfrm>
              <a:off x="4506449" y="4195910"/>
              <a:ext cx="130684" cy="138542"/>
            </a:xfrm>
            <a:custGeom>
              <a:avLst/>
              <a:gdLst/>
              <a:ahLst/>
              <a:cxnLst/>
              <a:rect l="l" t="t" r="r" b="b"/>
              <a:pathLst>
                <a:path w="1564" h="1658" extrusionOk="0">
                  <a:moveTo>
                    <a:pt x="626"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1" y="1626"/>
                  </a:lnTo>
                  <a:lnTo>
                    <a:pt x="1094" y="1657"/>
                  </a:lnTo>
                  <a:lnTo>
                    <a:pt x="1220" y="1657"/>
                  </a:lnTo>
                  <a:lnTo>
                    <a:pt x="1313" y="1626"/>
                  </a:lnTo>
                  <a:lnTo>
                    <a:pt x="1376" y="1595"/>
                  </a:lnTo>
                  <a:lnTo>
                    <a:pt x="1438" y="1563"/>
                  </a:lnTo>
                  <a:lnTo>
                    <a:pt x="1501" y="1501"/>
                  </a:lnTo>
                  <a:lnTo>
                    <a:pt x="1532" y="1438"/>
                  </a:lnTo>
                  <a:lnTo>
                    <a:pt x="1563" y="1345"/>
                  </a:lnTo>
                  <a:lnTo>
                    <a:pt x="1563" y="1282"/>
                  </a:lnTo>
                  <a:lnTo>
                    <a:pt x="1563" y="1188"/>
                  </a:lnTo>
                  <a:lnTo>
                    <a:pt x="1313" y="469"/>
                  </a:lnTo>
                  <a:lnTo>
                    <a:pt x="1251"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4;p29">
              <a:extLst>
                <a:ext uri="{FF2B5EF4-FFF2-40B4-BE49-F238E27FC236}">
                  <a16:creationId xmlns:a16="http://schemas.microsoft.com/office/drawing/2014/main" id="{C21AC10D-D7D7-4374-A0A3-211895EAE3B2}"/>
                </a:ext>
              </a:extLst>
            </p:cNvPr>
            <p:cNvSpPr/>
            <p:nvPr/>
          </p:nvSpPr>
          <p:spPr>
            <a:xfrm>
              <a:off x="4446370" y="4342140"/>
              <a:ext cx="148983" cy="112472"/>
            </a:xfrm>
            <a:custGeom>
              <a:avLst/>
              <a:gdLst/>
              <a:ahLst/>
              <a:cxnLst/>
              <a:rect l="l" t="t" r="r" b="b"/>
              <a:pathLst>
                <a:path w="1783" h="1346" extrusionOk="0">
                  <a:moveTo>
                    <a:pt x="532" y="1"/>
                  </a:moveTo>
                  <a:lnTo>
                    <a:pt x="376" y="64"/>
                  </a:lnTo>
                  <a:lnTo>
                    <a:pt x="251" y="126"/>
                  </a:lnTo>
                  <a:lnTo>
                    <a:pt x="157" y="251"/>
                  </a:lnTo>
                  <a:lnTo>
                    <a:pt x="63" y="345"/>
                  </a:lnTo>
                  <a:lnTo>
                    <a:pt x="32" y="501"/>
                  </a:lnTo>
                  <a:lnTo>
                    <a:pt x="1" y="657"/>
                  </a:lnTo>
                  <a:lnTo>
                    <a:pt x="1" y="782"/>
                  </a:lnTo>
                  <a:lnTo>
                    <a:pt x="63" y="970"/>
                  </a:lnTo>
                  <a:lnTo>
                    <a:pt x="188" y="1126"/>
                  </a:lnTo>
                  <a:lnTo>
                    <a:pt x="313" y="1251"/>
                  </a:lnTo>
                  <a:lnTo>
                    <a:pt x="469" y="1314"/>
                  </a:lnTo>
                  <a:lnTo>
                    <a:pt x="626" y="1345"/>
                  </a:lnTo>
                  <a:lnTo>
                    <a:pt x="813" y="1345"/>
                  </a:lnTo>
                  <a:lnTo>
                    <a:pt x="970" y="1283"/>
                  </a:lnTo>
                  <a:lnTo>
                    <a:pt x="1126" y="1158"/>
                  </a:lnTo>
                  <a:lnTo>
                    <a:pt x="1626" y="720"/>
                  </a:lnTo>
                  <a:lnTo>
                    <a:pt x="1688" y="657"/>
                  </a:lnTo>
                  <a:lnTo>
                    <a:pt x="1720" y="564"/>
                  </a:lnTo>
                  <a:lnTo>
                    <a:pt x="1782" y="439"/>
                  </a:lnTo>
                  <a:lnTo>
                    <a:pt x="1782" y="376"/>
                  </a:lnTo>
                  <a:lnTo>
                    <a:pt x="1782" y="282"/>
                  </a:lnTo>
                  <a:lnTo>
                    <a:pt x="1751" y="189"/>
                  </a:lnTo>
                  <a:lnTo>
                    <a:pt x="1720" y="126"/>
                  </a:lnTo>
                  <a:lnTo>
                    <a:pt x="1657" y="64"/>
                  </a:lnTo>
                  <a:lnTo>
                    <a:pt x="1595" y="32"/>
                  </a:lnTo>
                  <a:lnTo>
                    <a:pt x="153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5;p29">
              <a:extLst>
                <a:ext uri="{FF2B5EF4-FFF2-40B4-BE49-F238E27FC236}">
                  <a16:creationId xmlns:a16="http://schemas.microsoft.com/office/drawing/2014/main" id="{55FEF175-42A2-4A11-902B-6AFC12662325}"/>
                </a:ext>
              </a:extLst>
            </p:cNvPr>
            <p:cNvSpPr/>
            <p:nvPr/>
          </p:nvSpPr>
          <p:spPr>
            <a:xfrm>
              <a:off x="4566527" y="4402220"/>
              <a:ext cx="112385" cy="154252"/>
            </a:xfrm>
            <a:custGeom>
              <a:avLst/>
              <a:gdLst/>
              <a:ahLst/>
              <a:cxnLst/>
              <a:rect l="l" t="t" r="r" b="b"/>
              <a:pathLst>
                <a:path w="1345" h="1846" extrusionOk="0">
                  <a:moveTo>
                    <a:pt x="501" y="1"/>
                  </a:moveTo>
                  <a:lnTo>
                    <a:pt x="407" y="32"/>
                  </a:lnTo>
                  <a:lnTo>
                    <a:pt x="344" y="95"/>
                  </a:lnTo>
                  <a:lnTo>
                    <a:pt x="313" y="157"/>
                  </a:lnTo>
                  <a:lnTo>
                    <a:pt x="250" y="251"/>
                  </a:lnTo>
                  <a:lnTo>
                    <a:pt x="32" y="939"/>
                  </a:lnTo>
                  <a:lnTo>
                    <a:pt x="0" y="1095"/>
                  </a:lnTo>
                  <a:lnTo>
                    <a:pt x="0" y="1251"/>
                  </a:lnTo>
                  <a:lnTo>
                    <a:pt x="32"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313" y="876"/>
                  </a:lnTo>
                  <a:lnTo>
                    <a:pt x="1032"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6;p29">
              <a:extLst>
                <a:ext uri="{FF2B5EF4-FFF2-40B4-BE49-F238E27FC236}">
                  <a16:creationId xmlns:a16="http://schemas.microsoft.com/office/drawing/2014/main" id="{69A856D9-220E-4B7E-BF60-A6B1D83DCC22}"/>
                </a:ext>
              </a:extLst>
            </p:cNvPr>
            <p:cNvSpPr/>
            <p:nvPr/>
          </p:nvSpPr>
          <p:spPr>
            <a:xfrm>
              <a:off x="4660531" y="4360440"/>
              <a:ext cx="151573" cy="112388"/>
            </a:xfrm>
            <a:custGeom>
              <a:avLst/>
              <a:gdLst/>
              <a:ahLst/>
              <a:cxnLst/>
              <a:rect l="l" t="t" r="r" b="b"/>
              <a:pathLst>
                <a:path w="1814" h="1345" extrusionOk="0">
                  <a:moveTo>
                    <a:pt x="1063" y="1"/>
                  </a:moveTo>
                  <a:lnTo>
                    <a:pt x="407" y="63"/>
                  </a:lnTo>
                  <a:lnTo>
                    <a:pt x="313" y="95"/>
                  </a:lnTo>
                  <a:lnTo>
                    <a:pt x="251" y="126"/>
                  </a:lnTo>
                  <a:lnTo>
                    <a:pt x="126" y="220"/>
                  </a:lnTo>
                  <a:lnTo>
                    <a:pt x="63" y="282"/>
                  </a:lnTo>
                  <a:lnTo>
                    <a:pt x="32" y="345"/>
                  </a:lnTo>
                  <a:lnTo>
                    <a:pt x="1" y="407"/>
                  </a:lnTo>
                  <a:lnTo>
                    <a:pt x="1" y="501"/>
                  </a:lnTo>
                  <a:lnTo>
                    <a:pt x="1" y="563"/>
                  </a:lnTo>
                  <a:lnTo>
                    <a:pt x="32" y="657"/>
                  </a:lnTo>
                  <a:lnTo>
                    <a:pt x="63" y="720"/>
                  </a:lnTo>
                  <a:lnTo>
                    <a:pt x="157" y="782"/>
                  </a:lnTo>
                  <a:lnTo>
                    <a:pt x="751" y="1220"/>
                  </a:lnTo>
                  <a:lnTo>
                    <a:pt x="876" y="1282"/>
                  </a:lnTo>
                  <a:lnTo>
                    <a:pt x="1032" y="1345"/>
                  </a:lnTo>
                  <a:lnTo>
                    <a:pt x="1188" y="1345"/>
                  </a:lnTo>
                  <a:lnTo>
                    <a:pt x="1313" y="1314"/>
                  </a:lnTo>
                  <a:lnTo>
                    <a:pt x="1470" y="1282"/>
                  </a:lnTo>
                  <a:lnTo>
                    <a:pt x="1595" y="1189"/>
                  </a:lnTo>
                  <a:lnTo>
                    <a:pt x="1689" y="1095"/>
                  </a:lnTo>
                  <a:lnTo>
                    <a:pt x="1782" y="970"/>
                  </a:lnTo>
                  <a:lnTo>
                    <a:pt x="1814" y="782"/>
                  </a:lnTo>
                  <a:lnTo>
                    <a:pt x="1814" y="595"/>
                  </a:lnTo>
                  <a:lnTo>
                    <a:pt x="1782" y="438"/>
                  </a:lnTo>
                  <a:lnTo>
                    <a:pt x="1689" y="282"/>
                  </a:lnTo>
                  <a:lnTo>
                    <a:pt x="1595" y="157"/>
                  </a:lnTo>
                  <a:lnTo>
                    <a:pt x="1439"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7;p29">
              <a:extLst>
                <a:ext uri="{FF2B5EF4-FFF2-40B4-BE49-F238E27FC236}">
                  <a16:creationId xmlns:a16="http://schemas.microsoft.com/office/drawing/2014/main" id="{D26D8DE9-E4B7-4EDA-B693-6FCCFE791E7D}"/>
                </a:ext>
              </a:extLst>
            </p:cNvPr>
            <p:cNvSpPr/>
            <p:nvPr/>
          </p:nvSpPr>
          <p:spPr>
            <a:xfrm>
              <a:off x="4652677" y="4206355"/>
              <a:ext cx="122830" cy="146397"/>
            </a:xfrm>
            <a:custGeom>
              <a:avLst/>
              <a:gdLst/>
              <a:ahLst/>
              <a:cxnLst/>
              <a:rect l="l" t="t" r="r" b="b"/>
              <a:pathLst>
                <a:path w="1470" h="1752" extrusionOk="0">
                  <a:moveTo>
                    <a:pt x="751" y="1"/>
                  </a:moveTo>
                  <a:lnTo>
                    <a:pt x="595" y="32"/>
                  </a:lnTo>
                  <a:lnTo>
                    <a:pt x="438" y="126"/>
                  </a:lnTo>
                  <a:lnTo>
                    <a:pt x="282" y="219"/>
                  </a:lnTo>
                  <a:lnTo>
                    <a:pt x="188" y="376"/>
                  </a:lnTo>
                  <a:lnTo>
                    <a:pt x="126" y="563"/>
                  </a:lnTo>
                  <a:lnTo>
                    <a:pt x="1" y="1220"/>
                  </a:lnTo>
                  <a:lnTo>
                    <a:pt x="1" y="1313"/>
                  </a:lnTo>
                  <a:lnTo>
                    <a:pt x="1" y="1376"/>
                  </a:lnTo>
                  <a:lnTo>
                    <a:pt x="32" y="1501"/>
                  </a:lnTo>
                  <a:lnTo>
                    <a:pt x="95" y="1595"/>
                  </a:lnTo>
                  <a:lnTo>
                    <a:pt x="126" y="1657"/>
                  </a:lnTo>
                  <a:lnTo>
                    <a:pt x="188" y="1689"/>
                  </a:lnTo>
                  <a:lnTo>
                    <a:pt x="282" y="1720"/>
                  </a:lnTo>
                  <a:lnTo>
                    <a:pt x="345" y="1751"/>
                  </a:lnTo>
                  <a:lnTo>
                    <a:pt x="438" y="1751"/>
                  </a:lnTo>
                  <a:lnTo>
                    <a:pt x="501" y="1720"/>
                  </a:lnTo>
                  <a:lnTo>
                    <a:pt x="595" y="1689"/>
                  </a:lnTo>
                  <a:lnTo>
                    <a:pt x="1189" y="1251"/>
                  </a:lnTo>
                  <a:lnTo>
                    <a:pt x="1314" y="1126"/>
                  </a:lnTo>
                  <a:lnTo>
                    <a:pt x="1407" y="1001"/>
                  </a:lnTo>
                  <a:lnTo>
                    <a:pt x="1439" y="876"/>
                  </a:lnTo>
                  <a:lnTo>
                    <a:pt x="1470" y="720"/>
                  </a:lnTo>
                  <a:lnTo>
                    <a:pt x="1470" y="595"/>
                  </a:lnTo>
                  <a:lnTo>
                    <a:pt x="1439" y="438"/>
                  </a:lnTo>
                  <a:lnTo>
                    <a:pt x="1345" y="313"/>
                  </a:lnTo>
                  <a:lnTo>
                    <a:pt x="1251" y="188"/>
                  </a:lnTo>
                  <a:lnTo>
                    <a:pt x="1095" y="94"/>
                  </a:lnTo>
                  <a:lnTo>
                    <a:pt x="939"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8;p29">
              <a:extLst>
                <a:ext uri="{FF2B5EF4-FFF2-40B4-BE49-F238E27FC236}">
                  <a16:creationId xmlns:a16="http://schemas.microsoft.com/office/drawing/2014/main" id="{BDCD6416-F0FC-4AE1-85B2-DFA399754FA9}"/>
                </a:ext>
              </a:extLst>
            </p:cNvPr>
            <p:cNvSpPr/>
            <p:nvPr/>
          </p:nvSpPr>
          <p:spPr>
            <a:xfrm>
              <a:off x="4610897" y="4344814"/>
              <a:ext cx="44536" cy="44454"/>
            </a:xfrm>
            <a:custGeom>
              <a:avLst/>
              <a:gdLst/>
              <a:ahLst/>
              <a:cxnLst/>
              <a:rect l="l" t="t" r="r" b="b"/>
              <a:pathLst>
                <a:path w="533" h="532" extrusionOk="0">
                  <a:moveTo>
                    <a:pt x="282" y="0"/>
                  </a:moveTo>
                  <a:lnTo>
                    <a:pt x="157" y="32"/>
                  </a:lnTo>
                  <a:lnTo>
                    <a:pt x="95" y="94"/>
                  </a:lnTo>
                  <a:lnTo>
                    <a:pt x="32" y="157"/>
                  </a:lnTo>
                  <a:lnTo>
                    <a:pt x="1" y="282"/>
                  </a:lnTo>
                  <a:lnTo>
                    <a:pt x="32" y="375"/>
                  </a:lnTo>
                  <a:lnTo>
                    <a:pt x="95" y="469"/>
                  </a:lnTo>
                  <a:lnTo>
                    <a:pt x="157" y="532"/>
                  </a:lnTo>
                  <a:lnTo>
                    <a:pt x="376" y="532"/>
                  </a:lnTo>
                  <a:lnTo>
                    <a:pt x="470" y="469"/>
                  </a:lnTo>
                  <a:lnTo>
                    <a:pt x="501" y="375"/>
                  </a:lnTo>
                  <a:lnTo>
                    <a:pt x="532" y="282"/>
                  </a:lnTo>
                  <a:lnTo>
                    <a:pt x="501" y="157"/>
                  </a:lnTo>
                  <a:lnTo>
                    <a:pt x="470"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9;p29">
              <a:extLst>
                <a:ext uri="{FF2B5EF4-FFF2-40B4-BE49-F238E27FC236}">
                  <a16:creationId xmlns:a16="http://schemas.microsoft.com/office/drawing/2014/main" id="{4518C342-C5F8-44BB-9562-4C5A5DF23B6F}"/>
                </a:ext>
              </a:extLst>
            </p:cNvPr>
            <p:cNvSpPr/>
            <p:nvPr/>
          </p:nvSpPr>
          <p:spPr>
            <a:xfrm>
              <a:off x="4749355" y="3741429"/>
              <a:ext cx="229950" cy="229957"/>
            </a:xfrm>
            <a:custGeom>
              <a:avLst/>
              <a:gdLst/>
              <a:ahLst/>
              <a:cxnLst/>
              <a:rect l="l" t="t" r="r" b="b"/>
              <a:pathLst>
                <a:path w="2752" h="2752" extrusionOk="0">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80;p29">
              <a:extLst>
                <a:ext uri="{FF2B5EF4-FFF2-40B4-BE49-F238E27FC236}">
                  <a16:creationId xmlns:a16="http://schemas.microsoft.com/office/drawing/2014/main" id="{5333A0A6-9027-4E71-B38B-AF37E8541DEC}"/>
                </a:ext>
              </a:extLst>
            </p:cNvPr>
            <p:cNvSpPr/>
            <p:nvPr/>
          </p:nvSpPr>
          <p:spPr>
            <a:xfrm>
              <a:off x="3448675" y="3417551"/>
              <a:ext cx="1123096" cy="846379"/>
            </a:xfrm>
            <a:custGeom>
              <a:avLst/>
              <a:gdLst/>
              <a:ahLst/>
              <a:cxnLst/>
              <a:rect l="l" t="t" r="r" b="b"/>
              <a:pathLst>
                <a:path w="13441" h="10129" extrusionOk="0">
                  <a:moveTo>
                    <a:pt x="7189" y="1"/>
                  </a:moveTo>
                  <a:lnTo>
                    <a:pt x="6502" y="32"/>
                  </a:lnTo>
                  <a:lnTo>
                    <a:pt x="5814" y="126"/>
                  </a:lnTo>
                  <a:lnTo>
                    <a:pt x="5158" y="282"/>
                  </a:lnTo>
                  <a:lnTo>
                    <a:pt x="4533" y="501"/>
                  </a:lnTo>
                  <a:lnTo>
                    <a:pt x="3907" y="782"/>
                  </a:lnTo>
                  <a:lnTo>
                    <a:pt x="3314" y="1126"/>
                  </a:lnTo>
                  <a:lnTo>
                    <a:pt x="2751" y="1501"/>
                  </a:lnTo>
                  <a:lnTo>
                    <a:pt x="2220" y="1970"/>
                  </a:lnTo>
                  <a:lnTo>
                    <a:pt x="625" y="3502"/>
                  </a:lnTo>
                  <a:lnTo>
                    <a:pt x="375" y="3752"/>
                  </a:lnTo>
                  <a:lnTo>
                    <a:pt x="219" y="4002"/>
                  </a:lnTo>
                  <a:lnTo>
                    <a:pt x="94" y="4314"/>
                  </a:lnTo>
                  <a:lnTo>
                    <a:pt x="31" y="4627"/>
                  </a:lnTo>
                  <a:lnTo>
                    <a:pt x="0" y="4940"/>
                  </a:lnTo>
                  <a:lnTo>
                    <a:pt x="31" y="5283"/>
                  </a:lnTo>
                  <a:lnTo>
                    <a:pt x="94" y="5596"/>
                  </a:lnTo>
                  <a:lnTo>
                    <a:pt x="250" y="5909"/>
                  </a:lnTo>
                  <a:lnTo>
                    <a:pt x="2126" y="9253"/>
                  </a:lnTo>
                  <a:lnTo>
                    <a:pt x="2251" y="9441"/>
                  </a:lnTo>
                  <a:lnTo>
                    <a:pt x="2376" y="9597"/>
                  </a:lnTo>
                  <a:lnTo>
                    <a:pt x="2563" y="9753"/>
                  </a:lnTo>
                  <a:lnTo>
                    <a:pt x="2720" y="9878"/>
                  </a:lnTo>
                  <a:lnTo>
                    <a:pt x="2938" y="9972"/>
                  </a:lnTo>
                  <a:lnTo>
                    <a:pt x="3157" y="10066"/>
                  </a:lnTo>
                  <a:lnTo>
                    <a:pt x="3376" y="10097"/>
                  </a:lnTo>
                  <a:lnTo>
                    <a:pt x="3595" y="10128"/>
                  </a:lnTo>
                  <a:lnTo>
                    <a:pt x="7721" y="10128"/>
                  </a:lnTo>
                  <a:lnTo>
                    <a:pt x="8002" y="10097"/>
                  </a:lnTo>
                  <a:lnTo>
                    <a:pt x="8283" y="10035"/>
                  </a:lnTo>
                  <a:lnTo>
                    <a:pt x="8534" y="9972"/>
                  </a:lnTo>
                  <a:lnTo>
                    <a:pt x="8784" y="9847"/>
                  </a:lnTo>
                  <a:lnTo>
                    <a:pt x="9002" y="9691"/>
                  </a:lnTo>
                  <a:lnTo>
                    <a:pt x="9221" y="9534"/>
                  </a:lnTo>
                  <a:lnTo>
                    <a:pt x="9409" y="9316"/>
                  </a:lnTo>
                  <a:lnTo>
                    <a:pt x="9596" y="9097"/>
                  </a:lnTo>
                  <a:lnTo>
                    <a:pt x="13035" y="3846"/>
                  </a:lnTo>
                  <a:lnTo>
                    <a:pt x="13222" y="3533"/>
                  </a:lnTo>
                  <a:lnTo>
                    <a:pt x="13347" y="3220"/>
                  </a:lnTo>
                  <a:lnTo>
                    <a:pt x="13410" y="2877"/>
                  </a:lnTo>
                  <a:lnTo>
                    <a:pt x="13441" y="2533"/>
                  </a:lnTo>
                  <a:lnTo>
                    <a:pt x="13441" y="2220"/>
                  </a:lnTo>
                  <a:lnTo>
                    <a:pt x="13378" y="1908"/>
                  </a:lnTo>
                  <a:lnTo>
                    <a:pt x="13285" y="1595"/>
                  </a:lnTo>
                  <a:lnTo>
                    <a:pt x="13160" y="1282"/>
                  </a:lnTo>
                  <a:lnTo>
                    <a:pt x="12972" y="1032"/>
                  </a:lnTo>
                  <a:lnTo>
                    <a:pt x="12753" y="782"/>
                  </a:lnTo>
                  <a:lnTo>
                    <a:pt x="12534" y="563"/>
                  </a:lnTo>
                  <a:lnTo>
                    <a:pt x="12253" y="345"/>
                  </a:lnTo>
                  <a:lnTo>
                    <a:pt x="11972" y="188"/>
                  </a:lnTo>
                  <a:lnTo>
                    <a:pt x="11659" y="95"/>
                  </a:lnTo>
                  <a:lnTo>
                    <a:pt x="11315"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81;p29">
              <a:extLst>
                <a:ext uri="{FF2B5EF4-FFF2-40B4-BE49-F238E27FC236}">
                  <a16:creationId xmlns:a16="http://schemas.microsoft.com/office/drawing/2014/main" id="{72A7F05C-5FCB-49BF-B37D-D289D012F1A1}"/>
                </a:ext>
              </a:extLst>
            </p:cNvPr>
            <p:cNvSpPr/>
            <p:nvPr/>
          </p:nvSpPr>
          <p:spPr>
            <a:xfrm>
              <a:off x="3487864" y="3801508"/>
              <a:ext cx="919383" cy="431086"/>
            </a:xfrm>
            <a:custGeom>
              <a:avLst/>
              <a:gdLst/>
              <a:ahLst/>
              <a:cxnLst/>
              <a:rect l="l" t="t" r="r" b="b"/>
              <a:pathLst>
                <a:path w="11003" h="5159" extrusionOk="0">
                  <a:moveTo>
                    <a:pt x="563" y="1"/>
                  </a:moveTo>
                  <a:lnTo>
                    <a:pt x="375" y="94"/>
                  </a:lnTo>
                  <a:lnTo>
                    <a:pt x="219" y="220"/>
                  </a:lnTo>
                  <a:lnTo>
                    <a:pt x="94" y="345"/>
                  </a:lnTo>
                  <a:lnTo>
                    <a:pt x="31" y="532"/>
                  </a:lnTo>
                  <a:lnTo>
                    <a:pt x="0" y="720"/>
                  </a:lnTo>
                  <a:lnTo>
                    <a:pt x="0" y="907"/>
                  </a:lnTo>
                  <a:lnTo>
                    <a:pt x="94" y="1126"/>
                  </a:lnTo>
                  <a:lnTo>
                    <a:pt x="1969" y="4471"/>
                  </a:lnTo>
                  <a:lnTo>
                    <a:pt x="2063" y="4627"/>
                  </a:lnTo>
                  <a:lnTo>
                    <a:pt x="2188" y="4752"/>
                  </a:lnTo>
                  <a:lnTo>
                    <a:pt x="2313" y="4877"/>
                  </a:lnTo>
                  <a:lnTo>
                    <a:pt x="2438" y="4971"/>
                  </a:lnTo>
                  <a:lnTo>
                    <a:pt x="2594" y="5064"/>
                  </a:lnTo>
                  <a:lnTo>
                    <a:pt x="2782" y="5096"/>
                  </a:lnTo>
                  <a:lnTo>
                    <a:pt x="2938" y="5158"/>
                  </a:lnTo>
                  <a:lnTo>
                    <a:pt x="7252" y="5158"/>
                  </a:lnTo>
                  <a:lnTo>
                    <a:pt x="7502" y="5127"/>
                  </a:lnTo>
                  <a:lnTo>
                    <a:pt x="7721" y="5096"/>
                  </a:lnTo>
                  <a:lnTo>
                    <a:pt x="7939" y="5033"/>
                  </a:lnTo>
                  <a:lnTo>
                    <a:pt x="8127" y="4939"/>
                  </a:lnTo>
                  <a:lnTo>
                    <a:pt x="8346" y="4814"/>
                  </a:lnTo>
                  <a:lnTo>
                    <a:pt x="8502" y="4658"/>
                  </a:lnTo>
                  <a:lnTo>
                    <a:pt x="8690" y="4502"/>
                  </a:lnTo>
                  <a:lnTo>
                    <a:pt x="8815" y="4314"/>
                  </a:lnTo>
                  <a:lnTo>
                    <a:pt x="10878" y="1188"/>
                  </a:lnTo>
                  <a:lnTo>
                    <a:pt x="10971" y="970"/>
                  </a:lnTo>
                  <a:lnTo>
                    <a:pt x="11003" y="782"/>
                  </a:lnTo>
                  <a:lnTo>
                    <a:pt x="10971" y="563"/>
                  </a:lnTo>
                  <a:lnTo>
                    <a:pt x="10909" y="376"/>
                  </a:lnTo>
                  <a:lnTo>
                    <a:pt x="10784" y="220"/>
                  </a:lnTo>
                  <a:lnTo>
                    <a:pt x="10628" y="94"/>
                  </a:lnTo>
                  <a:lnTo>
                    <a:pt x="1044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82;p29">
              <a:extLst>
                <a:ext uri="{FF2B5EF4-FFF2-40B4-BE49-F238E27FC236}">
                  <a16:creationId xmlns:a16="http://schemas.microsoft.com/office/drawing/2014/main" id="{B30B1171-3BFA-48AF-B4D9-33939E4263C6}"/>
                </a:ext>
              </a:extLst>
            </p:cNvPr>
            <p:cNvSpPr/>
            <p:nvPr/>
          </p:nvSpPr>
          <p:spPr>
            <a:xfrm>
              <a:off x="3576603" y="4041826"/>
              <a:ext cx="726198" cy="190767"/>
            </a:xfrm>
            <a:custGeom>
              <a:avLst/>
              <a:gdLst/>
              <a:ahLst/>
              <a:cxnLst/>
              <a:rect l="l" t="t" r="r" b="b"/>
              <a:pathLst>
                <a:path w="8691" h="2283" extrusionOk="0">
                  <a:moveTo>
                    <a:pt x="1" y="0"/>
                  </a:moveTo>
                  <a:lnTo>
                    <a:pt x="907" y="1595"/>
                  </a:lnTo>
                  <a:lnTo>
                    <a:pt x="1001" y="1751"/>
                  </a:lnTo>
                  <a:lnTo>
                    <a:pt x="1126" y="1876"/>
                  </a:lnTo>
                  <a:lnTo>
                    <a:pt x="1251" y="2001"/>
                  </a:lnTo>
                  <a:lnTo>
                    <a:pt x="1376" y="2095"/>
                  </a:lnTo>
                  <a:lnTo>
                    <a:pt x="1532" y="2188"/>
                  </a:lnTo>
                  <a:lnTo>
                    <a:pt x="1720" y="2220"/>
                  </a:lnTo>
                  <a:lnTo>
                    <a:pt x="1876" y="2282"/>
                  </a:lnTo>
                  <a:lnTo>
                    <a:pt x="6190" y="2282"/>
                  </a:lnTo>
                  <a:lnTo>
                    <a:pt x="6440" y="2251"/>
                  </a:lnTo>
                  <a:lnTo>
                    <a:pt x="6659" y="2220"/>
                  </a:lnTo>
                  <a:lnTo>
                    <a:pt x="6877" y="2157"/>
                  </a:lnTo>
                  <a:lnTo>
                    <a:pt x="7065" y="2063"/>
                  </a:lnTo>
                  <a:lnTo>
                    <a:pt x="7284" y="1938"/>
                  </a:lnTo>
                  <a:lnTo>
                    <a:pt x="7440" y="1782"/>
                  </a:lnTo>
                  <a:lnTo>
                    <a:pt x="7628" y="1626"/>
                  </a:lnTo>
                  <a:lnTo>
                    <a:pt x="7753" y="1438"/>
                  </a:lnTo>
                  <a:lnTo>
                    <a:pt x="869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83;p29">
              <a:extLst>
                <a:ext uri="{FF2B5EF4-FFF2-40B4-BE49-F238E27FC236}">
                  <a16:creationId xmlns:a16="http://schemas.microsoft.com/office/drawing/2014/main" id="{19870E44-676F-4F0B-91F7-39CD9A5C0A4D}"/>
                </a:ext>
              </a:extLst>
            </p:cNvPr>
            <p:cNvSpPr/>
            <p:nvPr/>
          </p:nvSpPr>
          <p:spPr>
            <a:xfrm>
              <a:off x="4895583" y="3420225"/>
              <a:ext cx="316098" cy="530272"/>
            </a:xfrm>
            <a:custGeom>
              <a:avLst/>
              <a:gdLst/>
              <a:ahLst/>
              <a:cxnLst/>
              <a:rect l="l" t="t" r="r" b="b"/>
              <a:pathLst>
                <a:path w="3783" h="6346" extrusionOk="0">
                  <a:moveTo>
                    <a:pt x="876" y="0"/>
                  </a:moveTo>
                  <a:lnTo>
                    <a:pt x="188" y="531"/>
                  </a:lnTo>
                  <a:lnTo>
                    <a:pt x="95" y="625"/>
                  </a:lnTo>
                  <a:lnTo>
                    <a:pt x="63" y="719"/>
                  </a:lnTo>
                  <a:lnTo>
                    <a:pt x="1" y="813"/>
                  </a:lnTo>
                  <a:lnTo>
                    <a:pt x="1" y="938"/>
                  </a:lnTo>
                  <a:lnTo>
                    <a:pt x="1" y="1032"/>
                  </a:lnTo>
                  <a:lnTo>
                    <a:pt x="63" y="1157"/>
                  </a:lnTo>
                  <a:lnTo>
                    <a:pt x="95" y="1250"/>
                  </a:lnTo>
                  <a:lnTo>
                    <a:pt x="188" y="1313"/>
                  </a:lnTo>
                  <a:lnTo>
                    <a:pt x="563" y="1626"/>
                  </a:lnTo>
                  <a:lnTo>
                    <a:pt x="1001" y="2032"/>
                  </a:lnTo>
                  <a:lnTo>
                    <a:pt x="1470" y="2501"/>
                  </a:lnTo>
                  <a:lnTo>
                    <a:pt x="1970" y="3095"/>
                  </a:lnTo>
                  <a:lnTo>
                    <a:pt x="2470" y="3751"/>
                  </a:lnTo>
                  <a:lnTo>
                    <a:pt x="2720" y="4126"/>
                  </a:lnTo>
                  <a:lnTo>
                    <a:pt x="2970" y="4532"/>
                  </a:lnTo>
                  <a:lnTo>
                    <a:pt x="3189" y="4939"/>
                  </a:lnTo>
                  <a:lnTo>
                    <a:pt x="3408" y="5376"/>
                  </a:lnTo>
                  <a:lnTo>
                    <a:pt x="3627" y="5845"/>
                  </a:lnTo>
                  <a:lnTo>
                    <a:pt x="3783" y="6345"/>
                  </a:lnTo>
                  <a:lnTo>
                    <a:pt x="3783" y="5939"/>
                  </a:lnTo>
                  <a:lnTo>
                    <a:pt x="3752" y="5564"/>
                  </a:lnTo>
                  <a:lnTo>
                    <a:pt x="3627" y="4845"/>
                  </a:lnTo>
                  <a:lnTo>
                    <a:pt x="3502" y="4220"/>
                  </a:lnTo>
                  <a:lnTo>
                    <a:pt x="3314" y="3626"/>
                  </a:lnTo>
                  <a:lnTo>
                    <a:pt x="3095" y="3063"/>
                  </a:lnTo>
                  <a:lnTo>
                    <a:pt x="2877" y="2563"/>
                  </a:lnTo>
                  <a:lnTo>
                    <a:pt x="2626" y="2126"/>
                  </a:lnTo>
                  <a:lnTo>
                    <a:pt x="2376" y="1719"/>
                  </a:lnTo>
                  <a:lnTo>
                    <a:pt x="2126" y="1344"/>
                  </a:lnTo>
                  <a:lnTo>
                    <a:pt x="1908" y="1032"/>
                  </a:lnTo>
                  <a:lnTo>
                    <a:pt x="1657" y="750"/>
                  </a:lnTo>
                  <a:lnTo>
                    <a:pt x="1251" y="344"/>
                  </a:lnTo>
                  <a:lnTo>
                    <a:pt x="970" y="94"/>
                  </a:lnTo>
                  <a:lnTo>
                    <a:pt x="876"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84;p29">
              <a:extLst>
                <a:ext uri="{FF2B5EF4-FFF2-40B4-BE49-F238E27FC236}">
                  <a16:creationId xmlns:a16="http://schemas.microsoft.com/office/drawing/2014/main" id="{650A605F-DC45-4A2D-8E9C-77876BA1C36E}"/>
                </a:ext>
              </a:extLst>
            </p:cNvPr>
            <p:cNvSpPr/>
            <p:nvPr/>
          </p:nvSpPr>
          <p:spPr>
            <a:xfrm>
              <a:off x="2688621" y="3819808"/>
              <a:ext cx="363141" cy="321372"/>
            </a:xfrm>
            <a:custGeom>
              <a:avLst/>
              <a:gdLst/>
              <a:ahLst/>
              <a:cxnLst/>
              <a:rect l="l" t="t" r="r" b="b"/>
              <a:pathLst>
                <a:path w="4346" h="3846" extrusionOk="0">
                  <a:moveTo>
                    <a:pt x="3782" y="1"/>
                  </a:moveTo>
                  <a:lnTo>
                    <a:pt x="2001" y="251"/>
                  </a:lnTo>
                  <a:lnTo>
                    <a:pt x="1720" y="563"/>
                  </a:lnTo>
                  <a:lnTo>
                    <a:pt x="1438" y="907"/>
                  </a:lnTo>
                  <a:lnTo>
                    <a:pt x="1188" y="1282"/>
                  </a:lnTo>
                  <a:lnTo>
                    <a:pt x="938" y="1657"/>
                  </a:lnTo>
                  <a:lnTo>
                    <a:pt x="719" y="2032"/>
                  </a:lnTo>
                  <a:lnTo>
                    <a:pt x="532" y="2407"/>
                  </a:lnTo>
                  <a:lnTo>
                    <a:pt x="375" y="2782"/>
                  </a:lnTo>
                  <a:lnTo>
                    <a:pt x="94" y="3501"/>
                  </a:lnTo>
                  <a:lnTo>
                    <a:pt x="0" y="3845"/>
                  </a:lnTo>
                  <a:lnTo>
                    <a:pt x="719" y="3845"/>
                  </a:lnTo>
                  <a:lnTo>
                    <a:pt x="969" y="3814"/>
                  </a:lnTo>
                  <a:lnTo>
                    <a:pt x="1219" y="3783"/>
                  </a:lnTo>
                  <a:lnTo>
                    <a:pt x="1438" y="3720"/>
                  </a:lnTo>
                  <a:lnTo>
                    <a:pt x="1688" y="3626"/>
                  </a:lnTo>
                  <a:lnTo>
                    <a:pt x="1907" y="3501"/>
                  </a:lnTo>
                  <a:lnTo>
                    <a:pt x="2095" y="3376"/>
                  </a:lnTo>
                  <a:lnTo>
                    <a:pt x="2282" y="3189"/>
                  </a:lnTo>
                  <a:lnTo>
                    <a:pt x="2438" y="3001"/>
                  </a:lnTo>
                  <a:lnTo>
                    <a:pt x="3282" y="2001"/>
                  </a:lnTo>
                  <a:lnTo>
                    <a:pt x="4220" y="844"/>
                  </a:lnTo>
                  <a:lnTo>
                    <a:pt x="4283" y="688"/>
                  </a:lnTo>
                  <a:lnTo>
                    <a:pt x="4345" y="532"/>
                  </a:lnTo>
                  <a:lnTo>
                    <a:pt x="4314" y="376"/>
                  </a:lnTo>
                  <a:lnTo>
                    <a:pt x="4283" y="251"/>
                  </a:lnTo>
                  <a:lnTo>
                    <a:pt x="4189" y="126"/>
                  </a:lnTo>
                  <a:lnTo>
                    <a:pt x="4095" y="63"/>
                  </a:lnTo>
                  <a:lnTo>
                    <a:pt x="39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85;p29">
              <a:extLst>
                <a:ext uri="{FF2B5EF4-FFF2-40B4-BE49-F238E27FC236}">
                  <a16:creationId xmlns:a16="http://schemas.microsoft.com/office/drawing/2014/main" id="{67D2CF86-AF9D-4DC5-9D84-3C712D05F8E3}"/>
                </a:ext>
              </a:extLst>
            </p:cNvPr>
            <p:cNvSpPr/>
            <p:nvPr/>
          </p:nvSpPr>
          <p:spPr>
            <a:xfrm>
              <a:off x="2730401" y="3858997"/>
              <a:ext cx="279500" cy="245583"/>
            </a:xfrm>
            <a:custGeom>
              <a:avLst/>
              <a:gdLst/>
              <a:ahLst/>
              <a:cxnLst/>
              <a:rect l="l" t="t" r="r" b="b"/>
              <a:pathLst>
                <a:path w="3345" h="2939" extrusionOk="0">
                  <a:moveTo>
                    <a:pt x="3345" y="0"/>
                  </a:moveTo>
                  <a:lnTo>
                    <a:pt x="1688" y="188"/>
                  </a:lnTo>
                  <a:lnTo>
                    <a:pt x="1563" y="219"/>
                  </a:lnTo>
                  <a:lnTo>
                    <a:pt x="1438" y="313"/>
                  </a:lnTo>
                  <a:lnTo>
                    <a:pt x="1188" y="626"/>
                  </a:lnTo>
                  <a:lnTo>
                    <a:pt x="938" y="1001"/>
                  </a:lnTo>
                  <a:lnTo>
                    <a:pt x="719" y="1438"/>
                  </a:lnTo>
                  <a:lnTo>
                    <a:pt x="501" y="1876"/>
                  </a:lnTo>
                  <a:lnTo>
                    <a:pt x="157" y="2626"/>
                  </a:lnTo>
                  <a:lnTo>
                    <a:pt x="0" y="2939"/>
                  </a:lnTo>
                  <a:lnTo>
                    <a:pt x="0" y="2939"/>
                  </a:lnTo>
                  <a:lnTo>
                    <a:pt x="344" y="2907"/>
                  </a:lnTo>
                  <a:lnTo>
                    <a:pt x="657" y="2845"/>
                  </a:lnTo>
                  <a:lnTo>
                    <a:pt x="969" y="2720"/>
                  </a:lnTo>
                  <a:lnTo>
                    <a:pt x="1251" y="2532"/>
                  </a:lnTo>
                  <a:lnTo>
                    <a:pt x="1532" y="2313"/>
                  </a:lnTo>
                  <a:lnTo>
                    <a:pt x="1813" y="2063"/>
                  </a:lnTo>
                  <a:lnTo>
                    <a:pt x="2063" y="1782"/>
                  </a:lnTo>
                  <a:lnTo>
                    <a:pt x="2314" y="1501"/>
                  </a:lnTo>
                  <a:lnTo>
                    <a:pt x="2751" y="969"/>
                  </a:lnTo>
                  <a:lnTo>
                    <a:pt x="3064" y="469"/>
                  </a:lnTo>
                  <a:lnTo>
                    <a:pt x="33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6;p29">
              <a:extLst>
                <a:ext uri="{FF2B5EF4-FFF2-40B4-BE49-F238E27FC236}">
                  <a16:creationId xmlns:a16="http://schemas.microsoft.com/office/drawing/2014/main" id="{4E31412B-A494-4D44-A4A5-AE04172EA91D}"/>
                </a:ext>
              </a:extLst>
            </p:cNvPr>
            <p:cNvSpPr/>
            <p:nvPr/>
          </p:nvSpPr>
          <p:spPr>
            <a:xfrm>
              <a:off x="2798334" y="3885068"/>
              <a:ext cx="164608" cy="120243"/>
            </a:xfrm>
            <a:custGeom>
              <a:avLst/>
              <a:gdLst/>
              <a:ahLst/>
              <a:cxnLst/>
              <a:rect l="l" t="t" r="r" b="b"/>
              <a:pathLst>
                <a:path w="1970" h="1439" extrusionOk="0">
                  <a:moveTo>
                    <a:pt x="1969" y="1"/>
                  </a:moveTo>
                  <a:lnTo>
                    <a:pt x="1000" y="95"/>
                  </a:lnTo>
                  <a:lnTo>
                    <a:pt x="907" y="95"/>
                  </a:lnTo>
                  <a:lnTo>
                    <a:pt x="844" y="157"/>
                  </a:lnTo>
                  <a:lnTo>
                    <a:pt x="688" y="314"/>
                  </a:lnTo>
                  <a:lnTo>
                    <a:pt x="532" y="501"/>
                  </a:lnTo>
                  <a:lnTo>
                    <a:pt x="281" y="907"/>
                  </a:lnTo>
                  <a:lnTo>
                    <a:pt x="0" y="1439"/>
                  </a:lnTo>
                  <a:lnTo>
                    <a:pt x="188" y="1439"/>
                  </a:lnTo>
                  <a:lnTo>
                    <a:pt x="375" y="1376"/>
                  </a:lnTo>
                  <a:lnTo>
                    <a:pt x="563" y="1314"/>
                  </a:lnTo>
                  <a:lnTo>
                    <a:pt x="719" y="1251"/>
                  </a:lnTo>
                  <a:lnTo>
                    <a:pt x="1063" y="1001"/>
                  </a:lnTo>
                  <a:lnTo>
                    <a:pt x="1344" y="751"/>
                  </a:lnTo>
                  <a:lnTo>
                    <a:pt x="1594" y="470"/>
                  </a:lnTo>
                  <a:lnTo>
                    <a:pt x="1782" y="220"/>
                  </a:lnTo>
                  <a:lnTo>
                    <a:pt x="19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7;p29">
              <a:extLst>
                <a:ext uri="{FF2B5EF4-FFF2-40B4-BE49-F238E27FC236}">
                  <a16:creationId xmlns:a16="http://schemas.microsoft.com/office/drawing/2014/main" id="{2A161794-BCE0-464A-8C9E-D7288CBFEB1A}"/>
                </a:ext>
              </a:extLst>
            </p:cNvPr>
            <p:cNvSpPr/>
            <p:nvPr/>
          </p:nvSpPr>
          <p:spPr>
            <a:xfrm>
              <a:off x="3143099" y="3294802"/>
              <a:ext cx="1757799" cy="402341"/>
            </a:xfrm>
            <a:custGeom>
              <a:avLst/>
              <a:gdLst/>
              <a:ahLst/>
              <a:cxnLst/>
              <a:rect l="l" t="t" r="r" b="b"/>
              <a:pathLst>
                <a:path w="21037" h="4815" extrusionOk="0">
                  <a:moveTo>
                    <a:pt x="13003" y="1"/>
                  </a:moveTo>
                  <a:lnTo>
                    <a:pt x="12347" y="32"/>
                  </a:lnTo>
                  <a:lnTo>
                    <a:pt x="11690" y="95"/>
                  </a:lnTo>
                  <a:lnTo>
                    <a:pt x="11034" y="188"/>
                  </a:lnTo>
                  <a:lnTo>
                    <a:pt x="11003" y="188"/>
                  </a:lnTo>
                  <a:lnTo>
                    <a:pt x="9752" y="407"/>
                  </a:lnTo>
                  <a:lnTo>
                    <a:pt x="8565" y="657"/>
                  </a:lnTo>
                  <a:lnTo>
                    <a:pt x="7439" y="970"/>
                  </a:lnTo>
                  <a:lnTo>
                    <a:pt x="6408" y="1314"/>
                  </a:lnTo>
                  <a:lnTo>
                    <a:pt x="5439" y="1689"/>
                  </a:lnTo>
                  <a:lnTo>
                    <a:pt x="4532" y="2064"/>
                  </a:lnTo>
                  <a:lnTo>
                    <a:pt x="3688" y="2470"/>
                  </a:lnTo>
                  <a:lnTo>
                    <a:pt x="2938" y="2845"/>
                  </a:lnTo>
                  <a:lnTo>
                    <a:pt x="2282" y="3252"/>
                  </a:lnTo>
                  <a:lnTo>
                    <a:pt x="1688" y="3595"/>
                  </a:lnTo>
                  <a:lnTo>
                    <a:pt x="750" y="4221"/>
                  </a:lnTo>
                  <a:lnTo>
                    <a:pt x="188" y="4627"/>
                  </a:lnTo>
                  <a:lnTo>
                    <a:pt x="0" y="4783"/>
                  </a:lnTo>
                  <a:lnTo>
                    <a:pt x="156" y="4814"/>
                  </a:lnTo>
                  <a:lnTo>
                    <a:pt x="469" y="4783"/>
                  </a:lnTo>
                  <a:lnTo>
                    <a:pt x="969" y="4752"/>
                  </a:lnTo>
                  <a:lnTo>
                    <a:pt x="1594" y="4689"/>
                  </a:lnTo>
                  <a:lnTo>
                    <a:pt x="2313" y="4564"/>
                  </a:lnTo>
                  <a:lnTo>
                    <a:pt x="3032" y="4408"/>
                  </a:lnTo>
                  <a:lnTo>
                    <a:pt x="3407" y="4283"/>
                  </a:lnTo>
                  <a:lnTo>
                    <a:pt x="3751" y="4189"/>
                  </a:lnTo>
                  <a:lnTo>
                    <a:pt x="4095" y="4033"/>
                  </a:lnTo>
                  <a:lnTo>
                    <a:pt x="4376" y="3908"/>
                  </a:lnTo>
                  <a:lnTo>
                    <a:pt x="4657" y="3720"/>
                  </a:lnTo>
                  <a:lnTo>
                    <a:pt x="4876" y="3533"/>
                  </a:lnTo>
                  <a:lnTo>
                    <a:pt x="5564" y="2908"/>
                  </a:lnTo>
                  <a:lnTo>
                    <a:pt x="5908" y="2626"/>
                  </a:lnTo>
                  <a:lnTo>
                    <a:pt x="6283" y="2314"/>
                  </a:lnTo>
                  <a:lnTo>
                    <a:pt x="6720" y="2032"/>
                  </a:lnTo>
                  <a:lnTo>
                    <a:pt x="7221" y="1782"/>
                  </a:lnTo>
                  <a:lnTo>
                    <a:pt x="7783" y="1532"/>
                  </a:lnTo>
                  <a:lnTo>
                    <a:pt x="8408" y="1314"/>
                  </a:lnTo>
                  <a:lnTo>
                    <a:pt x="9159" y="1126"/>
                  </a:lnTo>
                  <a:lnTo>
                    <a:pt x="9971" y="1001"/>
                  </a:lnTo>
                  <a:lnTo>
                    <a:pt x="10940" y="876"/>
                  </a:lnTo>
                  <a:lnTo>
                    <a:pt x="12034" y="845"/>
                  </a:lnTo>
                  <a:lnTo>
                    <a:pt x="13253" y="813"/>
                  </a:lnTo>
                  <a:lnTo>
                    <a:pt x="14629" y="876"/>
                  </a:lnTo>
                  <a:lnTo>
                    <a:pt x="16191" y="1001"/>
                  </a:lnTo>
                  <a:lnTo>
                    <a:pt x="17911" y="1157"/>
                  </a:lnTo>
                  <a:lnTo>
                    <a:pt x="18223" y="1189"/>
                  </a:lnTo>
                  <a:lnTo>
                    <a:pt x="18504" y="1189"/>
                  </a:lnTo>
                  <a:lnTo>
                    <a:pt x="18817" y="1157"/>
                  </a:lnTo>
                  <a:lnTo>
                    <a:pt x="19098" y="1095"/>
                  </a:lnTo>
                  <a:lnTo>
                    <a:pt x="19380" y="1001"/>
                  </a:lnTo>
                  <a:lnTo>
                    <a:pt x="19661" y="907"/>
                  </a:lnTo>
                  <a:lnTo>
                    <a:pt x="19911" y="751"/>
                  </a:lnTo>
                  <a:lnTo>
                    <a:pt x="20161" y="595"/>
                  </a:lnTo>
                  <a:lnTo>
                    <a:pt x="2103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8;p29">
              <a:extLst>
                <a:ext uri="{FF2B5EF4-FFF2-40B4-BE49-F238E27FC236}">
                  <a16:creationId xmlns:a16="http://schemas.microsoft.com/office/drawing/2014/main" id="{EBD7FBA1-8AAE-4BF2-B0EF-DDDE8E992CA9}"/>
                </a:ext>
              </a:extLst>
            </p:cNvPr>
            <p:cNvSpPr/>
            <p:nvPr/>
          </p:nvSpPr>
          <p:spPr>
            <a:xfrm>
              <a:off x="4814614" y="3801508"/>
              <a:ext cx="112385" cy="120243"/>
            </a:xfrm>
            <a:custGeom>
              <a:avLst/>
              <a:gdLst/>
              <a:ahLst/>
              <a:cxnLst/>
              <a:rect l="l" t="t" r="r" b="b"/>
              <a:pathLst>
                <a:path w="1345" h="1439" extrusionOk="0">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89;p29">
              <a:extLst>
                <a:ext uri="{FF2B5EF4-FFF2-40B4-BE49-F238E27FC236}">
                  <a16:creationId xmlns:a16="http://schemas.microsoft.com/office/drawing/2014/main" id="{9AAD63C6-E899-4FCF-9D22-E03598B99B02}"/>
                </a:ext>
              </a:extLst>
            </p:cNvPr>
            <p:cNvSpPr/>
            <p:nvPr/>
          </p:nvSpPr>
          <p:spPr>
            <a:xfrm>
              <a:off x="5449329" y="3075457"/>
              <a:ext cx="914203" cy="1381748"/>
            </a:xfrm>
            <a:custGeom>
              <a:avLst/>
              <a:gdLst/>
              <a:ahLst/>
              <a:cxnLst/>
              <a:rect l="l" t="t" r="r" b="b"/>
              <a:pathLst>
                <a:path w="10941" h="16536" extrusionOk="0">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90;p29">
              <a:extLst>
                <a:ext uri="{FF2B5EF4-FFF2-40B4-BE49-F238E27FC236}">
                  <a16:creationId xmlns:a16="http://schemas.microsoft.com/office/drawing/2014/main" id="{964F27A3-2105-4D24-9C46-82C450639957}"/>
                </a:ext>
              </a:extLst>
            </p:cNvPr>
            <p:cNvSpPr/>
            <p:nvPr/>
          </p:nvSpPr>
          <p:spPr>
            <a:xfrm>
              <a:off x="6023964" y="3075457"/>
              <a:ext cx="339578" cy="1381748"/>
            </a:xfrm>
            <a:custGeom>
              <a:avLst/>
              <a:gdLst/>
              <a:ahLst/>
              <a:cxnLst/>
              <a:rect l="l" t="t" r="r" b="b"/>
              <a:pathLst>
                <a:path w="4064" h="16536" extrusionOk="0">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91;p29">
              <a:extLst>
                <a:ext uri="{FF2B5EF4-FFF2-40B4-BE49-F238E27FC236}">
                  <a16:creationId xmlns:a16="http://schemas.microsoft.com/office/drawing/2014/main" id="{972ED53E-07A4-451B-8FEC-9E89D68885C7}"/>
                </a:ext>
              </a:extLst>
            </p:cNvPr>
            <p:cNvSpPr/>
            <p:nvPr/>
          </p:nvSpPr>
          <p:spPr>
            <a:xfrm>
              <a:off x="5449329" y="4248135"/>
              <a:ext cx="914203" cy="193358"/>
            </a:xfrm>
            <a:custGeom>
              <a:avLst/>
              <a:gdLst/>
              <a:ahLst/>
              <a:cxnLst/>
              <a:rect l="l" t="t" r="r" b="b"/>
              <a:pathLst>
                <a:path w="10941" h="2314" extrusionOk="0">
                  <a:moveTo>
                    <a:pt x="0" y="1"/>
                  </a:moveTo>
                  <a:lnTo>
                    <a:pt x="0" y="2314"/>
                  </a:lnTo>
                  <a:lnTo>
                    <a:pt x="10940" y="2314"/>
                  </a:lnTo>
                  <a:lnTo>
                    <a:pt x="1094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92;p29">
              <a:extLst>
                <a:ext uri="{FF2B5EF4-FFF2-40B4-BE49-F238E27FC236}">
                  <a16:creationId xmlns:a16="http://schemas.microsoft.com/office/drawing/2014/main" id="{57BF236E-0E34-498E-A580-9337DDDBB2D7}"/>
                </a:ext>
              </a:extLst>
            </p:cNvPr>
            <p:cNvSpPr/>
            <p:nvPr/>
          </p:nvSpPr>
          <p:spPr>
            <a:xfrm>
              <a:off x="5310871" y="4310805"/>
              <a:ext cx="1172813" cy="188177"/>
            </a:xfrm>
            <a:custGeom>
              <a:avLst/>
              <a:gdLst/>
              <a:ahLst/>
              <a:cxnLst/>
              <a:rect l="l" t="t" r="r" b="b"/>
              <a:pathLst>
                <a:path w="14036" h="2252" extrusionOk="0">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93;p29">
              <a:extLst>
                <a:ext uri="{FF2B5EF4-FFF2-40B4-BE49-F238E27FC236}">
                  <a16:creationId xmlns:a16="http://schemas.microsoft.com/office/drawing/2014/main" id="{F3ECE687-A38B-4397-9DE6-19057BA7DFD5}"/>
                </a:ext>
              </a:extLst>
            </p:cNvPr>
            <p:cNvSpPr/>
            <p:nvPr/>
          </p:nvSpPr>
          <p:spPr>
            <a:xfrm>
              <a:off x="5527707" y="3174643"/>
              <a:ext cx="739150" cy="603470"/>
            </a:xfrm>
            <a:custGeom>
              <a:avLst/>
              <a:gdLst/>
              <a:ahLst/>
              <a:cxnLst/>
              <a:rect l="l" t="t" r="r" b="b"/>
              <a:pathLst>
                <a:path w="8846" h="7222" extrusionOk="0">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94;p29">
              <a:extLst>
                <a:ext uri="{FF2B5EF4-FFF2-40B4-BE49-F238E27FC236}">
                  <a16:creationId xmlns:a16="http://schemas.microsoft.com/office/drawing/2014/main" id="{D1981B35-3D3D-46F8-BF0C-376D3A2AD82E}"/>
                </a:ext>
              </a:extLst>
            </p:cNvPr>
            <p:cNvSpPr/>
            <p:nvPr/>
          </p:nvSpPr>
          <p:spPr>
            <a:xfrm>
              <a:off x="5757495" y="3877297"/>
              <a:ext cx="303063" cy="316107"/>
            </a:xfrm>
            <a:custGeom>
              <a:avLst/>
              <a:gdLst/>
              <a:ahLst/>
              <a:cxnLst/>
              <a:rect l="l" t="t" r="r" b="b"/>
              <a:pathLst>
                <a:path w="3627" h="3783" extrusionOk="0">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95;p29">
              <a:extLst>
                <a:ext uri="{FF2B5EF4-FFF2-40B4-BE49-F238E27FC236}">
                  <a16:creationId xmlns:a16="http://schemas.microsoft.com/office/drawing/2014/main" id="{0468172E-0A85-4167-B467-4F4649F1FF71}"/>
                </a:ext>
              </a:extLst>
            </p:cNvPr>
            <p:cNvSpPr/>
            <p:nvPr/>
          </p:nvSpPr>
          <p:spPr>
            <a:xfrm>
              <a:off x="5645191" y="3333991"/>
              <a:ext cx="436254" cy="276918"/>
            </a:xfrm>
            <a:custGeom>
              <a:avLst/>
              <a:gdLst/>
              <a:ahLst/>
              <a:cxnLst/>
              <a:rect l="l" t="t" r="r" b="b"/>
              <a:pathLst>
                <a:path w="5221" h="3314" extrusionOk="0">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96;p29">
              <a:extLst>
                <a:ext uri="{FF2B5EF4-FFF2-40B4-BE49-F238E27FC236}">
                  <a16:creationId xmlns:a16="http://schemas.microsoft.com/office/drawing/2014/main" id="{BAF32932-A2DF-4137-9B52-0CBC907A9C39}"/>
                </a:ext>
              </a:extLst>
            </p:cNvPr>
            <p:cNvSpPr/>
            <p:nvPr/>
          </p:nvSpPr>
          <p:spPr>
            <a:xfrm>
              <a:off x="5686971" y="3375771"/>
              <a:ext cx="235131" cy="193358"/>
            </a:xfrm>
            <a:custGeom>
              <a:avLst/>
              <a:gdLst/>
              <a:ahLst/>
              <a:cxnLst/>
              <a:rect l="l" t="t" r="r" b="b"/>
              <a:pathLst>
                <a:path w="2814" h="2314" extrusionOk="0">
                  <a:moveTo>
                    <a:pt x="32" y="1"/>
                  </a:moveTo>
                  <a:lnTo>
                    <a:pt x="1" y="32"/>
                  </a:lnTo>
                  <a:lnTo>
                    <a:pt x="1" y="2283"/>
                  </a:lnTo>
                  <a:lnTo>
                    <a:pt x="32" y="2314"/>
                  </a:lnTo>
                  <a:lnTo>
                    <a:pt x="2814" y="2314"/>
                  </a:lnTo>
                  <a:lnTo>
                    <a:pt x="2814" y="1"/>
                  </a:lnTo>
                  <a:close/>
                </a:path>
              </a:pathLst>
            </a:custGeom>
            <a:solidFill>
              <a:srgbClr val="066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97;p29">
              <a:extLst>
                <a:ext uri="{FF2B5EF4-FFF2-40B4-BE49-F238E27FC236}">
                  <a16:creationId xmlns:a16="http://schemas.microsoft.com/office/drawing/2014/main" id="{D2E81F71-E84C-474D-A1A4-A40F0901C9A2}"/>
                </a:ext>
              </a:extLst>
            </p:cNvPr>
            <p:cNvSpPr/>
            <p:nvPr/>
          </p:nvSpPr>
          <p:spPr>
            <a:xfrm>
              <a:off x="6107523" y="3412370"/>
              <a:ext cx="65342" cy="109798"/>
            </a:xfrm>
            <a:custGeom>
              <a:avLst/>
              <a:gdLst/>
              <a:ahLst/>
              <a:cxnLst/>
              <a:rect l="l" t="t" r="r" b="b"/>
              <a:pathLst>
                <a:path w="782" h="1314" extrusionOk="0">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98;p29">
              <a:extLst>
                <a:ext uri="{FF2B5EF4-FFF2-40B4-BE49-F238E27FC236}">
                  <a16:creationId xmlns:a16="http://schemas.microsoft.com/office/drawing/2014/main" id="{1001D5FF-09AD-41F4-A3C8-4C63D3B6A2A6}"/>
                </a:ext>
              </a:extLst>
            </p:cNvPr>
            <p:cNvSpPr/>
            <p:nvPr/>
          </p:nvSpPr>
          <p:spPr>
            <a:xfrm>
              <a:off x="5360506" y="3600380"/>
              <a:ext cx="88905" cy="214248"/>
            </a:xfrm>
            <a:custGeom>
              <a:avLst/>
              <a:gdLst/>
              <a:ahLst/>
              <a:cxnLst/>
              <a:rect l="l" t="t" r="r" b="b"/>
              <a:pathLst>
                <a:path w="1064" h="2564" extrusionOk="0">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99;p29">
              <a:extLst>
                <a:ext uri="{FF2B5EF4-FFF2-40B4-BE49-F238E27FC236}">
                  <a16:creationId xmlns:a16="http://schemas.microsoft.com/office/drawing/2014/main" id="{33403FD1-C641-4A41-81D5-7FA57AA62A48}"/>
                </a:ext>
              </a:extLst>
            </p:cNvPr>
            <p:cNvSpPr/>
            <p:nvPr/>
          </p:nvSpPr>
          <p:spPr>
            <a:xfrm>
              <a:off x="4853803" y="3691794"/>
              <a:ext cx="530256" cy="454566"/>
            </a:xfrm>
            <a:custGeom>
              <a:avLst/>
              <a:gdLst/>
              <a:ahLst/>
              <a:cxnLst/>
              <a:rect l="l" t="t" r="r" b="b"/>
              <a:pathLst>
                <a:path w="6346" h="5440" extrusionOk="0">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412;p29">
            <a:extLst>
              <a:ext uri="{FF2B5EF4-FFF2-40B4-BE49-F238E27FC236}">
                <a16:creationId xmlns:a16="http://schemas.microsoft.com/office/drawing/2014/main" id="{02A859E1-8270-4F70-8944-650E23569421}"/>
              </a:ext>
            </a:extLst>
          </p:cNvPr>
          <p:cNvGrpSpPr/>
          <p:nvPr/>
        </p:nvGrpSpPr>
        <p:grpSpPr>
          <a:xfrm>
            <a:off x="7710338" y="-696125"/>
            <a:ext cx="283458" cy="283458"/>
            <a:chOff x="1492675" y="2620775"/>
            <a:chExt cx="481825" cy="481825"/>
          </a:xfrm>
        </p:grpSpPr>
        <p:sp>
          <p:nvSpPr>
            <p:cNvPr id="154" name="Google Shape;413;p29">
              <a:extLst>
                <a:ext uri="{FF2B5EF4-FFF2-40B4-BE49-F238E27FC236}">
                  <a16:creationId xmlns:a16="http://schemas.microsoft.com/office/drawing/2014/main" id="{6FFA7FDA-8451-4370-9B83-941D46C04A82}"/>
                </a:ext>
              </a:extLst>
            </p:cNvPr>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5" name="Google Shape;414;p29">
              <a:extLst>
                <a:ext uri="{FF2B5EF4-FFF2-40B4-BE49-F238E27FC236}">
                  <a16:creationId xmlns:a16="http://schemas.microsoft.com/office/drawing/2014/main" id="{4F017555-E548-4A5F-94E6-67FCE293B7B7}"/>
                </a:ext>
              </a:extLst>
            </p:cNvPr>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6" name="Google Shape;417;p29">
            <a:extLst>
              <a:ext uri="{FF2B5EF4-FFF2-40B4-BE49-F238E27FC236}">
                <a16:creationId xmlns:a16="http://schemas.microsoft.com/office/drawing/2014/main" id="{F3043A85-7389-41FF-A223-54F15FFA088D}"/>
              </a:ext>
            </a:extLst>
          </p:cNvPr>
          <p:cNvSpPr/>
          <p:nvPr/>
        </p:nvSpPr>
        <p:spPr>
          <a:xfrm>
            <a:off x="2270952" y="-724761"/>
            <a:ext cx="283458" cy="255127"/>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57" name="Google Shape;418;p29">
            <a:extLst>
              <a:ext uri="{FF2B5EF4-FFF2-40B4-BE49-F238E27FC236}">
                <a16:creationId xmlns:a16="http://schemas.microsoft.com/office/drawing/2014/main" id="{624319D8-A031-49EE-965F-DBFCC0A4DA82}"/>
              </a:ext>
            </a:extLst>
          </p:cNvPr>
          <p:cNvGrpSpPr/>
          <p:nvPr/>
        </p:nvGrpSpPr>
        <p:grpSpPr>
          <a:xfrm>
            <a:off x="5218156" y="-743623"/>
            <a:ext cx="283483" cy="321241"/>
            <a:chOff x="3300325" y="249875"/>
            <a:chExt cx="433725" cy="480900"/>
          </a:xfrm>
        </p:grpSpPr>
        <p:sp>
          <p:nvSpPr>
            <p:cNvPr id="158" name="Google Shape;419;p29">
              <a:extLst>
                <a:ext uri="{FF2B5EF4-FFF2-40B4-BE49-F238E27FC236}">
                  <a16:creationId xmlns:a16="http://schemas.microsoft.com/office/drawing/2014/main" id="{70715619-A1C7-42A9-ABA0-744144C7F896}"/>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9" name="Google Shape;420;p29">
              <a:extLst>
                <a:ext uri="{FF2B5EF4-FFF2-40B4-BE49-F238E27FC236}">
                  <a16:creationId xmlns:a16="http://schemas.microsoft.com/office/drawing/2014/main" id="{B89D7F79-75E9-4419-873E-F63E30889354}"/>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 name="Google Shape;421;p29">
              <a:extLst>
                <a:ext uri="{FF2B5EF4-FFF2-40B4-BE49-F238E27FC236}">
                  <a16:creationId xmlns:a16="http://schemas.microsoft.com/office/drawing/2014/main" id="{70F3EC37-2333-4E5D-B60C-7D7D3BF4D5E0}"/>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422;p29">
              <a:extLst>
                <a:ext uri="{FF2B5EF4-FFF2-40B4-BE49-F238E27FC236}">
                  <a16:creationId xmlns:a16="http://schemas.microsoft.com/office/drawing/2014/main" id="{56A8CD26-617A-4B9C-8E3A-D4BE30AEEF13}"/>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423;p29">
              <a:extLst>
                <a:ext uri="{FF2B5EF4-FFF2-40B4-BE49-F238E27FC236}">
                  <a16:creationId xmlns:a16="http://schemas.microsoft.com/office/drawing/2014/main" id="{89C36DE2-E218-4EF6-A32A-27BD51BB8CA9}"/>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3" name="Google Shape;424;p29">
              <a:extLst>
                <a:ext uri="{FF2B5EF4-FFF2-40B4-BE49-F238E27FC236}">
                  <a16:creationId xmlns:a16="http://schemas.microsoft.com/office/drawing/2014/main" id="{4168203B-DBD0-4213-AB5B-9749FF8B9538}"/>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4" name="Google Shape;425;p29">
            <a:extLst>
              <a:ext uri="{FF2B5EF4-FFF2-40B4-BE49-F238E27FC236}">
                <a16:creationId xmlns:a16="http://schemas.microsoft.com/office/drawing/2014/main" id="{9A5A6625-C9D5-4D68-BD3A-70C973F0C77C}"/>
              </a:ext>
            </a:extLst>
          </p:cNvPr>
          <p:cNvGrpSpPr/>
          <p:nvPr/>
        </p:nvGrpSpPr>
        <p:grpSpPr>
          <a:xfrm>
            <a:off x="618696" y="-677625"/>
            <a:ext cx="283479" cy="283472"/>
            <a:chOff x="3270450" y="3213625"/>
            <a:chExt cx="483175" cy="481850"/>
          </a:xfrm>
        </p:grpSpPr>
        <p:sp>
          <p:nvSpPr>
            <p:cNvPr id="165" name="Google Shape;426;p29">
              <a:extLst>
                <a:ext uri="{FF2B5EF4-FFF2-40B4-BE49-F238E27FC236}">
                  <a16:creationId xmlns:a16="http://schemas.microsoft.com/office/drawing/2014/main" id="{F1BB072C-184B-4D9E-9100-6048496D3F64}"/>
                </a:ext>
              </a:extLst>
            </p:cNvPr>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6" name="Google Shape;427;p29">
              <a:extLst>
                <a:ext uri="{FF2B5EF4-FFF2-40B4-BE49-F238E27FC236}">
                  <a16:creationId xmlns:a16="http://schemas.microsoft.com/office/drawing/2014/main" id="{8E279B81-39D4-4B7F-9459-1435F8208FB0}"/>
                </a:ext>
              </a:extLst>
            </p:cNvPr>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69" name="Picture 168">
            <a:extLst>
              <a:ext uri="{FF2B5EF4-FFF2-40B4-BE49-F238E27FC236}">
                <a16:creationId xmlns:a16="http://schemas.microsoft.com/office/drawing/2014/main" id="{9E86B293-2EEB-4344-B36E-530596BD50CE}"/>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170" name="Picture 169">
            <a:extLst>
              <a:ext uri="{FF2B5EF4-FFF2-40B4-BE49-F238E27FC236}">
                <a16:creationId xmlns:a16="http://schemas.microsoft.com/office/drawing/2014/main" id="{90994F35-598E-4EBD-8F29-137ACE64B22F}"/>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sp>
        <p:nvSpPr>
          <p:cNvPr id="2" name="TextBox 1">
            <a:extLst>
              <a:ext uri="{FF2B5EF4-FFF2-40B4-BE49-F238E27FC236}">
                <a16:creationId xmlns:a16="http://schemas.microsoft.com/office/drawing/2014/main" id="{14C9DF29-574C-4622-AA0F-4C6A374317F1}"/>
              </a:ext>
            </a:extLst>
          </p:cNvPr>
          <p:cNvSpPr txBox="1"/>
          <p:nvPr/>
        </p:nvSpPr>
        <p:spPr>
          <a:xfrm>
            <a:off x="331420" y="3803807"/>
            <a:ext cx="3223315" cy="954107"/>
          </a:xfrm>
          <a:prstGeom prst="rect">
            <a:avLst/>
          </a:prstGeom>
          <a:noFill/>
        </p:spPr>
        <p:txBody>
          <a:bodyPr wrap="square" rtlCol="0">
            <a:spAutoFit/>
          </a:bodyPr>
          <a:lstStyle/>
          <a:p>
            <a:r>
              <a:rPr lang="en-IN" dirty="0"/>
              <a:t>Name: Yadav Rohit K.</a:t>
            </a:r>
          </a:p>
          <a:p>
            <a:r>
              <a:rPr lang="en-IN" dirty="0"/>
              <a:t>Roll No: 225</a:t>
            </a:r>
          </a:p>
          <a:p>
            <a:r>
              <a:rPr lang="en-IN" dirty="0"/>
              <a:t>Branch: CE</a:t>
            </a:r>
          </a:p>
          <a:p>
            <a:r>
              <a:rPr lang="en-IN" dirty="0"/>
              <a:t>Enrollment No: 22002170110210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250" fill="hold"/>
                                        <p:tgtEl>
                                          <p:spTgt spid="103"/>
                                        </p:tgtEl>
                                        <p:attrNameLst>
                                          <p:attrName>ppt_x</p:attrName>
                                        </p:attrNameLst>
                                      </p:cBhvr>
                                      <p:tavLst>
                                        <p:tav tm="0">
                                          <p:val>
                                            <p:strVal val="1+#ppt_w/2"/>
                                          </p:val>
                                        </p:tav>
                                        <p:tav tm="100000">
                                          <p:val>
                                            <p:strVal val="#ppt_x"/>
                                          </p:val>
                                        </p:tav>
                                      </p:tavLst>
                                    </p:anim>
                                    <p:anim calcmode="lin" valueType="num">
                                      <p:cBhvr additive="base">
                                        <p:cTn id="8" dur="25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A9098A-32C9-4B88-A8B2-47044A6855AC}"/>
              </a:ext>
            </a:extLst>
          </p:cNvPr>
          <p:cNvPicPr>
            <a:picLocks noChangeAspect="1"/>
          </p:cNvPicPr>
          <p:nvPr/>
        </p:nvPicPr>
        <p:blipFill>
          <a:blip r:embed="rId2"/>
          <a:stretch>
            <a:fillRect/>
          </a:stretch>
        </p:blipFill>
        <p:spPr>
          <a:xfrm>
            <a:off x="2505075" y="1738312"/>
            <a:ext cx="4133850" cy="2193670"/>
          </a:xfrm>
          <a:prstGeom prst="rect">
            <a:avLst/>
          </a:prstGeom>
        </p:spPr>
      </p:pic>
      <p:sp>
        <p:nvSpPr>
          <p:cNvPr id="6" name="Rectangle 5">
            <a:extLst>
              <a:ext uri="{FF2B5EF4-FFF2-40B4-BE49-F238E27FC236}">
                <a16:creationId xmlns:a16="http://schemas.microsoft.com/office/drawing/2014/main" id="{72942315-134F-4A20-9E06-685305C141C1}"/>
              </a:ext>
            </a:extLst>
          </p:cNvPr>
          <p:cNvSpPr/>
          <p:nvPr/>
        </p:nvSpPr>
        <p:spPr>
          <a:xfrm>
            <a:off x="2106915" y="526794"/>
            <a:ext cx="4532010" cy="923330"/>
          </a:xfrm>
          <a:prstGeom prst="rect">
            <a:avLst/>
          </a:prstGeom>
          <a:noFill/>
        </p:spPr>
        <p:txBody>
          <a:bodyPr wrap="none" lIns="91440" tIns="45720" rIns="91440" bIns="45720">
            <a:spAutoFit/>
          </a:bodyPr>
          <a:lstStyle/>
          <a:p>
            <a:pPr algn="ct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Tesla Model 3</a:t>
            </a:r>
          </a:p>
        </p:txBody>
      </p:sp>
    </p:spTree>
    <p:extLst>
      <p:ext uri="{BB962C8B-B14F-4D97-AF65-F5344CB8AC3E}">
        <p14:creationId xmlns:p14="http://schemas.microsoft.com/office/powerpoint/2010/main" val="317676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06C32F-4687-41F2-AC1C-A597E0CB8E6F}"/>
              </a:ext>
            </a:extLst>
          </p:cNvPr>
          <p:cNvSpPr/>
          <p:nvPr/>
        </p:nvSpPr>
        <p:spPr>
          <a:xfrm>
            <a:off x="2337751" y="526794"/>
            <a:ext cx="4070345" cy="923330"/>
          </a:xfrm>
          <a:prstGeom prst="rect">
            <a:avLst/>
          </a:prstGeom>
          <a:noFill/>
        </p:spPr>
        <p:txBody>
          <a:bodyPr wrap="none" lIns="91440" tIns="45720" rIns="91440" bIns="45720">
            <a:spAutoFit/>
          </a:bodyPr>
          <a:lstStyle/>
          <a:p>
            <a:pPr algn="ct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Audi E-Tron </a:t>
            </a:r>
          </a:p>
        </p:txBody>
      </p:sp>
      <p:pic>
        <p:nvPicPr>
          <p:cNvPr id="5" name="Picture 4">
            <a:extLst>
              <a:ext uri="{FF2B5EF4-FFF2-40B4-BE49-F238E27FC236}">
                <a16:creationId xmlns:a16="http://schemas.microsoft.com/office/drawing/2014/main" id="{3E837767-BE4C-4F90-8FA2-BADF840A3105}"/>
              </a:ext>
            </a:extLst>
          </p:cNvPr>
          <p:cNvPicPr>
            <a:picLocks noChangeAspect="1"/>
          </p:cNvPicPr>
          <p:nvPr/>
        </p:nvPicPr>
        <p:blipFill>
          <a:blip r:embed="rId2"/>
          <a:stretch>
            <a:fillRect/>
          </a:stretch>
        </p:blipFill>
        <p:spPr>
          <a:xfrm>
            <a:off x="2314575" y="1781175"/>
            <a:ext cx="4762500" cy="2133600"/>
          </a:xfrm>
          <a:prstGeom prst="rect">
            <a:avLst/>
          </a:prstGeom>
        </p:spPr>
      </p:pic>
    </p:spTree>
    <p:extLst>
      <p:ext uri="{BB962C8B-B14F-4D97-AF65-F5344CB8AC3E}">
        <p14:creationId xmlns:p14="http://schemas.microsoft.com/office/powerpoint/2010/main" val="270629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2576F6-53C5-46A3-93A9-7C949F722160}"/>
              </a:ext>
            </a:extLst>
          </p:cNvPr>
          <p:cNvSpPr/>
          <p:nvPr/>
        </p:nvSpPr>
        <p:spPr>
          <a:xfrm>
            <a:off x="1587546" y="526794"/>
            <a:ext cx="5570756" cy="923330"/>
          </a:xfrm>
          <a:prstGeom prst="rect">
            <a:avLst/>
          </a:prstGeom>
          <a:noFill/>
        </p:spPr>
        <p:txBody>
          <a:bodyPr wrap="none" lIns="91440" tIns="45720" rIns="91440" bIns="45720">
            <a:spAutoFit/>
          </a:bodyPr>
          <a:lstStyle/>
          <a:p>
            <a:pPr algn="ct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Porsche Turbo S </a:t>
            </a:r>
          </a:p>
        </p:txBody>
      </p:sp>
      <p:pic>
        <p:nvPicPr>
          <p:cNvPr id="7" name="Picture 6">
            <a:extLst>
              <a:ext uri="{FF2B5EF4-FFF2-40B4-BE49-F238E27FC236}">
                <a16:creationId xmlns:a16="http://schemas.microsoft.com/office/drawing/2014/main" id="{4B80B301-3163-4EBE-A399-2A0FEF857985}"/>
              </a:ext>
            </a:extLst>
          </p:cNvPr>
          <p:cNvPicPr>
            <a:picLocks noChangeAspect="1"/>
          </p:cNvPicPr>
          <p:nvPr/>
        </p:nvPicPr>
        <p:blipFill>
          <a:blip r:embed="rId2"/>
          <a:stretch>
            <a:fillRect/>
          </a:stretch>
        </p:blipFill>
        <p:spPr>
          <a:xfrm>
            <a:off x="2140347" y="2073453"/>
            <a:ext cx="3812438" cy="1707972"/>
          </a:xfrm>
          <a:prstGeom prst="rect">
            <a:avLst/>
          </a:prstGeom>
        </p:spPr>
      </p:pic>
    </p:spTree>
    <p:extLst>
      <p:ext uri="{BB962C8B-B14F-4D97-AF65-F5344CB8AC3E}">
        <p14:creationId xmlns:p14="http://schemas.microsoft.com/office/powerpoint/2010/main" val="267632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9A8C6F-0664-4C65-AB9C-4B3A35678A17}"/>
              </a:ext>
            </a:extLst>
          </p:cNvPr>
          <p:cNvSpPr/>
          <p:nvPr/>
        </p:nvSpPr>
        <p:spPr>
          <a:xfrm>
            <a:off x="1318239" y="526794"/>
            <a:ext cx="6109366" cy="1754326"/>
          </a:xfrm>
          <a:prstGeom prst="rect">
            <a:avLst/>
          </a:prstGeom>
          <a:noFill/>
        </p:spPr>
        <p:txBody>
          <a:bodyPr wrap="none" lIns="91440" tIns="45720" rIns="91440" bIns="45720">
            <a:spAutoFit/>
          </a:bodyPr>
          <a:lstStyle/>
          <a:p>
            <a:pPr algn="ctr"/>
            <a:r>
              <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Porsche Panamera</a:t>
            </a:r>
          </a:p>
          <a:p>
            <a:pPr algn="ctr"/>
            <a:endParaRPr lang="en-I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a:extLst>
              <a:ext uri="{FF2B5EF4-FFF2-40B4-BE49-F238E27FC236}">
                <a16:creationId xmlns:a16="http://schemas.microsoft.com/office/drawing/2014/main" id="{EED6F8BD-3C5E-4101-9B78-29CA8417B180}"/>
              </a:ext>
            </a:extLst>
          </p:cNvPr>
          <p:cNvPicPr>
            <a:picLocks noChangeAspect="1"/>
          </p:cNvPicPr>
          <p:nvPr/>
        </p:nvPicPr>
        <p:blipFill>
          <a:blip r:embed="rId2"/>
          <a:stretch>
            <a:fillRect/>
          </a:stretch>
        </p:blipFill>
        <p:spPr>
          <a:xfrm>
            <a:off x="2371725" y="2015018"/>
            <a:ext cx="4200525" cy="1881835"/>
          </a:xfrm>
          <a:prstGeom prst="rect">
            <a:avLst/>
          </a:prstGeom>
        </p:spPr>
      </p:pic>
    </p:spTree>
    <p:extLst>
      <p:ext uri="{BB962C8B-B14F-4D97-AF65-F5344CB8AC3E}">
        <p14:creationId xmlns:p14="http://schemas.microsoft.com/office/powerpoint/2010/main" val="46431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cxnSp>
        <p:nvCxnSpPr>
          <p:cNvPr id="349" name="Google Shape;349;p29"/>
          <p:cNvCxnSpPr>
            <a:stCxn id="350" idx="1"/>
          </p:cNvCxnSpPr>
          <p:nvPr/>
        </p:nvCxnSpPr>
        <p:spPr>
          <a:xfrm flipH="1">
            <a:off x="6144589" y="3044586"/>
            <a:ext cx="1090500" cy="491400"/>
          </a:xfrm>
          <a:prstGeom prst="bentConnector3">
            <a:avLst>
              <a:gd name="adj1" fmla="val 38512"/>
            </a:avLst>
          </a:prstGeom>
          <a:noFill/>
          <a:ln w="9525" cap="flat" cmpd="sng">
            <a:solidFill>
              <a:schemeClr val="accent6"/>
            </a:solidFill>
            <a:prstDash val="solid"/>
            <a:round/>
            <a:headEnd type="none" w="med" len="med"/>
            <a:tailEnd type="oval" w="med" len="med"/>
          </a:ln>
        </p:spPr>
      </p:cxnSp>
      <p:sp>
        <p:nvSpPr>
          <p:cNvPr id="351" name="Google Shape;351;p29"/>
          <p:cNvSpPr/>
          <p:nvPr/>
        </p:nvSpPr>
        <p:spPr>
          <a:xfrm>
            <a:off x="2555400" y="2592300"/>
            <a:ext cx="4033200" cy="4125300"/>
          </a:xfrm>
          <a:prstGeom prst="arc">
            <a:avLst>
              <a:gd name="adj1" fmla="val 10810440"/>
              <a:gd name="adj2" fmla="val 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0" i="0" dirty="0">
                <a:solidFill>
                  <a:srgbClr val="0D0D0D"/>
                </a:solidFill>
                <a:effectLst/>
                <a:latin typeface="Calisto MT" panose="02040603050505030304" pitchFamily="18" charset="0"/>
              </a:rPr>
              <a:t>Why Electric Cars?</a:t>
            </a:r>
            <a:endParaRPr dirty="0"/>
          </a:p>
        </p:txBody>
      </p:sp>
      <p:sp>
        <p:nvSpPr>
          <p:cNvPr id="354" name="Google Shape;354;p29"/>
          <p:cNvSpPr/>
          <p:nvPr/>
        </p:nvSpPr>
        <p:spPr>
          <a:xfrm>
            <a:off x="2042500" y="4496299"/>
            <a:ext cx="5079375" cy="201153"/>
          </a:xfrm>
          <a:custGeom>
            <a:avLst/>
            <a:gdLst/>
            <a:ahLst/>
            <a:cxnLst/>
            <a:rect l="l" t="t" r="r" b="b"/>
            <a:pathLst>
              <a:path w="65016" h="2407" extrusionOk="0">
                <a:moveTo>
                  <a:pt x="1001" y="0"/>
                </a:moveTo>
                <a:lnTo>
                  <a:pt x="782" y="31"/>
                </a:lnTo>
                <a:lnTo>
                  <a:pt x="625" y="94"/>
                </a:lnTo>
                <a:lnTo>
                  <a:pt x="438" y="188"/>
                </a:lnTo>
                <a:lnTo>
                  <a:pt x="282" y="313"/>
                </a:lnTo>
                <a:lnTo>
                  <a:pt x="188" y="438"/>
                </a:lnTo>
                <a:lnTo>
                  <a:pt x="94" y="625"/>
                </a:lnTo>
                <a:lnTo>
                  <a:pt x="32" y="813"/>
                </a:lnTo>
                <a:lnTo>
                  <a:pt x="0" y="1000"/>
                </a:lnTo>
                <a:lnTo>
                  <a:pt x="0" y="1407"/>
                </a:lnTo>
                <a:lnTo>
                  <a:pt x="32" y="1626"/>
                </a:lnTo>
                <a:lnTo>
                  <a:pt x="94" y="1813"/>
                </a:lnTo>
                <a:lnTo>
                  <a:pt x="188" y="1969"/>
                </a:lnTo>
                <a:lnTo>
                  <a:pt x="282" y="2126"/>
                </a:lnTo>
                <a:lnTo>
                  <a:pt x="438" y="2251"/>
                </a:lnTo>
                <a:lnTo>
                  <a:pt x="625" y="2344"/>
                </a:lnTo>
                <a:lnTo>
                  <a:pt x="782" y="2376"/>
                </a:lnTo>
                <a:lnTo>
                  <a:pt x="1001" y="2407"/>
                </a:lnTo>
                <a:lnTo>
                  <a:pt x="64015" y="2407"/>
                </a:lnTo>
                <a:lnTo>
                  <a:pt x="64234" y="2376"/>
                </a:lnTo>
                <a:lnTo>
                  <a:pt x="64422" y="2344"/>
                </a:lnTo>
                <a:lnTo>
                  <a:pt x="64578" y="2251"/>
                </a:lnTo>
                <a:lnTo>
                  <a:pt x="64734" y="2126"/>
                </a:lnTo>
                <a:lnTo>
                  <a:pt x="64859" y="1969"/>
                </a:lnTo>
                <a:lnTo>
                  <a:pt x="64953" y="1813"/>
                </a:lnTo>
                <a:lnTo>
                  <a:pt x="65016" y="1626"/>
                </a:lnTo>
                <a:lnTo>
                  <a:pt x="65016" y="1407"/>
                </a:lnTo>
                <a:lnTo>
                  <a:pt x="65016" y="1000"/>
                </a:lnTo>
                <a:lnTo>
                  <a:pt x="65016" y="813"/>
                </a:lnTo>
                <a:lnTo>
                  <a:pt x="64953" y="625"/>
                </a:lnTo>
                <a:lnTo>
                  <a:pt x="64859" y="438"/>
                </a:lnTo>
                <a:lnTo>
                  <a:pt x="64734" y="313"/>
                </a:lnTo>
                <a:lnTo>
                  <a:pt x="64578" y="188"/>
                </a:lnTo>
                <a:lnTo>
                  <a:pt x="64422" y="94"/>
                </a:lnTo>
                <a:lnTo>
                  <a:pt x="64234" y="31"/>
                </a:lnTo>
                <a:lnTo>
                  <a:pt x="64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8B5634BA-B97B-4504-8E23-A1327295BDB1}"/>
              </a:ext>
            </a:extLst>
          </p:cNvPr>
          <p:cNvGrpSpPr/>
          <p:nvPr/>
        </p:nvGrpSpPr>
        <p:grpSpPr>
          <a:xfrm>
            <a:off x="2657506" y="2803148"/>
            <a:ext cx="3828988" cy="1867765"/>
            <a:chOff x="2654696" y="2795748"/>
            <a:chExt cx="3828988" cy="1867765"/>
          </a:xfrm>
        </p:grpSpPr>
        <p:sp>
          <p:nvSpPr>
            <p:cNvPr id="353" name="Google Shape;353;p29"/>
            <p:cNvSpPr/>
            <p:nvPr/>
          </p:nvSpPr>
          <p:spPr>
            <a:xfrm>
              <a:off x="2834748" y="2795748"/>
              <a:ext cx="3528798" cy="1697663"/>
            </a:xfrm>
            <a:custGeom>
              <a:avLst/>
              <a:gdLst/>
              <a:ahLst/>
              <a:cxnLst/>
              <a:rect l="l" t="t" r="r" b="b"/>
              <a:pathLst>
                <a:path w="51982" h="25007" extrusionOk="0">
                  <a:moveTo>
                    <a:pt x="26007" y="1"/>
                  </a:moveTo>
                  <a:lnTo>
                    <a:pt x="24694" y="32"/>
                  </a:lnTo>
                  <a:lnTo>
                    <a:pt x="23412" y="126"/>
                  </a:lnTo>
                  <a:lnTo>
                    <a:pt x="22131" y="282"/>
                  </a:lnTo>
                  <a:lnTo>
                    <a:pt x="20881" y="501"/>
                  </a:lnTo>
                  <a:lnTo>
                    <a:pt x="19630" y="782"/>
                  </a:lnTo>
                  <a:lnTo>
                    <a:pt x="18442" y="1126"/>
                  </a:lnTo>
                  <a:lnTo>
                    <a:pt x="17255" y="1501"/>
                  </a:lnTo>
                  <a:lnTo>
                    <a:pt x="16098" y="1970"/>
                  </a:lnTo>
                  <a:lnTo>
                    <a:pt x="14973" y="2439"/>
                  </a:lnTo>
                  <a:lnTo>
                    <a:pt x="13848" y="3001"/>
                  </a:lnTo>
                  <a:lnTo>
                    <a:pt x="12785" y="3595"/>
                  </a:lnTo>
                  <a:lnTo>
                    <a:pt x="11753" y="4252"/>
                  </a:lnTo>
                  <a:lnTo>
                    <a:pt x="10753" y="4939"/>
                  </a:lnTo>
                  <a:lnTo>
                    <a:pt x="9784" y="5689"/>
                  </a:lnTo>
                  <a:lnTo>
                    <a:pt x="8846" y="6471"/>
                  </a:lnTo>
                  <a:lnTo>
                    <a:pt x="7940" y="7284"/>
                  </a:lnTo>
                  <a:lnTo>
                    <a:pt x="7096" y="8159"/>
                  </a:lnTo>
                  <a:lnTo>
                    <a:pt x="6252" y="9065"/>
                  </a:lnTo>
                  <a:lnTo>
                    <a:pt x="5502" y="10003"/>
                  </a:lnTo>
                  <a:lnTo>
                    <a:pt x="4752" y="11003"/>
                  </a:lnTo>
                  <a:lnTo>
                    <a:pt x="4095" y="12003"/>
                  </a:lnTo>
                  <a:lnTo>
                    <a:pt x="3439" y="13066"/>
                  </a:lnTo>
                  <a:lnTo>
                    <a:pt x="2845" y="14129"/>
                  </a:lnTo>
                  <a:lnTo>
                    <a:pt x="2314" y="15254"/>
                  </a:lnTo>
                  <a:lnTo>
                    <a:pt x="1845" y="16380"/>
                  </a:lnTo>
                  <a:lnTo>
                    <a:pt x="1407" y="17536"/>
                  </a:lnTo>
                  <a:lnTo>
                    <a:pt x="1032" y="18724"/>
                  </a:lnTo>
                  <a:lnTo>
                    <a:pt x="720" y="19943"/>
                  </a:lnTo>
                  <a:lnTo>
                    <a:pt x="438" y="21193"/>
                  </a:lnTo>
                  <a:lnTo>
                    <a:pt x="251" y="22443"/>
                  </a:lnTo>
                  <a:lnTo>
                    <a:pt x="94" y="23725"/>
                  </a:lnTo>
                  <a:lnTo>
                    <a:pt x="1" y="25007"/>
                  </a:lnTo>
                  <a:lnTo>
                    <a:pt x="51982" y="25007"/>
                  </a:lnTo>
                  <a:lnTo>
                    <a:pt x="51919" y="23725"/>
                  </a:lnTo>
                  <a:lnTo>
                    <a:pt x="51763" y="22443"/>
                  </a:lnTo>
                  <a:lnTo>
                    <a:pt x="51544" y="21193"/>
                  </a:lnTo>
                  <a:lnTo>
                    <a:pt x="51294" y="19943"/>
                  </a:lnTo>
                  <a:lnTo>
                    <a:pt x="50981" y="18724"/>
                  </a:lnTo>
                  <a:lnTo>
                    <a:pt x="50606" y="17536"/>
                  </a:lnTo>
                  <a:lnTo>
                    <a:pt x="50169" y="16380"/>
                  </a:lnTo>
                  <a:lnTo>
                    <a:pt x="49669" y="15254"/>
                  </a:lnTo>
                  <a:lnTo>
                    <a:pt x="49137" y="14129"/>
                  </a:lnTo>
                  <a:lnTo>
                    <a:pt x="48543" y="13066"/>
                  </a:lnTo>
                  <a:lnTo>
                    <a:pt x="47918" y="12003"/>
                  </a:lnTo>
                  <a:lnTo>
                    <a:pt x="47230" y="11003"/>
                  </a:lnTo>
                  <a:lnTo>
                    <a:pt x="46512" y="10003"/>
                  </a:lnTo>
                  <a:lnTo>
                    <a:pt x="45730" y="9065"/>
                  </a:lnTo>
                  <a:lnTo>
                    <a:pt x="44917" y="8159"/>
                  </a:lnTo>
                  <a:lnTo>
                    <a:pt x="44074" y="7284"/>
                  </a:lnTo>
                  <a:lnTo>
                    <a:pt x="43167" y="6471"/>
                  </a:lnTo>
                  <a:lnTo>
                    <a:pt x="42229" y="5689"/>
                  </a:lnTo>
                  <a:lnTo>
                    <a:pt x="41260" y="4939"/>
                  </a:lnTo>
                  <a:lnTo>
                    <a:pt x="40260" y="4252"/>
                  </a:lnTo>
                  <a:lnTo>
                    <a:pt x="39197" y="3595"/>
                  </a:lnTo>
                  <a:lnTo>
                    <a:pt x="38135" y="3001"/>
                  </a:lnTo>
                  <a:lnTo>
                    <a:pt x="37041" y="2439"/>
                  </a:lnTo>
                  <a:lnTo>
                    <a:pt x="35915" y="1970"/>
                  </a:lnTo>
                  <a:lnTo>
                    <a:pt x="34759" y="1501"/>
                  </a:lnTo>
                  <a:lnTo>
                    <a:pt x="33571" y="1126"/>
                  </a:lnTo>
                  <a:lnTo>
                    <a:pt x="32352" y="782"/>
                  </a:lnTo>
                  <a:lnTo>
                    <a:pt x="31133" y="501"/>
                  </a:lnTo>
                  <a:lnTo>
                    <a:pt x="29883" y="282"/>
                  </a:lnTo>
                  <a:lnTo>
                    <a:pt x="28601" y="126"/>
                  </a:lnTo>
                  <a:lnTo>
                    <a:pt x="27320" y="32"/>
                  </a:lnTo>
                  <a:lnTo>
                    <a:pt x="2600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2654696" y="3294802"/>
              <a:ext cx="2556943" cy="1123214"/>
            </a:xfrm>
            <a:custGeom>
              <a:avLst/>
              <a:gdLst/>
              <a:ahLst/>
              <a:cxnLst/>
              <a:rect l="l" t="t" r="r" b="b"/>
              <a:pathLst>
                <a:path w="30601" h="13442" extrusionOk="0">
                  <a:moveTo>
                    <a:pt x="18848" y="1"/>
                  </a:moveTo>
                  <a:lnTo>
                    <a:pt x="18192" y="32"/>
                  </a:lnTo>
                  <a:lnTo>
                    <a:pt x="17535" y="95"/>
                  </a:lnTo>
                  <a:lnTo>
                    <a:pt x="16879" y="188"/>
                  </a:lnTo>
                  <a:lnTo>
                    <a:pt x="16848" y="188"/>
                  </a:lnTo>
                  <a:lnTo>
                    <a:pt x="15597" y="407"/>
                  </a:lnTo>
                  <a:lnTo>
                    <a:pt x="14410" y="657"/>
                  </a:lnTo>
                  <a:lnTo>
                    <a:pt x="13284" y="970"/>
                  </a:lnTo>
                  <a:lnTo>
                    <a:pt x="12253" y="1314"/>
                  </a:lnTo>
                  <a:lnTo>
                    <a:pt x="11284" y="1689"/>
                  </a:lnTo>
                  <a:lnTo>
                    <a:pt x="10377" y="2064"/>
                  </a:lnTo>
                  <a:lnTo>
                    <a:pt x="9533" y="2470"/>
                  </a:lnTo>
                  <a:lnTo>
                    <a:pt x="8783" y="2845"/>
                  </a:lnTo>
                  <a:lnTo>
                    <a:pt x="8127" y="3252"/>
                  </a:lnTo>
                  <a:lnTo>
                    <a:pt x="7533" y="3595"/>
                  </a:lnTo>
                  <a:lnTo>
                    <a:pt x="6595" y="4221"/>
                  </a:lnTo>
                  <a:lnTo>
                    <a:pt x="6033" y="4627"/>
                  </a:lnTo>
                  <a:lnTo>
                    <a:pt x="5845" y="4783"/>
                  </a:lnTo>
                  <a:lnTo>
                    <a:pt x="5345" y="4908"/>
                  </a:lnTo>
                  <a:lnTo>
                    <a:pt x="4876" y="5033"/>
                  </a:lnTo>
                  <a:lnTo>
                    <a:pt x="4439" y="5189"/>
                  </a:lnTo>
                  <a:lnTo>
                    <a:pt x="4032" y="5377"/>
                  </a:lnTo>
                  <a:lnTo>
                    <a:pt x="3657" y="5565"/>
                  </a:lnTo>
                  <a:lnTo>
                    <a:pt x="3282" y="5815"/>
                  </a:lnTo>
                  <a:lnTo>
                    <a:pt x="2969" y="6065"/>
                  </a:lnTo>
                  <a:lnTo>
                    <a:pt x="2657" y="6315"/>
                  </a:lnTo>
                  <a:lnTo>
                    <a:pt x="2344" y="6596"/>
                  </a:lnTo>
                  <a:lnTo>
                    <a:pt x="2094" y="6877"/>
                  </a:lnTo>
                  <a:lnTo>
                    <a:pt x="1844" y="7190"/>
                  </a:lnTo>
                  <a:lnTo>
                    <a:pt x="1625" y="7503"/>
                  </a:lnTo>
                  <a:lnTo>
                    <a:pt x="1219" y="8159"/>
                  </a:lnTo>
                  <a:lnTo>
                    <a:pt x="906" y="8784"/>
                  </a:lnTo>
                  <a:lnTo>
                    <a:pt x="625" y="9441"/>
                  </a:lnTo>
                  <a:lnTo>
                    <a:pt x="438" y="10034"/>
                  </a:lnTo>
                  <a:lnTo>
                    <a:pt x="281" y="10597"/>
                  </a:lnTo>
                  <a:lnTo>
                    <a:pt x="156" y="11097"/>
                  </a:lnTo>
                  <a:lnTo>
                    <a:pt x="31" y="11847"/>
                  </a:lnTo>
                  <a:lnTo>
                    <a:pt x="0" y="12129"/>
                  </a:lnTo>
                  <a:lnTo>
                    <a:pt x="31" y="12347"/>
                  </a:lnTo>
                  <a:lnTo>
                    <a:pt x="125" y="12566"/>
                  </a:lnTo>
                  <a:lnTo>
                    <a:pt x="219" y="12723"/>
                  </a:lnTo>
                  <a:lnTo>
                    <a:pt x="375" y="12879"/>
                  </a:lnTo>
                  <a:lnTo>
                    <a:pt x="563" y="13004"/>
                  </a:lnTo>
                  <a:lnTo>
                    <a:pt x="781" y="13129"/>
                  </a:lnTo>
                  <a:lnTo>
                    <a:pt x="1000" y="13191"/>
                  </a:lnTo>
                  <a:lnTo>
                    <a:pt x="1219" y="13285"/>
                  </a:lnTo>
                  <a:lnTo>
                    <a:pt x="1657" y="13379"/>
                  </a:lnTo>
                  <a:lnTo>
                    <a:pt x="2032" y="13410"/>
                  </a:lnTo>
                  <a:lnTo>
                    <a:pt x="2407" y="13441"/>
                  </a:lnTo>
                  <a:lnTo>
                    <a:pt x="2376" y="13160"/>
                  </a:lnTo>
                  <a:lnTo>
                    <a:pt x="2376" y="12879"/>
                  </a:lnTo>
                  <a:lnTo>
                    <a:pt x="2376" y="12504"/>
                  </a:lnTo>
                  <a:lnTo>
                    <a:pt x="2438" y="12129"/>
                  </a:lnTo>
                  <a:lnTo>
                    <a:pt x="2532" y="11754"/>
                  </a:lnTo>
                  <a:lnTo>
                    <a:pt x="2626" y="11410"/>
                  </a:lnTo>
                  <a:lnTo>
                    <a:pt x="2782" y="11066"/>
                  </a:lnTo>
                  <a:lnTo>
                    <a:pt x="2969" y="10722"/>
                  </a:lnTo>
                  <a:lnTo>
                    <a:pt x="3157" y="10441"/>
                  </a:lnTo>
                  <a:lnTo>
                    <a:pt x="3407" y="10128"/>
                  </a:lnTo>
                  <a:lnTo>
                    <a:pt x="3657" y="9878"/>
                  </a:lnTo>
                  <a:lnTo>
                    <a:pt x="3938" y="9628"/>
                  </a:lnTo>
                  <a:lnTo>
                    <a:pt x="4220" y="9441"/>
                  </a:lnTo>
                  <a:lnTo>
                    <a:pt x="4532" y="9253"/>
                  </a:lnTo>
                  <a:lnTo>
                    <a:pt x="4876" y="9097"/>
                  </a:lnTo>
                  <a:lnTo>
                    <a:pt x="5220" y="8972"/>
                  </a:lnTo>
                  <a:lnTo>
                    <a:pt x="5595" y="8878"/>
                  </a:lnTo>
                  <a:lnTo>
                    <a:pt x="5970" y="8815"/>
                  </a:lnTo>
                  <a:lnTo>
                    <a:pt x="6439" y="8784"/>
                  </a:lnTo>
                  <a:lnTo>
                    <a:pt x="6877" y="8815"/>
                  </a:lnTo>
                  <a:lnTo>
                    <a:pt x="7283" y="8878"/>
                  </a:lnTo>
                  <a:lnTo>
                    <a:pt x="7689" y="9003"/>
                  </a:lnTo>
                  <a:lnTo>
                    <a:pt x="8096" y="9159"/>
                  </a:lnTo>
                  <a:lnTo>
                    <a:pt x="8439" y="9347"/>
                  </a:lnTo>
                  <a:lnTo>
                    <a:pt x="8783" y="9566"/>
                  </a:lnTo>
                  <a:lnTo>
                    <a:pt x="9127" y="9847"/>
                  </a:lnTo>
                  <a:lnTo>
                    <a:pt x="9408" y="10128"/>
                  </a:lnTo>
                  <a:lnTo>
                    <a:pt x="9659" y="10441"/>
                  </a:lnTo>
                  <a:lnTo>
                    <a:pt x="9877" y="10785"/>
                  </a:lnTo>
                  <a:lnTo>
                    <a:pt x="10096" y="11160"/>
                  </a:lnTo>
                  <a:lnTo>
                    <a:pt x="10221" y="11535"/>
                  </a:lnTo>
                  <a:lnTo>
                    <a:pt x="10346" y="11972"/>
                  </a:lnTo>
                  <a:lnTo>
                    <a:pt x="10409" y="12379"/>
                  </a:lnTo>
                  <a:lnTo>
                    <a:pt x="10440" y="12816"/>
                  </a:lnTo>
                  <a:lnTo>
                    <a:pt x="10440" y="12910"/>
                  </a:lnTo>
                  <a:lnTo>
                    <a:pt x="10440" y="13004"/>
                  </a:lnTo>
                  <a:lnTo>
                    <a:pt x="10471" y="13129"/>
                  </a:lnTo>
                  <a:lnTo>
                    <a:pt x="10534" y="13191"/>
                  </a:lnTo>
                  <a:lnTo>
                    <a:pt x="10596" y="13285"/>
                  </a:lnTo>
                  <a:lnTo>
                    <a:pt x="10659" y="13348"/>
                  </a:lnTo>
                  <a:lnTo>
                    <a:pt x="10753" y="13379"/>
                  </a:lnTo>
                  <a:lnTo>
                    <a:pt x="10846" y="13410"/>
                  </a:lnTo>
                  <a:lnTo>
                    <a:pt x="10940" y="13441"/>
                  </a:lnTo>
                  <a:lnTo>
                    <a:pt x="19161" y="13441"/>
                  </a:lnTo>
                  <a:lnTo>
                    <a:pt x="19255" y="13410"/>
                  </a:lnTo>
                  <a:lnTo>
                    <a:pt x="19348" y="13379"/>
                  </a:lnTo>
                  <a:lnTo>
                    <a:pt x="19442" y="13348"/>
                  </a:lnTo>
                  <a:lnTo>
                    <a:pt x="19505" y="13285"/>
                  </a:lnTo>
                  <a:lnTo>
                    <a:pt x="19567" y="13191"/>
                  </a:lnTo>
                  <a:lnTo>
                    <a:pt x="19630" y="13098"/>
                  </a:lnTo>
                  <a:lnTo>
                    <a:pt x="19661" y="13004"/>
                  </a:lnTo>
                  <a:lnTo>
                    <a:pt x="19661" y="12910"/>
                  </a:lnTo>
                  <a:lnTo>
                    <a:pt x="19661" y="12879"/>
                  </a:lnTo>
                  <a:lnTo>
                    <a:pt x="19661" y="12504"/>
                  </a:lnTo>
                  <a:lnTo>
                    <a:pt x="19723" y="12129"/>
                  </a:lnTo>
                  <a:lnTo>
                    <a:pt x="19817" y="11754"/>
                  </a:lnTo>
                  <a:lnTo>
                    <a:pt x="19911" y="11410"/>
                  </a:lnTo>
                  <a:lnTo>
                    <a:pt x="20067" y="11066"/>
                  </a:lnTo>
                  <a:lnTo>
                    <a:pt x="20255" y="10722"/>
                  </a:lnTo>
                  <a:lnTo>
                    <a:pt x="20442" y="10441"/>
                  </a:lnTo>
                  <a:lnTo>
                    <a:pt x="20692" y="10128"/>
                  </a:lnTo>
                  <a:lnTo>
                    <a:pt x="20942" y="9878"/>
                  </a:lnTo>
                  <a:lnTo>
                    <a:pt x="21224" y="9628"/>
                  </a:lnTo>
                  <a:lnTo>
                    <a:pt x="21505" y="9441"/>
                  </a:lnTo>
                  <a:lnTo>
                    <a:pt x="21818" y="9253"/>
                  </a:lnTo>
                  <a:lnTo>
                    <a:pt x="22161" y="9097"/>
                  </a:lnTo>
                  <a:lnTo>
                    <a:pt x="22505" y="8972"/>
                  </a:lnTo>
                  <a:lnTo>
                    <a:pt x="22880" y="8878"/>
                  </a:lnTo>
                  <a:lnTo>
                    <a:pt x="23255" y="8815"/>
                  </a:lnTo>
                  <a:lnTo>
                    <a:pt x="23724" y="8784"/>
                  </a:lnTo>
                  <a:lnTo>
                    <a:pt x="24162" y="8815"/>
                  </a:lnTo>
                  <a:lnTo>
                    <a:pt x="24568" y="8878"/>
                  </a:lnTo>
                  <a:lnTo>
                    <a:pt x="24975" y="9003"/>
                  </a:lnTo>
                  <a:lnTo>
                    <a:pt x="25381" y="9159"/>
                  </a:lnTo>
                  <a:lnTo>
                    <a:pt x="25756" y="9347"/>
                  </a:lnTo>
                  <a:lnTo>
                    <a:pt x="26100" y="9566"/>
                  </a:lnTo>
                  <a:lnTo>
                    <a:pt x="26412" y="9847"/>
                  </a:lnTo>
                  <a:lnTo>
                    <a:pt x="26694" y="10128"/>
                  </a:lnTo>
                  <a:lnTo>
                    <a:pt x="26944" y="10441"/>
                  </a:lnTo>
                  <a:lnTo>
                    <a:pt x="27194" y="10785"/>
                  </a:lnTo>
                  <a:lnTo>
                    <a:pt x="27381" y="11160"/>
                  </a:lnTo>
                  <a:lnTo>
                    <a:pt x="27538" y="11535"/>
                  </a:lnTo>
                  <a:lnTo>
                    <a:pt x="27632" y="11972"/>
                  </a:lnTo>
                  <a:lnTo>
                    <a:pt x="27694" y="12379"/>
                  </a:lnTo>
                  <a:lnTo>
                    <a:pt x="27725" y="12816"/>
                  </a:lnTo>
                  <a:lnTo>
                    <a:pt x="27725" y="13129"/>
                  </a:lnTo>
                  <a:lnTo>
                    <a:pt x="27694" y="13441"/>
                  </a:lnTo>
                  <a:lnTo>
                    <a:pt x="28257" y="13441"/>
                  </a:lnTo>
                  <a:lnTo>
                    <a:pt x="28382" y="13316"/>
                  </a:lnTo>
                  <a:lnTo>
                    <a:pt x="28694" y="12973"/>
                  </a:lnTo>
                  <a:lnTo>
                    <a:pt x="29101" y="12410"/>
                  </a:lnTo>
                  <a:lnTo>
                    <a:pt x="29351" y="12066"/>
                  </a:lnTo>
                  <a:lnTo>
                    <a:pt x="29569" y="11660"/>
                  </a:lnTo>
                  <a:lnTo>
                    <a:pt x="29820" y="11222"/>
                  </a:lnTo>
                  <a:lnTo>
                    <a:pt x="30038" y="10753"/>
                  </a:lnTo>
                  <a:lnTo>
                    <a:pt x="30226" y="10222"/>
                  </a:lnTo>
                  <a:lnTo>
                    <a:pt x="30382" y="9659"/>
                  </a:lnTo>
                  <a:lnTo>
                    <a:pt x="30507" y="9065"/>
                  </a:lnTo>
                  <a:lnTo>
                    <a:pt x="30601" y="8409"/>
                  </a:lnTo>
                  <a:lnTo>
                    <a:pt x="30601" y="7753"/>
                  </a:lnTo>
                  <a:lnTo>
                    <a:pt x="30570" y="7065"/>
                  </a:lnTo>
                  <a:lnTo>
                    <a:pt x="30445" y="6346"/>
                  </a:lnTo>
                  <a:lnTo>
                    <a:pt x="30320" y="5721"/>
                  </a:lnTo>
                  <a:lnTo>
                    <a:pt x="30132" y="5127"/>
                  </a:lnTo>
                  <a:lnTo>
                    <a:pt x="29913" y="4564"/>
                  </a:lnTo>
                  <a:lnTo>
                    <a:pt x="29695" y="4064"/>
                  </a:lnTo>
                  <a:lnTo>
                    <a:pt x="29444" y="3627"/>
                  </a:lnTo>
                  <a:lnTo>
                    <a:pt x="29194" y="3220"/>
                  </a:lnTo>
                  <a:lnTo>
                    <a:pt x="28944" y="2845"/>
                  </a:lnTo>
                  <a:lnTo>
                    <a:pt x="28726" y="2533"/>
                  </a:lnTo>
                  <a:lnTo>
                    <a:pt x="28475" y="2251"/>
                  </a:lnTo>
                  <a:lnTo>
                    <a:pt x="28069" y="1845"/>
                  </a:lnTo>
                  <a:lnTo>
                    <a:pt x="27788" y="1595"/>
                  </a:lnTo>
                  <a:lnTo>
                    <a:pt x="27694" y="1501"/>
                  </a:lnTo>
                  <a:lnTo>
                    <a:pt x="27850" y="1001"/>
                  </a:lnTo>
                  <a:lnTo>
                    <a:pt x="27850" y="813"/>
                  </a:lnTo>
                  <a:lnTo>
                    <a:pt x="27850" y="626"/>
                  </a:lnTo>
                  <a:lnTo>
                    <a:pt x="27788" y="470"/>
                  </a:lnTo>
                  <a:lnTo>
                    <a:pt x="27694" y="313"/>
                  </a:lnTo>
                  <a:lnTo>
                    <a:pt x="27569" y="188"/>
                  </a:lnTo>
                  <a:lnTo>
                    <a:pt x="27444" y="95"/>
                  </a:lnTo>
                  <a:lnTo>
                    <a:pt x="27256" y="32"/>
                  </a:lnTo>
                  <a:lnTo>
                    <a:pt x="2706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2654696" y="4303034"/>
              <a:ext cx="203797" cy="114979"/>
            </a:xfrm>
            <a:custGeom>
              <a:avLst/>
              <a:gdLst/>
              <a:ahLst/>
              <a:cxnLst/>
              <a:rect l="l" t="t" r="r" b="b"/>
              <a:pathLst>
                <a:path w="2439" h="1376" extrusionOk="0">
                  <a:moveTo>
                    <a:pt x="31" y="0"/>
                  </a:moveTo>
                  <a:lnTo>
                    <a:pt x="0" y="63"/>
                  </a:lnTo>
                  <a:lnTo>
                    <a:pt x="31" y="281"/>
                  </a:lnTo>
                  <a:lnTo>
                    <a:pt x="125" y="500"/>
                  </a:lnTo>
                  <a:lnTo>
                    <a:pt x="219" y="657"/>
                  </a:lnTo>
                  <a:lnTo>
                    <a:pt x="375" y="813"/>
                  </a:lnTo>
                  <a:lnTo>
                    <a:pt x="563" y="938"/>
                  </a:lnTo>
                  <a:lnTo>
                    <a:pt x="781" y="1063"/>
                  </a:lnTo>
                  <a:lnTo>
                    <a:pt x="1000" y="1125"/>
                  </a:lnTo>
                  <a:lnTo>
                    <a:pt x="1219" y="1219"/>
                  </a:lnTo>
                  <a:lnTo>
                    <a:pt x="1657" y="1313"/>
                  </a:lnTo>
                  <a:lnTo>
                    <a:pt x="2032" y="1344"/>
                  </a:lnTo>
                  <a:lnTo>
                    <a:pt x="2407" y="1375"/>
                  </a:lnTo>
                  <a:lnTo>
                    <a:pt x="2376" y="1094"/>
                  </a:lnTo>
                  <a:lnTo>
                    <a:pt x="2376" y="813"/>
                  </a:lnTo>
                  <a:lnTo>
                    <a:pt x="2376" y="406"/>
                  </a:lnTo>
                  <a:lnTo>
                    <a:pt x="2438"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4966107" y="4303034"/>
              <a:ext cx="141129" cy="114979"/>
            </a:xfrm>
            <a:custGeom>
              <a:avLst/>
              <a:gdLst/>
              <a:ahLst/>
              <a:cxnLst/>
              <a:rect l="l" t="t" r="r" b="b"/>
              <a:pathLst>
                <a:path w="1689" h="1376" extrusionOk="0">
                  <a:moveTo>
                    <a:pt x="1" y="0"/>
                  </a:moveTo>
                  <a:lnTo>
                    <a:pt x="32" y="375"/>
                  </a:lnTo>
                  <a:lnTo>
                    <a:pt x="63" y="750"/>
                  </a:lnTo>
                  <a:lnTo>
                    <a:pt x="63" y="1063"/>
                  </a:lnTo>
                  <a:lnTo>
                    <a:pt x="32" y="1375"/>
                  </a:lnTo>
                  <a:lnTo>
                    <a:pt x="595" y="1375"/>
                  </a:lnTo>
                  <a:lnTo>
                    <a:pt x="938" y="1000"/>
                  </a:lnTo>
                  <a:lnTo>
                    <a:pt x="1282" y="594"/>
                  </a:lnTo>
                  <a:lnTo>
                    <a:pt x="1689"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521789" y="4303034"/>
              <a:ext cx="781012" cy="114979"/>
            </a:xfrm>
            <a:custGeom>
              <a:avLst/>
              <a:gdLst/>
              <a:ahLst/>
              <a:cxnLst/>
              <a:rect l="l" t="t" r="r" b="b"/>
              <a:pathLst>
                <a:path w="9347" h="1376" extrusionOk="0">
                  <a:moveTo>
                    <a:pt x="0" y="0"/>
                  </a:moveTo>
                  <a:lnTo>
                    <a:pt x="32" y="375"/>
                  </a:lnTo>
                  <a:lnTo>
                    <a:pt x="63" y="750"/>
                  </a:lnTo>
                  <a:lnTo>
                    <a:pt x="63" y="844"/>
                  </a:lnTo>
                  <a:lnTo>
                    <a:pt x="63" y="969"/>
                  </a:lnTo>
                  <a:lnTo>
                    <a:pt x="94" y="1063"/>
                  </a:lnTo>
                  <a:lnTo>
                    <a:pt x="157" y="1125"/>
                  </a:lnTo>
                  <a:lnTo>
                    <a:pt x="219" y="1219"/>
                  </a:lnTo>
                  <a:lnTo>
                    <a:pt x="282" y="1282"/>
                  </a:lnTo>
                  <a:lnTo>
                    <a:pt x="376" y="1313"/>
                  </a:lnTo>
                  <a:lnTo>
                    <a:pt x="469" y="1344"/>
                  </a:lnTo>
                  <a:lnTo>
                    <a:pt x="563" y="1375"/>
                  </a:lnTo>
                  <a:lnTo>
                    <a:pt x="8784" y="1375"/>
                  </a:lnTo>
                  <a:lnTo>
                    <a:pt x="8878" y="1344"/>
                  </a:lnTo>
                  <a:lnTo>
                    <a:pt x="8971" y="1313"/>
                  </a:lnTo>
                  <a:lnTo>
                    <a:pt x="9065" y="1282"/>
                  </a:lnTo>
                  <a:lnTo>
                    <a:pt x="9128" y="1219"/>
                  </a:lnTo>
                  <a:lnTo>
                    <a:pt x="9190" y="1125"/>
                  </a:lnTo>
                  <a:lnTo>
                    <a:pt x="9253" y="1032"/>
                  </a:lnTo>
                  <a:lnTo>
                    <a:pt x="9284" y="938"/>
                  </a:lnTo>
                  <a:lnTo>
                    <a:pt x="9284" y="844"/>
                  </a:lnTo>
                  <a:lnTo>
                    <a:pt x="9284" y="813"/>
                  </a:lnTo>
                  <a:lnTo>
                    <a:pt x="9315" y="406"/>
                  </a:lnTo>
                  <a:lnTo>
                    <a:pt x="934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2853149" y="4028791"/>
              <a:ext cx="673891" cy="334407"/>
            </a:xfrm>
            <a:custGeom>
              <a:avLst/>
              <a:gdLst/>
              <a:ahLst/>
              <a:cxnLst/>
              <a:rect l="l" t="t" r="r" b="b"/>
              <a:pathLst>
                <a:path w="8065" h="4002" extrusionOk="0">
                  <a:moveTo>
                    <a:pt x="4033" y="0"/>
                  </a:moveTo>
                  <a:lnTo>
                    <a:pt x="3626" y="31"/>
                  </a:lnTo>
                  <a:lnTo>
                    <a:pt x="3220" y="94"/>
                  </a:lnTo>
                  <a:lnTo>
                    <a:pt x="2845" y="188"/>
                  </a:lnTo>
                  <a:lnTo>
                    <a:pt x="2470" y="313"/>
                  </a:lnTo>
                  <a:lnTo>
                    <a:pt x="2126" y="500"/>
                  </a:lnTo>
                  <a:lnTo>
                    <a:pt x="1782" y="688"/>
                  </a:lnTo>
                  <a:lnTo>
                    <a:pt x="1470" y="907"/>
                  </a:lnTo>
                  <a:lnTo>
                    <a:pt x="1188" y="1188"/>
                  </a:lnTo>
                  <a:lnTo>
                    <a:pt x="938" y="1469"/>
                  </a:lnTo>
                  <a:lnTo>
                    <a:pt x="688" y="1782"/>
                  </a:lnTo>
                  <a:lnTo>
                    <a:pt x="501" y="2094"/>
                  </a:lnTo>
                  <a:lnTo>
                    <a:pt x="313" y="2438"/>
                  </a:lnTo>
                  <a:lnTo>
                    <a:pt x="188" y="2813"/>
                  </a:lnTo>
                  <a:lnTo>
                    <a:pt x="94" y="3220"/>
                  </a:lnTo>
                  <a:lnTo>
                    <a:pt x="32" y="3595"/>
                  </a:lnTo>
                  <a:lnTo>
                    <a:pt x="1" y="4001"/>
                  </a:lnTo>
                  <a:lnTo>
                    <a:pt x="8065" y="4001"/>
                  </a:lnTo>
                  <a:lnTo>
                    <a:pt x="8034" y="3595"/>
                  </a:lnTo>
                  <a:lnTo>
                    <a:pt x="7971" y="3220"/>
                  </a:lnTo>
                  <a:lnTo>
                    <a:pt x="7877" y="2813"/>
                  </a:lnTo>
                  <a:lnTo>
                    <a:pt x="7752" y="2438"/>
                  </a:lnTo>
                  <a:lnTo>
                    <a:pt x="7565" y="2094"/>
                  </a:lnTo>
                  <a:lnTo>
                    <a:pt x="7377" y="1782"/>
                  </a:lnTo>
                  <a:lnTo>
                    <a:pt x="7127" y="1469"/>
                  </a:lnTo>
                  <a:lnTo>
                    <a:pt x="6877" y="1188"/>
                  </a:lnTo>
                  <a:lnTo>
                    <a:pt x="6596" y="907"/>
                  </a:lnTo>
                  <a:lnTo>
                    <a:pt x="6283" y="688"/>
                  </a:lnTo>
                  <a:lnTo>
                    <a:pt x="5939" y="500"/>
                  </a:lnTo>
                  <a:lnTo>
                    <a:pt x="5596" y="313"/>
                  </a:lnTo>
                  <a:lnTo>
                    <a:pt x="5221" y="188"/>
                  </a:lnTo>
                  <a:lnTo>
                    <a:pt x="4845"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4297467" y="4028791"/>
              <a:ext cx="673975" cy="334407"/>
            </a:xfrm>
            <a:custGeom>
              <a:avLst/>
              <a:gdLst/>
              <a:ahLst/>
              <a:cxnLst/>
              <a:rect l="l" t="t" r="r" b="b"/>
              <a:pathLst>
                <a:path w="8066" h="4002" extrusionOk="0">
                  <a:moveTo>
                    <a:pt x="4033" y="0"/>
                  </a:moveTo>
                  <a:lnTo>
                    <a:pt x="3627" y="31"/>
                  </a:lnTo>
                  <a:lnTo>
                    <a:pt x="3220" y="94"/>
                  </a:lnTo>
                  <a:lnTo>
                    <a:pt x="2845" y="188"/>
                  </a:lnTo>
                  <a:lnTo>
                    <a:pt x="2470" y="313"/>
                  </a:lnTo>
                  <a:lnTo>
                    <a:pt x="2126" y="500"/>
                  </a:lnTo>
                  <a:lnTo>
                    <a:pt x="1783" y="688"/>
                  </a:lnTo>
                  <a:lnTo>
                    <a:pt x="1470" y="907"/>
                  </a:lnTo>
                  <a:lnTo>
                    <a:pt x="1189" y="1188"/>
                  </a:lnTo>
                  <a:lnTo>
                    <a:pt x="939" y="1469"/>
                  </a:lnTo>
                  <a:lnTo>
                    <a:pt x="689" y="1782"/>
                  </a:lnTo>
                  <a:lnTo>
                    <a:pt x="501" y="2094"/>
                  </a:lnTo>
                  <a:lnTo>
                    <a:pt x="313" y="2438"/>
                  </a:lnTo>
                  <a:lnTo>
                    <a:pt x="188" y="2813"/>
                  </a:lnTo>
                  <a:lnTo>
                    <a:pt x="95" y="3220"/>
                  </a:lnTo>
                  <a:lnTo>
                    <a:pt x="32" y="3595"/>
                  </a:lnTo>
                  <a:lnTo>
                    <a:pt x="1" y="4001"/>
                  </a:lnTo>
                  <a:lnTo>
                    <a:pt x="8065" y="4001"/>
                  </a:lnTo>
                  <a:lnTo>
                    <a:pt x="8034" y="3595"/>
                  </a:lnTo>
                  <a:lnTo>
                    <a:pt x="7972" y="3220"/>
                  </a:lnTo>
                  <a:lnTo>
                    <a:pt x="7878" y="2813"/>
                  </a:lnTo>
                  <a:lnTo>
                    <a:pt x="7753" y="2438"/>
                  </a:lnTo>
                  <a:lnTo>
                    <a:pt x="7565" y="2094"/>
                  </a:lnTo>
                  <a:lnTo>
                    <a:pt x="7378" y="1782"/>
                  </a:lnTo>
                  <a:lnTo>
                    <a:pt x="7128" y="1469"/>
                  </a:lnTo>
                  <a:lnTo>
                    <a:pt x="6878" y="1188"/>
                  </a:lnTo>
                  <a:lnTo>
                    <a:pt x="6596" y="907"/>
                  </a:lnTo>
                  <a:lnTo>
                    <a:pt x="6284" y="688"/>
                  </a:lnTo>
                  <a:lnTo>
                    <a:pt x="5940" y="500"/>
                  </a:lnTo>
                  <a:lnTo>
                    <a:pt x="5596" y="313"/>
                  </a:lnTo>
                  <a:lnTo>
                    <a:pt x="5221" y="188"/>
                  </a:lnTo>
                  <a:lnTo>
                    <a:pt x="4846" y="94"/>
                  </a:lnTo>
                  <a:lnTo>
                    <a:pt x="4439" y="31"/>
                  </a:lnTo>
                  <a:lnTo>
                    <a:pt x="4033"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2892338" y="4067897"/>
              <a:ext cx="595598" cy="595616"/>
            </a:xfrm>
            <a:custGeom>
              <a:avLst/>
              <a:gdLst/>
              <a:ahLst/>
              <a:cxnLst/>
              <a:rect l="l" t="t" r="r" b="b"/>
              <a:pathLst>
                <a:path w="7128" h="7128" extrusionOk="0">
                  <a:moveTo>
                    <a:pt x="3564" y="1"/>
                  </a:moveTo>
                  <a:lnTo>
                    <a:pt x="3189" y="32"/>
                  </a:lnTo>
                  <a:lnTo>
                    <a:pt x="2845" y="95"/>
                  </a:lnTo>
                  <a:lnTo>
                    <a:pt x="2501" y="157"/>
                  </a:lnTo>
                  <a:lnTo>
                    <a:pt x="2188" y="282"/>
                  </a:lnTo>
                  <a:lnTo>
                    <a:pt x="1876" y="439"/>
                  </a:lnTo>
                  <a:lnTo>
                    <a:pt x="1563" y="626"/>
                  </a:lnTo>
                  <a:lnTo>
                    <a:pt x="1313" y="814"/>
                  </a:lnTo>
                  <a:lnTo>
                    <a:pt x="1063" y="1064"/>
                  </a:lnTo>
                  <a:lnTo>
                    <a:pt x="813" y="1314"/>
                  </a:lnTo>
                  <a:lnTo>
                    <a:pt x="626" y="1595"/>
                  </a:lnTo>
                  <a:lnTo>
                    <a:pt x="438" y="1876"/>
                  </a:lnTo>
                  <a:lnTo>
                    <a:pt x="282" y="2189"/>
                  </a:lnTo>
                  <a:lnTo>
                    <a:pt x="157" y="2502"/>
                  </a:lnTo>
                  <a:lnTo>
                    <a:pt x="94" y="2845"/>
                  </a:lnTo>
                  <a:lnTo>
                    <a:pt x="32" y="3189"/>
                  </a:lnTo>
                  <a:lnTo>
                    <a:pt x="0" y="3564"/>
                  </a:lnTo>
                  <a:lnTo>
                    <a:pt x="32" y="3939"/>
                  </a:lnTo>
                  <a:lnTo>
                    <a:pt x="94" y="4283"/>
                  </a:lnTo>
                  <a:lnTo>
                    <a:pt x="157" y="4627"/>
                  </a:lnTo>
                  <a:lnTo>
                    <a:pt x="282" y="4940"/>
                  </a:lnTo>
                  <a:lnTo>
                    <a:pt x="438" y="5252"/>
                  </a:lnTo>
                  <a:lnTo>
                    <a:pt x="626" y="5565"/>
                  </a:lnTo>
                  <a:lnTo>
                    <a:pt x="813" y="5815"/>
                  </a:lnTo>
                  <a:lnTo>
                    <a:pt x="1063" y="6065"/>
                  </a:lnTo>
                  <a:lnTo>
                    <a:pt x="1313" y="6315"/>
                  </a:lnTo>
                  <a:lnTo>
                    <a:pt x="1563" y="6503"/>
                  </a:lnTo>
                  <a:lnTo>
                    <a:pt x="1876" y="6690"/>
                  </a:lnTo>
                  <a:lnTo>
                    <a:pt x="2188" y="6846"/>
                  </a:lnTo>
                  <a:lnTo>
                    <a:pt x="2501" y="6971"/>
                  </a:lnTo>
                  <a:lnTo>
                    <a:pt x="2845" y="7065"/>
                  </a:lnTo>
                  <a:lnTo>
                    <a:pt x="3189" y="7096"/>
                  </a:lnTo>
                  <a:lnTo>
                    <a:pt x="3564" y="7128"/>
                  </a:lnTo>
                  <a:lnTo>
                    <a:pt x="3939" y="7096"/>
                  </a:lnTo>
                  <a:lnTo>
                    <a:pt x="4283" y="7065"/>
                  </a:lnTo>
                  <a:lnTo>
                    <a:pt x="4627" y="6971"/>
                  </a:lnTo>
                  <a:lnTo>
                    <a:pt x="4939" y="6846"/>
                  </a:lnTo>
                  <a:lnTo>
                    <a:pt x="5252" y="6690"/>
                  </a:lnTo>
                  <a:lnTo>
                    <a:pt x="5564" y="6503"/>
                  </a:lnTo>
                  <a:lnTo>
                    <a:pt x="5814" y="6315"/>
                  </a:lnTo>
                  <a:lnTo>
                    <a:pt x="6064" y="6065"/>
                  </a:lnTo>
                  <a:lnTo>
                    <a:pt x="6314" y="5815"/>
                  </a:lnTo>
                  <a:lnTo>
                    <a:pt x="6502" y="5565"/>
                  </a:lnTo>
                  <a:lnTo>
                    <a:pt x="6689" y="5252"/>
                  </a:lnTo>
                  <a:lnTo>
                    <a:pt x="6846" y="4940"/>
                  </a:lnTo>
                  <a:lnTo>
                    <a:pt x="6971" y="4627"/>
                  </a:lnTo>
                  <a:lnTo>
                    <a:pt x="7033" y="4283"/>
                  </a:lnTo>
                  <a:lnTo>
                    <a:pt x="7096" y="3939"/>
                  </a:lnTo>
                  <a:lnTo>
                    <a:pt x="7127" y="3564"/>
                  </a:lnTo>
                  <a:lnTo>
                    <a:pt x="7096" y="3189"/>
                  </a:lnTo>
                  <a:lnTo>
                    <a:pt x="7033" y="2845"/>
                  </a:lnTo>
                  <a:lnTo>
                    <a:pt x="6971" y="2502"/>
                  </a:lnTo>
                  <a:lnTo>
                    <a:pt x="6846" y="2189"/>
                  </a:lnTo>
                  <a:lnTo>
                    <a:pt x="6689" y="1876"/>
                  </a:lnTo>
                  <a:lnTo>
                    <a:pt x="6502" y="1595"/>
                  </a:lnTo>
                  <a:lnTo>
                    <a:pt x="6314" y="1314"/>
                  </a:lnTo>
                  <a:lnTo>
                    <a:pt x="6064" y="1064"/>
                  </a:lnTo>
                  <a:lnTo>
                    <a:pt x="5814" y="814"/>
                  </a:lnTo>
                  <a:lnTo>
                    <a:pt x="5564"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949827" y="4125386"/>
              <a:ext cx="480623" cy="480637"/>
            </a:xfrm>
            <a:custGeom>
              <a:avLst/>
              <a:gdLst/>
              <a:ahLst/>
              <a:cxnLst/>
              <a:rect l="l" t="t" r="r" b="b"/>
              <a:pathLst>
                <a:path w="5752" h="5752" extrusionOk="0">
                  <a:moveTo>
                    <a:pt x="2876" y="1"/>
                  </a:moveTo>
                  <a:lnTo>
                    <a:pt x="2594" y="32"/>
                  </a:lnTo>
                  <a:lnTo>
                    <a:pt x="2282" y="63"/>
                  </a:lnTo>
                  <a:lnTo>
                    <a:pt x="2032" y="126"/>
                  </a:lnTo>
                  <a:lnTo>
                    <a:pt x="1750" y="219"/>
                  </a:lnTo>
                  <a:lnTo>
                    <a:pt x="1500" y="344"/>
                  </a:lnTo>
                  <a:lnTo>
                    <a:pt x="1282" y="501"/>
                  </a:lnTo>
                  <a:lnTo>
                    <a:pt x="1032" y="657"/>
                  </a:lnTo>
                  <a:lnTo>
                    <a:pt x="844" y="845"/>
                  </a:lnTo>
                  <a:lnTo>
                    <a:pt x="656" y="1063"/>
                  </a:lnTo>
                  <a:lnTo>
                    <a:pt x="500"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0" y="4502"/>
                  </a:lnTo>
                  <a:lnTo>
                    <a:pt x="656" y="4721"/>
                  </a:lnTo>
                  <a:lnTo>
                    <a:pt x="844" y="4908"/>
                  </a:lnTo>
                  <a:lnTo>
                    <a:pt x="1032" y="5096"/>
                  </a:lnTo>
                  <a:lnTo>
                    <a:pt x="1282" y="5252"/>
                  </a:lnTo>
                  <a:lnTo>
                    <a:pt x="1500" y="5408"/>
                  </a:lnTo>
                  <a:lnTo>
                    <a:pt x="1750" y="5533"/>
                  </a:lnTo>
                  <a:lnTo>
                    <a:pt x="2032" y="5627"/>
                  </a:lnTo>
                  <a:lnTo>
                    <a:pt x="2282" y="5689"/>
                  </a:lnTo>
                  <a:lnTo>
                    <a:pt x="2594" y="5752"/>
                  </a:lnTo>
                  <a:lnTo>
                    <a:pt x="3157" y="5752"/>
                  </a:lnTo>
                  <a:lnTo>
                    <a:pt x="3470" y="5689"/>
                  </a:lnTo>
                  <a:lnTo>
                    <a:pt x="3720" y="5627"/>
                  </a:lnTo>
                  <a:lnTo>
                    <a:pt x="4001" y="5533"/>
                  </a:lnTo>
                  <a:lnTo>
                    <a:pt x="4251" y="5408"/>
                  </a:lnTo>
                  <a:lnTo>
                    <a:pt x="4470" y="5252"/>
                  </a:lnTo>
                  <a:lnTo>
                    <a:pt x="4720" y="5096"/>
                  </a:lnTo>
                  <a:lnTo>
                    <a:pt x="4907" y="4908"/>
                  </a:lnTo>
                  <a:lnTo>
                    <a:pt x="5095" y="4721"/>
                  </a:lnTo>
                  <a:lnTo>
                    <a:pt x="5251" y="4502"/>
                  </a:lnTo>
                  <a:lnTo>
                    <a:pt x="5408" y="4252"/>
                  </a:lnTo>
                  <a:lnTo>
                    <a:pt x="5533" y="4002"/>
                  </a:lnTo>
                  <a:lnTo>
                    <a:pt x="5626" y="3720"/>
                  </a:lnTo>
                  <a:lnTo>
                    <a:pt x="5689" y="3470"/>
                  </a:lnTo>
                  <a:lnTo>
                    <a:pt x="5751" y="3158"/>
                  </a:lnTo>
                  <a:lnTo>
                    <a:pt x="5751" y="2876"/>
                  </a:lnTo>
                  <a:lnTo>
                    <a:pt x="5751" y="2595"/>
                  </a:lnTo>
                  <a:lnTo>
                    <a:pt x="5689" y="2314"/>
                  </a:lnTo>
                  <a:lnTo>
                    <a:pt x="5626" y="2032"/>
                  </a:lnTo>
                  <a:lnTo>
                    <a:pt x="5533" y="1751"/>
                  </a:lnTo>
                  <a:lnTo>
                    <a:pt x="5408" y="1501"/>
                  </a:lnTo>
                  <a:lnTo>
                    <a:pt x="5251" y="1282"/>
                  </a:lnTo>
                  <a:lnTo>
                    <a:pt x="5095" y="1063"/>
                  </a:lnTo>
                  <a:lnTo>
                    <a:pt x="4907"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2988933" y="4164575"/>
              <a:ext cx="402329" cy="402341"/>
            </a:xfrm>
            <a:custGeom>
              <a:avLst/>
              <a:gdLst/>
              <a:ahLst/>
              <a:cxnLst/>
              <a:rect l="l" t="t" r="r" b="b"/>
              <a:pathLst>
                <a:path w="4815" h="4815" extrusionOk="0">
                  <a:moveTo>
                    <a:pt x="2158" y="0"/>
                  </a:moveTo>
                  <a:lnTo>
                    <a:pt x="1908" y="32"/>
                  </a:lnTo>
                  <a:lnTo>
                    <a:pt x="1689" y="94"/>
                  </a:lnTo>
                  <a:lnTo>
                    <a:pt x="1470" y="188"/>
                  </a:lnTo>
                  <a:lnTo>
                    <a:pt x="1251" y="282"/>
                  </a:lnTo>
                  <a:lnTo>
                    <a:pt x="1064" y="407"/>
                  </a:lnTo>
                  <a:lnTo>
                    <a:pt x="876" y="532"/>
                  </a:lnTo>
                  <a:lnTo>
                    <a:pt x="689" y="688"/>
                  </a:lnTo>
                  <a:lnTo>
                    <a:pt x="532" y="876"/>
                  </a:lnTo>
                  <a:lnTo>
                    <a:pt x="407" y="1063"/>
                  </a:lnTo>
                  <a:lnTo>
                    <a:pt x="282" y="1251"/>
                  </a:lnTo>
                  <a:lnTo>
                    <a:pt x="188" y="1470"/>
                  </a:lnTo>
                  <a:lnTo>
                    <a:pt x="95" y="1688"/>
                  </a:lnTo>
                  <a:lnTo>
                    <a:pt x="32" y="1938"/>
                  </a:lnTo>
                  <a:lnTo>
                    <a:pt x="1" y="2157"/>
                  </a:lnTo>
                  <a:lnTo>
                    <a:pt x="1" y="2407"/>
                  </a:lnTo>
                  <a:lnTo>
                    <a:pt x="1" y="2657"/>
                  </a:lnTo>
                  <a:lnTo>
                    <a:pt x="32" y="2907"/>
                  </a:lnTo>
                  <a:lnTo>
                    <a:pt x="95" y="3126"/>
                  </a:lnTo>
                  <a:lnTo>
                    <a:pt x="188" y="3345"/>
                  </a:lnTo>
                  <a:lnTo>
                    <a:pt x="282" y="3564"/>
                  </a:lnTo>
                  <a:lnTo>
                    <a:pt x="407" y="3751"/>
                  </a:lnTo>
                  <a:lnTo>
                    <a:pt x="532" y="3939"/>
                  </a:lnTo>
                  <a:lnTo>
                    <a:pt x="689" y="4126"/>
                  </a:lnTo>
                  <a:lnTo>
                    <a:pt x="876" y="4283"/>
                  </a:lnTo>
                  <a:lnTo>
                    <a:pt x="1064" y="4408"/>
                  </a:lnTo>
                  <a:lnTo>
                    <a:pt x="1251" y="4533"/>
                  </a:lnTo>
                  <a:lnTo>
                    <a:pt x="1470" y="4627"/>
                  </a:lnTo>
                  <a:lnTo>
                    <a:pt x="1689" y="4720"/>
                  </a:lnTo>
                  <a:lnTo>
                    <a:pt x="1908" y="4783"/>
                  </a:lnTo>
                  <a:lnTo>
                    <a:pt x="2158" y="4814"/>
                  </a:lnTo>
                  <a:lnTo>
                    <a:pt x="2658" y="4814"/>
                  </a:lnTo>
                  <a:lnTo>
                    <a:pt x="2908" y="4783"/>
                  </a:lnTo>
                  <a:lnTo>
                    <a:pt x="3127" y="4720"/>
                  </a:lnTo>
                  <a:lnTo>
                    <a:pt x="3345" y="4627"/>
                  </a:lnTo>
                  <a:lnTo>
                    <a:pt x="3564" y="4533"/>
                  </a:lnTo>
                  <a:lnTo>
                    <a:pt x="3752" y="4408"/>
                  </a:lnTo>
                  <a:lnTo>
                    <a:pt x="3939" y="4283"/>
                  </a:lnTo>
                  <a:lnTo>
                    <a:pt x="4127" y="4126"/>
                  </a:lnTo>
                  <a:lnTo>
                    <a:pt x="4283" y="3939"/>
                  </a:lnTo>
                  <a:lnTo>
                    <a:pt x="4408" y="3751"/>
                  </a:lnTo>
                  <a:lnTo>
                    <a:pt x="4533" y="3564"/>
                  </a:lnTo>
                  <a:lnTo>
                    <a:pt x="4627" y="3345"/>
                  </a:lnTo>
                  <a:lnTo>
                    <a:pt x="4721" y="3126"/>
                  </a:lnTo>
                  <a:lnTo>
                    <a:pt x="4783" y="2907"/>
                  </a:lnTo>
                  <a:lnTo>
                    <a:pt x="4815" y="2657"/>
                  </a:lnTo>
                  <a:lnTo>
                    <a:pt x="4815" y="2407"/>
                  </a:lnTo>
                  <a:lnTo>
                    <a:pt x="4815" y="2157"/>
                  </a:lnTo>
                  <a:lnTo>
                    <a:pt x="4783" y="1938"/>
                  </a:lnTo>
                  <a:lnTo>
                    <a:pt x="4721" y="1688"/>
                  </a:lnTo>
                  <a:lnTo>
                    <a:pt x="4627" y="1470"/>
                  </a:lnTo>
                  <a:lnTo>
                    <a:pt x="4533" y="1251"/>
                  </a:lnTo>
                  <a:lnTo>
                    <a:pt x="4408" y="1063"/>
                  </a:lnTo>
                  <a:lnTo>
                    <a:pt x="4283" y="876"/>
                  </a:lnTo>
                  <a:lnTo>
                    <a:pt x="4127" y="688"/>
                  </a:lnTo>
                  <a:lnTo>
                    <a:pt x="3939" y="532"/>
                  </a:lnTo>
                  <a:lnTo>
                    <a:pt x="3752" y="407"/>
                  </a:lnTo>
                  <a:lnTo>
                    <a:pt x="3564" y="282"/>
                  </a:lnTo>
                  <a:lnTo>
                    <a:pt x="3345" y="188"/>
                  </a:lnTo>
                  <a:lnTo>
                    <a:pt x="3127" y="94"/>
                  </a:lnTo>
                  <a:lnTo>
                    <a:pt x="2908" y="32"/>
                  </a:lnTo>
                  <a:lnTo>
                    <a:pt x="2658"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3062130" y="4195910"/>
              <a:ext cx="130684" cy="138542"/>
            </a:xfrm>
            <a:custGeom>
              <a:avLst/>
              <a:gdLst/>
              <a:ahLst/>
              <a:cxnLst/>
              <a:rect l="l" t="t" r="r" b="b"/>
              <a:pathLst>
                <a:path w="1564" h="1658" extrusionOk="0">
                  <a:moveTo>
                    <a:pt x="625"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0" y="1626"/>
                  </a:lnTo>
                  <a:lnTo>
                    <a:pt x="1094" y="1657"/>
                  </a:lnTo>
                  <a:lnTo>
                    <a:pt x="1219" y="1657"/>
                  </a:lnTo>
                  <a:lnTo>
                    <a:pt x="1313" y="1626"/>
                  </a:lnTo>
                  <a:lnTo>
                    <a:pt x="1375" y="1595"/>
                  </a:lnTo>
                  <a:lnTo>
                    <a:pt x="1438" y="1563"/>
                  </a:lnTo>
                  <a:lnTo>
                    <a:pt x="1501" y="1501"/>
                  </a:lnTo>
                  <a:lnTo>
                    <a:pt x="1532" y="1438"/>
                  </a:lnTo>
                  <a:lnTo>
                    <a:pt x="1563" y="1345"/>
                  </a:lnTo>
                  <a:lnTo>
                    <a:pt x="1563" y="1282"/>
                  </a:lnTo>
                  <a:lnTo>
                    <a:pt x="1563" y="1188"/>
                  </a:lnTo>
                  <a:lnTo>
                    <a:pt x="1313" y="469"/>
                  </a:lnTo>
                  <a:lnTo>
                    <a:pt x="1250"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3002051" y="4342140"/>
              <a:ext cx="148899" cy="112472"/>
            </a:xfrm>
            <a:custGeom>
              <a:avLst/>
              <a:gdLst/>
              <a:ahLst/>
              <a:cxnLst/>
              <a:rect l="l" t="t" r="r" b="b"/>
              <a:pathLst>
                <a:path w="1782" h="1346" extrusionOk="0">
                  <a:moveTo>
                    <a:pt x="532" y="1"/>
                  </a:moveTo>
                  <a:lnTo>
                    <a:pt x="375" y="64"/>
                  </a:lnTo>
                  <a:lnTo>
                    <a:pt x="250" y="126"/>
                  </a:lnTo>
                  <a:lnTo>
                    <a:pt x="157" y="251"/>
                  </a:lnTo>
                  <a:lnTo>
                    <a:pt x="63" y="345"/>
                  </a:lnTo>
                  <a:lnTo>
                    <a:pt x="31" y="501"/>
                  </a:lnTo>
                  <a:lnTo>
                    <a:pt x="0" y="657"/>
                  </a:lnTo>
                  <a:lnTo>
                    <a:pt x="0" y="782"/>
                  </a:lnTo>
                  <a:lnTo>
                    <a:pt x="63" y="970"/>
                  </a:lnTo>
                  <a:lnTo>
                    <a:pt x="188" y="1126"/>
                  </a:lnTo>
                  <a:lnTo>
                    <a:pt x="313" y="1251"/>
                  </a:lnTo>
                  <a:lnTo>
                    <a:pt x="469" y="1314"/>
                  </a:lnTo>
                  <a:lnTo>
                    <a:pt x="625" y="1345"/>
                  </a:lnTo>
                  <a:lnTo>
                    <a:pt x="813" y="1345"/>
                  </a:lnTo>
                  <a:lnTo>
                    <a:pt x="969" y="1283"/>
                  </a:lnTo>
                  <a:lnTo>
                    <a:pt x="1125" y="1158"/>
                  </a:lnTo>
                  <a:lnTo>
                    <a:pt x="1626" y="720"/>
                  </a:lnTo>
                  <a:lnTo>
                    <a:pt x="1688" y="657"/>
                  </a:lnTo>
                  <a:lnTo>
                    <a:pt x="1719" y="564"/>
                  </a:lnTo>
                  <a:lnTo>
                    <a:pt x="1751" y="439"/>
                  </a:lnTo>
                  <a:lnTo>
                    <a:pt x="1782" y="376"/>
                  </a:lnTo>
                  <a:lnTo>
                    <a:pt x="1782" y="282"/>
                  </a:lnTo>
                  <a:lnTo>
                    <a:pt x="1751" y="189"/>
                  </a:lnTo>
                  <a:lnTo>
                    <a:pt x="1719" y="126"/>
                  </a:lnTo>
                  <a:lnTo>
                    <a:pt x="1657" y="64"/>
                  </a:lnTo>
                  <a:lnTo>
                    <a:pt x="1594" y="32"/>
                  </a:lnTo>
                  <a:lnTo>
                    <a:pt x="150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122209" y="4402220"/>
              <a:ext cx="112385" cy="154252"/>
            </a:xfrm>
            <a:custGeom>
              <a:avLst/>
              <a:gdLst/>
              <a:ahLst/>
              <a:cxnLst/>
              <a:rect l="l" t="t" r="r" b="b"/>
              <a:pathLst>
                <a:path w="1345" h="1846" extrusionOk="0">
                  <a:moveTo>
                    <a:pt x="500" y="1"/>
                  </a:moveTo>
                  <a:lnTo>
                    <a:pt x="406" y="32"/>
                  </a:lnTo>
                  <a:lnTo>
                    <a:pt x="344" y="95"/>
                  </a:lnTo>
                  <a:lnTo>
                    <a:pt x="281" y="157"/>
                  </a:lnTo>
                  <a:lnTo>
                    <a:pt x="250" y="251"/>
                  </a:lnTo>
                  <a:lnTo>
                    <a:pt x="31" y="939"/>
                  </a:lnTo>
                  <a:lnTo>
                    <a:pt x="0" y="1095"/>
                  </a:lnTo>
                  <a:lnTo>
                    <a:pt x="0" y="1251"/>
                  </a:lnTo>
                  <a:lnTo>
                    <a:pt x="31"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282" y="876"/>
                  </a:lnTo>
                  <a:lnTo>
                    <a:pt x="1000"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3216213" y="4360440"/>
              <a:ext cx="151573" cy="112388"/>
            </a:xfrm>
            <a:custGeom>
              <a:avLst/>
              <a:gdLst/>
              <a:ahLst/>
              <a:cxnLst/>
              <a:rect l="l" t="t" r="r" b="b"/>
              <a:pathLst>
                <a:path w="1814" h="1345" extrusionOk="0">
                  <a:moveTo>
                    <a:pt x="1063" y="1"/>
                  </a:moveTo>
                  <a:lnTo>
                    <a:pt x="407" y="63"/>
                  </a:lnTo>
                  <a:lnTo>
                    <a:pt x="313" y="95"/>
                  </a:lnTo>
                  <a:lnTo>
                    <a:pt x="250" y="126"/>
                  </a:lnTo>
                  <a:lnTo>
                    <a:pt x="125" y="220"/>
                  </a:lnTo>
                  <a:lnTo>
                    <a:pt x="63" y="282"/>
                  </a:lnTo>
                  <a:lnTo>
                    <a:pt x="32" y="345"/>
                  </a:lnTo>
                  <a:lnTo>
                    <a:pt x="0" y="407"/>
                  </a:lnTo>
                  <a:lnTo>
                    <a:pt x="0" y="501"/>
                  </a:lnTo>
                  <a:lnTo>
                    <a:pt x="0" y="563"/>
                  </a:lnTo>
                  <a:lnTo>
                    <a:pt x="32" y="657"/>
                  </a:lnTo>
                  <a:lnTo>
                    <a:pt x="63" y="720"/>
                  </a:lnTo>
                  <a:lnTo>
                    <a:pt x="125" y="782"/>
                  </a:lnTo>
                  <a:lnTo>
                    <a:pt x="751" y="1220"/>
                  </a:lnTo>
                  <a:lnTo>
                    <a:pt x="876" y="1282"/>
                  </a:lnTo>
                  <a:lnTo>
                    <a:pt x="1032" y="1345"/>
                  </a:lnTo>
                  <a:lnTo>
                    <a:pt x="1188" y="1345"/>
                  </a:lnTo>
                  <a:lnTo>
                    <a:pt x="1313" y="1314"/>
                  </a:lnTo>
                  <a:lnTo>
                    <a:pt x="1469" y="1282"/>
                  </a:lnTo>
                  <a:lnTo>
                    <a:pt x="1563" y="1189"/>
                  </a:lnTo>
                  <a:lnTo>
                    <a:pt x="1688" y="1095"/>
                  </a:lnTo>
                  <a:lnTo>
                    <a:pt x="1751" y="970"/>
                  </a:lnTo>
                  <a:lnTo>
                    <a:pt x="1813" y="782"/>
                  </a:lnTo>
                  <a:lnTo>
                    <a:pt x="1813" y="595"/>
                  </a:lnTo>
                  <a:lnTo>
                    <a:pt x="1782" y="438"/>
                  </a:lnTo>
                  <a:lnTo>
                    <a:pt x="1688" y="282"/>
                  </a:lnTo>
                  <a:lnTo>
                    <a:pt x="1594" y="157"/>
                  </a:lnTo>
                  <a:lnTo>
                    <a:pt x="1438"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3208359" y="4206355"/>
              <a:ext cx="122830" cy="146397"/>
            </a:xfrm>
            <a:custGeom>
              <a:avLst/>
              <a:gdLst/>
              <a:ahLst/>
              <a:cxnLst/>
              <a:rect l="l" t="t" r="r" b="b"/>
              <a:pathLst>
                <a:path w="1470" h="1752" extrusionOk="0">
                  <a:moveTo>
                    <a:pt x="751" y="1"/>
                  </a:moveTo>
                  <a:lnTo>
                    <a:pt x="594" y="32"/>
                  </a:lnTo>
                  <a:lnTo>
                    <a:pt x="438" y="126"/>
                  </a:lnTo>
                  <a:lnTo>
                    <a:pt x="282" y="219"/>
                  </a:lnTo>
                  <a:lnTo>
                    <a:pt x="188" y="376"/>
                  </a:lnTo>
                  <a:lnTo>
                    <a:pt x="126" y="563"/>
                  </a:lnTo>
                  <a:lnTo>
                    <a:pt x="1" y="1220"/>
                  </a:lnTo>
                  <a:lnTo>
                    <a:pt x="1" y="1313"/>
                  </a:lnTo>
                  <a:lnTo>
                    <a:pt x="1" y="1376"/>
                  </a:lnTo>
                  <a:lnTo>
                    <a:pt x="32" y="1501"/>
                  </a:lnTo>
                  <a:lnTo>
                    <a:pt x="63" y="1595"/>
                  </a:lnTo>
                  <a:lnTo>
                    <a:pt x="126" y="1657"/>
                  </a:lnTo>
                  <a:lnTo>
                    <a:pt x="188" y="1689"/>
                  </a:lnTo>
                  <a:lnTo>
                    <a:pt x="282" y="1720"/>
                  </a:lnTo>
                  <a:lnTo>
                    <a:pt x="344" y="1751"/>
                  </a:lnTo>
                  <a:lnTo>
                    <a:pt x="438" y="1751"/>
                  </a:lnTo>
                  <a:lnTo>
                    <a:pt x="501" y="1720"/>
                  </a:lnTo>
                  <a:lnTo>
                    <a:pt x="594" y="1689"/>
                  </a:lnTo>
                  <a:lnTo>
                    <a:pt x="1188" y="1251"/>
                  </a:lnTo>
                  <a:lnTo>
                    <a:pt x="1313" y="1126"/>
                  </a:lnTo>
                  <a:lnTo>
                    <a:pt x="1407" y="1001"/>
                  </a:lnTo>
                  <a:lnTo>
                    <a:pt x="1438" y="876"/>
                  </a:lnTo>
                  <a:lnTo>
                    <a:pt x="1470" y="720"/>
                  </a:lnTo>
                  <a:lnTo>
                    <a:pt x="1470" y="595"/>
                  </a:lnTo>
                  <a:lnTo>
                    <a:pt x="1438" y="438"/>
                  </a:lnTo>
                  <a:lnTo>
                    <a:pt x="1345" y="313"/>
                  </a:lnTo>
                  <a:lnTo>
                    <a:pt x="1251" y="188"/>
                  </a:lnTo>
                  <a:lnTo>
                    <a:pt x="1095" y="94"/>
                  </a:lnTo>
                  <a:lnTo>
                    <a:pt x="938"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3166579" y="4344814"/>
              <a:ext cx="44453" cy="44454"/>
            </a:xfrm>
            <a:custGeom>
              <a:avLst/>
              <a:gdLst/>
              <a:ahLst/>
              <a:cxnLst/>
              <a:rect l="l" t="t" r="r" b="b"/>
              <a:pathLst>
                <a:path w="532" h="532" extrusionOk="0">
                  <a:moveTo>
                    <a:pt x="282" y="0"/>
                  </a:moveTo>
                  <a:lnTo>
                    <a:pt x="157" y="32"/>
                  </a:lnTo>
                  <a:lnTo>
                    <a:pt x="94" y="94"/>
                  </a:lnTo>
                  <a:lnTo>
                    <a:pt x="32" y="157"/>
                  </a:lnTo>
                  <a:lnTo>
                    <a:pt x="0" y="282"/>
                  </a:lnTo>
                  <a:lnTo>
                    <a:pt x="32" y="375"/>
                  </a:lnTo>
                  <a:lnTo>
                    <a:pt x="94" y="469"/>
                  </a:lnTo>
                  <a:lnTo>
                    <a:pt x="157" y="532"/>
                  </a:lnTo>
                  <a:lnTo>
                    <a:pt x="376" y="532"/>
                  </a:lnTo>
                  <a:lnTo>
                    <a:pt x="469" y="469"/>
                  </a:lnTo>
                  <a:lnTo>
                    <a:pt x="501" y="375"/>
                  </a:lnTo>
                  <a:lnTo>
                    <a:pt x="532" y="282"/>
                  </a:lnTo>
                  <a:lnTo>
                    <a:pt x="501" y="157"/>
                  </a:lnTo>
                  <a:lnTo>
                    <a:pt x="469"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4336657" y="4067897"/>
              <a:ext cx="595598" cy="595616"/>
            </a:xfrm>
            <a:custGeom>
              <a:avLst/>
              <a:gdLst/>
              <a:ahLst/>
              <a:cxnLst/>
              <a:rect l="l" t="t" r="r" b="b"/>
              <a:pathLst>
                <a:path w="7128" h="7128" extrusionOk="0">
                  <a:moveTo>
                    <a:pt x="3564" y="1"/>
                  </a:moveTo>
                  <a:lnTo>
                    <a:pt x="3189" y="32"/>
                  </a:lnTo>
                  <a:lnTo>
                    <a:pt x="2845" y="95"/>
                  </a:lnTo>
                  <a:lnTo>
                    <a:pt x="2501" y="157"/>
                  </a:lnTo>
                  <a:lnTo>
                    <a:pt x="2189" y="282"/>
                  </a:lnTo>
                  <a:lnTo>
                    <a:pt x="1876" y="439"/>
                  </a:lnTo>
                  <a:lnTo>
                    <a:pt x="1564" y="626"/>
                  </a:lnTo>
                  <a:lnTo>
                    <a:pt x="1314" y="814"/>
                  </a:lnTo>
                  <a:lnTo>
                    <a:pt x="1063" y="1064"/>
                  </a:lnTo>
                  <a:lnTo>
                    <a:pt x="813" y="1314"/>
                  </a:lnTo>
                  <a:lnTo>
                    <a:pt x="626" y="1595"/>
                  </a:lnTo>
                  <a:lnTo>
                    <a:pt x="438" y="1876"/>
                  </a:lnTo>
                  <a:lnTo>
                    <a:pt x="282" y="2189"/>
                  </a:lnTo>
                  <a:lnTo>
                    <a:pt x="157" y="2502"/>
                  </a:lnTo>
                  <a:lnTo>
                    <a:pt x="95" y="2845"/>
                  </a:lnTo>
                  <a:lnTo>
                    <a:pt x="32" y="3189"/>
                  </a:lnTo>
                  <a:lnTo>
                    <a:pt x="1" y="3564"/>
                  </a:lnTo>
                  <a:lnTo>
                    <a:pt x="32" y="3939"/>
                  </a:lnTo>
                  <a:lnTo>
                    <a:pt x="95" y="4283"/>
                  </a:lnTo>
                  <a:lnTo>
                    <a:pt x="157" y="4627"/>
                  </a:lnTo>
                  <a:lnTo>
                    <a:pt x="282" y="4940"/>
                  </a:lnTo>
                  <a:lnTo>
                    <a:pt x="438" y="5252"/>
                  </a:lnTo>
                  <a:lnTo>
                    <a:pt x="626" y="5565"/>
                  </a:lnTo>
                  <a:lnTo>
                    <a:pt x="813" y="5815"/>
                  </a:lnTo>
                  <a:lnTo>
                    <a:pt x="1063" y="6065"/>
                  </a:lnTo>
                  <a:lnTo>
                    <a:pt x="1314" y="6315"/>
                  </a:lnTo>
                  <a:lnTo>
                    <a:pt x="1564" y="6503"/>
                  </a:lnTo>
                  <a:lnTo>
                    <a:pt x="1876" y="6690"/>
                  </a:lnTo>
                  <a:lnTo>
                    <a:pt x="2189" y="6846"/>
                  </a:lnTo>
                  <a:lnTo>
                    <a:pt x="2501" y="6971"/>
                  </a:lnTo>
                  <a:lnTo>
                    <a:pt x="2845" y="7065"/>
                  </a:lnTo>
                  <a:lnTo>
                    <a:pt x="3189" y="7096"/>
                  </a:lnTo>
                  <a:lnTo>
                    <a:pt x="3564" y="7128"/>
                  </a:lnTo>
                  <a:lnTo>
                    <a:pt x="3939" y="7096"/>
                  </a:lnTo>
                  <a:lnTo>
                    <a:pt x="4283" y="7065"/>
                  </a:lnTo>
                  <a:lnTo>
                    <a:pt x="4627" y="6971"/>
                  </a:lnTo>
                  <a:lnTo>
                    <a:pt x="4939" y="6846"/>
                  </a:lnTo>
                  <a:lnTo>
                    <a:pt x="5252" y="6690"/>
                  </a:lnTo>
                  <a:lnTo>
                    <a:pt x="5565" y="6503"/>
                  </a:lnTo>
                  <a:lnTo>
                    <a:pt x="5815" y="6315"/>
                  </a:lnTo>
                  <a:lnTo>
                    <a:pt x="6065" y="6065"/>
                  </a:lnTo>
                  <a:lnTo>
                    <a:pt x="6315" y="5815"/>
                  </a:lnTo>
                  <a:lnTo>
                    <a:pt x="6502" y="5565"/>
                  </a:lnTo>
                  <a:lnTo>
                    <a:pt x="6690" y="5252"/>
                  </a:lnTo>
                  <a:lnTo>
                    <a:pt x="6846" y="4940"/>
                  </a:lnTo>
                  <a:lnTo>
                    <a:pt x="6971" y="4627"/>
                  </a:lnTo>
                  <a:lnTo>
                    <a:pt x="7034" y="4283"/>
                  </a:lnTo>
                  <a:lnTo>
                    <a:pt x="7096" y="3939"/>
                  </a:lnTo>
                  <a:lnTo>
                    <a:pt x="7127" y="3564"/>
                  </a:lnTo>
                  <a:lnTo>
                    <a:pt x="7096" y="3189"/>
                  </a:lnTo>
                  <a:lnTo>
                    <a:pt x="7034" y="2845"/>
                  </a:lnTo>
                  <a:lnTo>
                    <a:pt x="6971" y="2502"/>
                  </a:lnTo>
                  <a:lnTo>
                    <a:pt x="6846" y="2189"/>
                  </a:lnTo>
                  <a:lnTo>
                    <a:pt x="6690" y="1876"/>
                  </a:lnTo>
                  <a:lnTo>
                    <a:pt x="6502" y="1595"/>
                  </a:lnTo>
                  <a:lnTo>
                    <a:pt x="6315" y="1314"/>
                  </a:lnTo>
                  <a:lnTo>
                    <a:pt x="6065" y="1064"/>
                  </a:lnTo>
                  <a:lnTo>
                    <a:pt x="5815" y="814"/>
                  </a:lnTo>
                  <a:lnTo>
                    <a:pt x="5565"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4394145" y="4125386"/>
              <a:ext cx="480623" cy="480637"/>
            </a:xfrm>
            <a:custGeom>
              <a:avLst/>
              <a:gdLst/>
              <a:ahLst/>
              <a:cxnLst/>
              <a:rect l="l" t="t" r="r" b="b"/>
              <a:pathLst>
                <a:path w="5752" h="5752" extrusionOk="0">
                  <a:moveTo>
                    <a:pt x="2876" y="1"/>
                  </a:moveTo>
                  <a:lnTo>
                    <a:pt x="2595" y="32"/>
                  </a:lnTo>
                  <a:lnTo>
                    <a:pt x="2282" y="63"/>
                  </a:lnTo>
                  <a:lnTo>
                    <a:pt x="2032" y="126"/>
                  </a:lnTo>
                  <a:lnTo>
                    <a:pt x="1751" y="219"/>
                  </a:lnTo>
                  <a:lnTo>
                    <a:pt x="1501" y="344"/>
                  </a:lnTo>
                  <a:lnTo>
                    <a:pt x="1282" y="501"/>
                  </a:lnTo>
                  <a:lnTo>
                    <a:pt x="1032" y="657"/>
                  </a:lnTo>
                  <a:lnTo>
                    <a:pt x="844" y="845"/>
                  </a:lnTo>
                  <a:lnTo>
                    <a:pt x="657" y="1063"/>
                  </a:lnTo>
                  <a:lnTo>
                    <a:pt x="501"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1" y="4502"/>
                  </a:lnTo>
                  <a:lnTo>
                    <a:pt x="657" y="4721"/>
                  </a:lnTo>
                  <a:lnTo>
                    <a:pt x="844" y="4908"/>
                  </a:lnTo>
                  <a:lnTo>
                    <a:pt x="1032" y="5096"/>
                  </a:lnTo>
                  <a:lnTo>
                    <a:pt x="1282" y="5252"/>
                  </a:lnTo>
                  <a:lnTo>
                    <a:pt x="1501" y="5408"/>
                  </a:lnTo>
                  <a:lnTo>
                    <a:pt x="1751" y="5533"/>
                  </a:lnTo>
                  <a:lnTo>
                    <a:pt x="2032" y="5627"/>
                  </a:lnTo>
                  <a:lnTo>
                    <a:pt x="2282" y="5689"/>
                  </a:lnTo>
                  <a:lnTo>
                    <a:pt x="2595" y="5752"/>
                  </a:lnTo>
                  <a:lnTo>
                    <a:pt x="3157" y="5752"/>
                  </a:lnTo>
                  <a:lnTo>
                    <a:pt x="3470" y="5689"/>
                  </a:lnTo>
                  <a:lnTo>
                    <a:pt x="3720" y="5627"/>
                  </a:lnTo>
                  <a:lnTo>
                    <a:pt x="4001" y="5533"/>
                  </a:lnTo>
                  <a:lnTo>
                    <a:pt x="4251" y="5408"/>
                  </a:lnTo>
                  <a:lnTo>
                    <a:pt x="4470" y="5252"/>
                  </a:lnTo>
                  <a:lnTo>
                    <a:pt x="4720" y="5096"/>
                  </a:lnTo>
                  <a:lnTo>
                    <a:pt x="4908" y="4908"/>
                  </a:lnTo>
                  <a:lnTo>
                    <a:pt x="5095" y="4721"/>
                  </a:lnTo>
                  <a:lnTo>
                    <a:pt x="5252" y="4502"/>
                  </a:lnTo>
                  <a:lnTo>
                    <a:pt x="5408" y="4252"/>
                  </a:lnTo>
                  <a:lnTo>
                    <a:pt x="5533" y="4002"/>
                  </a:lnTo>
                  <a:lnTo>
                    <a:pt x="5627" y="3720"/>
                  </a:lnTo>
                  <a:lnTo>
                    <a:pt x="5689" y="3470"/>
                  </a:lnTo>
                  <a:lnTo>
                    <a:pt x="5752" y="3158"/>
                  </a:lnTo>
                  <a:lnTo>
                    <a:pt x="5752" y="2876"/>
                  </a:lnTo>
                  <a:lnTo>
                    <a:pt x="5752" y="2595"/>
                  </a:lnTo>
                  <a:lnTo>
                    <a:pt x="5689" y="2314"/>
                  </a:lnTo>
                  <a:lnTo>
                    <a:pt x="5627" y="2032"/>
                  </a:lnTo>
                  <a:lnTo>
                    <a:pt x="5533" y="1751"/>
                  </a:lnTo>
                  <a:lnTo>
                    <a:pt x="5408" y="1501"/>
                  </a:lnTo>
                  <a:lnTo>
                    <a:pt x="5252" y="1282"/>
                  </a:lnTo>
                  <a:lnTo>
                    <a:pt x="5095" y="1063"/>
                  </a:lnTo>
                  <a:lnTo>
                    <a:pt x="4908"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4433334" y="4164575"/>
              <a:ext cx="402246" cy="402341"/>
            </a:xfrm>
            <a:custGeom>
              <a:avLst/>
              <a:gdLst/>
              <a:ahLst/>
              <a:cxnLst/>
              <a:rect l="l" t="t" r="r" b="b"/>
              <a:pathLst>
                <a:path w="4814" h="4815" extrusionOk="0">
                  <a:moveTo>
                    <a:pt x="2157" y="0"/>
                  </a:moveTo>
                  <a:lnTo>
                    <a:pt x="1907" y="32"/>
                  </a:lnTo>
                  <a:lnTo>
                    <a:pt x="1688" y="94"/>
                  </a:lnTo>
                  <a:lnTo>
                    <a:pt x="1469" y="188"/>
                  </a:lnTo>
                  <a:lnTo>
                    <a:pt x="1251" y="282"/>
                  </a:lnTo>
                  <a:lnTo>
                    <a:pt x="1063" y="407"/>
                  </a:lnTo>
                  <a:lnTo>
                    <a:pt x="875" y="532"/>
                  </a:lnTo>
                  <a:lnTo>
                    <a:pt x="688" y="688"/>
                  </a:lnTo>
                  <a:lnTo>
                    <a:pt x="532" y="876"/>
                  </a:lnTo>
                  <a:lnTo>
                    <a:pt x="407" y="1063"/>
                  </a:lnTo>
                  <a:lnTo>
                    <a:pt x="282" y="1251"/>
                  </a:lnTo>
                  <a:lnTo>
                    <a:pt x="188" y="1470"/>
                  </a:lnTo>
                  <a:lnTo>
                    <a:pt x="94" y="1688"/>
                  </a:lnTo>
                  <a:lnTo>
                    <a:pt x="32" y="1938"/>
                  </a:lnTo>
                  <a:lnTo>
                    <a:pt x="0" y="2157"/>
                  </a:lnTo>
                  <a:lnTo>
                    <a:pt x="0" y="2407"/>
                  </a:lnTo>
                  <a:lnTo>
                    <a:pt x="0" y="2657"/>
                  </a:lnTo>
                  <a:lnTo>
                    <a:pt x="32" y="2907"/>
                  </a:lnTo>
                  <a:lnTo>
                    <a:pt x="94" y="3126"/>
                  </a:lnTo>
                  <a:lnTo>
                    <a:pt x="188" y="3345"/>
                  </a:lnTo>
                  <a:lnTo>
                    <a:pt x="282" y="3564"/>
                  </a:lnTo>
                  <a:lnTo>
                    <a:pt x="407" y="3751"/>
                  </a:lnTo>
                  <a:lnTo>
                    <a:pt x="532" y="3939"/>
                  </a:lnTo>
                  <a:lnTo>
                    <a:pt x="688" y="4126"/>
                  </a:lnTo>
                  <a:lnTo>
                    <a:pt x="875" y="4283"/>
                  </a:lnTo>
                  <a:lnTo>
                    <a:pt x="1063" y="4408"/>
                  </a:lnTo>
                  <a:lnTo>
                    <a:pt x="1251" y="4533"/>
                  </a:lnTo>
                  <a:lnTo>
                    <a:pt x="1469" y="4627"/>
                  </a:lnTo>
                  <a:lnTo>
                    <a:pt x="1688" y="4720"/>
                  </a:lnTo>
                  <a:lnTo>
                    <a:pt x="1907" y="4783"/>
                  </a:lnTo>
                  <a:lnTo>
                    <a:pt x="2157" y="4814"/>
                  </a:lnTo>
                  <a:lnTo>
                    <a:pt x="2657" y="4814"/>
                  </a:lnTo>
                  <a:lnTo>
                    <a:pt x="2907" y="4783"/>
                  </a:lnTo>
                  <a:lnTo>
                    <a:pt x="3126" y="4720"/>
                  </a:lnTo>
                  <a:lnTo>
                    <a:pt x="3345" y="4627"/>
                  </a:lnTo>
                  <a:lnTo>
                    <a:pt x="3564" y="4533"/>
                  </a:lnTo>
                  <a:lnTo>
                    <a:pt x="3751" y="4408"/>
                  </a:lnTo>
                  <a:lnTo>
                    <a:pt x="3939" y="4283"/>
                  </a:lnTo>
                  <a:lnTo>
                    <a:pt x="4126" y="4126"/>
                  </a:lnTo>
                  <a:lnTo>
                    <a:pt x="4283" y="3939"/>
                  </a:lnTo>
                  <a:lnTo>
                    <a:pt x="4408" y="3751"/>
                  </a:lnTo>
                  <a:lnTo>
                    <a:pt x="4533" y="3564"/>
                  </a:lnTo>
                  <a:lnTo>
                    <a:pt x="4626" y="3345"/>
                  </a:lnTo>
                  <a:lnTo>
                    <a:pt x="4720" y="3126"/>
                  </a:lnTo>
                  <a:lnTo>
                    <a:pt x="4783" y="2907"/>
                  </a:lnTo>
                  <a:lnTo>
                    <a:pt x="4814" y="2657"/>
                  </a:lnTo>
                  <a:lnTo>
                    <a:pt x="4814" y="2407"/>
                  </a:lnTo>
                  <a:lnTo>
                    <a:pt x="4814" y="2157"/>
                  </a:lnTo>
                  <a:lnTo>
                    <a:pt x="4783" y="1938"/>
                  </a:lnTo>
                  <a:lnTo>
                    <a:pt x="4720" y="1688"/>
                  </a:lnTo>
                  <a:lnTo>
                    <a:pt x="4626" y="1470"/>
                  </a:lnTo>
                  <a:lnTo>
                    <a:pt x="4533" y="1251"/>
                  </a:lnTo>
                  <a:lnTo>
                    <a:pt x="4408" y="1063"/>
                  </a:lnTo>
                  <a:lnTo>
                    <a:pt x="4283" y="876"/>
                  </a:lnTo>
                  <a:lnTo>
                    <a:pt x="4126" y="688"/>
                  </a:lnTo>
                  <a:lnTo>
                    <a:pt x="3939" y="532"/>
                  </a:lnTo>
                  <a:lnTo>
                    <a:pt x="3751" y="407"/>
                  </a:lnTo>
                  <a:lnTo>
                    <a:pt x="3564" y="282"/>
                  </a:lnTo>
                  <a:lnTo>
                    <a:pt x="3345" y="188"/>
                  </a:lnTo>
                  <a:lnTo>
                    <a:pt x="3126" y="94"/>
                  </a:lnTo>
                  <a:lnTo>
                    <a:pt x="2907" y="32"/>
                  </a:lnTo>
                  <a:lnTo>
                    <a:pt x="2657" y="0"/>
                  </a:lnTo>
                  <a:close/>
                </a:path>
              </a:pathLst>
            </a:custGeom>
            <a:solidFill>
              <a:srgbClr val="EF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4506449" y="4195910"/>
              <a:ext cx="130684" cy="138542"/>
            </a:xfrm>
            <a:custGeom>
              <a:avLst/>
              <a:gdLst/>
              <a:ahLst/>
              <a:cxnLst/>
              <a:rect l="l" t="t" r="r" b="b"/>
              <a:pathLst>
                <a:path w="1564" h="1658" extrusionOk="0">
                  <a:moveTo>
                    <a:pt x="626"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1" y="1626"/>
                  </a:lnTo>
                  <a:lnTo>
                    <a:pt x="1094" y="1657"/>
                  </a:lnTo>
                  <a:lnTo>
                    <a:pt x="1220" y="1657"/>
                  </a:lnTo>
                  <a:lnTo>
                    <a:pt x="1313" y="1626"/>
                  </a:lnTo>
                  <a:lnTo>
                    <a:pt x="1376" y="1595"/>
                  </a:lnTo>
                  <a:lnTo>
                    <a:pt x="1438" y="1563"/>
                  </a:lnTo>
                  <a:lnTo>
                    <a:pt x="1501" y="1501"/>
                  </a:lnTo>
                  <a:lnTo>
                    <a:pt x="1532" y="1438"/>
                  </a:lnTo>
                  <a:lnTo>
                    <a:pt x="1563" y="1345"/>
                  </a:lnTo>
                  <a:lnTo>
                    <a:pt x="1563" y="1282"/>
                  </a:lnTo>
                  <a:lnTo>
                    <a:pt x="1563" y="1188"/>
                  </a:lnTo>
                  <a:lnTo>
                    <a:pt x="1313" y="469"/>
                  </a:lnTo>
                  <a:lnTo>
                    <a:pt x="1251" y="313"/>
                  </a:lnTo>
                  <a:lnTo>
                    <a:pt x="1157" y="219"/>
                  </a:lnTo>
                  <a:lnTo>
                    <a:pt x="1032" y="126"/>
                  </a:lnTo>
                  <a:lnTo>
                    <a:pt x="907" y="32"/>
                  </a:lnTo>
                  <a:lnTo>
                    <a:pt x="78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446370" y="4342140"/>
              <a:ext cx="148983" cy="112472"/>
            </a:xfrm>
            <a:custGeom>
              <a:avLst/>
              <a:gdLst/>
              <a:ahLst/>
              <a:cxnLst/>
              <a:rect l="l" t="t" r="r" b="b"/>
              <a:pathLst>
                <a:path w="1783" h="1346" extrusionOk="0">
                  <a:moveTo>
                    <a:pt x="532" y="1"/>
                  </a:moveTo>
                  <a:lnTo>
                    <a:pt x="376" y="64"/>
                  </a:lnTo>
                  <a:lnTo>
                    <a:pt x="251" y="126"/>
                  </a:lnTo>
                  <a:lnTo>
                    <a:pt x="157" y="251"/>
                  </a:lnTo>
                  <a:lnTo>
                    <a:pt x="63" y="345"/>
                  </a:lnTo>
                  <a:lnTo>
                    <a:pt x="32" y="501"/>
                  </a:lnTo>
                  <a:lnTo>
                    <a:pt x="1" y="657"/>
                  </a:lnTo>
                  <a:lnTo>
                    <a:pt x="1" y="782"/>
                  </a:lnTo>
                  <a:lnTo>
                    <a:pt x="63" y="970"/>
                  </a:lnTo>
                  <a:lnTo>
                    <a:pt x="188" y="1126"/>
                  </a:lnTo>
                  <a:lnTo>
                    <a:pt x="313" y="1251"/>
                  </a:lnTo>
                  <a:lnTo>
                    <a:pt x="469" y="1314"/>
                  </a:lnTo>
                  <a:lnTo>
                    <a:pt x="626" y="1345"/>
                  </a:lnTo>
                  <a:lnTo>
                    <a:pt x="813" y="1345"/>
                  </a:lnTo>
                  <a:lnTo>
                    <a:pt x="970" y="1283"/>
                  </a:lnTo>
                  <a:lnTo>
                    <a:pt x="1126" y="1158"/>
                  </a:lnTo>
                  <a:lnTo>
                    <a:pt x="1626" y="720"/>
                  </a:lnTo>
                  <a:lnTo>
                    <a:pt x="1688" y="657"/>
                  </a:lnTo>
                  <a:lnTo>
                    <a:pt x="1720" y="564"/>
                  </a:lnTo>
                  <a:lnTo>
                    <a:pt x="1782" y="439"/>
                  </a:lnTo>
                  <a:lnTo>
                    <a:pt x="1782" y="376"/>
                  </a:lnTo>
                  <a:lnTo>
                    <a:pt x="1782" y="282"/>
                  </a:lnTo>
                  <a:lnTo>
                    <a:pt x="1751" y="189"/>
                  </a:lnTo>
                  <a:lnTo>
                    <a:pt x="1720" y="126"/>
                  </a:lnTo>
                  <a:lnTo>
                    <a:pt x="1657" y="64"/>
                  </a:lnTo>
                  <a:lnTo>
                    <a:pt x="1595" y="32"/>
                  </a:lnTo>
                  <a:lnTo>
                    <a:pt x="1532"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4566527" y="4402220"/>
              <a:ext cx="112385" cy="154252"/>
            </a:xfrm>
            <a:custGeom>
              <a:avLst/>
              <a:gdLst/>
              <a:ahLst/>
              <a:cxnLst/>
              <a:rect l="l" t="t" r="r" b="b"/>
              <a:pathLst>
                <a:path w="1345" h="1846" extrusionOk="0">
                  <a:moveTo>
                    <a:pt x="501" y="1"/>
                  </a:moveTo>
                  <a:lnTo>
                    <a:pt x="407" y="32"/>
                  </a:lnTo>
                  <a:lnTo>
                    <a:pt x="344" y="95"/>
                  </a:lnTo>
                  <a:lnTo>
                    <a:pt x="313" y="157"/>
                  </a:lnTo>
                  <a:lnTo>
                    <a:pt x="250" y="251"/>
                  </a:lnTo>
                  <a:lnTo>
                    <a:pt x="32" y="939"/>
                  </a:lnTo>
                  <a:lnTo>
                    <a:pt x="0" y="1095"/>
                  </a:lnTo>
                  <a:lnTo>
                    <a:pt x="0" y="1251"/>
                  </a:lnTo>
                  <a:lnTo>
                    <a:pt x="32"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313" y="876"/>
                  </a:lnTo>
                  <a:lnTo>
                    <a:pt x="1032" y="282"/>
                  </a:lnTo>
                  <a:lnTo>
                    <a:pt x="969" y="188"/>
                  </a:lnTo>
                  <a:lnTo>
                    <a:pt x="907" y="126"/>
                  </a:lnTo>
                  <a:lnTo>
                    <a:pt x="813" y="63"/>
                  </a:lnTo>
                  <a:lnTo>
                    <a:pt x="71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4660531" y="4360440"/>
              <a:ext cx="151573" cy="112388"/>
            </a:xfrm>
            <a:custGeom>
              <a:avLst/>
              <a:gdLst/>
              <a:ahLst/>
              <a:cxnLst/>
              <a:rect l="l" t="t" r="r" b="b"/>
              <a:pathLst>
                <a:path w="1814" h="1345" extrusionOk="0">
                  <a:moveTo>
                    <a:pt x="1063" y="1"/>
                  </a:moveTo>
                  <a:lnTo>
                    <a:pt x="407" y="63"/>
                  </a:lnTo>
                  <a:lnTo>
                    <a:pt x="313" y="95"/>
                  </a:lnTo>
                  <a:lnTo>
                    <a:pt x="251" y="126"/>
                  </a:lnTo>
                  <a:lnTo>
                    <a:pt x="126" y="220"/>
                  </a:lnTo>
                  <a:lnTo>
                    <a:pt x="63" y="282"/>
                  </a:lnTo>
                  <a:lnTo>
                    <a:pt x="32" y="345"/>
                  </a:lnTo>
                  <a:lnTo>
                    <a:pt x="1" y="407"/>
                  </a:lnTo>
                  <a:lnTo>
                    <a:pt x="1" y="501"/>
                  </a:lnTo>
                  <a:lnTo>
                    <a:pt x="1" y="563"/>
                  </a:lnTo>
                  <a:lnTo>
                    <a:pt x="32" y="657"/>
                  </a:lnTo>
                  <a:lnTo>
                    <a:pt x="63" y="720"/>
                  </a:lnTo>
                  <a:lnTo>
                    <a:pt x="157" y="782"/>
                  </a:lnTo>
                  <a:lnTo>
                    <a:pt x="751" y="1220"/>
                  </a:lnTo>
                  <a:lnTo>
                    <a:pt x="876" y="1282"/>
                  </a:lnTo>
                  <a:lnTo>
                    <a:pt x="1032" y="1345"/>
                  </a:lnTo>
                  <a:lnTo>
                    <a:pt x="1188" y="1345"/>
                  </a:lnTo>
                  <a:lnTo>
                    <a:pt x="1313" y="1314"/>
                  </a:lnTo>
                  <a:lnTo>
                    <a:pt x="1470" y="1282"/>
                  </a:lnTo>
                  <a:lnTo>
                    <a:pt x="1595" y="1189"/>
                  </a:lnTo>
                  <a:lnTo>
                    <a:pt x="1689" y="1095"/>
                  </a:lnTo>
                  <a:lnTo>
                    <a:pt x="1782" y="970"/>
                  </a:lnTo>
                  <a:lnTo>
                    <a:pt x="1814" y="782"/>
                  </a:lnTo>
                  <a:lnTo>
                    <a:pt x="1814" y="595"/>
                  </a:lnTo>
                  <a:lnTo>
                    <a:pt x="1782" y="438"/>
                  </a:lnTo>
                  <a:lnTo>
                    <a:pt x="1689" y="282"/>
                  </a:lnTo>
                  <a:lnTo>
                    <a:pt x="1595" y="157"/>
                  </a:lnTo>
                  <a:lnTo>
                    <a:pt x="1439" y="63"/>
                  </a:lnTo>
                  <a:lnTo>
                    <a:pt x="12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4652677" y="4206355"/>
              <a:ext cx="122830" cy="146397"/>
            </a:xfrm>
            <a:custGeom>
              <a:avLst/>
              <a:gdLst/>
              <a:ahLst/>
              <a:cxnLst/>
              <a:rect l="l" t="t" r="r" b="b"/>
              <a:pathLst>
                <a:path w="1470" h="1752" extrusionOk="0">
                  <a:moveTo>
                    <a:pt x="751" y="1"/>
                  </a:moveTo>
                  <a:lnTo>
                    <a:pt x="595" y="32"/>
                  </a:lnTo>
                  <a:lnTo>
                    <a:pt x="438" y="126"/>
                  </a:lnTo>
                  <a:lnTo>
                    <a:pt x="282" y="219"/>
                  </a:lnTo>
                  <a:lnTo>
                    <a:pt x="188" y="376"/>
                  </a:lnTo>
                  <a:lnTo>
                    <a:pt x="126" y="563"/>
                  </a:lnTo>
                  <a:lnTo>
                    <a:pt x="1" y="1220"/>
                  </a:lnTo>
                  <a:lnTo>
                    <a:pt x="1" y="1313"/>
                  </a:lnTo>
                  <a:lnTo>
                    <a:pt x="1" y="1376"/>
                  </a:lnTo>
                  <a:lnTo>
                    <a:pt x="32" y="1501"/>
                  </a:lnTo>
                  <a:lnTo>
                    <a:pt x="95" y="1595"/>
                  </a:lnTo>
                  <a:lnTo>
                    <a:pt x="126" y="1657"/>
                  </a:lnTo>
                  <a:lnTo>
                    <a:pt x="188" y="1689"/>
                  </a:lnTo>
                  <a:lnTo>
                    <a:pt x="282" y="1720"/>
                  </a:lnTo>
                  <a:lnTo>
                    <a:pt x="345" y="1751"/>
                  </a:lnTo>
                  <a:lnTo>
                    <a:pt x="438" y="1751"/>
                  </a:lnTo>
                  <a:lnTo>
                    <a:pt x="501" y="1720"/>
                  </a:lnTo>
                  <a:lnTo>
                    <a:pt x="595" y="1689"/>
                  </a:lnTo>
                  <a:lnTo>
                    <a:pt x="1189" y="1251"/>
                  </a:lnTo>
                  <a:lnTo>
                    <a:pt x="1314" y="1126"/>
                  </a:lnTo>
                  <a:lnTo>
                    <a:pt x="1407" y="1001"/>
                  </a:lnTo>
                  <a:lnTo>
                    <a:pt x="1439" y="876"/>
                  </a:lnTo>
                  <a:lnTo>
                    <a:pt x="1470" y="720"/>
                  </a:lnTo>
                  <a:lnTo>
                    <a:pt x="1470" y="595"/>
                  </a:lnTo>
                  <a:lnTo>
                    <a:pt x="1439" y="438"/>
                  </a:lnTo>
                  <a:lnTo>
                    <a:pt x="1345" y="313"/>
                  </a:lnTo>
                  <a:lnTo>
                    <a:pt x="1251" y="188"/>
                  </a:lnTo>
                  <a:lnTo>
                    <a:pt x="1095" y="94"/>
                  </a:lnTo>
                  <a:lnTo>
                    <a:pt x="939" y="32"/>
                  </a:lnTo>
                  <a:lnTo>
                    <a:pt x="751"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4610897" y="4344814"/>
              <a:ext cx="44536" cy="44454"/>
            </a:xfrm>
            <a:custGeom>
              <a:avLst/>
              <a:gdLst/>
              <a:ahLst/>
              <a:cxnLst/>
              <a:rect l="l" t="t" r="r" b="b"/>
              <a:pathLst>
                <a:path w="533" h="532" extrusionOk="0">
                  <a:moveTo>
                    <a:pt x="282" y="0"/>
                  </a:moveTo>
                  <a:lnTo>
                    <a:pt x="157" y="32"/>
                  </a:lnTo>
                  <a:lnTo>
                    <a:pt x="95" y="94"/>
                  </a:lnTo>
                  <a:lnTo>
                    <a:pt x="32" y="157"/>
                  </a:lnTo>
                  <a:lnTo>
                    <a:pt x="1" y="282"/>
                  </a:lnTo>
                  <a:lnTo>
                    <a:pt x="32" y="375"/>
                  </a:lnTo>
                  <a:lnTo>
                    <a:pt x="95" y="469"/>
                  </a:lnTo>
                  <a:lnTo>
                    <a:pt x="157" y="532"/>
                  </a:lnTo>
                  <a:lnTo>
                    <a:pt x="376" y="532"/>
                  </a:lnTo>
                  <a:lnTo>
                    <a:pt x="470" y="469"/>
                  </a:lnTo>
                  <a:lnTo>
                    <a:pt x="501" y="375"/>
                  </a:lnTo>
                  <a:lnTo>
                    <a:pt x="532" y="282"/>
                  </a:lnTo>
                  <a:lnTo>
                    <a:pt x="501" y="157"/>
                  </a:lnTo>
                  <a:lnTo>
                    <a:pt x="470" y="94"/>
                  </a:lnTo>
                  <a:lnTo>
                    <a:pt x="376" y="32"/>
                  </a:lnTo>
                  <a:lnTo>
                    <a:pt x="282"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4749355" y="3741429"/>
              <a:ext cx="229950" cy="229957"/>
            </a:xfrm>
            <a:custGeom>
              <a:avLst/>
              <a:gdLst/>
              <a:ahLst/>
              <a:cxnLst/>
              <a:rect l="l" t="t" r="r" b="b"/>
              <a:pathLst>
                <a:path w="2752" h="2752" extrusionOk="0">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3448675" y="3417551"/>
              <a:ext cx="1123096" cy="846379"/>
            </a:xfrm>
            <a:custGeom>
              <a:avLst/>
              <a:gdLst/>
              <a:ahLst/>
              <a:cxnLst/>
              <a:rect l="l" t="t" r="r" b="b"/>
              <a:pathLst>
                <a:path w="13441" h="10129" extrusionOk="0">
                  <a:moveTo>
                    <a:pt x="7189" y="1"/>
                  </a:moveTo>
                  <a:lnTo>
                    <a:pt x="6502" y="32"/>
                  </a:lnTo>
                  <a:lnTo>
                    <a:pt x="5814" y="126"/>
                  </a:lnTo>
                  <a:lnTo>
                    <a:pt x="5158" y="282"/>
                  </a:lnTo>
                  <a:lnTo>
                    <a:pt x="4533" y="501"/>
                  </a:lnTo>
                  <a:lnTo>
                    <a:pt x="3907" y="782"/>
                  </a:lnTo>
                  <a:lnTo>
                    <a:pt x="3314" y="1126"/>
                  </a:lnTo>
                  <a:lnTo>
                    <a:pt x="2751" y="1501"/>
                  </a:lnTo>
                  <a:lnTo>
                    <a:pt x="2220" y="1970"/>
                  </a:lnTo>
                  <a:lnTo>
                    <a:pt x="625" y="3502"/>
                  </a:lnTo>
                  <a:lnTo>
                    <a:pt x="375" y="3752"/>
                  </a:lnTo>
                  <a:lnTo>
                    <a:pt x="219" y="4002"/>
                  </a:lnTo>
                  <a:lnTo>
                    <a:pt x="94" y="4314"/>
                  </a:lnTo>
                  <a:lnTo>
                    <a:pt x="31" y="4627"/>
                  </a:lnTo>
                  <a:lnTo>
                    <a:pt x="0" y="4940"/>
                  </a:lnTo>
                  <a:lnTo>
                    <a:pt x="31" y="5283"/>
                  </a:lnTo>
                  <a:lnTo>
                    <a:pt x="94" y="5596"/>
                  </a:lnTo>
                  <a:lnTo>
                    <a:pt x="250" y="5909"/>
                  </a:lnTo>
                  <a:lnTo>
                    <a:pt x="2126" y="9253"/>
                  </a:lnTo>
                  <a:lnTo>
                    <a:pt x="2251" y="9441"/>
                  </a:lnTo>
                  <a:lnTo>
                    <a:pt x="2376" y="9597"/>
                  </a:lnTo>
                  <a:lnTo>
                    <a:pt x="2563" y="9753"/>
                  </a:lnTo>
                  <a:lnTo>
                    <a:pt x="2720" y="9878"/>
                  </a:lnTo>
                  <a:lnTo>
                    <a:pt x="2938" y="9972"/>
                  </a:lnTo>
                  <a:lnTo>
                    <a:pt x="3157" y="10066"/>
                  </a:lnTo>
                  <a:lnTo>
                    <a:pt x="3376" y="10097"/>
                  </a:lnTo>
                  <a:lnTo>
                    <a:pt x="3595" y="10128"/>
                  </a:lnTo>
                  <a:lnTo>
                    <a:pt x="7721" y="10128"/>
                  </a:lnTo>
                  <a:lnTo>
                    <a:pt x="8002" y="10097"/>
                  </a:lnTo>
                  <a:lnTo>
                    <a:pt x="8283" y="10035"/>
                  </a:lnTo>
                  <a:lnTo>
                    <a:pt x="8534" y="9972"/>
                  </a:lnTo>
                  <a:lnTo>
                    <a:pt x="8784" y="9847"/>
                  </a:lnTo>
                  <a:lnTo>
                    <a:pt x="9002" y="9691"/>
                  </a:lnTo>
                  <a:lnTo>
                    <a:pt x="9221" y="9534"/>
                  </a:lnTo>
                  <a:lnTo>
                    <a:pt x="9409" y="9316"/>
                  </a:lnTo>
                  <a:lnTo>
                    <a:pt x="9596" y="9097"/>
                  </a:lnTo>
                  <a:lnTo>
                    <a:pt x="13035" y="3846"/>
                  </a:lnTo>
                  <a:lnTo>
                    <a:pt x="13222" y="3533"/>
                  </a:lnTo>
                  <a:lnTo>
                    <a:pt x="13347" y="3220"/>
                  </a:lnTo>
                  <a:lnTo>
                    <a:pt x="13410" y="2877"/>
                  </a:lnTo>
                  <a:lnTo>
                    <a:pt x="13441" y="2533"/>
                  </a:lnTo>
                  <a:lnTo>
                    <a:pt x="13441" y="2220"/>
                  </a:lnTo>
                  <a:lnTo>
                    <a:pt x="13378" y="1908"/>
                  </a:lnTo>
                  <a:lnTo>
                    <a:pt x="13285" y="1595"/>
                  </a:lnTo>
                  <a:lnTo>
                    <a:pt x="13160" y="1282"/>
                  </a:lnTo>
                  <a:lnTo>
                    <a:pt x="12972" y="1032"/>
                  </a:lnTo>
                  <a:lnTo>
                    <a:pt x="12753" y="782"/>
                  </a:lnTo>
                  <a:lnTo>
                    <a:pt x="12534" y="563"/>
                  </a:lnTo>
                  <a:lnTo>
                    <a:pt x="12253" y="345"/>
                  </a:lnTo>
                  <a:lnTo>
                    <a:pt x="11972" y="188"/>
                  </a:lnTo>
                  <a:lnTo>
                    <a:pt x="11659" y="95"/>
                  </a:lnTo>
                  <a:lnTo>
                    <a:pt x="11315"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3487864" y="3801508"/>
              <a:ext cx="919383" cy="431086"/>
            </a:xfrm>
            <a:custGeom>
              <a:avLst/>
              <a:gdLst/>
              <a:ahLst/>
              <a:cxnLst/>
              <a:rect l="l" t="t" r="r" b="b"/>
              <a:pathLst>
                <a:path w="11003" h="5159" extrusionOk="0">
                  <a:moveTo>
                    <a:pt x="563" y="1"/>
                  </a:moveTo>
                  <a:lnTo>
                    <a:pt x="375" y="94"/>
                  </a:lnTo>
                  <a:lnTo>
                    <a:pt x="219" y="220"/>
                  </a:lnTo>
                  <a:lnTo>
                    <a:pt x="94" y="345"/>
                  </a:lnTo>
                  <a:lnTo>
                    <a:pt x="31" y="532"/>
                  </a:lnTo>
                  <a:lnTo>
                    <a:pt x="0" y="720"/>
                  </a:lnTo>
                  <a:lnTo>
                    <a:pt x="0" y="907"/>
                  </a:lnTo>
                  <a:lnTo>
                    <a:pt x="94" y="1126"/>
                  </a:lnTo>
                  <a:lnTo>
                    <a:pt x="1969" y="4471"/>
                  </a:lnTo>
                  <a:lnTo>
                    <a:pt x="2063" y="4627"/>
                  </a:lnTo>
                  <a:lnTo>
                    <a:pt x="2188" y="4752"/>
                  </a:lnTo>
                  <a:lnTo>
                    <a:pt x="2313" y="4877"/>
                  </a:lnTo>
                  <a:lnTo>
                    <a:pt x="2438" y="4971"/>
                  </a:lnTo>
                  <a:lnTo>
                    <a:pt x="2594" y="5064"/>
                  </a:lnTo>
                  <a:lnTo>
                    <a:pt x="2782" y="5096"/>
                  </a:lnTo>
                  <a:lnTo>
                    <a:pt x="2938" y="5158"/>
                  </a:lnTo>
                  <a:lnTo>
                    <a:pt x="7252" y="5158"/>
                  </a:lnTo>
                  <a:lnTo>
                    <a:pt x="7502" y="5127"/>
                  </a:lnTo>
                  <a:lnTo>
                    <a:pt x="7721" y="5096"/>
                  </a:lnTo>
                  <a:lnTo>
                    <a:pt x="7939" y="5033"/>
                  </a:lnTo>
                  <a:lnTo>
                    <a:pt x="8127" y="4939"/>
                  </a:lnTo>
                  <a:lnTo>
                    <a:pt x="8346" y="4814"/>
                  </a:lnTo>
                  <a:lnTo>
                    <a:pt x="8502" y="4658"/>
                  </a:lnTo>
                  <a:lnTo>
                    <a:pt x="8690" y="4502"/>
                  </a:lnTo>
                  <a:lnTo>
                    <a:pt x="8815" y="4314"/>
                  </a:lnTo>
                  <a:lnTo>
                    <a:pt x="10878" y="1188"/>
                  </a:lnTo>
                  <a:lnTo>
                    <a:pt x="10971" y="970"/>
                  </a:lnTo>
                  <a:lnTo>
                    <a:pt x="11003" y="782"/>
                  </a:lnTo>
                  <a:lnTo>
                    <a:pt x="10971" y="563"/>
                  </a:lnTo>
                  <a:lnTo>
                    <a:pt x="10909" y="376"/>
                  </a:lnTo>
                  <a:lnTo>
                    <a:pt x="10784" y="220"/>
                  </a:lnTo>
                  <a:lnTo>
                    <a:pt x="10628" y="94"/>
                  </a:lnTo>
                  <a:lnTo>
                    <a:pt x="1044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3576603" y="4041826"/>
              <a:ext cx="726198" cy="190767"/>
            </a:xfrm>
            <a:custGeom>
              <a:avLst/>
              <a:gdLst/>
              <a:ahLst/>
              <a:cxnLst/>
              <a:rect l="l" t="t" r="r" b="b"/>
              <a:pathLst>
                <a:path w="8691" h="2283" extrusionOk="0">
                  <a:moveTo>
                    <a:pt x="1" y="0"/>
                  </a:moveTo>
                  <a:lnTo>
                    <a:pt x="907" y="1595"/>
                  </a:lnTo>
                  <a:lnTo>
                    <a:pt x="1001" y="1751"/>
                  </a:lnTo>
                  <a:lnTo>
                    <a:pt x="1126" y="1876"/>
                  </a:lnTo>
                  <a:lnTo>
                    <a:pt x="1251" y="2001"/>
                  </a:lnTo>
                  <a:lnTo>
                    <a:pt x="1376" y="2095"/>
                  </a:lnTo>
                  <a:lnTo>
                    <a:pt x="1532" y="2188"/>
                  </a:lnTo>
                  <a:lnTo>
                    <a:pt x="1720" y="2220"/>
                  </a:lnTo>
                  <a:lnTo>
                    <a:pt x="1876" y="2282"/>
                  </a:lnTo>
                  <a:lnTo>
                    <a:pt x="6190" y="2282"/>
                  </a:lnTo>
                  <a:lnTo>
                    <a:pt x="6440" y="2251"/>
                  </a:lnTo>
                  <a:lnTo>
                    <a:pt x="6659" y="2220"/>
                  </a:lnTo>
                  <a:lnTo>
                    <a:pt x="6877" y="2157"/>
                  </a:lnTo>
                  <a:lnTo>
                    <a:pt x="7065" y="2063"/>
                  </a:lnTo>
                  <a:lnTo>
                    <a:pt x="7284" y="1938"/>
                  </a:lnTo>
                  <a:lnTo>
                    <a:pt x="7440" y="1782"/>
                  </a:lnTo>
                  <a:lnTo>
                    <a:pt x="7628" y="1626"/>
                  </a:lnTo>
                  <a:lnTo>
                    <a:pt x="7753" y="1438"/>
                  </a:lnTo>
                  <a:lnTo>
                    <a:pt x="869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895583" y="3420225"/>
              <a:ext cx="316098" cy="530272"/>
            </a:xfrm>
            <a:custGeom>
              <a:avLst/>
              <a:gdLst/>
              <a:ahLst/>
              <a:cxnLst/>
              <a:rect l="l" t="t" r="r" b="b"/>
              <a:pathLst>
                <a:path w="3783" h="6346" extrusionOk="0">
                  <a:moveTo>
                    <a:pt x="876" y="0"/>
                  </a:moveTo>
                  <a:lnTo>
                    <a:pt x="188" y="531"/>
                  </a:lnTo>
                  <a:lnTo>
                    <a:pt x="95" y="625"/>
                  </a:lnTo>
                  <a:lnTo>
                    <a:pt x="63" y="719"/>
                  </a:lnTo>
                  <a:lnTo>
                    <a:pt x="1" y="813"/>
                  </a:lnTo>
                  <a:lnTo>
                    <a:pt x="1" y="938"/>
                  </a:lnTo>
                  <a:lnTo>
                    <a:pt x="1" y="1032"/>
                  </a:lnTo>
                  <a:lnTo>
                    <a:pt x="63" y="1157"/>
                  </a:lnTo>
                  <a:lnTo>
                    <a:pt x="95" y="1250"/>
                  </a:lnTo>
                  <a:lnTo>
                    <a:pt x="188" y="1313"/>
                  </a:lnTo>
                  <a:lnTo>
                    <a:pt x="563" y="1626"/>
                  </a:lnTo>
                  <a:lnTo>
                    <a:pt x="1001" y="2032"/>
                  </a:lnTo>
                  <a:lnTo>
                    <a:pt x="1470" y="2501"/>
                  </a:lnTo>
                  <a:lnTo>
                    <a:pt x="1970" y="3095"/>
                  </a:lnTo>
                  <a:lnTo>
                    <a:pt x="2470" y="3751"/>
                  </a:lnTo>
                  <a:lnTo>
                    <a:pt x="2720" y="4126"/>
                  </a:lnTo>
                  <a:lnTo>
                    <a:pt x="2970" y="4532"/>
                  </a:lnTo>
                  <a:lnTo>
                    <a:pt x="3189" y="4939"/>
                  </a:lnTo>
                  <a:lnTo>
                    <a:pt x="3408" y="5376"/>
                  </a:lnTo>
                  <a:lnTo>
                    <a:pt x="3627" y="5845"/>
                  </a:lnTo>
                  <a:lnTo>
                    <a:pt x="3783" y="6345"/>
                  </a:lnTo>
                  <a:lnTo>
                    <a:pt x="3783" y="5939"/>
                  </a:lnTo>
                  <a:lnTo>
                    <a:pt x="3752" y="5564"/>
                  </a:lnTo>
                  <a:lnTo>
                    <a:pt x="3627" y="4845"/>
                  </a:lnTo>
                  <a:lnTo>
                    <a:pt x="3502" y="4220"/>
                  </a:lnTo>
                  <a:lnTo>
                    <a:pt x="3314" y="3626"/>
                  </a:lnTo>
                  <a:lnTo>
                    <a:pt x="3095" y="3063"/>
                  </a:lnTo>
                  <a:lnTo>
                    <a:pt x="2877" y="2563"/>
                  </a:lnTo>
                  <a:lnTo>
                    <a:pt x="2626" y="2126"/>
                  </a:lnTo>
                  <a:lnTo>
                    <a:pt x="2376" y="1719"/>
                  </a:lnTo>
                  <a:lnTo>
                    <a:pt x="2126" y="1344"/>
                  </a:lnTo>
                  <a:lnTo>
                    <a:pt x="1908" y="1032"/>
                  </a:lnTo>
                  <a:lnTo>
                    <a:pt x="1657" y="750"/>
                  </a:lnTo>
                  <a:lnTo>
                    <a:pt x="1251" y="344"/>
                  </a:lnTo>
                  <a:lnTo>
                    <a:pt x="970" y="94"/>
                  </a:lnTo>
                  <a:lnTo>
                    <a:pt x="876"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2688621" y="3819808"/>
              <a:ext cx="363141" cy="321372"/>
            </a:xfrm>
            <a:custGeom>
              <a:avLst/>
              <a:gdLst/>
              <a:ahLst/>
              <a:cxnLst/>
              <a:rect l="l" t="t" r="r" b="b"/>
              <a:pathLst>
                <a:path w="4346" h="3846" extrusionOk="0">
                  <a:moveTo>
                    <a:pt x="3782" y="1"/>
                  </a:moveTo>
                  <a:lnTo>
                    <a:pt x="2001" y="251"/>
                  </a:lnTo>
                  <a:lnTo>
                    <a:pt x="1720" y="563"/>
                  </a:lnTo>
                  <a:lnTo>
                    <a:pt x="1438" y="907"/>
                  </a:lnTo>
                  <a:lnTo>
                    <a:pt x="1188" y="1282"/>
                  </a:lnTo>
                  <a:lnTo>
                    <a:pt x="938" y="1657"/>
                  </a:lnTo>
                  <a:lnTo>
                    <a:pt x="719" y="2032"/>
                  </a:lnTo>
                  <a:lnTo>
                    <a:pt x="532" y="2407"/>
                  </a:lnTo>
                  <a:lnTo>
                    <a:pt x="375" y="2782"/>
                  </a:lnTo>
                  <a:lnTo>
                    <a:pt x="94" y="3501"/>
                  </a:lnTo>
                  <a:lnTo>
                    <a:pt x="0" y="3845"/>
                  </a:lnTo>
                  <a:lnTo>
                    <a:pt x="719" y="3845"/>
                  </a:lnTo>
                  <a:lnTo>
                    <a:pt x="969" y="3814"/>
                  </a:lnTo>
                  <a:lnTo>
                    <a:pt x="1219" y="3783"/>
                  </a:lnTo>
                  <a:lnTo>
                    <a:pt x="1438" y="3720"/>
                  </a:lnTo>
                  <a:lnTo>
                    <a:pt x="1688" y="3626"/>
                  </a:lnTo>
                  <a:lnTo>
                    <a:pt x="1907" y="3501"/>
                  </a:lnTo>
                  <a:lnTo>
                    <a:pt x="2095" y="3376"/>
                  </a:lnTo>
                  <a:lnTo>
                    <a:pt x="2282" y="3189"/>
                  </a:lnTo>
                  <a:lnTo>
                    <a:pt x="2438" y="3001"/>
                  </a:lnTo>
                  <a:lnTo>
                    <a:pt x="3282" y="2001"/>
                  </a:lnTo>
                  <a:lnTo>
                    <a:pt x="4220" y="844"/>
                  </a:lnTo>
                  <a:lnTo>
                    <a:pt x="4283" y="688"/>
                  </a:lnTo>
                  <a:lnTo>
                    <a:pt x="4345" y="532"/>
                  </a:lnTo>
                  <a:lnTo>
                    <a:pt x="4314" y="376"/>
                  </a:lnTo>
                  <a:lnTo>
                    <a:pt x="4283" y="251"/>
                  </a:lnTo>
                  <a:lnTo>
                    <a:pt x="4189" y="126"/>
                  </a:lnTo>
                  <a:lnTo>
                    <a:pt x="4095" y="63"/>
                  </a:lnTo>
                  <a:lnTo>
                    <a:pt x="39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2730401" y="3858997"/>
              <a:ext cx="279500" cy="245583"/>
            </a:xfrm>
            <a:custGeom>
              <a:avLst/>
              <a:gdLst/>
              <a:ahLst/>
              <a:cxnLst/>
              <a:rect l="l" t="t" r="r" b="b"/>
              <a:pathLst>
                <a:path w="3345" h="2939" extrusionOk="0">
                  <a:moveTo>
                    <a:pt x="3345" y="0"/>
                  </a:moveTo>
                  <a:lnTo>
                    <a:pt x="1688" y="188"/>
                  </a:lnTo>
                  <a:lnTo>
                    <a:pt x="1563" y="219"/>
                  </a:lnTo>
                  <a:lnTo>
                    <a:pt x="1438" y="313"/>
                  </a:lnTo>
                  <a:lnTo>
                    <a:pt x="1188" y="626"/>
                  </a:lnTo>
                  <a:lnTo>
                    <a:pt x="938" y="1001"/>
                  </a:lnTo>
                  <a:lnTo>
                    <a:pt x="719" y="1438"/>
                  </a:lnTo>
                  <a:lnTo>
                    <a:pt x="501" y="1876"/>
                  </a:lnTo>
                  <a:lnTo>
                    <a:pt x="157" y="2626"/>
                  </a:lnTo>
                  <a:lnTo>
                    <a:pt x="0" y="2939"/>
                  </a:lnTo>
                  <a:lnTo>
                    <a:pt x="0" y="2939"/>
                  </a:lnTo>
                  <a:lnTo>
                    <a:pt x="344" y="2907"/>
                  </a:lnTo>
                  <a:lnTo>
                    <a:pt x="657" y="2845"/>
                  </a:lnTo>
                  <a:lnTo>
                    <a:pt x="969" y="2720"/>
                  </a:lnTo>
                  <a:lnTo>
                    <a:pt x="1251" y="2532"/>
                  </a:lnTo>
                  <a:lnTo>
                    <a:pt x="1532" y="2313"/>
                  </a:lnTo>
                  <a:lnTo>
                    <a:pt x="1813" y="2063"/>
                  </a:lnTo>
                  <a:lnTo>
                    <a:pt x="2063" y="1782"/>
                  </a:lnTo>
                  <a:lnTo>
                    <a:pt x="2314" y="1501"/>
                  </a:lnTo>
                  <a:lnTo>
                    <a:pt x="2751" y="969"/>
                  </a:lnTo>
                  <a:lnTo>
                    <a:pt x="3064" y="469"/>
                  </a:lnTo>
                  <a:lnTo>
                    <a:pt x="33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798334" y="3885068"/>
              <a:ext cx="164608" cy="120243"/>
            </a:xfrm>
            <a:custGeom>
              <a:avLst/>
              <a:gdLst/>
              <a:ahLst/>
              <a:cxnLst/>
              <a:rect l="l" t="t" r="r" b="b"/>
              <a:pathLst>
                <a:path w="1970" h="1439" extrusionOk="0">
                  <a:moveTo>
                    <a:pt x="1969" y="1"/>
                  </a:moveTo>
                  <a:lnTo>
                    <a:pt x="1000" y="95"/>
                  </a:lnTo>
                  <a:lnTo>
                    <a:pt x="907" y="95"/>
                  </a:lnTo>
                  <a:lnTo>
                    <a:pt x="844" y="157"/>
                  </a:lnTo>
                  <a:lnTo>
                    <a:pt x="688" y="314"/>
                  </a:lnTo>
                  <a:lnTo>
                    <a:pt x="532" y="501"/>
                  </a:lnTo>
                  <a:lnTo>
                    <a:pt x="281" y="907"/>
                  </a:lnTo>
                  <a:lnTo>
                    <a:pt x="0" y="1439"/>
                  </a:lnTo>
                  <a:lnTo>
                    <a:pt x="188" y="1439"/>
                  </a:lnTo>
                  <a:lnTo>
                    <a:pt x="375" y="1376"/>
                  </a:lnTo>
                  <a:lnTo>
                    <a:pt x="563" y="1314"/>
                  </a:lnTo>
                  <a:lnTo>
                    <a:pt x="719" y="1251"/>
                  </a:lnTo>
                  <a:lnTo>
                    <a:pt x="1063" y="1001"/>
                  </a:lnTo>
                  <a:lnTo>
                    <a:pt x="1344" y="751"/>
                  </a:lnTo>
                  <a:lnTo>
                    <a:pt x="1594" y="470"/>
                  </a:lnTo>
                  <a:lnTo>
                    <a:pt x="1782" y="220"/>
                  </a:lnTo>
                  <a:lnTo>
                    <a:pt x="19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143099" y="3294802"/>
              <a:ext cx="1757799" cy="402341"/>
            </a:xfrm>
            <a:custGeom>
              <a:avLst/>
              <a:gdLst/>
              <a:ahLst/>
              <a:cxnLst/>
              <a:rect l="l" t="t" r="r" b="b"/>
              <a:pathLst>
                <a:path w="21037" h="4815" extrusionOk="0">
                  <a:moveTo>
                    <a:pt x="13003" y="1"/>
                  </a:moveTo>
                  <a:lnTo>
                    <a:pt x="12347" y="32"/>
                  </a:lnTo>
                  <a:lnTo>
                    <a:pt x="11690" y="95"/>
                  </a:lnTo>
                  <a:lnTo>
                    <a:pt x="11034" y="188"/>
                  </a:lnTo>
                  <a:lnTo>
                    <a:pt x="11003" y="188"/>
                  </a:lnTo>
                  <a:lnTo>
                    <a:pt x="9752" y="407"/>
                  </a:lnTo>
                  <a:lnTo>
                    <a:pt x="8565" y="657"/>
                  </a:lnTo>
                  <a:lnTo>
                    <a:pt x="7439" y="970"/>
                  </a:lnTo>
                  <a:lnTo>
                    <a:pt x="6408" y="1314"/>
                  </a:lnTo>
                  <a:lnTo>
                    <a:pt x="5439" y="1689"/>
                  </a:lnTo>
                  <a:lnTo>
                    <a:pt x="4532" y="2064"/>
                  </a:lnTo>
                  <a:lnTo>
                    <a:pt x="3688" y="2470"/>
                  </a:lnTo>
                  <a:lnTo>
                    <a:pt x="2938" y="2845"/>
                  </a:lnTo>
                  <a:lnTo>
                    <a:pt x="2282" y="3252"/>
                  </a:lnTo>
                  <a:lnTo>
                    <a:pt x="1688" y="3595"/>
                  </a:lnTo>
                  <a:lnTo>
                    <a:pt x="750" y="4221"/>
                  </a:lnTo>
                  <a:lnTo>
                    <a:pt x="188" y="4627"/>
                  </a:lnTo>
                  <a:lnTo>
                    <a:pt x="0" y="4783"/>
                  </a:lnTo>
                  <a:lnTo>
                    <a:pt x="156" y="4814"/>
                  </a:lnTo>
                  <a:lnTo>
                    <a:pt x="469" y="4783"/>
                  </a:lnTo>
                  <a:lnTo>
                    <a:pt x="969" y="4752"/>
                  </a:lnTo>
                  <a:lnTo>
                    <a:pt x="1594" y="4689"/>
                  </a:lnTo>
                  <a:lnTo>
                    <a:pt x="2313" y="4564"/>
                  </a:lnTo>
                  <a:lnTo>
                    <a:pt x="3032" y="4408"/>
                  </a:lnTo>
                  <a:lnTo>
                    <a:pt x="3407" y="4283"/>
                  </a:lnTo>
                  <a:lnTo>
                    <a:pt x="3751" y="4189"/>
                  </a:lnTo>
                  <a:lnTo>
                    <a:pt x="4095" y="4033"/>
                  </a:lnTo>
                  <a:lnTo>
                    <a:pt x="4376" y="3908"/>
                  </a:lnTo>
                  <a:lnTo>
                    <a:pt x="4657" y="3720"/>
                  </a:lnTo>
                  <a:lnTo>
                    <a:pt x="4876" y="3533"/>
                  </a:lnTo>
                  <a:lnTo>
                    <a:pt x="5564" y="2908"/>
                  </a:lnTo>
                  <a:lnTo>
                    <a:pt x="5908" y="2626"/>
                  </a:lnTo>
                  <a:lnTo>
                    <a:pt x="6283" y="2314"/>
                  </a:lnTo>
                  <a:lnTo>
                    <a:pt x="6720" y="2032"/>
                  </a:lnTo>
                  <a:lnTo>
                    <a:pt x="7221" y="1782"/>
                  </a:lnTo>
                  <a:lnTo>
                    <a:pt x="7783" y="1532"/>
                  </a:lnTo>
                  <a:lnTo>
                    <a:pt x="8408" y="1314"/>
                  </a:lnTo>
                  <a:lnTo>
                    <a:pt x="9159" y="1126"/>
                  </a:lnTo>
                  <a:lnTo>
                    <a:pt x="9971" y="1001"/>
                  </a:lnTo>
                  <a:lnTo>
                    <a:pt x="10940" y="876"/>
                  </a:lnTo>
                  <a:lnTo>
                    <a:pt x="12034" y="845"/>
                  </a:lnTo>
                  <a:lnTo>
                    <a:pt x="13253" y="813"/>
                  </a:lnTo>
                  <a:lnTo>
                    <a:pt x="14629" y="876"/>
                  </a:lnTo>
                  <a:lnTo>
                    <a:pt x="16191" y="1001"/>
                  </a:lnTo>
                  <a:lnTo>
                    <a:pt x="17911" y="1157"/>
                  </a:lnTo>
                  <a:lnTo>
                    <a:pt x="18223" y="1189"/>
                  </a:lnTo>
                  <a:lnTo>
                    <a:pt x="18504" y="1189"/>
                  </a:lnTo>
                  <a:lnTo>
                    <a:pt x="18817" y="1157"/>
                  </a:lnTo>
                  <a:lnTo>
                    <a:pt x="19098" y="1095"/>
                  </a:lnTo>
                  <a:lnTo>
                    <a:pt x="19380" y="1001"/>
                  </a:lnTo>
                  <a:lnTo>
                    <a:pt x="19661" y="907"/>
                  </a:lnTo>
                  <a:lnTo>
                    <a:pt x="19911" y="751"/>
                  </a:lnTo>
                  <a:lnTo>
                    <a:pt x="20161" y="595"/>
                  </a:lnTo>
                  <a:lnTo>
                    <a:pt x="2103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4814614" y="3801508"/>
              <a:ext cx="112385" cy="120243"/>
            </a:xfrm>
            <a:custGeom>
              <a:avLst/>
              <a:gdLst/>
              <a:ahLst/>
              <a:cxnLst/>
              <a:rect l="l" t="t" r="r" b="b"/>
              <a:pathLst>
                <a:path w="1345" h="1439" extrusionOk="0">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5449329" y="3075457"/>
              <a:ext cx="914203" cy="1381748"/>
            </a:xfrm>
            <a:custGeom>
              <a:avLst/>
              <a:gdLst/>
              <a:ahLst/>
              <a:cxnLst/>
              <a:rect l="l" t="t" r="r" b="b"/>
              <a:pathLst>
                <a:path w="10941" h="16536" extrusionOk="0">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6023964" y="3075457"/>
              <a:ext cx="339578" cy="1381748"/>
            </a:xfrm>
            <a:custGeom>
              <a:avLst/>
              <a:gdLst/>
              <a:ahLst/>
              <a:cxnLst/>
              <a:rect l="l" t="t" r="r" b="b"/>
              <a:pathLst>
                <a:path w="4064" h="16536" extrusionOk="0">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449329" y="4248135"/>
              <a:ext cx="914203" cy="193358"/>
            </a:xfrm>
            <a:custGeom>
              <a:avLst/>
              <a:gdLst/>
              <a:ahLst/>
              <a:cxnLst/>
              <a:rect l="l" t="t" r="r" b="b"/>
              <a:pathLst>
                <a:path w="10941" h="2314" extrusionOk="0">
                  <a:moveTo>
                    <a:pt x="0" y="1"/>
                  </a:moveTo>
                  <a:lnTo>
                    <a:pt x="0" y="2314"/>
                  </a:lnTo>
                  <a:lnTo>
                    <a:pt x="10940" y="2314"/>
                  </a:lnTo>
                  <a:lnTo>
                    <a:pt x="10940"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310871" y="4310805"/>
              <a:ext cx="1172813" cy="188177"/>
            </a:xfrm>
            <a:custGeom>
              <a:avLst/>
              <a:gdLst/>
              <a:ahLst/>
              <a:cxnLst/>
              <a:rect l="l" t="t" r="r" b="b"/>
              <a:pathLst>
                <a:path w="14036" h="2252" extrusionOk="0">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527707" y="3174643"/>
              <a:ext cx="739150" cy="603470"/>
            </a:xfrm>
            <a:custGeom>
              <a:avLst/>
              <a:gdLst/>
              <a:ahLst/>
              <a:cxnLst/>
              <a:rect l="l" t="t" r="r" b="b"/>
              <a:pathLst>
                <a:path w="8846" h="7222" extrusionOk="0">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5757495" y="3877297"/>
              <a:ext cx="303063" cy="316107"/>
            </a:xfrm>
            <a:custGeom>
              <a:avLst/>
              <a:gdLst/>
              <a:ahLst/>
              <a:cxnLst/>
              <a:rect l="l" t="t" r="r" b="b"/>
              <a:pathLst>
                <a:path w="3627" h="3783" extrusionOk="0">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645191" y="3333991"/>
              <a:ext cx="436254" cy="276918"/>
            </a:xfrm>
            <a:custGeom>
              <a:avLst/>
              <a:gdLst/>
              <a:ahLst/>
              <a:cxnLst/>
              <a:rect l="l" t="t" r="r" b="b"/>
              <a:pathLst>
                <a:path w="5221" h="3314" extrusionOk="0">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86971" y="3375771"/>
              <a:ext cx="235131" cy="193358"/>
            </a:xfrm>
            <a:custGeom>
              <a:avLst/>
              <a:gdLst/>
              <a:ahLst/>
              <a:cxnLst/>
              <a:rect l="l" t="t" r="r" b="b"/>
              <a:pathLst>
                <a:path w="2814" h="2314" extrusionOk="0">
                  <a:moveTo>
                    <a:pt x="32" y="1"/>
                  </a:moveTo>
                  <a:lnTo>
                    <a:pt x="1" y="32"/>
                  </a:lnTo>
                  <a:lnTo>
                    <a:pt x="1" y="2283"/>
                  </a:lnTo>
                  <a:lnTo>
                    <a:pt x="32" y="2314"/>
                  </a:lnTo>
                  <a:lnTo>
                    <a:pt x="2814" y="2314"/>
                  </a:lnTo>
                  <a:lnTo>
                    <a:pt x="2814" y="1"/>
                  </a:lnTo>
                  <a:close/>
                </a:path>
              </a:pathLst>
            </a:custGeom>
            <a:solidFill>
              <a:srgbClr val="066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6107523" y="3412370"/>
              <a:ext cx="65342" cy="109798"/>
            </a:xfrm>
            <a:custGeom>
              <a:avLst/>
              <a:gdLst/>
              <a:ahLst/>
              <a:cxnLst/>
              <a:rect l="l" t="t" r="r" b="b"/>
              <a:pathLst>
                <a:path w="782" h="1314" extrusionOk="0">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360506" y="3600380"/>
              <a:ext cx="88905" cy="214248"/>
            </a:xfrm>
            <a:custGeom>
              <a:avLst/>
              <a:gdLst/>
              <a:ahLst/>
              <a:cxnLst/>
              <a:rect l="l" t="t" r="r" b="b"/>
              <a:pathLst>
                <a:path w="1064" h="2564" extrusionOk="0">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4853803" y="3691794"/>
              <a:ext cx="530256" cy="454566"/>
            </a:xfrm>
            <a:custGeom>
              <a:avLst/>
              <a:gdLst/>
              <a:ahLst/>
              <a:cxnLst/>
              <a:rect l="l" t="t" r="r" b="b"/>
              <a:pathLst>
                <a:path w="6346" h="5440" extrusionOk="0">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29"/>
          <p:cNvSpPr txBox="1"/>
          <p:nvPr/>
        </p:nvSpPr>
        <p:spPr>
          <a:xfrm>
            <a:off x="2554050" y="1711727"/>
            <a:ext cx="11727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2"/>
                </a:solidFill>
                <a:latin typeface="Fira Sans"/>
                <a:ea typeface="Fira Sans"/>
                <a:cs typeface="Fira Sans"/>
                <a:sym typeface="Fira Sans"/>
              </a:rPr>
              <a:t>Enviroment Benefits</a:t>
            </a:r>
          </a:p>
        </p:txBody>
      </p:sp>
      <p:sp>
        <p:nvSpPr>
          <p:cNvPr id="401" name="Google Shape;401;p29"/>
          <p:cNvSpPr txBox="1"/>
          <p:nvPr/>
        </p:nvSpPr>
        <p:spPr>
          <a:xfrm>
            <a:off x="585184" y="2803148"/>
            <a:ext cx="1433889" cy="4829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Fira Sans"/>
                <a:ea typeface="Fira Sans"/>
                <a:cs typeface="Fira Sans"/>
                <a:sym typeface="Fira Sans"/>
              </a:rPr>
              <a:t>Technological</a:t>
            </a:r>
          </a:p>
          <a:p>
            <a:pPr marL="0" lvl="0" indent="0" algn="ctr" rtl="0">
              <a:spcBef>
                <a:spcPts val="0"/>
              </a:spcBef>
              <a:spcAft>
                <a:spcPts val="0"/>
              </a:spcAft>
              <a:buNone/>
            </a:pPr>
            <a:r>
              <a:rPr lang="en" b="1" dirty="0">
                <a:solidFill>
                  <a:schemeClr val="accent1"/>
                </a:solidFill>
                <a:latin typeface="Fira Sans"/>
                <a:ea typeface="Fira Sans"/>
                <a:cs typeface="Fira Sans"/>
                <a:sym typeface="Fira Sans"/>
              </a:rPr>
              <a:t>advancement</a:t>
            </a:r>
            <a:endParaRPr b="1" dirty="0">
              <a:solidFill>
                <a:schemeClr val="accent1"/>
              </a:solidFill>
              <a:latin typeface="Fira Sans"/>
              <a:ea typeface="Fira Sans"/>
              <a:cs typeface="Fira Sans"/>
              <a:sym typeface="Fira Sans"/>
            </a:endParaRPr>
          </a:p>
        </p:txBody>
      </p:sp>
      <p:sp>
        <p:nvSpPr>
          <p:cNvPr id="402" name="Google Shape;402;p29"/>
          <p:cNvSpPr txBox="1"/>
          <p:nvPr/>
        </p:nvSpPr>
        <p:spPr>
          <a:xfrm>
            <a:off x="5440275" y="1699285"/>
            <a:ext cx="11727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Energy</a:t>
            </a:r>
          </a:p>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Efficiency</a:t>
            </a:r>
            <a:endParaRPr b="1" dirty="0">
              <a:solidFill>
                <a:schemeClr val="accent3"/>
              </a:solidFill>
              <a:latin typeface="Fira Sans"/>
              <a:ea typeface="Fira Sans"/>
              <a:cs typeface="Fira Sans"/>
              <a:sym typeface="Fira Sans"/>
            </a:endParaRPr>
          </a:p>
        </p:txBody>
      </p:sp>
      <p:sp>
        <p:nvSpPr>
          <p:cNvPr id="350" name="Google Shape;350;p29"/>
          <p:cNvSpPr txBox="1"/>
          <p:nvPr/>
        </p:nvSpPr>
        <p:spPr>
          <a:xfrm>
            <a:off x="7235089" y="2901036"/>
            <a:ext cx="11727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6"/>
                </a:solidFill>
                <a:latin typeface="Fira Sans"/>
                <a:ea typeface="Fira Sans"/>
                <a:cs typeface="Fira Sans"/>
                <a:sym typeface="Fira Sans"/>
              </a:rPr>
              <a:t>Economic Advantages</a:t>
            </a:r>
            <a:endParaRPr b="1" dirty="0">
              <a:solidFill>
                <a:schemeClr val="accent6"/>
              </a:solidFill>
              <a:latin typeface="Fira Sans"/>
              <a:ea typeface="Fira Sans"/>
              <a:cs typeface="Fira Sans"/>
              <a:sym typeface="Fira Sans"/>
            </a:endParaRPr>
          </a:p>
        </p:txBody>
      </p:sp>
      <p:cxnSp>
        <p:nvCxnSpPr>
          <p:cNvPr id="407" name="Google Shape;407;p29"/>
          <p:cNvCxnSpPr>
            <a:cxnSpLocks/>
          </p:cNvCxnSpPr>
          <p:nvPr/>
        </p:nvCxnSpPr>
        <p:spPr>
          <a:xfrm>
            <a:off x="1905902" y="3067426"/>
            <a:ext cx="1181100" cy="486104"/>
          </a:xfrm>
          <a:prstGeom prst="bentConnector3">
            <a:avLst>
              <a:gd name="adj1" fmla="val 50000"/>
            </a:avLst>
          </a:prstGeom>
          <a:noFill/>
          <a:ln w="9525" cap="flat" cmpd="sng">
            <a:solidFill>
              <a:schemeClr val="accent1"/>
            </a:solidFill>
            <a:prstDash val="solid"/>
            <a:round/>
            <a:headEnd type="none" w="med" len="med"/>
            <a:tailEnd type="oval" w="med" len="med"/>
          </a:ln>
        </p:spPr>
      </p:cxnSp>
      <p:cxnSp>
        <p:nvCxnSpPr>
          <p:cNvPr id="408" name="Google Shape;408;p29"/>
          <p:cNvCxnSpPr/>
          <p:nvPr/>
        </p:nvCxnSpPr>
        <p:spPr>
          <a:xfrm rot="-5400000" flipH="1">
            <a:off x="3558000" y="1923425"/>
            <a:ext cx="846300" cy="581700"/>
          </a:xfrm>
          <a:prstGeom prst="bentConnector3">
            <a:avLst>
              <a:gd name="adj1" fmla="val -1338"/>
            </a:avLst>
          </a:prstGeom>
          <a:noFill/>
          <a:ln w="9525" cap="flat" cmpd="sng">
            <a:solidFill>
              <a:schemeClr val="accent2"/>
            </a:solidFill>
            <a:prstDash val="solid"/>
            <a:round/>
            <a:headEnd type="none" w="med" len="med"/>
            <a:tailEnd type="oval" w="med" len="med"/>
          </a:ln>
        </p:spPr>
      </p:cxnSp>
      <p:cxnSp>
        <p:nvCxnSpPr>
          <p:cNvPr id="409" name="Google Shape;409;p29"/>
          <p:cNvCxnSpPr/>
          <p:nvPr/>
        </p:nvCxnSpPr>
        <p:spPr>
          <a:xfrm rot="5400000">
            <a:off x="4734525" y="1931675"/>
            <a:ext cx="846300" cy="565200"/>
          </a:xfrm>
          <a:prstGeom prst="bentConnector3">
            <a:avLst>
              <a:gd name="adj1" fmla="val -1338"/>
            </a:avLst>
          </a:prstGeom>
          <a:noFill/>
          <a:ln w="9525" cap="flat" cmpd="sng">
            <a:solidFill>
              <a:schemeClr val="accent3"/>
            </a:solidFill>
            <a:prstDash val="solid"/>
            <a:round/>
            <a:headEnd type="none" w="med" len="med"/>
            <a:tailEnd type="oval" w="med" len="med"/>
          </a:ln>
        </p:spPr>
      </p:cxnSp>
      <p:sp>
        <p:nvSpPr>
          <p:cNvPr id="410" name="Google Shape;410;p29"/>
          <p:cNvSpPr/>
          <p:nvPr/>
        </p:nvSpPr>
        <p:spPr>
          <a:xfrm>
            <a:off x="1060929" y="2313329"/>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411" name="Google Shape;411;p29"/>
          <p:cNvSpPr/>
          <p:nvPr/>
        </p:nvSpPr>
        <p:spPr>
          <a:xfrm>
            <a:off x="7600654" y="2313329"/>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grpSp>
        <p:nvGrpSpPr>
          <p:cNvPr id="412" name="Google Shape;412;p29"/>
          <p:cNvGrpSpPr/>
          <p:nvPr/>
        </p:nvGrpSpPr>
        <p:grpSpPr>
          <a:xfrm>
            <a:off x="7700152" y="2408501"/>
            <a:ext cx="283458" cy="283458"/>
            <a:chOff x="1492675" y="2620775"/>
            <a:chExt cx="481825" cy="481825"/>
          </a:xfrm>
        </p:grpSpPr>
        <p:sp>
          <p:nvSpPr>
            <p:cNvPr id="413" name="Google Shape;413;p29"/>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9"/>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5" name="Google Shape;415;p29"/>
          <p:cNvSpPr/>
          <p:nvPr/>
        </p:nvSpPr>
        <p:spPr>
          <a:xfrm>
            <a:off x="2886254" y="1132104"/>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416" name="Google Shape;416;p29"/>
          <p:cNvSpPr/>
          <p:nvPr/>
        </p:nvSpPr>
        <p:spPr>
          <a:xfrm>
            <a:off x="5785417" y="1132104"/>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417" name="Google Shape;417;p29"/>
          <p:cNvSpPr/>
          <p:nvPr/>
        </p:nvSpPr>
        <p:spPr>
          <a:xfrm>
            <a:off x="2983290" y="1267279"/>
            <a:ext cx="283458" cy="255127"/>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18" name="Google Shape;418;p29"/>
          <p:cNvGrpSpPr/>
          <p:nvPr/>
        </p:nvGrpSpPr>
        <p:grpSpPr>
          <a:xfrm>
            <a:off x="5884877" y="1212688"/>
            <a:ext cx="283483" cy="321241"/>
            <a:chOff x="3300325" y="249875"/>
            <a:chExt cx="433725" cy="480900"/>
          </a:xfrm>
        </p:grpSpPr>
        <p:sp>
          <p:nvSpPr>
            <p:cNvPr id="419" name="Google Shape;419;p29"/>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29"/>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29"/>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 name="Google Shape;422;p29"/>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3" name="Google Shape;423;p29"/>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29"/>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29"/>
          <p:cNvGrpSpPr/>
          <p:nvPr/>
        </p:nvGrpSpPr>
        <p:grpSpPr>
          <a:xfrm>
            <a:off x="1160390" y="2412805"/>
            <a:ext cx="283479" cy="283472"/>
            <a:chOff x="3270450" y="3213625"/>
            <a:chExt cx="483175" cy="481850"/>
          </a:xfrm>
        </p:grpSpPr>
        <p:sp>
          <p:nvSpPr>
            <p:cNvPr id="426" name="Google Shape;426;p29"/>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27" name="Google Shape;427;p29"/>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721;p32">
            <a:extLst>
              <a:ext uri="{FF2B5EF4-FFF2-40B4-BE49-F238E27FC236}">
                <a16:creationId xmlns:a16="http://schemas.microsoft.com/office/drawing/2014/main" id="{2B3C4584-3E9C-4ED9-B131-30DC0A7725DF}"/>
              </a:ext>
            </a:extLst>
          </p:cNvPr>
          <p:cNvGrpSpPr/>
          <p:nvPr/>
        </p:nvGrpSpPr>
        <p:grpSpPr>
          <a:xfrm>
            <a:off x="-789892" y="4266272"/>
            <a:ext cx="595200" cy="595200"/>
            <a:chOff x="5024749" y="2869674"/>
            <a:chExt cx="595200" cy="595200"/>
          </a:xfrm>
        </p:grpSpPr>
        <p:sp>
          <p:nvSpPr>
            <p:cNvPr id="79" name="Google Shape;722;p32">
              <a:extLst>
                <a:ext uri="{FF2B5EF4-FFF2-40B4-BE49-F238E27FC236}">
                  <a16:creationId xmlns:a16="http://schemas.microsoft.com/office/drawing/2014/main" id="{8106B63C-4EA7-4C60-A6BA-DB72E91A1CB2}"/>
                </a:ext>
              </a:extLst>
            </p:cNvPr>
            <p:cNvSpPr/>
            <p:nvPr/>
          </p:nvSpPr>
          <p:spPr>
            <a:xfrm>
              <a:off x="5024749" y="2869674"/>
              <a:ext cx="595200" cy="595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3;p32">
              <a:extLst>
                <a:ext uri="{FF2B5EF4-FFF2-40B4-BE49-F238E27FC236}">
                  <a16:creationId xmlns:a16="http://schemas.microsoft.com/office/drawing/2014/main" id="{D836E65A-7A1E-47A8-970E-E71A0023BD84}"/>
                </a:ext>
              </a:extLst>
            </p:cNvPr>
            <p:cNvSpPr/>
            <p:nvPr/>
          </p:nvSpPr>
          <p:spPr>
            <a:xfrm>
              <a:off x="5206075" y="2982749"/>
              <a:ext cx="278643" cy="383600"/>
            </a:xfrm>
            <a:custGeom>
              <a:avLst/>
              <a:gdLst/>
              <a:ahLst/>
              <a:cxnLst/>
              <a:rect l="l" t="t" r="r" b="b"/>
              <a:pathLst>
                <a:path w="2033" h="2815" extrusionOk="0">
                  <a:moveTo>
                    <a:pt x="376" y="1"/>
                  </a:moveTo>
                  <a:lnTo>
                    <a:pt x="1" y="1501"/>
                  </a:lnTo>
                  <a:lnTo>
                    <a:pt x="845" y="1501"/>
                  </a:lnTo>
                  <a:lnTo>
                    <a:pt x="251" y="2814"/>
                  </a:lnTo>
                  <a:lnTo>
                    <a:pt x="2032" y="814"/>
                  </a:lnTo>
                  <a:lnTo>
                    <a:pt x="1095" y="876"/>
                  </a:ln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727;p32">
            <a:extLst>
              <a:ext uri="{FF2B5EF4-FFF2-40B4-BE49-F238E27FC236}">
                <a16:creationId xmlns:a16="http://schemas.microsoft.com/office/drawing/2014/main" id="{2DA78A42-2F54-41CA-9A8D-5FDE68137D39}"/>
              </a:ext>
            </a:extLst>
          </p:cNvPr>
          <p:cNvGrpSpPr/>
          <p:nvPr/>
        </p:nvGrpSpPr>
        <p:grpSpPr>
          <a:xfrm>
            <a:off x="-851469" y="113875"/>
            <a:ext cx="595200" cy="595200"/>
            <a:chOff x="5024749" y="1645549"/>
            <a:chExt cx="595200" cy="595200"/>
          </a:xfrm>
        </p:grpSpPr>
        <p:sp>
          <p:nvSpPr>
            <p:cNvPr id="82" name="Google Shape;728;p32">
              <a:extLst>
                <a:ext uri="{FF2B5EF4-FFF2-40B4-BE49-F238E27FC236}">
                  <a16:creationId xmlns:a16="http://schemas.microsoft.com/office/drawing/2014/main" id="{71DB8664-8EA0-496F-B7CA-439BAE870175}"/>
                </a:ext>
              </a:extLst>
            </p:cNvPr>
            <p:cNvSpPr/>
            <p:nvPr/>
          </p:nvSpPr>
          <p:spPr>
            <a:xfrm>
              <a:off x="5206028" y="1780364"/>
              <a:ext cx="232540" cy="318326"/>
            </a:xfrm>
            <a:custGeom>
              <a:avLst/>
              <a:gdLst/>
              <a:ahLst/>
              <a:cxnLst/>
              <a:rect l="l" t="t" r="r" b="b"/>
              <a:pathLst>
                <a:path w="2033" h="2783" extrusionOk="0">
                  <a:moveTo>
                    <a:pt x="501" y="0"/>
                  </a:moveTo>
                  <a:lnTo>
                    <a:pt x="438" y="63"/>
                  </a:lnTo>
                  <a:lnTo>
                    <a:pt x="407" y="126"/>
                  </a:lnTo>
                  <a:lnTo>
                    <a:pt x="376" y="188"/>
                  </a:lnTo>
                  <a:lnTo>
                    <a:pt x="376" y="1157"/>
                  </a:lnTo>
                  <a:lnTo>
                    <a:pt x="0" y="1157"/>
                  </a:lnTo>
                  <a:lnTo>
                    <a:pt x="0" y="1313"/>
                  </a:lnTo>
                  <a:lnTo>
                    <a:pt x="0" y="1782"/>
                  </a:lnTo>
                  <a:lnTo>
                    <a:pt x="0" y="1970"/>
                  </a:lnTo>
                  <a:lnTo>
                    <a:pt x="63" y="2157"/>
                  </a:lnTo>
                  <a:lnTo>
                    <a:pt x="157" y="2345"/>
                  </a:lnTo>
                  <a:lnTo>
                    <a:pt x="282" y="2501"/>
                  </a:lnTo>
                  <a:lnTo>
                    <a:pt x="438" y="2626"/>
                  </a:lnTo>
                  <a:lnTo>
                    <a:pt x="626" y="2720"/>
                  </a:lnTo>
                  <a:lnTo>
                    <a:pt x="813" y="2782"/>
                  </a:lnTo>
                  <a:lnTo>
                    <a:pt x="1219" y="2782"/>
                  </a:lnTo>
                  <a:lnTo>
                    <a:pt x="1407" y="2720"/>
                  </a:lnTo>
                  <a:lnTo>
                    <a:pt x="1595" y="2626"/>
                  </a:lnTo>
                  <a:lnTo>
                    <a:pt x="1751" y="2501"/>
                  </a:lnTo>
                  <a:lnTo>
                    <a:pt x="1876" y="2345"/>
                  </a:lnTo>
                  <a:lnTo>
                    <a:pt x="1970" y="2157"/>
                  </a:lnTo>
                  <a:lnTo>
                    <a:pt x="2001" y="1970"/>
                  </a:lnTo>
                  <a:lnTo>
                    <a:pt x="2032" y="1782"/>
                  </a:lnTo>
                  <a:lnTo>
                    <a:pt x="2032" y="1313"/>
                  </a:lnTo>
                  <a:lnTo>
                    <a:pt x="2032" y="1157"/>
                  </a:lnTo>
                  <a:lnTo>
                    <a:pt x="1563" y="1157"/>
                  </a:lnTo>
                  <a:lnTo>
                    <a:pt x="1563" y="188"/>
                  </a:lnTo>
                  <a:lnTo>
                    <a:pt x="1563" y="126"/>
                  </a:lnTo>
                  <a:lnTo>
                    <a:pt x="1532" y="63"/>
                  </a:lnTo>
                  <a:lnTo>
                    <a:pt x="1470" y="0"/>
                  </a:lnTo>
                  <a:lnTo>
                    <a:pt x="1313" y="0"/>
                  </a:lnTo>
                  <a:lnTo>
                    <a:pt x="1251" y="63"/>
                  </a:lnTo>
                  <a:lnTo>
                    <a:pt x="1219" y="126"/>
                  </a:lnTo>
                  <a:lnTo>
                    <a:pt x="1188" y="188"/>
                  </a:lnTo>
                  <a:lnTo>
                    <a:pt x="1188" y="1157"/>
                  </a:lnTo>
                  <a:lnTo>
                    <a:pt x="782" y="1157"/>
                  </a:lnTo>
                  <a:lnTo>
                    <a:pt x="782" y="188"/>
                  </a:lnTo>
                  <a:lnTo>
                    <a:pt x="751" y="126"/>
                  </a:lnTo>
                  <a:lnTo>
                    <a:pt x="719" y="63"/>
                  </a:lnTo>
                  <a:lnTo>
                    <a:pt x="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29;p32">
              <a:extLst>
                <a:ext uri="{FF2B5EF4-FFF2-40B4-BE49-F238E27FC236}">
                  <a16:creationId xmlns:a16="http://schemas.microsoft.com/office/drawing/2014/main" id="{5FB80606-A7B3-496E-9DA5-BCD5956FFE94}"/>
                </a:ext>
              </a:extLst>
            </p:cNvPr>
            <p:cNvSpPr/>
            <p:nvPr/>
          </p:nvSpPr>
          <p:spPr>
            <a:xfrm>
              <a:off x="5024749" y="1645549"/>
              <a:ext cx="595200" cy="5952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730;p32">
            <a:extLst>
              <a:ext uri="{FF2B5EF4-FFF2-40B4-BE49-F238E27FC236}">
                <a16:creationId xmlns:a16="http://schemas.microsoft.com/office/drawing/2014/main" id="{46EC525B-BAAF-4C75-AC4E-B11B6C31271D}"/>
              </a:ext>
            </a:extLst>
          </p:cNvPr>
          <p:cNvGrpSpPr/>
          <p:nvPr/>
        </p:nvGrpSpPr>
        <p:grpSpPr>
          <a:xfrm>
            <a:off x="9351160" y="1625394"/>
            <a:ext cx="595200" cy="595200"/>
            <a:chOff x="5024749" y="4032249"/>
            <a:chExt cx="595200" cy="595200"/>
          </a:xfrm>
        </p:grpSpPr>
        <p:sp>
          <p:nvSpPr>
            <p:cNvPr id="85" name="Google Shape;731;p32">
              <a:extLst>
                <a:ext uri="{FF2B5EF4-FFF2-40B4-BE49-F238E27FC236}">
                  <a16:creationId xmlns:a16="http://schemas.microsoft.com/office/drawing/2014/main" id="{91752802-D573-4DA4-9066-4764D1458E5A}"/>
                </a:ext>
              </a:extLst>
            </p:cNvPr>
            <p:cNvSpPr/>
            <p:nvPr/>
          </p:nvSpPr>
          <p:spPr>
            <a:xfrm>
              <a:off x="5154265" y="4164446"/>
              <a:ext cx="336170" cy="330792"/>
            </a:xfrm>
            <a:custGeom>
              <a:avLst/>
              <a:gdLst/>
              <a:ahLst/>
              <a:cxnLst/>
              <a:rect l="l" t="t" r="r" b="b"/>
              <a:pathLst>
                <a:path w="2939" h="2908" extrusionOk="0">
                  <a:moveTo>
                    <a:pt x="2938" y="1"/>
                  </a:moveTo>
                  <a:lnTo>
                    <a:pt x="2532" y="188"/>
                  </a:lnTo>
                  <a:lnTo>
                    <a:pt x="2188" y="407"/>
                  </a:lnTo>
                  <a:lnTo>
                    <a:pt x="1876" y="689"/>
                  </a:lnTo>
                  <a:lnTo>
                    <a:pt x="1626" y="1001"/>
                  </a:lnTo>
                  <a:lnTo>
                    <a:pt x="1438" y="1345"/>
                  </a:lnTo>
                  <a:lnTo>
                    <a:pt x="1282" y="1720"/>
                  </a:lnTo>
                  <a:lnTo>
                    <a:pt x="1188" y="2126"/>
                  </a:lnTo>
                  <a:lnTo>
                    <a:pt x="1157" y="2595"/>
                  </a:lnTo>
                  <a:lnTo>
                    <a:pt x="1157" y="2314"/>
                  </a:lnTo>
                  <a:lnTo>
                    <a:pt x="1063" y="2126"/>
                  </a:lnTo>
                  <a:lnTo>
                    <a:pt x="938" y="1970"/>
                  </a:lnTo>
                  <a:lnTo>
                    <a:pt x="782" y="1845"/>
                  </a:lnTo>
                  <a:lnTo>
                    <a:pt x="594" y="1783"/>
                  </a:lnTo>
                  <a:lnTo>
                    <a:pt x="375" y="1720"/>
                  </a:lnTo>
                  <a:lnTo>
                    <a:pt x="0" y="1720"/>
                  </a:lnTo>
                  <a:lnTo>
                    <a:pt x="0" y="1814"/>
                  </a:lnTo>
                  <a:lnTo>
                    <a:pt x="63" y="1970"/>
                  </a:lnTo>
                  <a:lnTo>
                    <a:pt x="250" y="2251"/>
                  </a:lnTo>
                  <a:lnTo>
                    <a:pt x="469" y="2501"/>
                  </a:lnTo>
                  <a:lnTo>
                    <a:pt x="657" y="2689"/>
                  </a:lnTo>
                  <a:lnTo>
                    <a:pt x="875" y="2814"/>
                  </a:lnTo>
                  <a:lnTo>
                    <a:pt x="1063" y="2877"/>
                  </a:lnTo>
                  <a:lnTo>
                    <a:pt x="1251" y="2908"/>
                  </a:lnTo>
                  <a:lnTo>
                    <a:pt x="1438" y="2908"/>
                  </a:lnTo>
                  <a:lnTo>
                    <a:pt x="1469" y="2877"/>
                  </a:lnTo>
                  <a:lnTo>
                    <a:pt x="2313" y="1095"/>
                  </a:lnTo>
                  <a:lnTo>
                    <a:pt x="2345" y="1032"/>
                  </a:lnTo>
                  <a:lnTo>
                    <a:pt x="2407" y="1064"/>
                  </a:lnTo>
                  <a:lnTo>
                    <a:pt x="2470" y="1095"/>
                  </a:lnTo>
                  <a:lnTo>
                    <a:pt x="2470" y="1157"/>
                  </a:lnTo>
                  <a:lnTo>
                    <a:pt x="1657" y="2877"/>
                  </a:lnTo>
                  <a:lnTo>
                    <a:pt x="1657" y="2877"/>
                  </a:lnTo>
                  <a:lnTo>
                    <a:pt x="1844" y="2783"/>
                  </a:lnTo>
                  <a:lnTo>
                    <a:pt x="2032" y="2689"/>
                  </a:lnTo>
                  <a:lnTo>
                    <a:pt x="2220" y="2564"/>
                  </a:lnTo>
                  <a:lnTo>
                    <a:pt x="2376" y="2408"/>
                  </a:lnTo>
                  <a:lnTo>
                    <a:pt x="2595" y="2126"/>
                  </a:lnTo>
                  <a:lnTo>
                    <a:pt x="2751" y="1845"/>
                  </a:lnTo>
                  <a:lnTo>
                    <a:pt x="2845" y="1564"/>
                  </a:lnTo>
                  <a:lnTo>
                    <a:pt x="2907" y="1282"/>
                  </a:lnTo>
                  <a:lnTo>
                    <a:pt x="2938" y="970"/>
                  </a:lnTo>
                  <a:lnTo>
                    <a:pt x="2938" y="657"/>
                  </a:lnTo>
                  <a:lnTo>
                    <a:pt x="293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32;p32">
              <a:extLst>
                <a:ext uri="{FF2B5EF4-FFF2-40B4-BE49-F238E27FC236}">
                  <a16:creationId xmlns:a16="http://schemas.microsoft.com/office/drawing/2014/main" id="{891172D7-7570-4239-BD21-84450312293C}"/>
                </a:ext>
              </a:extLst>
            </p:cNvPr>
            <p:cNvSpPr/>
            <p:nvPr/>
          </p:nvSpPr>
          <p:spPr>
            <a:xfrm>
              <a:off x="5024749" y="4032249"/>
              <a:ext cx="595200" cy="5952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 name="Google Shape;724;p32">
            <a:extLst>
              <a:ext uri="{FF2B5EF4-FFF2-40B4-BE49-F238E27FC236}">
                <a16:creationId xmlns:a16="http://schemas.microsoft.com/office/drawing/2014/main" id="{C07DB598-E89E-43C7-8949-1BA4F76E4BDB}"/>
              </a:ext>
            </a:extLst>
          </p:cNvPr>
          <p:cNvCxnSpPr/>
          <p:nvPr/>
        </p:nvCxnSpPr>
        <p:spPr>
          <a:xfrm rot="10800000">
            <a:off x="-4295992" y="1509378"/>
            <a:ext cx="4101300" cy="0"/>
          </a:xfrm>
          <a:prstGeom prst="straightConnector1">
            <a:avLst/>
          </a:prstGeom>
          <a:noFill/>
          <a:ln w="9525" cap="flat" cmpd="sng">
            <a:solidFill>
              <a:schemeClr val="accent3"/>
            </a:solidFill>
            <a:prstDash val="solid"/>
            <a:round/>
            <a:headEnd type="none" w="med" len="med"/>
            <a:tailEnd type="none" w="med" len="med"/>
          </a:ln>
        </p:spPr>
      </p:cxnSp>
      <p:cxnSp>
        <p:nvCxnSpPr>
          <p:cNvPr id="88" name="Google Shape;725;p32">
            <a:extLst>
              <a:ext uri="{FF2B5EF4-FFF2-40B4-BE49-F238E27FC236}">
                <a16:creationId xmlns:a16="http://schemas.microsoft.com/office/drawing/2014/main" id="{B18ABF02-DD79-4132-850A-2D06F02E5E5C}"/>
              </a:ext>
            </a:extLst>
          </p:cNvPr>
          <p:cNvCxnSpPr/>
          <p:nvPr/>
        </p:nvCxnSpPr>
        <p:spPr>
          <a:xfrm rot="10800000">
            <a:off x="-4295992" y="3973528"/>
            <a:ext cx="4101300" cy="0"/>
          </a:xfrm>
          <a:prstGeom prst="straightConnector1">
            <a:avLst/>
          </a:prstGeom>
          <a:noFill/>
          <a:ln w="9525" cap="flat" cmpd="sng">
            <a:solidFill>
              <a:schemeClr val="accent6"/>
            </a:solidFill>
            <a:prstDash val="solid"/>
            <a:round/>
            <a:headEnd type="none" w="med" len="med"/>
            <a:tailEnd type="none" w="med" len="med"/>
          </a:ln>
        </p:spPr>
      </p:cxnSp>
      <p:cxnSp>
        <p:nvCxnSpPr>
          <p:cNvPr id="89" name="Google Shape;726;p32">
            <a:extLst>
              <a:ext uri="{FF2B5EF4-FFF2-40B4-BE49-F238E27FC236}">
                <a16:creationId xmlns:a16="http://schemas.microsoft.com/office/drawing/2014/main" id="{5DD91452-7014-47A7-9A5B-8D66B6026F6E}"/>
              </a:ext>
            </a:extLst>
          </p:cNvPr>
          <p:cNvCxnSpPr/>
          <p:nvPr/>
        </p:nvCxnSpPr>
        <p:spPr>
          <a:xfrm rot="10800000">
            <a:off x="-4295992" y="2747478"/>
            <a:ext cx="4101300" cy="0"/>
          </a:xfrm>
          <a:prstGeom prst="straightConnector1">
            <a:avLst/>
          </a:prstGeom>
          <a:noFill/>
          <a:ln w="9525" cap="flat" cmpd="sng">
            <a:solidFill>
              <a:schemeClr val="accent1"/>
            </a:solidFill>
            <a:prstDash val="solid"/>
            <a:round/>
            <a:headEnd type="none" w="med" len="med"/>
            <a:tailEnd type="none" w="med" len="med"/>
          </a:ln>
        </p:spPr>
      </p:cxnSp>
      <p:pic>
        <p:nvPicPr>
          <p:cNvPr id="92" name="Picture 91">
            <a:extLst>
              <a:ext uri="{FF2B5EF4-FFF2-40B4-BE49-F238E27FC236}">
                <a16:creationId xmlns:a16="http://schemas.microsoft.com/office/drawing/2014/main" id="{24A5E5CD-EBD6-41FF-8CFA-229E236ED317}"/>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93" name="Picture 92">
            <a:extLst>
              <a:ext uri="{FF2B5EF4-FFF2-40B4-BE49-F238E27FC236}">
                <a16:creationId xmlns:a16="http://schemas.microsoft.com/office/drawing/2014/main" id="{FD260BE2-A4A2-47B9-9DE9-48F397FB330E}"/>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grpSp>
        <p:nvGrpSpPr>
          <p:cNvPr id="94" name="Group 93">
            <a:extLst>
              <a:ext uri="{FF2B5EF4-FFF2-40B4-BE49-F238E27FC236}">
                <a16:creationId xmlns:a16="http://schemas.microsoft.com/office/drawing/2014/main" id="{96B8CFDF-20B6-425D-8982-6801420635B1}"/>
              </a:ext>
            </a:extLst>
          </p:cNvPr>
          <p:cNvGrpSpPr/>
          <p:nvPr/>
        </p:nvGrpSpPr>
        <p:grpSpPr>
          <a:xfrm>
            <a:off x="9351160" y="2467079"/>
            <a:ext cx="2001332" cy="1161000"/>
            <a:chOff x="3633270" y="2491011"/>
            <a:chExt cx="2001332" cy="1161000"/>
          </a:xfrm>
        </p:grpSpPr>
        <p:sp>
          <p:nvSpPr>
            <p:cNvPr id="95" name="Google Shape;1935;p44">
              <a:extLst>
                <a:ext uri="{FF2B5EF4-FFF2-40B4-BE49-F238E27FC236}">
                  <a16:creationId xmlns:a16="http://schemas.microsoft.com/office/drawing/2014/main" id="{00BF0FAA-E497-47B5-9239-48E48347851E}"/>
                </a:ext>
              </a:extLst>
            </p:cNvPr>
            <p:cNvSpPr/>
            <p:nvPr/>
          </p:nvSpPr>
          <p:spPr>
            <a:xfrm>
              <a:off x="3759852" y="2612158"/>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81;p44">
              <a:extLst>
                <a:ext uri="{FF2B5EF4-FFF2-40B4-BE49-F238E27FC236}">
                  <a16:creationId xmlns:a16="http://schemas.microsoft.com/office/drawing/2014/main" id="{C184AE05-15E3-41FF-9E91-2B9236374D40}"/>
                </a:ext>
              </a:extLst>
            </p:cNvPr>
            <p:cNvSpPr/>
            <p:nvPr/>
          </p:nvSpPr>
          <p:spPr>
            <a:xfrm>
              <a:off x="4392762" y="2946146"/>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82;p44">
              <a:extLst>
                <a:ext uri="{FF2B5EF4-FFF2-40B4-BE49-F238E27FC236}">
                  <a16:creationId xmlns:a16="http://schemas.microsoft.com/office/drawing/2014/main" id="{0D01A885-8B76-416D-8481-E86705481D27}"/>
                </a:ext>
              </a:extLst>
            </p:cNvPr>
            <p:cNvSpPr/>
            <p:nvPr/>
          </p:nvSpPr>
          <p:spPr>
            <a:xfrm>
              <a:off x="5448634" y="2881540"/>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83;p44">
              <a:extLst>
                <a:ext uri="{FF2B5EF4-FFF2-40B4-BE49-F238E27FC236}">
                  <a16:creationId xmlns:a16="http://schemas.microsoft.com/office/drawing/2014/main" id="{8B87790F-EB5E-427E-9B93-4455EA782FEE}"/>
                </a:ext>
              </a:extLst>
            </p:cNvPr>
            <p:cNvSpPr/>
            <p:nvPr/>
          </p:nvSpPr>
          <p:spPr>
            <a:xfrm>
              <a:off x="3633270" y="2881540"/>
              <a:ext cx="61977" cy="261322"/>
            </a:xfrm>
            <a:custGeom>
              <a:avLst/>
              <a:gdLst/>
              <a:ahLst/>
              <a:cxnLst/>
              <a:rect l="l" t="t" r="r" b="b"/>
              <a:pathLst>
                <a:path w="707" h="2981" extrusionOk="0">
                  <a:moveTo>
                    <a:pt x="215" y="1"/>
                  </a:moveTo>
                  <a:lnTo>
                    <a:pt x="123" y="31"/>
                  </a:lnTo>
                  <a:lnTo>
                    <a:pt x="62" y="62"/>
                  </a:lnTo>
                  <a:lnTo>
                    <a:pt x="31" y="123"/>
                  </a:lnTo>
                  <a:lnTo>
                    <a:pt x="0" y="185"/>
                  </a:lnTo>
                  <a:lnTo>
                    <a:pt x="0" y="2797"/>
                  </a:lnTo>
                  <a:lnTo>
                    <a:pt x="31" y="2889"/>
                  </a:lnTo>
                  <a:lnTo>
                    <a:pt x="62" y="2950"/>
                  </a:lnTo>
                  <a:lnTo>
                    <a:pt x="123" y="2981"/>
                  </a:lnTo>
                  <a:lnTo>
                    <a:pt x="707" y="2981"/>
                  </a:lnTo>
                  <a:lnTo>
                    <a:pt x="70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84;p44">
              <a:extLst>
                <a:ext uri="{FF2B5EF4-FFF2-40B4-BE49-F238E27FC236}">
                  <a16:creationId xmlns:a16="http://schemas.microsoft.com/office/drawing/2014/main" id="{98C79DE7-EB31-4862-8889-9454CE00B219}"/>
                </a:ext>
              </a:extLst>
            </p:cNvPr>
            <p:cNvSpPr/>
            <p:nvPr/>
          </p:nvSpPr>
          <p:spPr>
            <a:xfrm>
              <a:off x="3657464" y="2491011"/>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85;p44">
              <a:extLst>
                <a:ext uri="{FF2B5EF4-FFF2-40B4-BE49-F238E27FC236}">
                  <a16:creationId xmlns:a16="http://schemas.microsoft.com/office/drawing/2014/main" id="{0E9E52A3-0046-4FAC-BFA8-01333FBD0173}"/>
                </a:ext>
              </a:extLst>
            </p:cNvPr>
            <p:cNvSpPr/>
            <p:nvPr/>
          </p:nvSpPr>
          <p:spPr>
            <a:xfrm>
              <a:off x="4503214" y="2830346"/>
              <a:ext cx="694988" cy="363712"/>
            </a:xfrm>
            <a:custGeom>
              <a:avLst/>
              <a:gdLst/>
              <a:ahLst/>
              <a:cxnLst/>
              <a:rect l="l" t="t" r="r" b="b"/>
              <a:pathLst>
                <a:path w="7928" h="4149" extrusionOk="0">
                  <a:moveTo>
                    <a:pt x="1" y="1"/>
                  </a:moveTo>
                  <a:lnTo>
                    <a:pt x="1" y="4149"/>
                  </a:lnTo>
                  <a:lnTo>
                    <a:pt x="7928" y="4149"/>
                  </a:lnTo>
                  <a:lnTo>
                    <a:pt x="7928"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86;p44">
              <a:extLst>
                <a:ext uri="{FF2B5EF4-FFF2-40B4-BE49-F238E27FC236}">
                  <a16:creationId xmlns:a16="http://schemas.microsoft.com/office/drawing/2014/main" id="{3F7FB05F-D086-4577-8E78-E088C5F219E7}"/>
                </a:ext>
              </a:extLst>
            </p:cNvPr>
            <p:cNvSpPr/>
            <p:nvPr/>
          </p:nvSpPr>
          <p:spPr>
            <a:xfrm>
              <a:off x="3894499" y="2881540"/>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87;p44">
              <a:extLst>
                <a:ext uri="{FF2B5EF4-FFF2-40B4-BE49-F238E27FC236}">
                  <a16:creationId xmlns:a16="http://schemas.microsoft.com/office/drawing/2014/main" id="{4865F635-4763-46DF-BE86-D95395858D6C}"/>
                </a:ext>
              </a:extLst>
            </p:cNvPr>
            <p:cNvSpPr/>
            <p:nvPr/>
          </p:nvSpPr>
          <p:spPr>
            <a:xfrm>
              <a:off x="4998847" y="2851910"/>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88;p44">
              <a:extLst>
                <a:ext uri="{FF2B5EF4-FFF2-40B4-BE49-F238E27FC236}">
                  <a16:creationId xmlns:a16="http://schemas.microsoft.com/office/drawing/2014/main" id="{5E66E97B-CBD2-43AB-86C9-3428FFD5EC64}"/>
                </a:ext>
              </a:extLst>
            </p:cNvPr>
            <p:cNvSpPr/>
            <p:nvPr/>
          </p:nvSpPr>
          <p:spPr>
            <a:xfrm>
              <a:off x="3759852" y="2491011"/>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89;p44">
              <a:extLst>
                <a:ext uri="{FF2B5EF4-FFF2-40B4-BE49-F238E27FC236}">
                  <a16:creationId xmlns:a16="http://schemas.microsoft.com/office/drawing/2014/main" id="{91CCECBE-5464-4132-91DD-A6400F3DFE53}"/>
                </a:ext>
              </a:extLst>
            </p:cNvPr>
            <p:cNvSpPr/>
            <p:nvPr/>
          </p:nvSpPr>
          <p:spPr>
            <a:xfrm>
              <a:off x="3759852" y="3444498"/>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90;p44">
              <a:extLst>
                <a:ext uri="{FF2B5EF4-FFF2-40B4-BE49-F238E27FC236}">
                  <a16:creationId xmlns:a16="http://schemas.microsoft.com/office/drawing/2014/main" id="{4E07C96A-AF61-4FBF-B35E-AE1A0E739B56}"/>
                </a:ext>
              </a:extLst>
            </p:cNvPr>
            <p:cNvSpPr/>
            <p:nvPr/>
          </p:nvSpPr>
          <p:spPr>
            <a:xfrm>
              <a:off x="4532843" y="2523358"/>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91;p44">
              <a:extLst>
                <a:ext uri="{FF2B5EF4-FFF2-40B4-BE49-F238E27FC236}">
                  <a16:creationId xmlns:a16="http://schemas.microsoft.com/office/drawing/2014/main" id="{879E3E68-1D3B-4AE2-AD48-A651AC3E867E}"/>
                </a:ext>
              </a:extLst>
            </p:cNvPr>
            <p:cNvSpPr/>
            <p:nvPr/>
          </p:nvSpPr>
          <p:spPr>
            <a:xfrm>
              <a:off x="5009630" y="2523358"/>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92;p44">
              <a:extLst>
                <a:ext uri="{FF2B5EF4-FFF2-40B4-BE49-F238E27FC236}">
                  <a16:creationId xmlns:a16="http://schemas.microsoft.com/office/drawing/2014/main" id="{E8DB69B9-E0FA-4107-9216-E5CE7BDAC360}"/>
                </a:ext>
              </a:extLst>
            </p:cNvPr>
            <p:cNvSpPr/>
            <p:nvPr/>
          </p:nvSpPr>
          <p:spPr>
            <a:xfrm>
              <a:off x="4532843" y="3387869"/>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93;p44">
              <a:extLst>
                <a:ext uri="{FF2B5EF4-FFF2-40B4-BE49-F238E27FC236}">
                  <a16:creationId xmlns:a16="http://schemas.microsoft.com/office/drawing/2014/main" id="{7F4ECCE5-8DBF-4C43-BF79-621D334880EB}"/>
                </a:ext>
              </a:extLst>
            </p:cNvPr>
            <p:cNvSpPr/>
            <p:nvPr/>
          </p:nvSpPr>
          <p:spPr>
            <a:xfrm>
              <a:off x="5009630" y="3390586"/>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94;p44">
              <a:extLst>
                <a:ext uri="{FF2B5EF4-FFF2-40B4-BE49-F238E27FC236}">
                  <a16:creationId xmlns:a16="http://schemas.microsoft.com/office/drawing/2014/main" id="{6CD8C13B-7D7D-46DE-9A90-EAABCB2E1612}"/>
                </a:ext>
              </a:extLst>
            </p:cNvPr>
            <p:cNvSpPr/>
            <p:nvPr/>
          </p:nvSpPr>
          <p:spPr>
            <a:xfrm>
              <a:off x="5230447" y="2692981"/>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5;p44">
              <a:extLst>
                <a:ext uri="{FF2B5EF4-FFF2-40B4-BE49-F238E27FC236}">
                  <a16:creationId xmlns:a16="http://schemas.microsoft.com/office/drawing/2014/main" id="{D50823C1-78CA-4377-B3C8-042E603CE5B9}"/>
                </a:ext>
              </a:extLst>
            </p:cNvPr>
            <p:cNvSpPr/>
            <p:nvPr/>
          </p:nvSpPr>
          <p:spPr>
            <a:xfrm>
              <a:off x="5230447" y="3304416"/>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96;p44">
              <a:extLst>
                <a:ext uri="{FF2B5EF4-FFF2-40B4-BE49-F238E27FC236}">
                  <a16:creationId xmlns:a16="http://schemas.microsoft.com/office/drawing/2014/main" id="{5E0CCCC6-6998-44B0-A6D8-902113B1F597}"/>
                </a:ext>
              </a:extLst>
            </p:cNvPr>
            <p:cNvSpPr/>
            <p:nvPr/>
          </p:nvSpPr>
          <p:spPr>
            <a:xfrm>
              <a:off x="3657464" y="2692981"/>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97;p44">
              <a:extLst>
                <a:ext uri="{FF2B5EF4-FFF2-40B4-BE49-F238E27FC236}">
                  <a16:creationId xmlns:a16="http://schemas.microsoft.com/office/drawing/2014/main" id="{04E05E3F-E710-4DF0-91B6-5B4C92C50873}"/>
                </a:ext>
              </a:extLst>
            </p:cNvPr>
            <p:cNvSpPr/>
            <p:nvPr/>
          </p:nvSpPr>
          <p:spPr>
            <a:xfrm>
              <a:off x="3657464" y="3212810"/>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98;p44">
              <a:extLst>
                <a:ext uri="{FF2B5EF4-FFF2-40B4-BE49-F238E27FC236}">
                  <a16:creationId xmlns:a16="http://schemas.microsoft.com/office/drawing/2014/main" id="{91DE711B-7B5C-4831-82B9-508A34D8869E}"/>
                </a:ext>
              </a:extLst>
            </p:cNvPr>
            <p:cNvSpPr/>
            <p:nvPr/>
          </p:nvSpPr>
          <p:spPr>
            <a:xfrm>
              <a:off x="3703311" y="2552899"/>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rgbClr val="FF8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99;p44">
              <a:extLst>
                <a:ext uri="{FF2B5EF4-FFF2-40B4-BE49-F238E27FC236}">
                  <a16:creationId xmlns:a16="http://schemas.microsoft.com/office/drawing/2014/main" id="{4F959889-E3CA-476A-9D3E-4741904EE93C}"/>
                </a:ext>
              </a:extLst>
            </p:cNvPr>
            <p:cNvSpPr/>
            <p:nvPr/>
          </p:nvSpPr>
          <p:spPr>
            <a:xfrm>
              <a:off x="3719440" y="2569117"/>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00;p44">
              <a:extLst>
                <a:ext uri="{FF2B5EF4-FFF2-40B4-BE49-F238E27FC236}">
                  <a16:creationId xmlns:a16="http://schemas.microsoft.com/office/drawing/2014/main" id="{103D017E-C210-4E0B-A23D-0E517F522EDA}"/>
                </a:ext>
              </a:extLst>
            </p:cNvPr>
            <p:cNvSpPr/>
            <p:nvPr/>
          </p:nvSpPr>
          <p:spPr>
            <a:xfrm>
              <a:off x="3762569" y="2636440"/>
              <a:ext cx="61977" cy="99760"/>
            </a:xfrm>
            <a:custGeom>
              <a:avLst/>
              <a:gdLst/>
              <a:ahLst/>
              <a:cxnLst/>
              <a:rect l="l" t="t" r="r" b="b"/>
              <a:pathLst>
                <a:path w="707" h="1138" extrusionOk="0">
                  <a:moveTo>
                    <a:pt x="277" y="0"/>
                  </a:moveTo>
                  <a:lnTo>
                    <a:pt x="215" y="31"/>
                  </a:lnTo>
                  <a:lnTo>
                    <a:pt x="92" y="154"/>
                  </a:lnTo>
                  <a:lnTo>
                    <a:pt x="0" y="338"/>
                  </a:lnTo>
                  <a:lnTo>
                    <a:pt x="0" y="584"/>
                  </a:lnTo>
                  <a:lnTo>
                    <a:pt x="0" y="799"/>
                  </a:lnTo>
                  <a:lnTo>
                    <a:pt x="92" y="984"/>
                  </a:lnTo>
                  <a:lnTo>
                    <a:pt x="215" y="1107"/>
                  </a:lnTo>
                  <a:lnTo>
                    <a:pt x="277" y="1137"/>
                  </a:lnTo>
                  <a:lnTo>
                    <a:pt x="399" y="1137"/>
                  </a:lnTo>
                  <a:lnTo>
                    <a:pt x="492" y="1107"/>
                  </a:lnTo>
                  <a:lnTo>
                    <a:pt x="584" y="984"/>
                  </a:lnTo>
                  <a:lnTo>
                    <a:pt x="676" y="799"/>
                  </a:lnTo>
                  <a:lnTo>
                    <a:pt x="707" y="584"/>
                  </a:lnTo>
                  <a:lnTo>
                    <a:pt x="676" y="338"/>
                  </a:lnTo>
                  <a:lnTo>
                    <a:pt x="584" y="154"/>
                  </a:lnTo>
                  <a:lnTo>
                    <a:pt x="492" y="31"/>
                  </a:lnTo>
                  <a:lnTo>
                    <a:pt x="399"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01;p44">
              <a:extLst>
                <a:ext uri="{FF2B5EF4-FFF2-40B4-BE49-F238E27FC236}">
                  <a16:creationId xmlns:a16="http://schemas.microsoft.com/office/drawing/2014/main" id="{FED7B7ED-12C3-4935-AC8F-045EA5C83D29}"/>
                </a:ext>
              </a:extLst>
            </p:cNvPr>
            <p:cNvSpPr/>
            <p:nvPr/>
          </p:nvSpPr>
          <p:spPr>
            <a:xfrm>
              <a:off x="3832523" y="2609528"/>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02;p44">
              <a:extLst>
                <a:ext uri="{FF2B5EF4-FFF2-40B4-BE49-F238E27FC236}">
                  <a16:creationId xmlns:a16="http://schemas.microsoft.com/office/drawing/2014/main" id="{55FFE98B-A5AB-46A5-B276-7C5815C02C2D}"/>
                </a:ext>
              </a:extLst>
            </p:cNvPr>
            <p:cNvSpPr/>
            <p:nvPr/>
          </p:nvSpPr>
          <p:spPr>
            <a:xfrm>
              <a:off x="3703311" y="3272069"/>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rgbClr val="FF8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03;p44">
              <a:extLst>
                <a:ext uri="{FF2B5EF4-FFF2-40B4-BE49-F238E27FC236}">
                  <a16:creationId xmlns:a16="http://schemas.microsoft.com/office/drawing/2014/main" id="{39ADC596-6A70-4DA6-B2A0-E87043EB58BB}"/>
                </a:ext>
              </a:extLst>
            </p:cNvPr>
            <p:cNvSpPr/>
            <p:nvPr/>
          </p:nvSpPr>
          <p:spPr>
            <a:xfrm>
              <a:off x="3719440" y="3285568"/>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04;p44">
              <a:extLst>
                <a:ext uri="{FF2B5EF4-FFF2-40B4-BE49-F238E27FC236}">
                  <a16:creationId xmlns:a16="http://schemas.microsoft.com/office/drawing/2014/main" id="{D8BED8F2-47A9-464D-8CBD-B2DB192A05D4}"/>
                </a:ext>
              </a:extLst>
            </p:cNvPr>
            <p:cNvSpPr/>
            <p:nvPr/>
          </p:nvSpPr>
          <p:spPr>
            <a:xfrm>
              <a:off x="3762569" y="3288286"/>
              <a:ext cx="61977" cy="102390"/>
            </a:xfrm>
            <a:custGeom>
              <a:avLst/>
              <a:gdLst/>
              <a:ahLst/>
              <a:cxnLst/>
              <a:rect l="l" t="t" r="r" b="b"/>
              <a:pathLst>
                <a:path w="707" h="1168" extrusionOk="0">
                  <a:moveTo>
                    <a:pt x="277" y="0"/>
                  </a:moveTo>
                  <a:lnTo>
                    <a:pt x="215" y="62"/>
                  </a:lnTo>
                  <a:lnTo>
                    <a:pt x="92" y="184"/>
                  </a:lnTo>
                  <a:lnTo>
                    <a:pt x="0" y="369"/>
                  </a:lnTo>
                  <a:lnTo>
                    <a:pt x="0" y="584"/>
                  </a:lnTo>
                  <a:lnTo>
                    <a:pt x="0" y="799"/>
                  </a:lnTo>
                  <a:lnTo>
                    <a:pt x="92" y="983"/>
                  </a:lnTo>
                  <a:lnTo>
                    <a:pt x="215" y="1106"/>
                  </a:lnTo>
                  <a:lnTo>
                    <a:pt x="277" y="1137"/>
                  </a:lnTo>
                  <a:lnTo>
                    <a:pt x="338" y="1168"/>
                  </a:lnTo>
                  <a:lnTo>
                    <a:pt x="399" y="1137"/>
                  </a:lnTo>
                  <a:lnTo>
                    <a:pt x="492" y="1106"/>
                  </a:lnTo>
                  <a:lnTo>
                    <a:pt x="584" y="983"/>
                  </a:lnTo>
                  <a:lnTo>
                    <a:pt x="676" y="799"/>
                  </a:lnTo>
                  <a:lnTo>
                    <a:pt x="707" y="584"/>
                  </a:lnTo>
                  <a:lnTo>
                    <a:pt x="676" y="369"/>
                  </a:lnTo>
                  <a:lnTo>
                    <a:pt x="584" y="184"/>
                  </a:lnTo>
                  <a:lnTo>
                    <a:pt x="492" y="62"/>
                  </a:lnTo>
                  <a:lnTo>
                    <a:pt x="399"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005;p44">
              <a:extLst>
                <a:ext uri="{FF2B5EF4-FFF2-40B4-BE49-F238E27FC236}">
                  <a16:creationId xmlns:a16="http://schemas.microsoft.com/office/drawing/2014/main" id="{66F4C404-B422-4C4F-8A50-1C5E8D8FB0FF}"/>
                </a:ext>
              </a:extLst>
            </p:cNvPr>
            <p:cNvSpPr/>
            <p:nvPr/>
          </p:nvSpPr>
          <p:spPr>
            <a:xfrm>
              <a:off x="3832523" y="3339392"/>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006;p44">
              <a:extLst>
                <a:ext uri="{FF2B5EF4-FFF2-40B4-BE49-F238E27FC236}">
                  <a16:creationId xmlns:a16="http://schemas.microsoft.com/office/drawing/2014/main" id="{DA63140F-B8D0-49BE-B84C-49CE795DE5C9}"/>
                </a:ext>
              </a:extLst>
            </p:cNvPr>
            <p:cNvSpPr/>
            <p:nvPr/>
          </p:nvSpPr>
          <p:spPr>
            <a:xfrm>
              <a:off x="4492432" y="2744175"/>
              <a:ext cx="738118" cy="29718"/>
            </a:xfrm>
            <a:custGeom>
              <a:avLst/>
              <a:gdLst/>
              <a:ahLst/>
              <a:cxnLst/>
              <a:rect l="l" t="t" r="r" b="b"/>
              <a:pathLst>
                <a:path w="8420" h="339" extrusionOk="0">
                  <a:moveTo>
                    <a:pt x="1" y="1"/>
                  </a:moveTo>
                  <a:lnTo>
                    <a:pt x="1" y="339"/>
                  </a:lnTo>
                  <a:lnTo>
                    <a:pt x="8420" y="339"/>
                  </a:lnTo>
                  <a:lnTo>
                    <a:pt x="8420"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007;p44">
              <a:extLst>
                <a:ext uri="{FF2B5EF4-FFF2-40B4-BE49-F238E27FC236}">
                  <a16:creationId xmlns:a16="http://schemas.microsoft.com/office/drawing/2014/main" id="{52A0B20A-929C-44A5-A62F-1D672A85EE01}"/>
                </a:ext>
              </a:extLst>
            </p:cNvPr>
            <p:cNvSpPr/>
            <p:nvPr/>
          </p:nvSpPr>
          <p:spPr>
            <a:xfrm>
              <a:off x="4492432" y="3250504"/>
              <a:ext cx="738118" cy="29718"/>
            </a:xfrm>
            <a:custGeom>
              <a:avLst/>
              <a:gdLst/>
              <a:ahLst/>
              <a:cxnLst/>
              <a:rect l="l" t="t" r="r" b="b"/>
              <a:pathLst>
                <a:path w="8420" h="339" extrusionOk="0">
                  <a:moveTo>
                    <a:pt x="1" y="1"/>
                  </a:moveTo>
                  <a:lnTo>
                    <a:pt x="1" y="339"/>
                  </a:lnTo>
                  <a:lnTo>
                    <a:pt x="8420" y="339"/>
                  </a:lnTo>
                  <a:lnTo>
                    <a:pt x="8420"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008;p44">
              <a:extLst>
                <a:ext uri="{FF2B5EF4-FFF2-40B4-BE49-F238E27FC236}">
                  <a16:creationId xmlns:a16="http://schemas.microsoft.com/office/drawing/2014/main" id="{74B09ACE-25A9-4192-BAE1-92534D26F9B1}"/>
                </a:ext>
              </a:extLst>
            </p:cNvPr>
            <p:cNvSpPr/>
            <p:nvPr/>
          </p:nvSpPr>
          <p:spPr>
            <a:xfrm>
              <a:off x="5138841" y="2644505"/>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009;p44">
              <a:extLst>
                <a:ext uri="{FF2B5EF4-FFF2-40B4-BE49-F238E27FC236}">
                  <a16:creationId xmlns:a16="http://schemas.microsoft.com/office/drawing/2014/main" id="{45A8E834-EF45-4F7E-A93F-8BB1F86B8856}"/>
                </a:ext>
              </a:extLst>
            </p:cNvPr>
            <p:cNvSpPr/>
            <p:nvPr/>
          </p:nvSpPr>
          <p:spPr>
            <a:xfrm>
              <a:off x="4241985" y="2566399"/>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010;p44">
              <a:extLst>
                <a:ext uri="{FF2B5EF4-FFF2-40B4-BE49-F238E27FC236}">
                  <a16:creationId xmlns:a16="http://schemas.microsoft.com/office/drawing/2014/main" id="{F2C33A0B-10FF-4FDA-BCB5-C11C82D4F8AA}"/>
                </a:ext>
              </a:extLst>
            </p:cNvPr>
            <p:cNvSpPr/>
            <p:nvPr/>
          </p:nvSpPr>
          <p:spPr>
            <a:xfrm>
              <a:off x="4742966" y="2870758"/>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011;p44">
              <a:extLst>
                <a:ext uri="{FF2B5EF4-FFF2-40B4-BE49-F238E27FC236}">
                  <a16:creationId xmlns:a16="http://schemas.microsoft.com/office/drawing/2014/main" id="{BCF757DD-C1A4-45DB-AB3D-1EBF56C216D5}"/>
                </a:ext>
              </a:extLst>
            </p:cNvPr>
            <p:cNvSpPr/>
            <p:nvPr/>
          </p:nvSpPr>
          <p:spPr>
            <a:xfrm>
              <a:off x="4742966" y="2870758"/>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012;p44">
              <a:extLst>
                <a:ext uri="{FF2B5EF4-FFF2-40B4-BE49-F238E27FC236}">
                  <a16:creationId xmlns:a16="http://schemas.microsoft.com/office/drawing/2014/main" id="{D27A986D-C6CC-456A-A8D6-385460322825}"/>
                </a:ext>
              </a:extLst>
            </p:cNvPr>
            <p:cNvSpPr/>
            <p:nvPr/>
          </p:nvSpPr>
          <p:spPr>
            <a:xfrm>
              <a:off x="4241985" y="2789934"/>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013;p44">
              <a:extLst>
                <a:ext uri="{FF2B5EF4-FFF2-40B4-BE49-F238E27FC236}">
                  <a16:creationId xmlns:a16="http://schemas.microsoft.com/office/drawing/2014/main" id="{FE260A3B-D958-4503-9F2D-A331B6E07EC2}"/>
                </a:ext>
              </a:extLst>
            </p:cNvPr>
            <p:cNvSpPr/>
            <p:nvPr/>
          </p:nvSpPr>
          <p:spPr>
            <a:xfrm>
              <a:off x="4260832" y="2636440"/>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014;p44">
              <a:extLst>
                <a:ext uri="{FF2B5EF4-FFF2-40B4-BE49-F238E27FC236}">
                  <a16:creationId xmlns:a16="http://schemas.microsoft.com/office/drawing/2014/main" id="{349804C0-3D81-4A2B-A07C-A05D1A608400}"/>
                </a:ext>
              </a:extLst>
            </p:cNvPr>
            <p:cNvSpPr/>
            <p:nvPr/>
          </p:nvSpPr>
          <p:spPr>
            <a:xfrm>
              <a:off x="5173906" y="3094293"/>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015;p44">
              <a:extLst>
                <a:ext uri="{FF2B5EF4-FFF2-40B4-BE49-F238E27FC236}">
                  <a16:creationId xmlns:a16="http://schemas.microsoft.com/office/drawing/2014/main" id="{1837B1E9-3FC1-4CE8-A05E-7A47B4020AD2}"/>
                </a:ext>
              </a:extLst>
            </p:cNvPr>
            <p:cNvSpPr/>
            <p:nvPr/>
          </p:nvSpPr>
          <p:spPr>
            <a:xfrm>
              <a:off x="5173906" y="3094293"/>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016;p44">
              <a:extLst>
                <a:ext uri="{FF2B5EF4-FFF2-40B4-BE49-F238E27FC236}">
                  <a16:creationId xmlns:a16="http://schemas.microsoft.com/office/drawing/2014/main" id="{BC1E3051-05D4-4EBD-B36C-FAADC594B785}"/>
                </a:ext>
              </a:extLst>
            </p:cNvPr>
            <p:cNvSpPr/>
            <p:nvPr/>
          </p:nvSpPr>
          <p:spPr>
            <a:xfrm>
              <a:off x="5168471" y="2924669"/>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17;p44">
              <a:extLst>
                <a:ext uri="{FF2B5EF4-FFF2-40B4-BE49-F238E27FC236}">
                  <a16:creationId xmlns:a16="http://schemas.microsoft.com/office/drawing/2014/main" id="{DED69F09-10AC-4EB1-8A21-5E7135CCF43C}"/>
                </a:ext>
              </a:extLst>
            </p:cNvPr>
            <p:cNvSpPr/>
            <p:nvPr/>
          </p:nvSpPr>
          <p:spPr>
            <a:xfrm>
              <a:off x="5157688" y="2776522"/>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44"/>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Sections</a:t>
            </a:r>
            <a:endParaRPr dirty="0"/>
          </a:p>
        </p:txBody>
      </p:sp>
      <p:sp>
        <p:nvSpPr>
          <p:cNvPr id="1936" name="Google Shape;1936;p44"/>
          <p:cNvSpPr/>
          <p:nvPr/>
        </p:nvSpPr>
        <p:spPr>
          <a:xfrm>
            <a:off x="2835996" y="2690352"/>
            <a:ext cx="1093677" cy="633011"/>
          </a:xfrm>
          <a:custGeom>
            <a:avLst/>
            <a:gdLst/>
            <a:ahLst/>
            <a:cxnLst/>
            <a:rect l="l" t="t" r="r" b="b"/>
            <a:pathLst>
              <a:path w="12476" h="7221" extrusionOk="0">
                <a:moveTo>
                  <a:pt x="3903" y="492"/>
                </a:moveTo>
                <a:lnTo>
                  <a:pt x="4179" y="522"/>
                </a:lnTo>
                <a:lnTo>
                  <a:pt x="4456" y="584"/>
                </a:lnTo>
                <a:lnTo>
                  <a:pt x="4701" y="676"/>
                </a:lnTo>
                <a:lnTo>
                  <a:pt x="1875" y="4117"/>
                </a:lnTo>
                <a:lnTo>
                  <a:pt x="3196" y="4117"/>
                </a:lnTo>
                <a:lnTo>
                  <a:pt x="2458" y="6514"/>
                </a:lnTo>
                <a:lnTo>
                  <a:pt x="2059" y="6299"/>
                </a:lnTo>
                <a:lnTo>
                  <a:pt x="1660" y="6053"/>
                </a:lnTo>
                <a:lnTo>
                  <a:pt x="1322" y="5746"/>
                </a:lnTo>
                <a:lnTo>
                  <a:pt x="1045" y="5377"/>
                </a:lnTo>
                <a:lnTo>
                  <a:pt x="799" y="4978"/>
                </a:lnTo>
                <a:lnTo>
                  <a:pt x="646" y="4547"/>
                </a:lnTo>
                <a:lnTo>
                  <a:pt x="523" y="4087"/>
                </a:lnTo>
                <a:lnTo>
                  <a:pt x="492" y="3841"/>
                </a:lnTo>
                <a:lnTo>
                  <a:pt x="492" y="3595"/>
                </a:lnTo>
                <a:lnTo>
                  <a:pt x="492" y="3288"/>
                </a:lnTo>
                <a:lnTo>
                  <a:pt x="553" y="2980"/>
                </a:lnTo>
                <a:lnTo>
                  <a:pt x="615" y="2673"/>
                </a:lnTo>
                <a:lnTo>
                  <a:pt x="738" y="2397"/>
                </a:lnTo>
                <a:lnTo>
                  <a:pt x="861" y="2120"/>
                </a:lnTo>
                <a:lnTo>
                  <a:pt x="1014" y="1874"/>
                </a:lnTo>
                <a:lnTo>
                  <a:pt x="1199" y="1628"/>
                </a:lnTo>
                <a:lnTo>
                  <a:pt x="1414" y="1383"/>
                </a:lnTo>
                <a:lnTo>
                  <a:pt x="1629" y="1198"/>
                </a:lnTo>
                <a:lnTo>
                  <a:pt x="1875" y="1014"/>
                </a:lnTo>
                <a:lnTo>
                  <a:pt x="2120" y="860"/>
                </a:lnTo>
                <a:lnTo>
                  <a:pt x="2397" y="737"/>
                </a:lnTo>
                <a:lnTo>
                  <a:pt x="2674" y="615"/>
                </a:lnTo>
                <a:lnTo>
                  <a:pt x="2981" y="553"/>
                </a:lnTo>
                <a:lnTo>
                  <a:pt x="3288" y="492"/>
                </a:lnTo>
                <a:close/>
                <a:moveTo>
                  <a:pt x="4732" y="707"/>
                </a:moveTo>
                <a:lnTo>
                  <a:pt x="5162" y="891"/>
                </a:lnTo>
                <a:lnTo>
                  <a:pt x="5531" y="1168"/>
                </a:lnTo>
                <a:lnTo>
                  <a:pt x="5869" y="1475"/>
                </a:lnTo>
                <a:lnTo>
                  <a:pt x="6176" y="1813"/>
                </a:lnTo>
                <a:lnTo>
                  <a:pt x="6422" y="2212"/>
                </a:lnTo>
                <a:lnTo>
                  <a:pt x="6576" y="2642"/>
                </a:lnTo>
                <a:lnTo>
                  <a:pt x="6699" y="3103"/>
                </a:lnTo>
                <a:lnTo>
                  <a:pt x="6729" y="3349"/>
                </a:lnTo>
                <a:lnTo>
                  <a:pt x="6729" y="3595"/>
                </a:lnTo>
                <a:lnTo>
                  <a:pt x="6699" y="3933"/>
                </a:lnTo>
                <a:lnTo>
                  <a:pt x="6668" y="4240"/>
                </a:lnTo>
                <a:lnTo>
                  <a:pt x="6576" y="4517"/>
                </a:lnTo>
                <a:lnTo>
                  <a:pt x="6484" y="4824"/>
                </a:lnTo>
                <a:lnTo>
                  <a:pt x="6361" y="5100"/>
                </a:lnTo>
                <a:lnTo>
                  <a:pt x="6207" y="5346"/>
                </a:lnTo>
                <a:lnTo>
                  <a:pt x="6023" y="5592"/>
                </a:lnTo>
                <a:lnTo>
                  <a:pt x="5808" y="5807"/>
                </a:lnTo>
                <a:lnTo>
                  <a:pt x="5592" y="6022"/>
                </a:lnTo>
                <a:lnTo>
                  <a:pt x="5347" y="6176"/>
                </a:lnTo>
                <a:lnTo>
                  <a:pt x="5101" y="6360"/>
                </a:lnTo>
                <a:lnTo>
                  <a:pt x="4824" y="6483"/>
                </a:lnTo>
                <a:lnTo>
                  <a:pt x="4548" y="6575"/>
                </a:lnTo>
                <a:lnTo>
                  <a:pt x="4241" y="6668"/>
                </a:lnTo>
                <a:lnTo>
                  <a:pt x="3933" y="6698"/>
                </a:lnTo>
                <a:lnTo>
                  <a:pt x="3595" y="6729"/>
                </a:lnTo>
                <a:lnTo>
                  <a:pt x="3319" y="6698"/>
                </a:lnTo>
                <a:lnTo>
                  <a:pt x="3042" y="6668"/>
                </a:lnTo>
                <a:lnTo>
                  <a:pt x="2766" y="6606"/>
                </a:lnTo>
                <a:lnTo>
                  <a:pt x="2520" y="6514"/>
                </a:lnTo>
                <a:lnTo>
                  <a:pt x="5316" y="3103"/>
                </a:lnTo>
                <a:lnTo>
                  <a:pt x="4025" y="3103"/>
                </a:lnTo>
                <a:lnTo>
                  <a:pt x="4732" y="707"/>
                </a:lnTo>
                <a:close/>
                <a:moveTo>
                  <a:pt x="3227" y="0"/>
                </a:moveTo>
                <a:lnTo>
                  <a:pt x="2889" y="61"/>
                </a:lnTo>
                <a:lnTo>
                  <a:pt x="2520" y="154"/>
                </a:lnTo>
                <a:lnTo>
                  <a:pt x="2213" y="277"/>
                </a:lnTo>
                <a:lnTo>
                  <a:pt x="1875" y="430"/>
                </a:lnTo>
                <a:lnTo>
                  <a:pt x="1598" y="615"/>
                </a:lnTo>
                <a:lnTo>
                  <a:pt x="1322" y="830"/>
                </a:lnTo>
                <a:lnTo>
                  <a:pt x="1045" y="1045"/>
                </a:lnTo>
                <a:lnTo>
                  <a:pt x="830" y="1290"/>
                </a:lnTo>
                <a:lnTo>
                  <a:pt x="615" y="1598"/>
                </a:lnTo>
                <a:lnTo>
                  <a:pt x="431" y="1874"/>
                </a:lnTo>
                <a:lnTo>
                  <a:pt x="277" y="2212"/>
                </a:lnTo>
                <a:lnTo>
                  <a:pt x="154" y="2520"/>
                </a:lnTo>
                <a:lnTo>
                  <a:pt x="62" y="2888"/>
                </a:lnTo>
                <a:lnTo>
                  <a:pt x="0" y="3226"/>
                </a:lnTo>
                <a:lnTo>
                  <a:pt x="0" y="3595"/>
                </a:lnTo>
                <a:lnTo>
                  <a:pt x="0" y="3964"/>
                </a:lnTo>
                <a:lnTo>
                  <a:pt x="62" y="4332"/>
                </a:lnTo>
                <a:lnTo>
                  <a:pt x="154" y="4670"/>
                </a:lnTo>
                <a:lnTo>
                  <a:pt x="277" y="5008"/>
                </a:lnTo>
                <a:lnTo>
                  <a:pt x="431" y="5316"/>
                </a:lnTo>
                <a:lnTo>
                  <a:pt x="615" y="5623"/>
                </a:lnTo>
                <a:lnTo>
                  <a:pt x="830" y="5899"/>
                </a:lnTo>
                <a:lnTo>
                  <a:pt x="1045" y="6145"/>
                </a:lnTo>
                <a:lnTo>
                  <a:pt x="1322" y="6391"/>
                </a:lnTo>
                <a:lnTo>
                  <a:pt x="1598" y="6606"/>
                </a:lnTo>
                <a:lnTo>
                  <a:pt x="1875" y="6790"/>
                </a:lnTo>
                <a:lnTo>
                  <a:pt x="2213" y="6944"/>
                </a:lnTo>
                <a:lnTo>
                  <a:pt x="2520" y="7067"/>
                </a:lnTo>
                <a:lnTo>
                  <a:pt x="2889" y="7159"/>
                </a:lnTo>
                <a:lnTo>
                  <a:pt x="3227" y="7190"/>
                </a:lnTo>
                <a:lnTo>
                  <a:pt x="3595" y="7221"/>
                </a:lnTo>
                <a:lnTo>
                  <a:pt x="3964" y="7190"/>
                </a:lnTo>
                <a:lnTo>
                  <a:pt x="4302" y="7159"/>
                </a:lnTo>
                <a:lnTo>
                  <a:pt x="4640" y="7067"/>
                </a:lnTo>
                <a:lnTo>
                  <a:pt x="4947" y="6944"/>
                </a:lnTo>
                <a:lnTo>
                  <a:pt x="5255" y="6821"/>
                </a:lnTo>
                <a:lnTo>
                  <a:pt x="5562" y="6637"/>
                </a:lnTo>
                <a:lnTo>
                  <a:pt x="5838" y="6452"/>
                </a:lnTo>
                <a:lnTo>
                  <a:pt x="6084" y="6237"/>
                </a:lnTo>
                <a:lnTo>
                  <a:pt x="6299" y="5992"/>
                </a:lnTo>
                <a:lnTo>
                  <a:pt x="6514" y="5746"/>
                </a:lnTo>
                <a:lnTo>
                  <a:pt x="6699" y="5469"/>
                </a:lnTo>
                <a:lnTo>
                  <a:pt x="6852" y="5162"/>
                </a:lnTo>
                <a:lnTo>
                  <a:pt x="7006" y="4855"/>
                </a:lnTo>
                <a:lnTo>
                  <a:pt x="7098" y="4547"/>
                </a:lnTo>
                <a:lnTo>
                  <a:pt x="7159" y="4209"/>
                </a:lnTo>
                <a:lnTo>
                  <a:pt x="7221" y="3841"/>
                </a:lnTo>
                <a:lnTo>
                  <a:pt x="12475" y="3841"/>
                </a:lnTo>
                <a:lnTo>
                  <a:pt x="12475" y="3349"/>
                </a:lnTo>
                <a:lnTo>
                  <a:pt x="7221" y="3349"/>
                </a:lnTo>
                <a:lnTo>
                  <a:pt x="7159" y="3011"/>
                </a:lnTo>
                <a:lnTo>
                  <a:pt x="7098" y="2673"/>
                </a:lnTo>
                <a:lnTo>
                  <a:pt x="7006" y="2335"/>
                </a:lnTo>
                <a:lnTo>
                  <a:pt x="6852" y="2028"/>
                </a:lnTo>
                <a:lnTo>
                  <a:pt x="6699" y="1751"/>
                </a:lnTo>
                <a:lnTo>
                  <a:pt x="6514" y="1475"/>
                </a:lnTo>
                <a:lnTo>
                  <a:pt x="6299" y="1198"/>
                </a:lnTo>
                <a:lnTo>
                  <a:pt x="6084" y="983"/>
                </a:lnTo>
                <a:lnTo>
                  <a:pt x="5838" y="737"/>
                </a:lnTo>
                <a:lnTo>
                  <a:pt x="5562" y="553"/>
                </a:lnTo>
                <a:lnTo>
                  <a:pt x="5255" y="399"/>
                </a:lnTo>
                <a:lnTo>
                  <a:pt x="4947" y="246"/>
                </a:lnTo>
                <a:lnTo>
                  <a:pt x="4640" y="154"/>
                </a:lnTo>
                <a:lnTo>
                  <a:pt x="4302" y="61"/>
                </a:lnTo>
                <a:lnTo>
                  <a:pt x="39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p:cNvSpPr/>
          <p:nvPr/>
        </p:nvSpPr>
        <p:spPr>
          <a:xfrm>
            <a:off x="5998091" y="2765740"/>
            <a:ext cx="51283" cy="75477"/>
          </a:xfrm>
          <a:custGeom>
            <a:avLst/>
            <a:gdLst/>
            <a:ahLst/>
            <a:cxnLst/>
            <a:rect l="l" t="t" r="r" b="b"/>
            <a:pathLst>
              <a:path w="585" h="861" extrusionOk="0">
                <a:moveTo>
                  <a:pt x="0" y="0"/>
                </a:moveTo>
                <a:lnTo>
                  <a:pt x="0" y="861"/>
                </a:lnTo>
                <a:lnTo>
                  <a:pt x="584" y="461"/>
                </a:lnTo>
                <a:lnTo>
                  <a:pt x="461" y="308"/>
                </a:lnTo>
                <a:lnTo>
                  <a:pt x="308" y="185"/>
                </a:lnTo>
                <a:lnTo>
                  <a:pt x="154" y="6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p:cNvSpPr/>
          <p:nvPr/>
        </p:nvSpPr>
        <p:spPr>
          <a:xfrm>
            <a:off x="5998091" y="2816934"/>
            <a:ext cx="75477" cy="123955"/>
          </a:xfrm>
          <a:custGeom>
            <a:avLst/>
            <a:gdLst/>
            <a:ahLst/>
            <a:cxnLst/>
            <a:rect l="l" t="t" r="r" b="b"/>
            <a:pathLst>
              <a:path w="861" h="1414" extrusionOk="0">
                <a:moveTo>
                  <a:pt x="646" y="0"/>
                </a:moveTo>
                <a:lnTo>
                  <a:pt x="0" y="461"/>
                </a:lnTo>
                <a:lnTo>
                  <a:pt x="0" y="1414"/>
                </a:lnTo>
                <a:lnTo>
                  <a:pt x="830" y="830"/>
                </a:lnTo>
                <a:lnTo>
                  <a:pt x="861" y="768"/>
                </a:lnTo>
                <a:lnTo>
                  <a:pt x="830" y="553"/>
                </a:lnTo>
                <a:lnTo>
                  <a:pt x="799" y="369"/>
                </a:lnTo>
                <a:lnTo>
                  <a:pt x="738" y="184"/>
                </a:lnTo>
                <a:lnTo>
                  <a:pt x="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p:cNvSpPr/>
          <p:nvPr/>
        </p:nvSpPr>
        <p:spPr>
          <a:xfrm>
            <a:off x="5909203" y="2816934"/>
            <a:ext cx="75477" cy="123955"/>
          </a:xfrm>
          <a:custGeom>
            <a:avLst/>
            <a:gdLst/>
            <a:ahLst/>
            <a:cxnLst/>
            <a:rect l="l" t="t" r="r" b="b"/>
            <a:pathLst>
              <a:path w="861" h="1414" extrusionOk="0">
                <a:moveTo>
                  <a:pt x="185" y="0"/>
                </a:moveTo>
                <a:lnTo>
                  <a:pt x="123" y="184"/>
                </a:lnTo>
                <a:lnTo>
                  <a:pt x="62" y="369"/>
                </a:lnTo>
                <a:lnTo>
                  <a:pt x="31" y="553"/>
                </a:lnTo>
                <a:lnTo>
                  <a:pt x="0" y="768"/>
                </a:lnTo>
                <a:lnTo>
                  <a:pt x="0" y="830"/>
                </a:lnTo>
                <a:lnTo>
                  <a:pt x="861" y="1414"/>
                </a:lnTo>
                <a:lnTo>
                  <a:pt x="861" y="461"/>
                </a:lnTo>
                <a:lnTo>
                  <a:pt x="1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p:cNvSpPr/>
          <p:nvPr/>
        </p:nvSpPr>
        <p:spPr>
          <a:xfrm>
            <a:off x="5933485" y="2765740"/>
            <a:ext cx="51195" cy="75477"/>
          </a:xfrm>
          <a:custGeom>
            <a:avLst/>
            <a:gdLst/>
            <a:ahLst/>
            <a:cxnLst/>
            <a:rect l="l" t="t" r="r" b="b"/>
            <a:pathLst>
              <a:path w="584" h="861" extrusionOk="0">
                <a:moveTo>
                  <a:pt x="584" y="0"/>
                </a:moveTo>
                <a:lnTo>
                  <a:pt x="399" y="62"/>
                </a:lnTo>
                <a:lnTo>
                  <a:pt x="246" y="185"/>
                </a:lnTo>
                <a:lnTo>
                  <a:pt x="123" y="308"/>
                </a:lnTo>
                <a:lnTo>
                  <a:pt x="0" y="461"/>
                </a:lnTo>
                <a:lnTo>
                  <a:pt x="584" y="861"/>
                </a:lnTo>
                <a:lnTo>
                  <a:pt x="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p:cNvSpPr/>
          <p:nvPr/>
        </p:nvSpPr>
        <p:spPr>
          <a:xfrm>
            <a:off x="5779904" y="3053881"/>
            <a:ext cx="64783" cy="64783"/>
          </a:xfrm>
          <a:custGeom>
            <a:avLst/>
            <a:gdLst/>
            <a:ahLst/>
            <a:cxnLst/>
            <a:rect l="l" t="t" r="r" b="b"/>
            <a:pathLst>
              <a:path w="739" h="739" extrusionOk="0">
                <a:moveTo>
                  <a:pt x="124" y="1"/>
                </a:moveTo>
                <a:lnTo>
                  <a:pt x="62" y="185"/>
                </a:lnTo>
                <a:lnTo>
                  <a:pt x="1" y="370"/>
                </a:lnTo>
                <a:lnTo>
                  <a:pt x="1" y="554"/>
                </a:lnTo>
                <a:lnTo>
                  <a:pt x="1" y="738"/>
                </a:lnTo>
                <a:lnTo>
                  <a:pt x="738" y="308"/>
                </a:lnTo>
                <a:lnTo>
                  <a:pt x="1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p:cNvSpPr/>
          <p:nvPr/>
        </p:nvSpPr>
        <p:spPr>
          <a:xfrm>
            <a:off x="5796033" y="2991992"/>
            <a:ext cx="134825" cy="80912"/>
          </a:xfrm>
          <a:custGeom>
            <a:avLst/>
            <a:gdLst/>
            <a:ahLst/>
            <a:cxnLst/>
            <a:rect l="l" t="t" r="r" b="b"/>
            <a:pathLst>
              <a:path w="1538" h="923" extrusionOk="0">
                <a:moveTo>
                  <a:pt x="646" y="0"/>
                </a:moveTo>
                <a:lnTo>
                  <a:pt x="554" y="31"/>
                </a:lnTo>
                <a:lnTo>
                  <a:pt x="400" y="154"/>
                </a:lnTo>
                <a:lnTo>
                  <a:pt x="247" y="277"/>
                </a:lnTo>
                <a:lnTo>
                  <a:pt x="124" y="430"/>
                </a:lnTo>
                <a:lnTo>
                  <a:pt x="1" y="584"/>
                </a:lnTo>
                <a:lnTo>
                  <a:pt x="738" y="922"/>
                </a:lnTo>
                <a:lnTo>
                  <a:pt x="1537" y="461"/>
                </a:lnTo>
                <a:lnTo>
                  <a:pt x="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p:cNvSpPr/>
          <p:nvPr/>
        </p:nvSpPr>
        <p:spPr>
          <a:xfrm>
            <a:off x="5860727" y="3043186"/>
            <a:ext cx="78195" cy="110455"/>
          </a:xfrm>
          <a:custGeom>
            <a:avLst/>
            <a:gdLst/>
            <a:ahLst/>
            <a:cxnLst/>
            <a:rect l="l" t="t" r="r" b="b"/>
            <a:pathLst>
              <a:path w="892" h="1260" extrusionOk="0">
                <a:moveTo>
                  <a:pt x="891" y="0"/>
                </a:moveTo>
                <a:lnTo>
                  <a:pt x="62" y="492"/>
                </a:lnTo>
                <a:lnTo>
                  <a:pt x="0" y="1260"/>
                </a:lnTo>
                <a:lnTo>
                  <a:pt x="185" y="1260"/>
                </a:lnTo>
                <a:lnTo>
                  <a:pt x="369" y="1229"/>
                </a:lnTo>
                <a:lnTo>
                  <a:pt x="553" y="1168"/>
                </a:lnTo>
                <a:lnTo>
                  <a:pt x="738" y="1075"/>
                </a:lnTo>
                <a:lnTo>
                  <a:pt x="830" y="1014"/>
                </a:lnTo>
                <a:lnTo>
                  <a:pt x="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4"/>
          <p:cNvSpPr/>
          <p:nvPr/>
        </p:nvSpPr>
        <p:spPr>
          <a:xfrm>
            <a:off x="5787968" y="3094293"/>
            <a:ext cx="64783" cy="59348"/>
          </a:xfrm>
          <a:custGeom>
            <a:avLst/>
            <a:gdLst/>
            <a:ahLst/>
            <a:cxnLst/>
            <a:rect l="l" t="t" r="r" b="b"/>
            <a:pathLst>
              <a:path w="739" h="677" extrusionOk="0">
                <a:moveTo>
                  <a:pt x="738" y="1"/>
                </a:moveTo>
                <a:lnTo>
                  <a:pt x="1" y="431"/>
                </a:lnTo>
                <a:lnTo>
                  <a:pt x="154" y="523"/>
                </a:lnTo>
                <a:lnTo>
                  <a:pt x="308" y="615"/>
                </a:lnTo>
                <a:lnTo>
                  <a:pt x="492" y="646"/>
                </a:lnTo>
                <a:lnTo>
                  <a:pt x="677" y="677"/>
                </a:lnTo>
                <a:lnTo>
                  <a:pt x="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4"/>
          <p:cNvSpPr/>
          <p:nvPr/>
        </p:nvSpPr>
        <p:spPr>
          <a:xfrm>
            <a:off x="5868792" y="2908452"/>
            <a:ext cx="115890" cy="115890"/>
          </a:xfrm>
          <a:custGeom>
            <a:avLst/>
            <a:gdLst/>
            <a:ahLst/>
            <a:cxnLst/>
            <a:rect l="l" t="t" r="r" b="b"/>
            <a:pathLst>
              <a:path w="1322" h="1322" extrusionOk="0">
                <a:moveTo>
                  <a:pt x="492" y="1"/>
                </a:moveTo>
                <a:lnTo>
                  <a:pt x="554" y="277"/>
                </a:lnTo>
                <a:lnTo>
                  <a:pt x="677" y="492"/>
                </a:lnTo>
                <a:lnTo>
                  <a:pt x="830" y="707"/>
                </a:lnTo>
                <a:lnTo>
                  <a:pt x="1015" y="892"/>
                </a:lnTo>
                <a:lnTo>
                  <a:pt x="769" y="830"/>
                </a:lnTo>
                <a:lnTo>
                  <a:pt x="523" y="800"/>
                </a:lnTo>
                <a:lnTo>
                  <a:pt x="246" y="800"/>
                </a:lnTo>
                <a:lnTo>
                  <a:pt x="1" y="861"/>
                </a:lnTo>
                <a:lnTo>
                  <a:pt x="892" y="1322"/>
                </a:lnTo>
                <a:lnTo>
                  <a:pt x="1322" y="1045"/>
                </a:lnTo>
                <a:lnTo>
                  <a:pt x="1322" y="554"/>
                </a:lnTo>
                <a:lnTo>
                  <a:pt x="4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p:cNvSpPr/>
          <p:nvPr/>
        </p:nvSpPr>
        <p:spPr>
          <a:xfrm>
            <a:off x="6130020" y="3094293"/>
            <a:ext cx="64783" cy="59348"/>
          </a:xfrm>
          <a:custGeom>
            <a:avLst/>
            <a:gdLst/>
            <a:ahLst/>
            <a:cxnLst/>
            <a:rect l="l" t="t" r="r" b="b"/>
            <a:pathLst>
              <a:path w="739" h="677" extrusionOk="0">
                <a:moveTo>
                  <a:pt x="1" y="1"/>
                </a:moveTo>
                <a:lnTo>
                  <a:pt x="62" y="677"/>
                </a:lnTo>
                <a:lnTo>
                  <a:pt x="247" y="646"/>
                </a:lnTo>
                <a:lnTo>
                  <a:pt x="431" y="615"/>
                </a:lnTo>
                <a:lnTo>
                  <a:pt x="585" y="523"/>
                </a:lnTo>
                <a:lnTo>
                  <a:pt x="738" y="43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4"/>
          <p:cNvSpPr/>
          <p:nvPr/>
        </p:nvSpPr>
        <p:spPr>
          <a:xfrm>
            <a:off x="6043850" y="3043186"/>
            <a:ext cx="75565" cy="110455"/>
          </a:xfrm>
          <a:custGeom>
            <a:avLst/>
            <a:gdLst/>
            <a:ahLst/>
            <a:cxnLst/>
            <a:rect l="l" t="t" r="r" b="b"/>
            <a:pathLst>
              <a:path w="862" h="1260" extrusionOk="0">
                <a:moveTo>
                  <a:pt x="1" y="0"/>
                </a:moveTo>
                <a:lnTo>
                  <a:pt x="62" y="1014"/>
                </a:lnTo>
                <a:lnTo>
                  <a:pt x="124" y="1075"/>
                </a:lnTo>
                <a:lnTo>
                  <a:pt x="308" y="1168"/>
                </a:lnTo>
                <a:lnTo>
                  <a:pt x="492" y="1229"/>
                </a:lnTo>
                <a:lnTo>
                  <a:pt x="677" y="1260"/>
                </a:lnTo>
                <a:lnTo>
                  <a:pt x="861" y="1260"/>
                </a:lnTo>
                <a:lnTo>
                  <a:pt x="830" y="49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4"/>
          <p:cNvSpPr/>
          <p:nvPr/>
        </p:nvSpPr>
        <p:spPr>
          <a:xfrm>
            <a:off x="6049285" y="2991992"/>
            <a:ext cx="134737" cy="80912"/>
          </a:xfrm>
          <a:custGeom>
            <a:avLst/>
            <a:gdLst/>
            <a:ahLst/>
            <a:cxnLst/>
            <a:rect l="l" t="t" r="r" b="b"/>
            <a:pathLst>
              <a:path w="1537" h="923" extrusionOk="0">
                <a:moveTo>
                  <a:pt x="922" y="0"/>
                </a:moveTo>
                <a:lnTo>
                  <a:pt x="0" y="461"/>
                </a:lnTo>
                <a:lnTo>
                  <a:pt x="830" y="922"/>
                </a:lnTo>
                <a:lnTo>
                  <a:pt x="1537" y="584"/>
                </a:lnTo>
                <a:lnTo>
                  <a:pt x="1444" y="430"/>
                </a:lnTo>
                <a:lnTo>
                  <a:pt x="1321" y="277"/>
                </a:lnTo>
                <a:lnTo>
                  <a:pt x="1168" y="154"/>
                </a:lnTo>
                <a:lnTo>
                  <a:pt x="1014" y="31"/>
                </a:lnTo>
                <a:lnTo>
                  <a:pt x="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4"/>
          <p:cNvSpPr/>
          <p:nvPr/>
        </p:nvSpPr>
        <p:spPr>
          <a:xfrm>
            <a:off x="6138173" y="3053881"/>
            <a:ext cx="64695" cy="64783"/>
          </a:xfrm>
          <a:custGeom>
            <a:avLst/>
            <a:gdLst/>
            <a:ahLst/>
            <a:cxnLst/>
            <a:rect l="l" t="t" r="r" b="b"/>
            <a:pathLst>
              <a:path w="738" h="739" extrusionOk="0">
                <a:moveTo>
                  <a:pt x="615" y="1"/>
                </a:moveTo>
                <a:lnTo>
                  <a:pt x="0" y="308"/>
                </a:lnTo>
                <a:lnTo>
                  <a:pt x="738" y="738"/>
                </a:lnTo>
                <a:lnTo>
                  <a:pt x="738" y="554"/>
                </a:lnTo>
                <a:lnTo>
                  <a:pt x="707" y="370"/>
                </a:lnTo>
                <a:lnTo>
                  <a:pt x="676" y="185"/>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4"/>
          <p:cNvSpPr/>
          <p:nvPr/>
        </p:nvSpPr>
        <p:spPr>
          <a:xfrm>
            <a:off x="5946897" y="3013557"/>
            <a:ext cx="88977" cy="107825"/>
          </a:xfrm>
          <a:custGeom>
            <a:avLst/>
            <a:gdLst/>
            <a:ahLst/>
            <a:cxnLst/>
            <a:rect l="l" t="t" r="r" b="b"/>
            <a:pathLst>
              <a:path w="1015" h="1230" extrusionOk="0">
                <a:moveTo>
                  <a:pt x="492" y="0"/>
                </a:moveTo>
                <a:lnTo>
                  <a:pt x="62" y="246"/>
                </a:lnTo>
                <a:lnTo>
                  <a:pt x="1" y="1229"/>
                </a:lnTo>
                <a:lnTo>
                  <a:pt x="185" y="1045"/>
                </a:lnTo>
                <a:lnTo>
                  <a:pt x="339" y="830"/>
                </a:lnTo>
                <a:lnTo>
                  <a:pt x="431" y="584"/>
                </a:lnTo>
                <a:lnTo>
                  <a:pt x="492" y="369"/>
                </a:lnTo>
                <a:lnTo>
                  <a:pt x="554" y="584"/>
                </a:lnTo>
                <a:lnTo>
                  <a:pt x="677" y="830"/>
                </a:lnTo>
                <a:lnTo>
                  <a:pt x="830" y="1045"/>
                </a:lnTo>
                <a:lnTo>
                  <a:pt x="1015" y="1229"/>
                </a:lnTo>
                <a:lnTo>
                  <a:pt x="922" y="246"/>
                </a:lnTo>
                <a:lnTo>
                  <a:pt x="4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4"/>
          <p:cNvSpPr/>
          <p:nvPr/>
        </p:nvSpPr>
        <p:spPr>
          <a:xfrm>
            <a:off x="5998091" y="2908452"/>
            <a:ext cx="115890" cy="115890"/>
          </a:xfrm>
          <a:custGeom>
            <a:avLst/>
            <a:gdLst/>
            <a:ahLst/>
            <a:cxnLst/>
            <a:rect l="l" t="t" r="r" b="b"/>
            <a:pathLst>
              <a:path w="1322" h="1322" extrusionOk="0">
                <a:moveTo>
                  <a:pt x="830" y="1"/>
                </a:moveTo>
                <a:lnTo>
                  <a:pt x="0" y="554"/>
                </a:lnTo>
                <a:lnTo>
                  <a:pt x="0" y="1045"/>
                </a:lnTo>
                <a:lnTo>
                  <a:pt x="431" y="1322"/>
                </a:lnTo>
                <a:lnTo>
                  <a:pt x="1322" y="861"/>
                </a:lnTo>
                <a:lnTo>
                  <a:pt x="1045" y="800"/>
                </a:lnTo>
                <a:lnTo>
                  <a:pt x="799" y="800"/>
                </a:lnTo>
                <a:lnTo>
                  <a:pt x="523" y="830"/>
                </a:lnTo>
                <a:lnTo>
                  <a:pt x="277" y="892"/>
                </a:lnTo>
                <a:lnTo>
                  <a:pt x="461" y="707"/>
                </a:lnTo>
                <a:lnTo>
                  <a:pt x="615" y="492"/>
                </a:lnTo>
                <a:lnTo>
                  <a:pt x="738" y="277"/>
                </a:lnTo>
                <a:lnTo>
                  <a:pt x="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4"/>
          <p:cNvSpPr/>
          <p:nvPr/>
        </p:nvSpPr>
        <p:spPr>
          <a:xfrm>
            <a:off x="5268141" y="2690352"/>
            <a:ext cx="1039765" cy="633011"/>
          </a:xfrm>
          <a:custGeom>
            <a:avLst/>
            <a:gdLst/>
            <a:ahLst/>
            <a:cxnLst/>
            <a:rect l="l" t="t" r="r" b="b"/>
            <a:pathLst>
              <a:path w="11861" h="7221" extrusionOk="0">
                <a:moveTo>
                  <a:pt x="8573" y="492"/>
                </a:moveTo>
                <a:lnTo>
                  <a:pt x="8880" y="553"/>
                </a:lnTo>
                <a:lnTo>
                  <a:pt x="9188" y="615"/>
                </a:lnTo>
                <a:lnTo>
                  <a:pt x="9464" y="737"/>
                </a:lnTo>
                <a:lnTo>
                  <a:pt x="9741" y="860"/>
                </a:lnTo>
                <a:lnTo>
                  <a:pt x="9987" y="1014"/>
                </a:lnTo>
                <a:lnTo>
                  <a:pt x="10232" y="1198"/>
                </a:lnTo>
                <a:lnTo>
                  <a:pt x="10448" y="1383"/>
                </a:lnTo>
                <a:lnTo>
                  <a:pt x="10663" y="1628"/>
                </a:lnTo>
                <a:lnTo>
                  <a:pt x="10847" y="1874"/>
                </a:lnTo>
                <a:lnTo>
                  <a:pt x="11001" y="2120"/>
                </a:lnTo>
                <a:lnTo>
                  <a:pt x="11123" y="2397"/>
                </a:lnTo>
                <a:lnTo>
                  <a:pt x="11216" y="2673"/>
                </a:lnTo>
                <a:lnTo>
                  <a:pt x="11308" y="2980"/>
                </a:lnTo>
                <a:lnTo>
                  <a:pt x="11339" y="3288"/>
                </a:lnTo>
                <a:lnTo>
                  <a:pt x="11369" y="3595"/>
                </a:lnTo>
                <a:lnTo>
                  <a:pt x="11339" y="3933"/>
                </a:lnTo>
                <a:lnTo>
                  <a:pt x="11308" y="4240"/>
                </a:lnTo>
                <a:lnTo>
                  <a:pt x="11216" y="4517"/>
                </a:lnTo>
                <a:lnTo>
                  <a:pt x="11123" y="4824"/>
                </a:lnTo>
                <a:lnTo>
                  <a:pt x="11001" y="5100"/>
                </a:lnTo>
                <a:lnTo>
                  <a:pt x="10847" y="5346"/>
                </a:lnTo>
                <a:lnTo>
                  <a:pt x="10663" y="5592"/>
                </a:lnTo>
                <a:lnTo>
                  <a:pt x="10448" y="5807"/>
                </a:lnTo>
                <a:lnTo>
                  <a:pt x="10232" y="6022"/>
                </a:lnTo>
                <a:lnTo>
                  <a:pt x="9987" y="6176"/>
                </a:lnTo>
                <a:lnTo>
                  <a:pt x="9741" y="6360"/>
                </a:lnTo>
                <a:lnTo>
                  <a:pt x="9464" y="6483"/>
                </a:lnTo>
                <a:lnTo>
                  <a:pt x="9188" y="6575"/>
                </a:lnTo>
                <a:lnTo>
                  <a:pt x="8880" y="6668"/>
                </a:lnTo>
                <a:lnTo>
                  <a:pt x="8573" y="6698"/>
                </a:lnTo>
                <a:lnTo>
                  <a:pt x="8235" y="6729"/>
                </a:lnTo>
                <a:lnTo>
                  <a:pt x="7928" y="6698"/>
                </a:lnTo>
                <a:lnTo>
                  <a:pt x="7621" y="6668"/>
                </a:lnTo>
                <a:lnTo>
                  <a:pt x="7313" y="6575"/>
                </a:lnTo>
                <a:lnTo>
                  <a:pt x="7037" y="6483"/>
                </a:lnTo>
                <a:lnTo>
                  <a:pt x="6760" y="6360"/>
                </a:lnTo>
                <a:lnTo>
                  <a:pt x="6515" y="6176"/>
                </a:lnTo>
                <a:lnTo>
                  <a:pt x="6269" y="6022"/>
                </a:lnTo>
                <a:lnTo>
                  <a:pt x="6054" y="5807"/>
                </a:lnTo>
                <a:lnTo>
                  <a:pt x="5839" y="5592"/>
                </a:lnTo>
                <a:lnTo>
                  <a:pt x="5654" y="5346"/>
                </a:lnTo>
                <a:lnTo>
                  <a:pt x="5501" y="5100"/>
                </a:lnTo>
                <a:lnTo>
                  <a:pt x="5378" y="4824"/>
                </a:lnTo>
                <a:lnTo>
                  <a:pt x="5255" y="4517"/>
                </a:lnTo>
                <a:lnTo>
                  <a:pt x="5193" y="4240"/>
                </a:lnTo>
                <a:lnTo>
                  <a:pt x="5132" y="3933"/>
                </a:lnTo>
                <a:lnTo>
                  <a:pt x="5132" y="3595"/>
                </a:lnTo>
                <a:lnTo>
                  <a:pt x="5132" y="3288"/>
                </a:lnTo>
                <a:lnTo>
                  <a:pt x="5193" y="2980"/>
                </a:lnTo>
                <a:lnTo>
                  <a:pt x="5255" y="2673"/>
                </a:lnTo>
                <a:lnTo>
                  <a:pt x="5378" y="2397"/>
                </a:lnTo>
                <a:lnTo>
                  <a:pt x="5501" y="2120"/>
                </a:lnTo>
                <a:lnTo>
                  <a:pt x="5654" y="1874"/>
                </a:lnTo>
                <a:lnTo>
                  <a:pt x="5839" y="1628"/>
                </a:lnTo>
                <a:lnTo>
                  <a:pt x="6054" y="1383"/>
                </a:lnTo>
                <a:lnTo>
                  <a:pt x="6269" y="1198"/>
                </a:lnTo>
                <a:lnTo>
                  <a:pt x="6515" y="1014"/>
                </a:lnTo>
                <a:lnTo>
                  <a:pt x="6760" y="860"/>
                </a:lnTo>
                <a:lnTo>
                  <a:pt x="7037" y="737"/>
                </a:lnTo>
                <a:lnTo>
                  <a:pt x="7313" y="615"/>
                </a:lnTo>
                <a:lnTo>
                  <a:pt x="7621" y="553"/>
                </a:lnTo>
                <a:lnTo>
                  <a:pt x="7928" y="492"/>
                </a:lnTo>
                <a:close/>
                <a:moveTo>
                  <a:pt x="7897" y="0"/>
                </a:moveTo>
                <a:lnTo>
                  <a:pt x="7559" y="61"/>
                </a:lnTo>
                <a:lnTo>
                  <a:pt x="7221" y="154"/>
                </a:lnTo>
                <a:lnTo>
                  <a:pt x="6883" y="246"/>
                </a:lnTo>
                <a:lnTo>
                  <a:pt x="6576" y="399"/>
                </a:lnTo>
                <a:lnTo>
                  <a:pt x="6300" y="553"/>
                </a:lnTo>
                <a:lnTo>
                  <a:pt x="6023" y="737"/>
                </a:lnTo>
                <a:lnTo>
                  <a:pt x="5777" y="983"/>
                </a:lnTo>
                <a:lnTo>
                  <a:pt x="5531" y="1198"/>
                </a:lnTo>
                <a:lnTo>
                  <a:pt x="5347" y="1475"/>
                </a:lnTo>
                <a:lnTo>
                  <a:pt x="5163" y="1751"/>
                </a:lnTo>
                <a:lnTo>
                  <a:pt x="4978" y="2028"/>
                </a:lnTo>
                <a:lnTo>
                  <a:pt x="4855" y="2335"/>
                </a:lnTo>
                <a:lnTo>
                  <a:pt x="4763" y="2673"/>
                </a:lnTo>
                <a:lnTo>
                  <a:pt x="4671" y="3011"/>
                </a:lnTo>
                <a:lnTo>
                  <a:pt x="4640" y="3349"/>
                </a:lnTo>
                <a:lnTo>
                  <a:pt x="1" y="3349"/>
                </a:lnTo>
                <a:lnTo>
                  <a:pt x="1" y="3841"/>
                </a:lnTo>
                <a:lnTo>
                  <a:pt x="4640" y="3841"/>
                </a:lnTo>
                <a:lnTo>
                  <a:pt x="4671" y="4209"/>
                </a:lnTo>
                <a:lnTo>
                  <a:pt x="4763" y="4547"/>
                </a:lnTo>
                <a:lnTo>
                  <a:pt x="4855" y="4855"/>
                </a:lnTo>
                <a:lnTo>
                  <a:pt x="4978" y="5162"/>
                </a:lnTo>
                <a:lnTo>
                  <a:pt x="5163" y="5469"/>
                </a:lnTo>
                <a:lnTo>
                  <a:pt x="5347" y="5746"/>
                </a:lnTo>
                <a:lnTo>
                  <a:pt x="5531" y="5992"/>
                </a:lnTo>
                <a:lnTo>
                  <a:pt x="5777" y="6237"/>
                </a:lnTo>
                <a:lnTo>
                  <a:pt x="6023" y="6452"/>
                </a:lnTo>
                <a:lnTo>
                  <a:pt x="6300" y="6637"/>
                </a:lnTo>
                <a:lnTo>
                  <a:pt x="6576" y="6821"/>
                </a:lnTo>
                <a:lnTo>
                  <a:pt x="6883" y="6944"/>
                </a:lnTo>
                <a:lnTo>
                  <a:pt x="7221" y="7067"/>
                </a:lnTo>
                <a:lnTo>
                  <a:pt x="7559" y="7159"/>
                </a:lnTo>
                <a:lnTo>
                  <a:pt x="7897" y="7190"/>
                </a:lnTo>
                <a:lnTo>
                  <a:pt x="8235" y="7221"/>
                </a:lnTo>
                <a:lnTo>
                  <a:pt x="8604" y="7190"/>
                </a:lnTo>
                <a:lnTo>
                  <a:pt x="8973" y="7159"/>
                </a:lnTo>
                <a:lnTo>
                  <a:pt x="9311" y="7067"/>
                </a:lnTo>
                <a:lnTo>
                  <a:pt x="9649" y="6944"/>
                </a:lnTo>
                <a:lnTo>
                  <a:pt x="9956" y="6790"/>
                </a:lnTo>
                <a:lnTo>
                  <a:pt x="10263" y="6606"/>
                </a:lnTo>
                <a:lnTo>
                  <a:pt x="10540" y="6391"/>
                </a:lnTo>
                <a:lnTo>
                  <a:pt x="10816" y="6145"/>
                </a:lnTo>
                <a:lnTo>
                  <a:pt x="11031" y="5899"/>
                </a:lnTo>
                <a:lnTo>
                  <a:pt x="11246" y="5623"/>
                </a:lnTo>
                <a:lnTo>
                  <a:pt x="11431" y="5316"/>
                </a:lnTo>
                <a:lnTo>
                  <a:pt x="11584" y="5008"/>
                </a:lnTo>
                <a:lnTo>
                  <a:pt x="11707" y="4670"/>
                </a:lnTo>
                <a:lnTo>
                  <a:pt x="11799" y="4332"/>
                </a:lnTo>
                <a:lnTo>
                  <a:pt x="11830" y="3964"/>
                </a:lnTo>
                <a:lnTo>
                  <a:pt x="11861" y="3595"/>
                </a:lnTo>
                <a:lnTo>
                  <a:pt x="11830" y="3226"/>
                </a:lnTo>
                <a:lnTo>
                  <a:pt x="11799" y="2888"/>
                </a:lnTo>
                <a:lnTo>
                  <a:pt x="11707" y="2520"/>
                </a:lnTo>
                <a:lnTo>
                  <a:pt x="11584" y="2212"/>
                </a:lnTo>
                <a:lnTo>
                  <a:pt x="11431" y="1874"/>
                </a:lnTo>
                <a:lnTo>
                  <a:pt x="11246" y="1598"/>
                </a:lnTo>
                <a:lnTo>
                  <a:pt x="11031" y="1290"/>
                </a:lnTo>
                <a:lnTo>
                  <a:pt x="10816" y="1045"/>
                </a:lnTo>
                <a:lnTo>
                  <a:pt x="10540" y="830"/>
                </a:lnTo>
                <a:lnTo>
                  <a:pt x="10263" y="615"/>
                </a:lnTo>
                <a:lnTo>
                  <a:pt x="9956" y="430"/>
                </a:lnTo>
                <a:lnTo>
                  <a:pt x="9649" y="277"/>
                </a:lnTo>
                <a:lnTo>
                  <a:pt x="9311" y="154"/>
                </a:lnTo>
                <a:lnTo>
                  <a:pt x="8973" y="61"/>
                </a:lnTo>
                <a:lnTo>
                  <a:pt x="86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4"/>
          <p:cNvSpPr/>
          <p:nvPr/>
        </p:nvSpPr>
        <p:spPr>
          <a:xfrm>
            <a:off x="3555164" y="1292425"/>
            <a:ext cx="781161" cy="1406107"/>
          </a:xfrm>
          <a:custGeom>
            <a:avLst/>
            <a:gdLst/>
            <a:ahLst/>
            <a:cxnLst/>
            <a:rect l="l" t="t" r="r" b="b"/>
            <a:pathLst>
              <a:path w="8911" h="16040" extrusionOk="0">
                <a:moveTo>
                  <a:pt x="3595" y="492"/>
                </a:moveTo>
                <a:lnTo>
                  <a:pt x="3933" y="523"/>
                </a:lnTo>
                <a:lnTo>
                  <a:pt x="4240" y="553"/>
                </a:lnTo>
                <a:lnTo>
                  <a:pt x="4517" y="646"/>
                </a:lnTo>
                <a:lnTo>
                  <a:pt x="4824" y="738"/>
                </a:lnTo>
                <a:lnTo>
                  <a:pt x="5101" y="891"/>
                </a:lnTo>
                <a:lnTo>
                  <a:pt x="5346" y="1045"/>
                </a:lnTo>
                <a:lnTo>
                  <a:pt x="5592" y="1229"/>
                </a:lnTo>
                <a:lnTo>
                  <a:pt x="5807" y="1414"/>
                </a:lnTo>
                <a:lnTo>
                  <a:pt x="6022" y="1629"/>
                </a:lnTo>
                <a:lnTo>
                  <a:pt x="6207" y="1875"/>
                </a:lnTo>
                <a:lnTo>
                  <a:pt x="6360" y="2120"/>
                </a:lnTo>
                <a:lnTo>
                  <a:pt x="6483" y="2397"/>
                </a:lnTo>
                <a:lnTo>
                  <a:pt x="6575" y="2704"/>
                </a:lnTo>
                <a:lnTo>
                  <a:pt x="6668" y="2981"/>
                </a:lnTo>
                <a:lnTo>
                  <a:pt x="6698" y="3319"/>
                </a:lnTo>
                <a:lnTo>
                  <a:pt x="6729" y="3626"/>
                </a:lnTo>
                <a:lnTo>
                  <a:pt x="6698" y="3933"/>
                </a:lnTo>
                <a:lnTo>
                  <a:pt x="6668" y="4210"/>
                </a:lnTo>
                <a:lnTo>
                  <a:pt x="6606" y="4517"/>
                </a:lnTo>
                <a:lnTo>
                  <a:pt x="6514" y="4794"/>
                </a:lnTo>
                <a:lnTo>
                  <a:pt x="6391" y="5039"/>
                </a:lnTo>
                <a:lnTo>
                  <a:pt x="6238" y="5285"/>
                </a:lnTo>
                <a:lnTo>
                  <a:pt x="6084" y="5531"/>
                </a:lnTo>
                <a:lnTo>
                  <a:pt x="5900" y="5746"/>
                </a:lnTo>
                <a:lnTo>
                  <a:pt x="5684" y="5961"/>
                </a:lnTo>
                <a:lnTo>
                  <a:pt x="5469" y="6115"/>
                </a:lnTo>
                <a:lnTo>
                  <a:pt x="5224" y="6299"/>
                </a:lnTo>
                <a:lnTo>
                  <a:pt x="4978" y="6422"/>
                </a:lnTo>
                <a:lnTo>
                  <a:pt x="4701" y="6545"/>
                </a:lnTo>
                <a:lnTo>
                  <a:pt x="4425" y="6637"/>
                </a:lnTo>
                <a:lnTo>
                  <a:pt x="4148" y="6699"/>
                </a:lnTo>
                <a:lnTo>
                  <a:pt x="3841" y="6729"/>
                </a:lnTo>
                <a:lnTo>
                  <a:pt x="3841" y="5715"/>
                </a:lnTo>
                <a:lnTo>
                  <a:pt x="3995" y="5715"/>
                </a:lnTo>
                <a:lnTo>
                  <a:pt x="4117" y="5685"/>
                </a:lnTo>
                <a:lnTo>
                  <a:pt x="4210" y="5685"/>
                </a:lnTo>
                <a:lnTo>
                  <a:pt x="4302" y="5623"/>
                </a:lnTo>
                <a:lnTo>
                  <a:pt x="4363" y="5562"/>
                </a:lnTo>
                <a:lnTo>
                  <a:pt x="4425" y="5500"/>
                </a:lnTo>
                <a:lnTo>
                  <a:pt x="4486" y="5408"/>
                </a:lnTo>
                <a:lnTo>
                  <a:pt x="4486" y="5316"/>
                </a:lnTo>
                <a:lnTo>
                  <a:pt x="4517" y="5193"/>
                </a:lnTo>
                <a:lnTo>
                  <a:pt x="4517" y="4517"/>
                </a:lnTo>
                <a:lnTo>
                  <a:pt x="4701" y="4456"/>
                </a:lnTo>
                <a:lnTo>
                  <a:pt x="4886" y="4363"/>
                </a:lnTo>
                <a:lnTo>
                  <a:pt x="5039" y="4240"/>
                </a:lnTo>
                <a:lnTo>
                  <a:pt x="5162" y="4087"/>
                </a:lnTo>
                <a:lnTo>
                  <a:pt x="5254" y="3933"/>
                </a:lnTo>
                <a:lnTo>
                  <a:pt x="5346" y="3749"/>
                </a:lnTo>
                <a:lnTo>
                  <a:pt x="5408" y="3565"/>
                </a:lnTo>
                <a:lnTo>
                  <a:pt x="5408" y="3349"/>
                </a:lnTo>
                <a:lnTo>
                  <a:pt x="5408" y="2581"/>
                </a:lnTo>
                <a:lnTo>
                  <a:pt x="5377" y="2458"/>
                </a:lnTo>
                <a:lnTo>
                  <a:pt x="5316" y="2335"/>
                </a:lnTo>
                <a:lnTo>
                  <a:pt x="5193" y="2243"/>
                </a:lnTo>
                <a:lnTo>
                  <a:pt x="5039" y="2213"/>
                </a:lnTo>
                <a:lnTo>
                  <a:pt x="4670" y="2213"/>
                </a:lnTo>
                <a:lnTo>
                  <a:pt x="4670" y="1076"/>
                </a:lnTo>
                <a:lnTo>
                  <a:pt x="4640" y="984"/>
                </a:lnTo>
                <a:lnTo>
                  <a:pt x="4578" y="891"/>
                </a:lnTo>
                <a:lnTo>
                  <a:pt x="4486" y="830"/>
                </a:lnTo>
                <a:lnTo>
                  <a:pt x="4302" y="830"/>
                </a:lnTo>
                <a:lnTo>
                  <a:pt x="4210" y="891"/>
                </a:lnTo>
                <a:lnTo>
                  <a:pt x="4148" y="984"/>
                </a:lnTo>
                <a:lnTo>
                  <a:pt x="4117" y="1076"/>
                </a:lnTo>
                <a:lnTo>
                  <a:pt x="4117" y="2213"/>
                </a:lnTo>
                <a:lnTo>
                  <a:pt x="3073" y="2213"/>
                </a:lnTo>
                <a:lnTo>
                  <a:pt x="3073" y="1076"/>
                </a:lnTo>
                <a:lnTo>
                  <a:pt x="3073" y="984"/>
                </a:lnTo>
                <a:lnTo>
                  <a:pt x="3011" y="891"/>
                </a:lnTo>
                <a:lnTo>
                  <a:pt x="2919" y="830"/>
                </a:lnTo>
                <a:lnTo>
                  <a:pt x="2704" y="830"/>
                </a:lnTo>
                <a:lnTo>
                  <a:pt x="2643" y="891"/>
                </a:lnTo>
                <a:lnTo>
                  <a:pt x="2581" y="984"/>
                </a:lnTo>
                <a:lnTo>
                  <a:pt x="2550" y="1076"/>
                </a:lnTo>
                <a:lnTo>
                  <a:pt x="2550" y="2213"/>
                </a:lnTo>
                <a:lnTo>
                  <a:pt x="2182" y="2213"/>
                </a:lnTo>
                <a:lnTo>
                  <a:pt x="2028" y="2243"/>
                </a:lnTo>
                <a:lnTo>
                  <a:pt x="1905" y="2335"/>
                </a:lnTo>
                <a:lnTo>
                  <a:pt x="1813" y="2458"/>
                </a:lnTo>
                <a:lnTo>
                  <a:pt x="1782" y="2581"/>
                </a:lnTo>
                <a:lnTo>
                  <a:pt x="1782" y="3349"/>
                </a:lnTo>
                <a:lnTo>
                  <a:pt x="1813" y="3565"/>
                </a:lnTo>
                <a:lnTo>
                  <a:pt x="1874" y="3749"/>
                </a:lnTo>
                <a:lnTo>
                  <a:pt x="1936" y="3933"/>
                </a:lnTo>
                <a:lnTo>
                  <a:pt x="2059" y="4087"/>
                </a:lnTo>
                <a:lnTo>
                  <a:pt x="2182" y="4240"/>
                </a:lnTo>
                <a:lnTo>
                  <a:pt x="2335" y="4363"/>
                </a:lnTo>
                <a:lnTo>
                  <a:pt x="2520" y="4456"/>
                </a:lnTo>
                <a:lnTo>
                  <a:pt x="2704" y="4517"/>
                </a:lnTo>
                <a:lnTo>
                  <a:pt x="2704" y="5193"/>
                </a:lnTo>
                <a:lnTo>
                  <a:pt x="2704" y="5316"/>
                </a:lnTo>
                <a:lnTo>
                  <a:pt x="2735" y="5408"/>
                </a:lnTo>
                <a:lnTo>
                  <a:pt x="2796" y="5500"/>
                </a:lnTo>
                <a:lnTo>
                  <a:pt x="2858" y="5562"/>
                </a:lnTo>
                <a:lnTo>
                  <a:pt x="2919" y="5623"/>
                </a:lnTo>
                <a:lnTo>
                  <a:pt x="3011" y="5685"/>
                </a:lnTo>
                <a:lnTo>
                  <a:pt x="3103" y="5685"/>
                </a:lnTo>
                <a:lnTo>
                  <a:pt x="3196" y="5715"/>
                </a:lnTo>
                <a:lnTo>
                  <a:pt x="3380" y="5715"/>
                </a:lnTo>
                <a:lnTo>
                  <a:pt x="3380" y="6729"/>
                </a:lnTo>
                <a:lnTo>
                  <a:pt x="3073" y="6699"/>
                </a:lnTo>
                <a:lnTo>
                  <a:pt x="2796" y="6637"/>
                </a:lnTo>
                <a:lnTo>
                  <a:pt x="2489" y="6545"/>
                </a:lnTo>
                <a:lnTo>
                  <a:pt x="2243" y="6422"/>
                </a:lnTo>
                <a:lnTo>
                  <a:pt x="1997" y="6299"/>
                </a:lnTo>
                <a:lnTo>
                  <a:pt x="1752" y="6115"/>
                </a:lnTo>
                <a:lnTo>
                  <a:pt x="1536" y="5961"/>
                </a:lnTo>
                <a:lnTo>
                  <a:pt x="1321" y="5746"/>
                </a:lnTo>
                <a:lnTo>
                  <a:pt x="1137" y="5531"/>
                </a:lnTo>
                <a:lnTo>
                  <a:pt x="983" y="5285"/>
                </a:lnTo>
                <a:lnTo>
                  <a:pt x="830" y="5039"/>
                </a:lnTo>
                <a:lnTo>
                  <a:pt x="707" y="4794"/>
                </a:lnTo>
                <a:lnTo>
                  <a:pt x="615" y="4517"/>
                </a:lnTo>
                <a:lnTo>
                  <a:pt x="553" y="4210"/>
                </a:lnTo>
                <a:lnTo>
                  <a:pt x="492" y="3933"/>
                </a:lnTo>
                <a:lnTo>
                  <a:pt x="492" y="3626"/>
                </a:lnTo>
                <a:lnTo>
                  <a:pt x="492" y="3319"/>
                </a:lnTo>
                <a:lnTo>
                  <a:pt x="553" y="2981"/>
                </a:lnTo>
                <a:lnTo>
                  <a:pt x="615" y="2704"/>
                </a:lnTo>
                <a:lnTo>
                  <a:pt x="738" y="2397"/>
                </a:lnTo>
                <a:lnTo>
                  <a:pt x="860" y="2120"/>
                </a:lnTo>
                <a:lnTo>
                  <a:pt x="1014" y="1875"/>
                </a:lnTo>
                <a:lnTo>
                  <a:pt x="1198" y="1629"/>
                </a:lnTo>
                <a:lnTo>
                  <a:pt x="1414" y="1414"/>
                </a:lnTo>
                <a:lnTo>
                  <a:pt x="1629" y="1229"/>
                </a:lnTo>
                <a:lnTo>
                  <a:pt x="1874" y="1045"/>
                </a:lnTo>
                <a:lnTo>
                  <a:pt x="2120" y="891"/>
                </a:lnTo>
                <a:lnTo>
                  <a:pt x="2397" y="738"/>
                </a:lnTo>
                <a:lnTo>
                  <a:pt x="2673" y="646"/>
                </a:lnTo>
                <a:lnTo>
                  <a:pt x="2981" y="553"/>
                </a:lnTo>
                <a:lnTo>
                  <a:pt x="3288" y="523"/>
                </a:lnTo>
                <a:lnTo>
                  <a:pt x="3595" y="492"/>
                </a:lnTo>
                <a:close/>
                <a:moveTo>
                  <a:pt x="3595" y="0"/>
                </a:moveTo>
                <a:lnTo>
                  <a:pt x="3226" y="31"/>
                </a:lnTo>
                <a:lnTo>
                  <a:pt x="2888" y="92"/>
                </a:lnTo>
                <a:lnTo>
                  <a:pt x="2520" y="185"/>
                </a:lnTo>
                <a:lnTo>
                  <a:pt x="2212" y="277"/>
                </a:lnTo>
                <a:lnTo>
                  <a:pt x="1874" y="430"/>
                </a:lnTo>
                <a:lnTo>
                  <a:pt x="1598" y="615"/>
                </a:lnTo>
                <a:lnTo>
                  <a:pt x="1321" y="830"/>
                </a:lnTo>
                <a:lnTo>
                  <a:pt x="1045" y="1076"/>
                </a:lnTo>
                <a:lnTo>
                  <a:pt x="830" y="1322"/>
                </a:lnTo>
                <a:lnTo>
                  <a:pt x="615" y="1598"/>
                </a:lnTo>
                <a:lnTo>
                  <a:pt x="430" y="1905"/>
                </a:lnTo>
                <a:lnTo>
                  <a:pt x="277" y="2213"/>
                </a:lnTo>
                <a:lnTo>
                  <a:pt x="154" y="2551"/>
                </a:lnTo>
                <a:lnTo>
                  <a:pt x="62" y="2889"/>
                </a:lnTo>
                <a:lnTo>
                  <a:pt x="0" y="3257"/>
                </a:lnTo>
                <a:lnTo>
                  <a:pt x="0" y="3626"/>
                </a:lnTo>
                <a:lnTo>
                  <a:pt x="0" y="3995"/>
                </a:lnTo>
                <a:lnTo>
                  <a:pt x="62" y="4363"/>
                </a:lnTo>
                <a:lnTo>
                  <a:pt x="154" y="4701"/>
                </a:lnTo>
                <a:lnTo>
                  <a:pt x="277" y="5039"/>
                </a:lnTo>
                <a:lnTo>
                  <a:pt x="430" y="5347"/>
                </a:lnTo>
                <a:lnTo>
                  <a:pt x="615" y="5654"/>
                </a:lnTo>
                <a:lnTo>
                  <a:pt x="830" y="5930"/>
                </a:lnTo>
                <a:lnTo>
                  <a:pt x="1045" y="6176"/>
                </a:lnTo>
                <a:lnTo>
                  <a:pt x="1321" y="6422"/>
                </a:lnTo>
                <a:lnTo>
                  <a:pt x="1598" y="6606"/>
                </a:lnTo>
                <a:lnTo>
                  <a:pt x="1874" y="6791"/>
                </a:lnTo>
                <a:lnTo>
                  <a:pt x="2212" y="6944"/>
                </a:lnTo>
                <a:lnTo>
                  <a:pt x="2520" y="7067"/>
                </a:lnTo>
                <a:lnTo>
                  <a:pt x="2888" y="7159"/>
                </a:lnTo>
                <a:lnTo>
                  <a:pt x="3226" y="7221"/>
                </a:lnTo>
                <a:lnTo>
                  <a:pt x="3595" y="7252"/>
                </a:lnTo>
                <a:lnTo>
                  <a:pt x="3964" y="7221"/>
                </a:lnTo>
                <a:lnTo>
                  <a:pt x="4333" y="7159"/>
                </a:lnTo>
                <a:lnTo>
                  <a:pt x="4670" y="7067"/>
                </a:lnTo>
                <a:lnTo>
                  <a:pt x="5008" y="6944"/>
                </a:lnTo>
                <a:lnTo>
                  <a:pt x="5316" y="6821"/>
                </a:lnTo>
                <a:lnTo>
                  <a:pt x="5592" y="6637"/>
                </a:lnTo>
                <a:lnTo>
                  <a:pt x="5869" y="6422"/>
                </a:lnTo>
                <a:lnTo>
                  <a:pt x="6145" y="6207"/>
                </a:lnTo>
                <a:lnTo>
                  <a:pt x="6360" y="5930"/>
                </a:lnTo>
                <a:lnTo>
                  <a:pt x="6575" y="5685"/>
                </a:lnTo>
                <a:lnTo>
                  <a:pt x="6760" y="5377"/>
                </a:lnTo>
                <a:lnTo>
                  <a:pt x="6913" y="5070"/>
                </a:lnTo>
                <a:lnTo>
                  <a:pt x="7036" y="4732"/>
                </a:lnTo>
                <a:lnTo>
                  <a:pt x="7129" y="4394"/>
                </a:lnTo>
                <a:lnTo>
                  <a:pt x="7190" y="4056"/>
                </a:lnTo>
                <a:lnTo>
                  <a:pt x="7221" y="3687"/>
                </a:lnTo>
                <a:lnTo>
                  <a:pt x="7958" y="3687"/>
                </a:lnTo>
                <a:lnTo>
                  <a:pt x="8142" y="3718"/>
                </a:lnTo>
                <a:lnTo>
                  <a:pt x="8265" y="3810"/>
                </a:lnTo>
                <a:lnTo>
                  <a:pt x="8358" y="3964"/>
                </a:lnTo>
                <a:lnTo>
                  <a:pt x="8419" y="4118"/>
                </a:lnTo>
                <a:lnTo>
                  <a:pt x="8419" y="16039"/>
                </a:lnTo>
                <a:lnTo>
                  <a:pt x="8911" y="16039"/>
                </a:lnTo>
                <a:lnTo>
                  <a:pt x="8911" y="4118"/>
                </a:lnTo>
                <a:lnTo>
                  <a:pt x="8880" y="3933"/>
                </a:lnTo>
                <a:lnTo>
                  <a:pt x="8818" y="3780"/>
                </a:lnTo>
                <a:lnTo>
                  <a:pt x="8726" y="3595"/>
                </a:lnTo>
                <a:lnTo>
                  <a:pt x="8634" y="3472"/>
                </a:lnTo>
                <a:lnTo>
                  <a:pt x="8480" y="3349"/>
                </a:lnTo>
                <a:lnTo>
                  <a:pt x="8327" y="3257"/>
                </a:lnTo>
                <a:lnTo>
                  <a:pt x="8142" y="3227"/>
                </a:lnTo>
                <a:lnTo>
                  <a:pt x="7958" y="3196"/>
                </a:lnTo>
                <a:lnTo>
                  <a:pt x="7190" y="3196"/>
                </a:lnTo>
                <a:lnTo>
                  <a:pt x="7129" y="2858"/>
                </a:lnTo>
                <a:lnTo>
                  <a:pt x="7067" y="2551"/>
                </a:lnTo>
                <a:lnTo>
                  <a:pt x="6944" y="2243"/>
                </a:lnTo>
                <a:lnTo>
                  <a:pt x="6791" y="1936"/>
                </a:lnTo>
                <a:lnTo>
                  <a:pt x="6637" y="1660"/>
                </a:lnTo>
                <a:lnTo>
                  <a:pt x="6453" y="1383"/>
                </a:lnTo>
                <a:lnTo>
                  <a:pt x="6238" y="1168"/>
                </a:lnTo>
                <a:lnTo>
                  <a:pt x="6022" y="922"/>
                </a:lnTo>
                <a:lnTo>
                  <a:pt x="5777" y="738"/>
                </a:lnTo>
                <a:lnTo>
                  <a:pt x="5500" y="553"/>
                </a:lnTo>
                <a:lnTo>
                  <a:pt x="5224" y="400"/>
                </a:lnTo>
                <a:lnTo>
                  <a:pt x="4916" y="246"/>
                </a:lnTo>
                <a:lnTo>
                  <a:pt x="4609" y="154"/>
                </a:lnTo>
                <a:lnTo>
                  <a:pt x="4271" y="62"/>
                </a:lnTo>
                <a:lnTo>
                  <a:pt x="3933" y="31"/>
                </a:lnTo>
                <a:lnTo>
                  <a:pt x="3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4"/>
          <p:cNvSpPr/>
          <p:nvPr/>
        </p:nvSpPr>
        <p:spPr>
          <a:xfrm>
            <a:off x="5039259" y="1378595"/>
            <a:ext cx="466014" cy="463384"/>
          </a:xfrm>
          <a:custGeom>
            <a:avLst/>
            <a:gdLst/>
            <a:ahLst/>
            <a:cxnLst/>
            <a:rect l="l" t="t" r="r" b="b"/>
            <a:pathLst>
              <a:path w="5316" h="5286" extrusionOk="0">
                <a:moveTo>
                  <a:pt x="2888" y="277"/>
                </a:moveTo>
                <a:lnTo>
                  <a:pt x="3134" y="308"/>
                </a:lnTo>
                <a:lnTo>
                  <a:pt x="3349" y="369"/>
                </a:lnTo>
                <a:lnTo>
                  <a:pt x="3564" y="461"/>
                </a:lnTo>
                <a:lnTo>
                  <a:pt x="3779" y="554"/>
                </a:lnTo>
                <a:lnTo>
                  <a:pt x="3994" y="677"/>
                </a:lnTo>
                <a:lnTo>
                  <a:pt x="4148" y="799"/>
                </a:lnTo>
                <a:lnTo>
                  <a:pt x="4332" y="953"/>
                </a:lnTo>
                <a:lnTo>
                  <a:pt x="4486" y="1137"/>
                </a:lnTo>
                <a:lnTo>
                  <a:pt x="4609" y="1322"/>
                </a:lnTo>
                <a:lnTo>
                  <a:pt x="4732" y="1506"/>
                </a:lnTo>
                <a:lnTo>
                  <a:pt x="4824" y="1721"/>
                </a:lnTo>
                <a:lnTo>
                  <a:pt x="4916" y="1936"/>
                </a:lnTo>
                <a:lnTo>
                  <a:pt x="4978" y="2151"/>
                </a:lnTo>
                <a:lnTo>
                  <a:pt x="5008" y="2397"/>
                </a:lnTo>
                <a:lnTo>
                  <a:pt x="5039" y="2643"/>
                </a:lnTo>
                <a:lnTo>
                  <a:pt x="5008" y="2889"/>
                </a:lnTo>
                <a:lnTo>
                  <a:pt x="4978" y="3104"/>
                </a:lnTo>
                <a:lnTo>
                  <a:pt x="4916" y="3350"/>
                </a:lnTo>
                <a:lnTo>
                  <a:pt x="4824" y="3565"/>
                </a:lnTo>
                <a:lnTo>
                  <a:pt x="4732" y="3780"/>
                </a:lnTo>
                <a:lnTo>
                  <a:pt x="4609" y="3964"/>
                </a:lnTo>
                <a:lnTo>
                  <a:pt x="4486" y="4149"/>
                </a:lnTo>
                <a:lnTo>
                  <a:pt x="4332" y="4302"/>
                </a:lnTo>
                <a:lnTo>
                  <a:pt x="4148" y="4456"/>
                </a:lnTo>
                <a:lnTo>
                  <a:pt x="3994" y="4609"/>
                </a:lnTo>
                <a:lnTo>
                  <a:pt x="3779" y="4732"/>
                </a:lnTo>
                <a:lnTo>
                  <a:pt x="3564" y="4824"/>
                </a:lnTo>
                <a:lnTo>
                  <a:pt x="3349" y="4886"/>
                </a:lnTo>
                <a:lnTo>
                  <a:pt x="3134" y="4947"/>
                </a:lnTo>
                <a:lnTo>
                  <a:pt x="2888" y="5009"/>
                </a:lnTo>
                <a:lnTo>
                  <a:pt x="2427" y="5009"/>
                </a:lnTo>
                <a:lnTo>
                  <a:pt x="2182" y="4947"/>
                </a:lnTo>
                <a:lnTo>
                  <a:pt x="1967" y="4886"/>
                </a:lnTo>
                <a:lnTo>
                  <a:pt x="1721" y="4824"/>
                </a:lnTo>
                <a:lnTo>
                  <a:pt x="1536" y="4732"/>
                </a:lnTo>
                <a:lnTo>
                  <a:pt x="1321" y="4609"/>
                </a:lnTo>
                <a:lnTo>
                  <a:pt x="1137" y="4456"/>
                </a:lnTo>
                <a:lnTo>
                  <a:pt x="983" y="4302"/>
                </a:lnTo>
                <a:lnTo>
                  <a:pt x="830" y="4149"/>
                </a:lnTo>
                <a:lnTo>
                  <a:pt x="707" y="3964"/>
                </a:lnTo>
                <a:lnTo>
                  <a:pt x="584" y="3780"/>
                </a:lnTo>
                <a:lnTo>
                  <a:pt x="461" y="3565"/>
                </a:lnTo>
                <a:lnTo>
                  <a:pt x="399" y="3350"/>
                </a:lnTo>
                <a:lnTo>
                  <a:pt x="338" y="3104"/>
                </a:lnTo>
                <a:lnTo>
                  <a:pt x="307" y="2889"/>
                </a:lnTo>
                <a:lnTo>
                  <a:pt x="277" y="2643"/>
                </a:lnTo>
                <a:lnTo>
                  <a:pt x="307" y="2397"/>
                </a:lnTo>
                <a:lnTo>
                  <a:pt x="338" y="2151"/>
                </a:lnTo>
                <a:lnTo>
                  <a:pt x="399" y="1936"/>
                </a:lnTo>
                <a:lnTo>
                  <a:pt x="461" y="1721"/>
                </a:lnTo>
                <a:lnTo>
                  <a:pt x="584" y="1506"/>
                </a:lnTo>
                <a:lnTo>
                  <a:pt x="707" y="1322"/>
                </a:lnTo>
                <a:lnTo>
                  <a:pt x="830" y="1137"/>
                </a:lnTo>
                <a:lnTo>
                  <a:pt x="983" y="953"/>
                </a:lnTo>
                <a:lnTo>
                  <a:pt x="1137" y="799"/>
                </a:lnTo>
                <a:lnTo>
                  <a:pt x="1321" y="677"/>
                </a:lnTo>
                <a:lnTo>
                  <a:pt x="1536" y="554"/>
                </a:lnTo>
                <a:lnTo>
                  <a:pt x="1721" y="461"/>
                </a:lnTo>
                <a:lnTo>
                  <a:pt x="1967" y="369"/>
                </a:lnTo>
                <a:lnTo>
                  <a:pt x="2182" y="308"/>
                </a:lnTo>
                <a:lnTo>
                  <a:pt x="2427" y="277"/>
                </a:lnTo>
                <a:close/>
                <a:moveTo>
                  <a:pt x="2397" y="1"/>
                </a:moveTo>
                <a:lnTo>
                  <a:pt x="2120" y="31"/>
                </a:lnTo>
                <a:lnTo>
                  <a:pt x="1874" y="123"/>
                </a:lnTo>
                <a:lnTo>
                  <a:pt x="1629" y="185"/>
                </a:lnTo>
                <a:lnTo>
                  <a:pt x="1383" y="308"/>
                </a:lnTo>
                <a:lnTo>
                  <a:pt x="1168" y="431"/>
                </a:lnTo>
                <a:lnTo>
                  <a:pt x="983" y="584"/>
                </a:lnTo>
                <a:lnTo>
                  <a:pt x="799" y="769"/>
                </a:lnTo>
                <a:lnTo>
                  <a:pt x="615" y="953"/>
                </a:lnTo>
                <a:lnTo>
                  <a:pt x="461" y="1168"/>
                </a:lnTo>
                <a:lnTo>
                  <a:pt x="338" y="1383"/>
                </a:lnTo>
                <a:lnTo>
                  <a:pt x="215" y="1598"/>
                </a:lnTo>
                <a:lnTo>
                  <a:pt x="123" y="1844"/>
                </a:lnTo>
                <a:lnTo>
                  <a:pt x="62" y="2121"/>
                </a:lnTo>
                <a:lnTo>
                  <a:pt x="31" y="2366"/>
                </a:lnTo>
                <a:lnTo>
                  <a:pt x="0" y="2643"/>
                </a:lnTo>
                <a:lnTo>
                  <a:pt x="31" y="2919"/>
                </a:lnTo>
                <a:lnTo>
                  <a:pt x="62" y="3165"/>
                </a:lnTo>
                <a:lnTo>
                  <a:pt x="123" y="3411"/>
                </a:lnTo>
                <a:lnTo>
                  <a:pt x="215" y="3657"/>
                </a:lnTo>
                <a:lnTo>
                  <a:pt x="338" y="3903"/>
                </a:lnTo>
                <a:lnTo>
                  <a:pt x="461" y="4118"/>
                </a:lnTo>
                <a:lnTo>
                  <a:pt x="615" y="4333"/>
                </a:lnTo>
                <a:lnTo>
                  <a:pt x="799" y="4517"/>
                </a:lnTo>
                <a:lnTo>
                  <a:pt x="983" y="4671"/>
                </a:lnTo>
                <a:lnTo>
                  <a:pt x="1168" y="4824"/>
                </a:lnTo>
                <a:lnTo>
                  <a:pt x="1383" y="4978"/>
                </a:lnTo>
                <a:lnTo>
                  <a:pt x="1629" y="5070"/>
                </a:lnTo>
                <a:lnTo>
                  <a:pt x="1874" y="5162"/>
                </a:lnTo>
                <a:lnTo>
                  <a:pt x="2120" y="5224"/>
                </a:lnTo>
                <a:lnTo>
                  <a:pt x="2397" y="5285"/>
                </a:lnTo>
                <a:lnTo>
                  <a:pt x="2919" y="5285"/>
                </a:lnTo>
                <a:lnTo>
                  <a:pt x="3196" y="5224"/>
                </a:lnTo>
                <a:lnTo>
                  <a:pt x="3441" y="5162"/>
                </a:lnTo>
                <a:lnTo>
                  <a:pt x="3687" y="5070"/>
                </a:lnTo>
                <a:lnTo>
                  <a:pt x="3902" y="4978"/>
                </a:lnTo>
                <a:lnTo>
                  <a:pt x="4148" y="4824"/>
                </a:lnTo>
                <a:lnTo>
                  <a:pt x="4332" y="4671"/>
                </a:lnTo>
                <a:lnTo>
                  <a:pt x="4517" y="4517"/>
                </a:lnTo>
                <a:lnTo>
                  <a:pt x="4701" y="4333"/>
                </a:lnTo>
                <a:lnTo>
                  <a:pt x="4855" y="4118"/>
                </a:lnTo>
                <a:lnTo>
                  <a:pt x="4978" y="3903"/>
                </a:lnTo>
                <a:lnTo>
                  <a:pt x="5101" y="3657"/>
                </a:lnTo>
                <a:lnTo>
                  <a:pt x="5193" y="3411"/>
                </a:lnTo>
                <a:lnTo>
                  <a:pt x="5254" y="3165"/>
                </a:lnTo>
                <a:lnTo>
                  <a:pt x="5285" y="2919"/>
                </a:lnTo>
                <a:lnTo>
                  <a:pt x="5316" y="2643"/>
                </a:lnTo>
                <a:lnTo>
                  <a:pt x="5285" y="2366"/>
                </a:lnTo>
                <a:lnTo>
                  <a:pt x="5254" y="2121"/>
                </a:lnTo>
                <a:lnTo>
                  <a:pt x="5193" y="1844"/>
                </a:lnTo>
                <a:lnTo>
                  <a:pt x="5101" y="1598"/>
                </a:lnTo>
                <a:lnTo>
                  <a:pt x="4978" y="1383"/>
                </a:lnTo>
                <a:lnTo>
                  <a:pt x="4855" y="1168"/>
                </a:lnTo>
                <a:lnTo>
                  <a:pt x="4701" y="953"/>
                </a:lnTo>
                <a:lnTo>
                  <a:pt x="4517" y="769"/>
                </a:lnTo>
                <a:lnTo>
                  <a:pt x="4332" y="584"/>
                </a:lnTo>
                <a:lnTo>
                  <a:pt x="4148" y="431"/>
                </a:lnTo>
                <a:lnTo>
                  <a:pt x="3902" y="308"/>
                </a:lnTo>
                <a:lnTo>
                  <a:pt x="3687" y="185"/>
                </a:lnTo>
                <a:lnTo>
                  <a:pt x="3441" y="123"/>
                </a:lnTo>
                <a:lnTo>
                  <a:pt x="3196" y="31"/>
                </a:lnTo>
                <a:lnTo>
                  <a:pt x="29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4"/>
          <p:cNvSpPr/>
          <p:nvPr/>
        </p:nvSpPr>
        <p:spPr>
          <a:xfrm>
            <a:off x="5265511" y="1408224"/>
            <a:ext cx="13500" cy="24370"/>
          </a:xfrm>
          <a:custGeom>
            <a:avLst/>
            <a:gdLst/>
            <a:ahLst/>
            <a:cxnLst/>
            <a:rect l="l" t="t" r="r" b="b"/>
            <a:pathLst>
              <a:path w="154" h="278" extrusionOk="0">
                <a:moveTo>
                  <a:pt x="0" y="1"/>
                </a:moveTo>
                <a:lnTo>
                  <a:pt x="0" y="277"/>
                </a:lnTo>
                <a:lnTo>
                  <a:pt x="154" y="277"/>
                </a:lnTo>
                <a:lnTo>
                  <a:pt x="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4"/>
          <p:cNvSpPr/>
          <p:nvPr/>
        </p:nvSpPr>
        <p:spPr>
          <a:xfrm>
            <a:off x="5195470" y="1416289"/>
            <a:ext cx="21565" cy="29718"/>
          </a:xfrm>
          <a:custGeom>
            <a:avLst/>
            <a:gdLst/>
            <a:ahLst/>
            <a:cxnLst/>
            <a:rect l="l" t="t" r="r" b="b"/>
            <a:pathLst>
              <a:path w="246" h="339" extrusionOk="0">
                <a:moveTo>
                  <a:pt x="154" y="1"/>
                </a:moveTo>
                <a:lnTo>
                  <a:pt x="0" y="62"/>
                </a:lnTo>
                <a:lnTo>
                  <a:pt x="92" y="339"/>
                </a:lnTo>
                <a:lnTo>
                  <a:pt x="246" y="277"/>
                </a:lnTo>
                <a:lnTo>
                  <a:pt x="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4"/>
          <p:cNvSpPr/>
          <p:nvPr/>
        </p:nvSpPr>
        <p:spPr>
          <a:xfrm>
            <a:off x="5136212" y="1451354"/>
            <a:ext cx="27000" cy="27000"/>
          </a:xfrm>
          <a:custGeom>
            <a:avLst/>
            <a:gdLst/>
            <a:ahLst/>
            <a:cxnLst/>
            <a:rect l="l" t="t" r="r" b="b"/>
            <a:pathLst>
              <a:path w="308" h="308" extrusionOk="0">
                <a:moveTo>
                  <a:pt x="123" y="0"/>
                </a:moveTo>
                <a:lnTo>
                  <a:pt x="0" y="92"/>
                </a:lnTo>
                <a:lnTo>
                  <a:pt x="185" y="307"/>
                </a:lnTo>
                <a:lnTo>
                  <a:pt x="307" y="215"/>
                </a:lnTo>
                <a:lnTo>
                  <a:pt x="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4"/>
          <p:cNvSpPr/>
          <p:nvPr/>
        </p:nvSpPr>
        <p:spPr>
          <a:xfrm>
            <a:off x="5093083" y="1502460"/>
            <a:ext cx="29718" cy="24370"/>
          </a:xfrm>
          <a:custGeom>
            <a:avLst/>
            <a:gdLst/>
            <a:ahLst/>
            <a:cxnLst/>
            <a:rect l="l" t="t" r="r" b="b"/>
            <a:pathLst>
              <a:path w="339" h="278" extrusionOk="0">
                <a:moveTo>
                  <a:pt x="62" y="1"/>
                </a:moveTo>
                <a:lnTo>
                  <a:pt x="1" y="124"/>
                </a:lnTo>
                <a:lnTo>
                  <a:pt x="246" y="277"/>
                </a:lnTo>
                <a:lnTo>
                  <a:pt x="339" y="155"/>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4"/>
          <p:cNvSpPr/>
          <p:nvPr/>
        </p:nvSpPr>
        <p:spPr>
          <a:xfrm>
            <a:off x="5421722" y="1693736"/>
            <a:ext cx="29718" cy="24283"/>
          </a:xfrm>
          <a:custGeom>
            <a:avLst/>
            <a:gdLst/>
            <a:ahLst/>
            <a:cxnLst/>
            <a:rect l="l" t="t" r="r" b="b"/>
            <a:pathLst>
              <a:path w="339" h="277" extrusionOk="0">
                <a:moveTo>
                  <a:pt x="62" y="0"/>
                </a:moveTo>
                <a:lnTo>
                  <a:pt x="0" y="123"/>
                </a:lnTo>
                <a:lnTo>
                  <a:pt x="246" y="277"/>
                </a:lnTo>
                <a:lnTo>
                  <a:pt x="338" y="123"/>
                </a:lnTo>
                <a:lnTo>
                  <a:pt x="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4"/>
          <p:cNvSpPr/>
          <p:nvPr/>
        </p:nvSpPr>
        <p:spPr>
          <a:xfrm>
            <a:off x="5071518" y="1567154"/>
            <a:ext cx="27088" cy="18935"/>
          </a:xfrm>
          <a:custGeom>
            <a:avLst/>
            <a:gdLst/>
            <a:ahLst/>
            <a:cxnLst/>
            <a:rect l="l" t="t" r="r" b="b"/>
            <a:pathLst>
              <a:path w="309" h="216" extrusionOk="0">
                <a:moveTo>
                  <a:pt x="1" y="0"/>
                </a:moveTo>
                <a:lnTo>
                  <a:pt x="1" y="154"/>
                </a:lnTo>
                <a:lnTo>
                  <a:pt x="277" y="215"/>
                </a:lnTo>
                <a:lnTo>
                  <a:pt x="308" y="6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4"/>
          <p:cNvSpPr/>
          <p:nvPr/>
        </p:nvSpPr>
        <p:spPr>
          <a:xfrm>
            <a:off x="5443199" y="1634477"/>
            <a:ext cx="29718" cy="16218"/>
          </a:xfrm>
          <a:custGeom>
            <a:avLst/>
            <a:gdLst/>
            <a:ahLst/>
            <a:cxnLst/>
            <a:rect l="l" t="t" r="r" b="b"/>
            <a:pathLst>
              <a:path w="339" h="185" extrusionOk="0">
                <a:moveTo>
                  <a:pt x="32" y="0"/>
                </a:moveTo>
                <a:lnTo>
                  <a:pt x="1" y="154"/>
                </a:lnTo>
                <a:lnTo>
                  <a:pt x="308" y="185"/>
                </a:lnTo>
                <a:lnTo>
                  <a:pt x="339" y="31"/>
                </a:lnTo>
                <a:lnTo>
                  <a:pt x="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4"/>
          <p:cNvSpPr/>
          <p:nvPr/>
        </p:nvSpPr>
        <p:spPr>
          <a:xfrm>
            <a:off x="5071518" y="1634477"/>
            <a:ext cx="27088" cy="16218"/>
          </a:xfrm>
          <a:custGeom>
            <a:avLst/>
            <a:gdLst/>
            <a:ahLst/>
            <a:cxnLst/>
            <a:rect l="l" t="t" r="r" b="b"/>
            <a:pathLst>
              <a:path w="309" h="185" extrusionOk="0">
                <a:moveTo>
                  <a:pt x="277" y="0"/>
                </a:moveTo>
                <a:lnTo>
                  <a:pt x="1" y="31"/>
                </a:lnTo>
                <a:lnTo>
                  <a:pt x="1" y="185"/>
                </a:lnTo>
                <a:lnTo>
                  <a:pt x="308" y="154"/>
                </a:lnTo>
                <a:lnTo>
                  <a:pt x="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4"/>
          <p:cNvSpPr/>
          <p:nvPr/>
        </p:nvSpPr>
        <p:spPr>
          <a:xfrm>
            <a:off x="5443199" y="1567154"/>
            <a:ext cx="29718" cy="18935"/>
          </a:xfrm>
          <a:custGeom>
            <a:avLst/>
            <a:gdLst/>
            <a:ahLst/>
            <a:cxnLst/>
            <a:rect l="l" t="t" r="r" b="b"/>
            <a:pathLst>
              <a:path w="339" h="216" extrusionOk="0">
                <a:moveTo>
                  <a:pt x="308" y="0"/>
                </a:moveTo>
                <a:lnTo>
                  <a:pt x="1" y="62"/>
                </a:lnTo>
                <a:lnTo>
                  <a:pt x="32" y="215"/>
                </a:lnTo>
                <a:lnTo>
                  <a:pt x="339" y="154"/>
                </a:lnTo>
                <a:lnTo>
                  <a:pt x="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4"/>
          <p:cNvSpPr/>
          <p:nvPr/>
        </p:nvSpPr>
        <p:spPr>
          <a:xfrm>
            <a:off x="5093083" y="1693736"/>
            <a:ext cx="29718" cy="24283"/>
          </a:xfrm>
          <a:custGeom>
            <a:avLst/>
            <a:gdLst/>
            <a:ahLst/>
            <a:cxnLst/>
            <a:rect l="l" t="t" r="r" b="b"/>
            <a:pathLst>
              <a:path w="339" h="277" extrusionOk="0">
                <a:moveTo>
                  <a:pt x="246" y="0"/>
                </a:moveTo>
                <a:lnTo>
                  <a:pt x="1" y="123"/>
                </a:lnTo>
                <a:lnTo>
                  <a:pt x="62" y="277"/>
                </a:lnTo>
                <a:lnTo>
                  <a:pt x="339" y="123"/>
                </a:lnTo>
                <a:lnTo>
                  <a:pt x="2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4"/>
          <p:cNvSpPr/>
          <p:nvPr/>
        </p:nvSpPr>
        <p:spPr>
          <a:xfrm>
            <a:off x="5421722" y="1502460"/>
            <a:ext cx="29718" cy="24370"/>
          </a:xfrm>
          <a:custGeom>
            <a:avLst/>
            <a:gdLst/>
            <a:ahLst/>
            <a:cxnLst/>
            <a:rect l="l" t="t" r="r" b="b"/>
            <a:pathLst>
              <a:path w="339" h="278" extrusionOk="0">
                <a:moveTo>
                  <a:pt x="246" y="1"/>
                </a:moveTo>
                <a:lnTo>
                  <a:pt x="0" y="155"/>
                </a:lnTo>
                <a:lnTo>
                  <a:pt x="62" y="277"/>
                </a:lnTo>
                <a:lnTo>
                  <a:pt x="338" y="124"/>
                </a:lnTo>
                <a:lnTo>
                  <a:pt x="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4"/>
          <p:cNvSpPr/>
          <p:nvPr/>
        </p:nvSpPr>
        <p:spPr>
          <a:xfrm>
            <a:off x="5378593" y="1451354"/>
            <a:ext cx="29718" cy="27000"/>
          </a:xfrm>
          <a:custGeom>
            <a:avLst/>
            <a:gdLst/>
            <a:ahLst/>
            <a:cxnLst/>
            <a:rect l="l" t="t" r="r" b="b"/>
            <a:pathLst>
              <a:path w="339" h="308" extrusionOk="0">
                <a:moveTo>
                  <a:pt x="216" y="0"/>
                </a:moveTo>
                <a:lnTo>
                  <a:pt x="1" y="215"/>
                </a:lnTo>
                <a:lnTo>
                  <a:pt x="123" y="307"/>
                </a:lnTo>
                <a:lnTo>
                  <a:pt x="338" y="92"/>
                </a:lnTo>
                <a:lnTo>
                  <a:pt x="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4"/>
          <p:cNvSpPr/>
          <p:nvPr/>
        </p:nvSpPr>
        <p:spPr>
          <a:xfrm>
            <a:off x="5324682" y="1416289"/>
            <a:ext cx="21653" cy="29718"/>
          </a:xfrm>
          <a:custGeom>
            <a:avLst/>
            <a:gdLst/>
            <a:ahLst/>
            <a:cxnLst/>
            <a:rect l="l" t="t" r="r" b="b"/>
            <a:pathLst>
              <a:path w="247" h="339" extrusionOk="0">
                <a:moveTo>
                  <a:pt x="124" y="1"/>
                </a:moveTo>
                <a:lnTo>
                  <a:pt x="1" y="277"/>
                </a:lnTo>
                <a:lnTo>
                  <a:pt x="155" y="339"/>
                </a:lnTo>
                <a:lnTo>
                  <a:pt x="247" y="6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4"/>
          <p:cNvSpPr/>
          <p:nvPr/>
        </p:nvSpPr>
        <p:spPr>
          <a:xfrm>
            <a:off x="5101147" y="1437854"/>
            <a:ext cx="342147" cy="342147"/>
          </a:xfrm>
          <a:custGeom>
            <a:avLst/>
            <a:gdLst/>
            <a:ahLst/>
            <a:cxnLst/>
            <a:rect l="l" t="t" r="r" b="b"/>
            <a:pathLst>
              <a:path w="3903" h="3903" extrusionOk="0">
                <a:moveTo>
                  <a:pt x="2981" y="369"/>
                </a:moveTo>
                <a:lnTo>
                  <a:pt x="2490" y="1629"/>
                </a:lnTo>
                <a:lnTo>
                  <a:pt x="2244" y="1721"/>
                </a:lnTo>
                <a:lnTo>
                  <a:pt x="2336" y="1813"/>
                </a:lnTo>
                <a:lnTo>
                  <a:pt x="2367" y="1967"/>
                </a:lnTo>
                <a:lnTo>
                  <a:pt x="2336" y="2090"/>
                </a:lnTo>
                <a:lnTo>
                  <a:pt x="2305" y="2213"/>
                </a:lnTo>
                <a:lnTo>
                  <a:pt x="2182" y="2336"/>
                </a:lnTo>
                <a:lnTo>
                  <a:pt x="2029" y="2397"/>
                </a:lnTo>
                <a:lnTo>
                  <a:pt x="1875" y="2397"/>
                </a:lnTo>
                <a:lnTo>
                  <a:pt x="1721" y="2336"/>
                </a:lnTo>
                <a:lnTo>
                  <a:pt x="1598" y="2213"/>
                </a:lnTo>
                <a:lnTo>
                  <a:pt x="1537" y="2059"/>
                </a:lnTo>
                <a:lnTo>
                  <a:pt x="1537" y="1906"/>
                </a:lnTo>
                <a:lnTo>
                  <a:pt x="1598" y="1752"/>
                </a:lnTo>
                <a:lnTo>
                  <a:pt x="1691" y="1660"/>
                </a:lnTo>
                <a:lnTo>
                  <a:pt x="1814" y="1598"/>
                </a:lnTo>
                <a:lnTo>
                  <a:pt x="1936" y="1568"/>
                </a:lnTo>
                <a:lnTo>
                  <a:pt x="2059" y="1598"/>
                </a:lnTo>
                <a:lnTo>
                  <a:pt x="2059" y="1352"/>
                </a:lnTo>
                <a:lnTo>
                  <a:pt x="2981" y="369"/>
                </a:lnTo>
                <a:close/>
                <a:moveTo>
                  <a:pt x="2735" y="2581"/>
                </a:moveTo>
                <a:lnTo>
                  <a:pt x="2828" y="2612"/>
                </a:lnTo>
                <a:lnTo>
                  <a:pt x="2889" y="2643"/>
                </a:lnTo>
                <a:lnTo>
                  <a:pt x="2950" y="2735"/>
                </a:lnTo>
                <a:lnTo>
                  <a:pt x="2950" y="2827"/>
                </a:lnTo>
                <a:lnTo>
                  <a:pt x="2950" y="3165"/>
                </a:lnTo>
                <a:lnTo>
                  <a:pt x="2950" y="3257"/>
                </a:lnTo>
                <a:lnTo>
                  <a:pt x="2889" y="3319"/>
                </a:lnTo>
                <a:lnTo>
                  <a:pt x="2828" y="3380"/>
                </a:lnTo>
                <a:lnTo>
                  <a:pt x="2735" y="3411"/>
                </a:lnTo>
                <a:lnTo>
                  <a:pt x="1168" y="3411"/>
                </a:lnTo>
                <a:lnTo>
                  <a:pt x="1076" y="3380"/>
                </a:lnTo>
                <a:lnTo>
                  <a:pt x="1015" y="3319"/>
                </a:lnTo>
                <a:lnTo>
                  <a:pt x="953" y="3257"/>
                </a:lnTo>
                <a:lnTo>
                  <a:pt x="953" y="3165"/>
                </a:lnTo>
                <a:lnTo>
                  <a:pt x="953" y="2827"/>
                </a:lnTo>
                <a:lnTo>
                  <a:pt x="953" y="2735"/>
                </a:lnTo>
                <a:lnTo>
                  <a:pt x="1015" y="2643"/>
                </a:lnTo>
                <a:lnTo>
                  <a:pt x="1076" y="2612"/>
                </a:lnTo>
                <a:lnTo>
                  <a:pt x="1168" y="2581"/>
                </a:lnTo>
                <a:close/>
                <a:moveTo>
                  <a:pt x="1936" y="1"/>
                </a:moveTo>
                <a:lnTo>
                  <a:pt x="1752" y="31"/>
                </a:lnTo>
                <a:lnTo>
                  <a:pt x="1568" y="62"/>
                </a:lnTo>
                <a:lnTo>
                  <a:pt x="1383" y="93"/>
                </a:lnTo>
                <a:lnTo>
                  <a:pt x="1199" y="154"/>
                </a:lnTo>
                <a:lnTo>
                  <a:pt x="861" y="338"/>
                </a:lnTo>
                <a:lnTo>
                  <a:pt x="585" y="584"/>
                </a:lnTo>
                <a:lnTo>
                  <a:pt x="339" y="861"/>
                </a:lnTo>
                <a:lnTo>
                  <a:pt x="154" y="1199"/>
                </a:lnTo>
                <a:lnTo>
                  <a:pt x="93" y="1383"/>
                </a:lnTo>
                <a:lnTo>
                  <a:pt x="31" y="1568"/>
                </a:lnTo>
                <a:lnTo>
                  <a:pt x="1" y="1752"/>
                </a:lnTo>
                <a:lnTo>
                  <a:pt x="1" y="1967"/>
                </a:lnTo>
                <a:lnTo>
                  <a:pt x="1" y="2151"/>
                </a:lnTo>
                <a:lnTo>
                  <a:pt x="31" y="2366"/>
                </a:lnTo>
                <a:lnTo>
                  <a:pt x="93" y="2551"/>
                </a:lnTo>
                <a:lnTo>
                  <a:pt x="154" y="2735"/>
                </a:lnTo>
                <a:lnTo>
                  <a:pt x="339" y="3042"/>
                </a:lnTo>
                <a:lnTo>
                  <a:pt x="585" y="3350"/>
                </a:lnTo>
                <a:lnTo>
                  <a:pt x="861" y="3595"/>
                </a:lnTo>
                <a:lnTo>
                  <a:pt x="1199" y="3749"/>
                </a:lnTo>
                <a:lnTo>
                  <a:pt x="1383" y="3841"/>
                </a:lnTo>
                <a:lnTo>
                  <a:pt x="1568" y="3872"/>
                </a:lnTo>
                <a:lnTo>
                  <a:pt x="1752" y="3903"/>
                </a:lnTo>
                <a:lnTo>
                  <a:pt x="2152" y="3903"/>
                </a:lnTo>
                <a:lnTo>
                  <a:pt x="2336" y="3872"/>
                </a:lnTo>
                <a:lnTo>
                  <a:pt x="2520" y="3841"/>
                </a:lnTo>
                <a:lnTo>
                  <a:pt x="2705" y="3749"/>
                </a:lnTo>
                <a:lnTo>
                  <a:pt x="3043" y="3595"/>
                </a:lnTo>
                <a:lnTo>
                  <a:pt x="3319" y="3350"/>
                </a:lnTo>
                <a:lnTo>
                  <a:pt x="3565" y="3042"/>
                </a:lnTo>
                <a:lnTo>
                  <a:pt x="3749" y="2735"/>
                </a:lnTo>
                <a:lnTo>
                  <a:pt x="3811" y="2551"/>
                </a:lnTo>
                <a:lnTo>
                  <a:pt x="3872" y="2366"/>
                </a:lnTo>
                <a:lnTo>
                  <a:pt x="3903" y="2151"/>
                </a:lnTo>
                <a:lnTo>
                  <a:pt x="3903" y="1967"/>
                </a:lnTo>
                <a:lnTo>
                  <a:pt x="3903" y="1752"/>
                </a:lnTo>
                <a:lnTo>
                  <a:pt x="3872" y="1568"/>
                </a:lnTo>
                <a:lnTo>
                  <a:pt x="3811" y="1383"/>
                </a:lnTo>
                <a:lnTo>
                  <a:pt x="3749" y="1199"/>
                </a:lnTo>
                <a:lnTo>
                  <a:pt x="3565" y="861"/>
                </a:lnTo>
                <a:lnTo>
                  <a:pt x="3319" y="584"/>
                </a:lnTo>
                <a:lnTo>
                  <a:pt x="3043" y="338"/>
                </a:lnTo>
                <a:lnTo>
                  <a:pt x="2705" y="154"/>
                </a:lnTo>
                <a:lnTo>
                  <a:pt x="2520" y="93"/>
                </a:lnTo>
                <a:lnTo>
                  <a:pt x="2336" y="62"/>
                </a:lnTo>
                <a:lnTo>
                  <a:pt x="2152" y="31"/>
                </a:lnTo>
                <a:lnTo>
                  <a:pt x="19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4"/>
          <p:cNvSpPr/>
          <p:nvPr/>
        </p:nvSpPr>
        <p:spPr>
          <a:xfrm>
            <a:off x="5249294" y="1591348"/>
            <a:ext cx="43218" cy="43218"/>
          </a:xfrm>
          <a:custGeom>
            <a:avLst/>
            <a:gdLst/>
            <a:ahLst/>
            <a:cxnLst/>
            <a:rect l="l" t="t" r="r" b="b"/>
            <a:pathLst>
              <a:path w="493" h="493" extrusionOk="0">
                <a:moveTo>
                  <a:pt x="154" y="1"/>
                </a:moveTo>
                <a:lnTo>
                  <a:pt x="93" y="62"/>
                </a:lnTo>
                <a:lnTo>
                  <a:pt x="31" y="124"/>
                </a:lnTo>
                <a:lnTo>
                  <a:pt x="1" y="247"/>
                </a:lnTo>
                <a:lnTo>
                  <a:pt x="31" y="339"/>
                </a:lnTo>
                <a:lnTo>
                  <a:pt x="93" y="400"/>
                </a:lnTo>
                <a:lnTo>
                  <a:pt x="154" y="462"/>
                </a:lnTo>
                <a:lnTo>
                  <a:pt x="246" y="492"/>
                </a:lnTo>
                <a:lnTo>
                  <a:pt x="369" y="462"/>
                </a:lnTo>
                <a:lnTo>
                  <a:pt x="431" y="400"/>
                </a:lnTo>
                <a:lnTo>
                  <a:pt x="492" y="339"/>
                </a:lnTo>
                <a:lnTo>
                  <a:pt x="492" y="247"/>
                </a:lnTo>
                <a:lnTo>
                  <a:pt x="492" y="124"/>
                </a:lnTo>
                <a:lnTo>
                  <a:pt x="431" y="62"/>
                </a:lnTo>
                <a:lnTo>
                  <a:pt x="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4"/>
          <p:cNvSpPr/>
          <p:nvPr/>
        </p:nvSpPr>
        <p:spPr>
          <a:xfrm>
            <a:off x="5203535" y="1704518"/>
            <a:ext cx="40500" cy="10870"/>
          </a:xfrm>
          <a:custGeom>
            <a:avLst/>
            <a:gdLst/>
            <a:ahLst/>
            <a:cxnLst/>
            <a:rect l="l" t="t" r="r" b="b"/>
            <a:pathLst>
              <a:path w="462" h="124" extrusionOk="0">
                <a:moveTo>
                  <a:pt x="62" y="0"/>
                </a:moveTo>
                <a:lnTo>
                  <a:pt x="31" y="31"/>
                </a:lnTo>
                <a:lnTo>
                  <a:pt x="0" y="62"/>
                </a:lnTo>
                <a:lnTo>
                  <a:pt x="31" y="93"/>
                </a:lnTo>
                <a:lnTo>
                  <a:pt x="62" y="123"/>
                </a:lnTo>
                <a:lnTo>
                  <a:pt x="400" y="123"/>
                </a:lnTo>
                <a:lnTo>
                  <a:pt x="430" y="93"/>
                </a:lnTo>
                <a:lnTo>
                  <a:pt x="461" y="62"/>
                </a:lnTo>
                <a:lnTo>
                  <a:pt x="430" y="31"/>
                </a:lnTo>
                <a:lnTo>
                  <a:pt x="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4"/>
          <p:cNvSpPr/>
          <p:nvPr/>
        </p:nvSpPr>
        <p:spPr>
          <a:xfrm>
            <a:off x="5252011" y="1704518"/>
            <a:ext cx="40500" cy="10870"/>
          </a:xfrm>
          <a:custGeom>
            <a:avLst/>
            <a:gdLst/>
            <a:ahLst/>
            <a:cxnLst/>
            <a:rect l="l" t="t" r="r" b="b"/>
            <a:pathLst>
              <a:path w="462" h="124" extrusionOk="0">
                <a:moveTo>
                  <a:pt x="62" y="0"/>
                </a:moveTo>
                <a:lnTo>
                  <a:pt x="31" y="31"/>
                </a:lnTo>
                <a:lnTo>
                  <a:pt x="0" y="62"/>
                </a:lnTo>
                <a:lnTo>
                  <a:pt x="31" y="93"/>
                </a:lnTo>
                <a:lnTo>
                  <a:pt x="62" y="123"/>
                </a:lnTo>
                <a:lnTo>
                  <a:pt x="400" y="123"/>
                </a:lnTo>
                <a:lnTo>
                  <a:pt x="431" y="93"/>
                </a:lnTo>
                <a:lnTo>
                  <a:pt x="461" y="62"/>
                </a:lnTo>
                <a:lnTo>
                  <a:pt x="431" y="31"/>
                </a:lnTo>
                <a:lnTo>
                  <a:pt x="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4"/>
          <p:cNvSpPr/>
          <p:nvPr/>
        </p:nvSpPr>
        <p:spPr>
          <a:xfrm>
            <a:off x="5300488" y="1704518"/>
            <a:ext cx="40500" cy="10870"/>
          </a:xfrm>
          <a:custGeom>
            <a:avLst/>
            <a:gdLst/>
            <a:ahLst/>
            <a:cxnLst/>
            <a:rect l="l" t="t" r="r" b="b"/>
            <a:pathLst>
              <a:path w="462" h="124" extrusionOk="0">
                <a:moveTo>
                  <a:pt x="62" y="0"/>
                </a:moveTo>
                <a:lnTo>
                  <a:pt x="31" y="31"/>
                </a:lnTo>
                <a:lnTo>
                  <a:pt x="0" y="62"/>
                </a:lnTo>
                <a:lnTo>
                  <a:pt x="31" y="93"/>
                </a:lnTo>
                <a:lnTo>
                  <a:pt x="62" y="123"/>
                </a:lnTo>
                <a:lnTo>
                  <a:pt x="400" y="123"/>
                </a:lnTo>
                <a:lnTo>
                  <a:pt x="431" y="93"/>
                </a:lnTo>
                <a:lnTo>
                  <a:pt x="461" y="62"/>
                </a:lnTo>
                <a:lnTo>
                  <a:pt x="431" y="31"/>
                </a:lnTo>
                <a:lnTo>
                  <a:pt x="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4"/>
          <p:cNvSpPr/>
          <p:nvPr/>
        </p:nvSpPr>
        <p:spPr>
          <a:xfrm>
            <a:off x="4807572" y="1292425"/>
            <a:ext cx="781248" cy="1406107"/>
          </a:xfrm>
          <a:custGeom>
            <a:avLst/>
            <a:gdLst/>
            <a:ahLst/>
            <a:cxnLst/>
            <a:rect l="l" t="t" r="r" b="b"/>
            <a:pathLst>
              <a:path w="8912" h="16040" extrusionOk="0">
                <a:moveTo>
                  <a:pt x="5285" y="492"/>
                </a:moveTo>
                <a:lnTo>
                  <a:pt x="5623" y="523"/>
                </a:lnTo>
                <a:lnTo>
                  <a:pt x="5931" y="553"/>
                </a:lnTo>
                <a:lnTo>
                  <a:pt x="6238" y="646"/>
                </a:lnTo>
                <a:lnTo>
                  <a:pt x="6515" y="738"/>
                </a:lnTo>
                <a:lnTo>
                  <a:pt x="6791" y="891"/>
                </a:lnTo>
                <a:lnTo>
                  <a:pt x="7037" y="1045"/>
                </a:lnTo>
                <a:lnTo>
                  <a:pt x="7283" y="1229"/>
                </a:lnTo>
                <a:lnTo>
                  <a:pt x="7498" y="1414"/>
                </a:lnTo>
                <a:lnTo>
                  <a:pt x="7713" y="1629"/>
                </a:lnTo>
                <a:lnTo>
                  <a:pt x="7897" y="1875"/>
                </a:lnTo>
                <a:lnTo>
                  <a:pt x="8051" y="2120"/>
                </a:lnTo>
                <a:lnTo>
                  <a:pt x="8174" y="2397"/>
                </a:lnTo>
                <a:lnTo>
                  <a:pt x="8266" y="2704"/>
                </a:lnTo>
                <a:lnTo>
                  <a:pt x="8358" y="2981"/>
                </a:lnTo>
                <a:lnTo>
                  <a:pt x="8420" y="3288"/>
                </a:lnTo>
                <a:lnTo>
                  <a:pt x="8420" y="3626"/>
                </a:lnTo>
                <a:lnTo>
                  <a:pt x="8420" y="3933"/>
                </a:lnTo>
                <a:lnTo>
                  <a:pt x="8358" y="4240"/>
                </a:lnTo>
                <a:lnTo>
                  <a:pt x="8266" y="4548"/>
                </a:lnTo>
                <a:lnTo>
                  <a:pt x="8174" y="4824"/>
                </a:lnTo>
                <a:lnTo>
                  <a:pt x="8051" y="5101"/>
                </a:lnTo>
                <a:lnTo>
                  <a:pt x="7897" y="5377"/>
                </a:lnTo>
                <a:lnTo>
                  <a:pt x="7713" y="5592"/>
                </a:lnTo>
                <a:lnTo>
                  <a:pt x="7498" y="5838"/>
                </a:lnTo>
                <a:lnTo>
                  <a:pt x="7283" y="6023"/>
                </a:lnTo>
                <a:lnTo>
                  <a:pt x="7037" y="6207"/>
                </a:lnTo>
                <a:lnTo>
                  <a:pt x="6791" y="6361"/>
                </a:lnTo>
                <a:lnTo>
                  <a:pt x="6515" y="6483"/>
                </a:lnTo>
                <a:lnTo>
                  <a:pt x="6238" y="6606"/>
                </a:lnTo>
                <a:lnTo>
                  <a:pt x="5931" y="6668"/>
                </a:lnTo>
                <a:lnTo>
                  <a:pt x="5623" y="6729"/>
                </a:lnTo>
                <a:lnTo>
                  <a:pt x="4978" y="6729"/>
                </a:lnTo>
                <a:lnTo>
                  <a:pt x="4671" y="6668"/>
                </a:lnTo>
                <a:lnTo>
                  <a:pt x="4364" y="6606"/>
                </a:lnTo>
                <a:lnTo>
                  <a:pt x="4087" y="6483"/>
                </a:lnTo>
                <a:lnTo>
                  <a:pt x="3811" y="6361"/>
                </a:lnTo>
                <a:lnTo>
                  <a:pt x="3565" y="6207"/>
                </a:lnTo>
                <a:lnTo>
                  <a:pt x="3319" y="6023"/>
                </a:lnTo>
                <a:lnTo>
                  <a:pt x="3104" y="5838"/>
                </a:lnTo>
                <a:lnTo>
                  <a:pt x="2889" y="5592"/>
                </a:lnTo>
                <a:lnTo>
                  <a:pt x="2705" y="5377"/>
                </a:lnTo>
                <a:lnTo>
                  <a:pt x="2551" y="5101"/>
                </a:lnTo>
                <a:lnTo>
                  <a:pt x="2428" y="4824"/>
                </a:lnTo>
                <a:lnTo>
                  <a:pt x="2305" y="4548"/>
                </a:lnTo>
                <a:lnTo>
                  <a:pt x="2244" y="4240"/>
                </a:lnTo>
                <a:lnTo>
                  <a:pt x="2182" y="3933"/>
                </a:lnTo>
                <a:lnTo>
                  <a:pt x="2182" y="3626"/>
                </a:lnTo>
                <a:lnTo>
                  <a:pt x="2182" y="3288"/>
                </a:lnTo>
                <a:lnTo>
                  <a:pt x="2244" y="2981"/>
                </a:lnTo>
                <a:lnTo>
                  <a:pt x="2305" y="2704"/>
                </a:lnTo>
                <a:lnTo>
                  <a:pt x="2428" y="2397"/>
                </a:lnTo>
                <a:lnTo>
                  <a:pt x="2551" y="2120"/>
                </a:lnTo>
                <a:lnTo>
                  <a:pt x="2705" y="1875"/>
                </a:lnTo>
                <a:lnTo>
                  <a:pt x="2889" y="1629"/>
                </a:lnTo>
                <a:lnTo>
                  <a:pt x="3104" y="1414"/>
                </a:lnTo>
                <a:lnTo>
                  <a:pt x="3319" y="1229"/>
                </a:lnTo>
                <a:lnTo>
                  <a:pt x="3565" y="1045"/>
                </a:lnTo>
                <a:lnTo>
                  <a:pt x="3811" y="891"/>
                </a:lnTo>
                <a:lnTo>
                  <a:pt x="4087" y="738"/>
                </a:lnTo>
                <a:lnTo>
                  <a:pt x="4364" y="646"/>
                </a:lnTo>
                <a:lnTo>
                  <a:pt x="4671" y="553"/>
                </a:lnTo>
                <a:lnTo>
                  <a:pt x="4978" y="523"/>
                </a:lnTo>
                <a:lnTo>
                  <a:pt x="5285" y="492"/>
                </a:lnTo>
                <a:close/>
                <a:moveTo>
                  <a:pt x="5285" y="0"/>
                </a:moveTo>
                <a:lnTo>
                  <a:pt x="4947" y="31"/>
                </a:lnTo>
                <a:lnTo>
                  <a:pt x="4610" y="62"/>
                </a:lnTo>
                <a:lnTo>
                  <a:pt x="4302" y="154"/>
                </a:lnTo>
                <a:lnTo>
                  <a:pt x="3995" y="246"/>
                </a:lnTo>
                <a:lnTo>
                  <a:pt x="3688" y="400"/>
                </a:lnTo>
                <a:lnTo>
                  <a:pt x="3411" y="553"/>
                </a:lnTo>
                <a:lnTo>
                  <a:pt x="3135" y="738"/>
                </a:lnTo>
                <a:lnTo>
                  <a:pt x="2889" y="922"/>
                </a:lnTo>
                <a:lnTo>
                  <a:pt x="2674" y="1168"/>
                </a:lnTo>
                <a:lnTo>
                  <a:pt x="2459" y="1383"/>
                </a:lnTo>
                <a:lnTo>
                  <a:pt x="2274" y="1660"/>
                </a:lnTo>
                <a:lnTo>
                  <a:pt x="2090" y="1936"/>
                </a:lnTo>
                <a:lnTo>
                  <a:pt x="1967" y="2243"/>
                </a:lnTo>
                <a:lnTo>
                  <a:pt x="1844" y="2551"/>
                </a:lnTo>
                <a:lnTo>
                  <a:pt x="1752" y="2858"/>
                </a:lnTo>
                <a:lnTo>
                  <a:pt x="1721" y="3196"/>
                </a:lnTo>
                <a:lnTo>
                  <a:pt x="953" y="3196"/>
                </a:lnTo>
                <a:lnTo>
                  <a:pt x="769" y="3227"/>
                </a:lnTo>
                <a:lnTo>
                  <a:pt x="584" y="3257"/>
                </a:lnTo>
                <a:lnTo>
                  <a:pt x="431" y="3349"/>
                </a:lnTo>
                <a:lnTo>
                  <a:pt x="277" y="3472"/>
                </a:lnTo>
                <a:lnTo>
                  <a:pt x="154" y="3595"/>
                </a:lnTo>
                <a:lnTo>
                  <a:pt x="93" y="3780"/>
                </a:lnTo>
                <a:lnTo>
                  <a:pt x="31" y="3933"/>
                </a:lnTo>
                <a:lnTo>
                  <a:pt x="1" y="4118"/>
                </a:lnTo>
                <a:lnTo>
                  <a:pt x="1" y="16039"/>
                </a:lnTo>
                <a:lnTo>
                  <a:pt x="492" y="16039"/>
                </a:lnTo>
                <a:lnTo>
                  <a:pt x="492" y="4118"/>
                </a:lnTo>
                <a:lnTo>
                  <a:pt x="523" y="3964"/>
                </a:lnTo>
                <a:lnTo>
                  <a:pt x="615" y="3810"/>
                </a:lnTo>
                <a:lnTo>
                  <a:pt x="769" y="3718"/>
                </a:lnTo>
                <a:lnTo>
                  <a:pt x="953" y="3687"/>
                </a:lnTo>
                <a:lnTo>
                  <a:pt x="1691" y="3687"/>
                </a:lnTo>
                <a:lnTo>
                  <a:pt x="1721" y="4056"/>
                </a:lnTo>
                <a:lnTo>
                  <a:pt x="1783" y="4394"/>
                </a:lnTo>
                <a:lnTo>
                  <a:pt x="1875" y="4732"/>
                </a:lnTo>
                <a:lnTo>
                  <a:pt x="1998" y="5070"/>
                </a:lnTo>
                <a:lnTo>
                  <a:pt x="2151" y="5377"/>
                </a:lnTo>
                <a:lnTo>
                  <a:pt x="2336" y="5685"/>
                </a:lnTo>
                <a:lnTo>
                  <a:pt x="2520" y="5930"/>
                </a:lnTo>
                <a:lnTo>
                  <a:pt x="2766" y="6207"/>
                </a:lnTo>
                <a:lnTo>
                  <a:pt x="3012" y="6422"/>
                </a:lnTo>
                <a:lnTo>
                  <a:pt x="3288" y="6637"/>
                </a:lnTo>
                <a:lnTo>
                  <a:pt x="3596" y="6821"/>
                </a:lnTo>
                <a:lnTo>
                  <a:pt x="3903" y="6944"/>
                </a:lnTo>
                <a:lnTo>
                  <a:pt x="4241" y="7067"/>
                </a:lnTo>
                <a:lnTo>
                  <a:pt x="4579" y="7159"/>
                </a:lnTo>
                <a:lnTo>
                  <a:pt x="4947" y="7221"/>
                </a:lnTo>
                <a:lnTo>
                  <a:pt x="5654" y="7221"/>
                </a:lnTo>
                <a:lnTo>
                  <a:pt x="6023" y="7159"/>
                </a:lnTo>
                <a:lnTo>
                  <a:pt x="6361" y="7067"/>
                </a:lnTo>
                <a:lnTo>
                  <a:pt x="6699" y="6944"/>
                </a:lnTo>
                <a:lnTo>
                  <a:pt x="7006" y="6791"/>
                </a:lnTo>
                <a:lnTo>
                  <a:pt x="7313" y="6606"/>
                </a:lnTo>
                <a:lnTo>
                  <a:pt x="7590" y="6422"/>
                </a:lnTo>
                <a:lnTo>
                  <a:pt x="7866" y="6176"/>
                </a:lnTo>
                <a:lnTo>
                  <a:pt x="8082" y="5930"/>
                </a:lnTo>
                <a:lnTo>
                  <a:pt x="8297" y="5654"/>
                </a:lnTo>
                <a:lnTo>
                  <a:pt x="8481" y="5347"/>
                </a:lnTo>
                <a:lnTo>
                  <a:pt x="8635" y="5039"/>
                </a:lnTo>
                <a:lnTo>
                  <a:pt x="8757" y="4701"/>
                </a:lnTo>
                <a:lnTo>
                  <a:pt x="8850" y="4363"/>
                </a:lnTo>
                <a:lnTo>
                  <a:pt x="8880" y="3995"/>
                </a:lnTo>
                <a:lnTo>
                  <a:pt x="8911" y="3626"/>
                </a:lnTo>
                <a:lnTo>
                  <a:pt x="8880" y="3257"/>
                </a:lnTo>
                <a:lnTo>
                  <a:pt x="8850" y="2889"/>
                </a:lnTo>
                <a:lnTo>
                  <a:pt x="8757" y="2551"/>
                </a:lnTo>
                <a:lnTo>
                  <a:pt x="8635" y="2213"/>
                </a:lnTo>
                <a:lnTo>
                  <a:pt x="8481" y="1905"/>
                </a:lnTo>
                <a:lnTo>
                  <a:pt x="8297" y="1598"/>
                </a:lnTo>
                <a:lnTo>
                  <a:pt x="8082" y="1322"/>
                </a:lnTo>
                <a:lnTo>
                  <a:pt x="7866" y="1076"/>
                </a:lnTo>
                <a:lnTo>
                  <a:pt x="7590" y="830"/>
                </a:lnTo>
                <a:lnTo>
                  <a:pt x="7313" y="615"/>
                </a:lnTo>
                <a:lnTo>
                  <a:pt x="7006" y="430"/>
                </a:lnTo>
                <a:lnTo>
                  <a:pt x="6699" y="308"/>
                </a:lnTo>
                <a:lnTo>
                  <a:pt x="6361" y="185"/>
                </a:lnTo>
                <a:lnTo>
                  <a:pt x="6023" y="92"/>
                </a:lnTo>
                <a:lnTo>
                  <a:pt x="5654" y="31"/>
                </a:lnTo>
                <a:lnTo>
                  <a:pt x="5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4"/>
          <p:cNvSpPr/>
          <p:nvPr/>
        </p:nvSpPr>
        <p:spPr>
          <a:xfrm>
            <a:off x="3555164" y="3312480"/>
            <a:ext cx="781161" cy="1419607"/>
          </a:xfrm>
          <a:custGeom>
            <a:avLst/>
            <a:gdLst/>
            <a:ahLst/>
            <a:cxnLst/>
            <a:rect l="l" t="t" r="r" b="b"/>
            <a:pathLst>
              <a:path w="8911" h="16194" extrusionOk="0">
                <a:moveTo>
                  <a:pt x="3595" y="9433"/>
                </a:moveTo>
                <a:lnTo>
                  <a:pt x="3933" y="9464"/>
                </a:lnTo>
                <a:lnTo>
                  <a:pt x="4240" y="9526"/>
                </a:lnTo>
                <a:lnTo>
                  <a:pt x="4517" y="9587"/>
                </a:lnTo>
                <a:lnTo>
                  <a:pt x="4824" y="9679"/>
                </a:lnTo>
                <a:lnTo>
                  <a:pt x="5101" y="9833"/>
                </a:lnTo>
                <a:lnTo>
                  <a:pt x="5346" y="9987"/>
                </a:lnTo>
                <a:lnTo>
                  <a:pt x="5592" y="10171"/>
                </a:lnTo>
                <a:lnTo>
                  <a:pt x="5807" y="10355"/>
                </a:lnTo>
                <a:lnTo>
                  <a:pt x="6022" y="10570"/>
                </a:lnTo>
                <a:lnTo>
                  <a:pt x="6207" y="10816"/>
                </a:lnTo>
                <a:lnTo>
                  <a:pt x="6360" y="11093"/>
                </a:lnTo>
                <a:lnTo>
                  <a:pt x="6483" y="11369"/>
                </a:lnTo>
                <a:lnTo>
                  <a:pt x="6575" y="11646"/>
                </a:lnTo>
                <a:lnTo>
                  <a:pt x="6668" y="11953"/>
                </a:lnTo>
                <a:lnTo>
                  <a:pt x="6698" y="12260"/>
                </a:lnTo>
                <a:lnTo>
                  <a:pt x="6729" y="12568"/>
                </a:lnTo>
                <a:lnTo>
                  <a:pt x="6698" y="12875"/>
                </a:lnTo>
                <a:lnTo>
                  <a:pt x="6668" y="13213"/>
                </a:lnTo>
                <a:lnTo>
                  <a:pt x="6575" y="13489"/>
                </a:lnTo>
                <a:lnTo>
                  <a:pt x="6483" y="13797"/>
                </a:lnTo>
                <a:lnTo>
                  <a:pt x="6360" y="14042"/>
                </a:lnTo>
                <a:lnTo>
                  <a:pt x="6207" y="14319"/>
                </a:lnTo>
                <a:lnTo>
                  <a:pt x="6022" y="14565"/>
                </a:lnTo>
                <a:lnTo>
                  <a:pt x="5807" y="14780"/>
                </a:lnTo>
                <a:lnTo>
                  <a:pt x="5592" y="14964"/>
                </a:lnTo>
                <a:lnTo>
                  <a:pt x="5346" y="15148"/>
                </a:lnTo>
                <a:lnTo>
                  <a:pt x="5101" y="15302"/>
                </a:lnTo>
                <a:lnTo>
                  <a:pt x="4824" y="15456"/>
                </a:lnTo>
                <a:lnTo>
                  <a:pt x="4517" y="15548"/>
                </a:lnTo>
                <a:lnTo>
                  <a:pt x="4240" y="15640"/>
                </a:lnTo>
                <a:lnTo>
                  <a:pt x="3933" y="15671"/>
                </a:lnTo>
                <a:lnTo>
                  <a:pt x="3595" y="15702"/>
                </a:lnTo>
                <a:lnTo>
                  <a:pt x="3288" y="15671"/>
                </a:lnTo>
                <a:lnTo>
                  <a:pt x="2981" y="15640"/>
                </a:lnTo>
                <a:lnTo>
                  <a:pt x="2673" y="15548"/>
                </a:lnTo>
                <a:lnTo>
                  <a:pt x="2397" y="15456"/>
                </a:lnTo>
                <a:lnTo>
                  <a:pt x="2120" y="15302"/>
                </a:lnTo>
                <a:lnTo>
                  <a:pt x="1874" y="15148"/>
                </a:lnTo>
                <a:lnTo>
                  <a:pt x="1629" y="14964"/>
                </a:lnTo>
                <a:lnTo>
                  <a:pt x="1414" y="14780"/>
                </a:lnTo>
                <a:lnTo>
                  <a:pt x="1198" y="14565"/>
                </a:lnTo>
                <a:lnTo>
                  <a:pt x="1014" y="14319"/>
                </a:lnTo>
                <a:lnTo>
                  <a:pt x="860" y="14042"/>
                </a:lnTo>
                <a:lnTo>
                  <a:pt x="738" y="13797"/>
                </a:lnTo>
                <a:lnTo>
                  <a:pt x="615" y="13489"/>
                </a:lnTo>
                <a:lnTo>
                  <a:pt x="553" y="13213"/>
                </a:lnTo>
                <a:lnTo>
                  <a:pt x="492" y="12875"/>
                </a:lnTo>
                <a:lnTo>
                  <a:pt x="492" y="12568"/>
                </a:lnTo>
                <a:lnTo>
                  <a:pt x="492" y="12260"/>
                </a:lnTo>
                <a:lnTo>
                  <a:pt x="553" y="11953"/>
                </a:lnTo>
                <a:lnTo>
                  <a:pt x="615" y="11646"/>
                </a:lnTo>
                <a:lnTo>
                  <a:pt x="738" y="11369"/>
                </a:lnTo>
                <a:lnTo>
                  <a:pt x="860" y="11093"/>
                </a:lnTo>
                <a:lnTo>
                  <a:pt x="1014" y="10816"/>
                </a:lnTo>
                <a:lnTo>
                  <a:pt x="1198" y="10570"/>
                </a:lnTo>
                <a:lnTo>
                  <a:pt x="1414" y="10355"/>
                </a:lnTo>
                <a:lnTo>
                  <a:pt x="1629" y="10171"/>
                </a:lnTo>
                <a:lnTo>
                  <a:pt x="1874" y="9987"/>
                </a:lnTo>
                <a:lnTo>
                  <a:pt x="2120" y="9833"/>
                </a:lnTo>
                <a:lnTo>
                  <a:pt x="2397" y="9679"/>
                </a:lnTo>
                <a:lnTo>
                  <a:pt x="2673" y="9587"/>
                </a:lnTo>
                <a:lnTo>
                  <a:pt x="2981" y="9526"/>
                </a:lnTo>
                <a:lnTo>
                  <a:pt x="3288" y="9464"/>
                </a:lnTo>
                <a:lnTo>
                  <a:pt x="3595" y="9433"/>
                </a:lnTo>
                <a:close/>
                <a:moveTo>
                  <a:pt x="8419" y="1"/>
                </a:moveTo>
                <a:lnTo>
                  <a:pt x="8419" y="11922"/>
                </a:lnTo>
                <a:lnTo>
                  <a:pt x="8358" y="12107"/>
                </a:lnTo>
                <a:lnTo>
                  <a:pt x="8265" y="12230"/>
                </a:lnTo>
                <a:lnTo>
                  <a:pt x="8142" y="12322"/>
                </a:lnTo>
                <a:lnTo>
                  <a:pt x="7958" y="12383"/>
                </a:lnTo>
                <a:lnTo>
                  <a:pt x="7221" y="12383"/>
                </a:lnTo>
                <a:lnTo>
                  <a:pt x="7190" y="12014"/>
                </a:lnTo>
                <a:lnTo>
                  <a:pt x="7098" y="11676"/>
                </a:lnTo>
                <a:lnTo>
                  <a:pt x="7006" y="11338"/>
                </a:lnTo>
                <a:lnTo>
                  <a:pt x="6883" y="11031"/>
                </a:lnTo>
                <a:lnTo>
                  <a:pt x="6729" y="10724"/>
                </a:lnTo>
                <a:lnTo>
                  <a:pt x="6545" y="10447"/>
                </a:lnTo>
                <a:lnTo>
                  <a:pt x="6330" y="10202"/>
                </a:lnTo>
                <a:lnTo>
                  <a:pt x="6084" y="9956"/>
                </a:lnTo>
                <a:lnTo>
                  <a:pt x="5838" y="9741"/>
                </a:lnTo>
                <a:lnTo>
                  <a:pt x="5562" y="9526"/>
                </a:lnTo>
                <a:lnTo>
                  <a:pt x="5285" y="9372"/>
                </a:lnTo>
                <a:lnTo>
                  <a:pt x="4978" y="9218"/>
                </a:lnTo>
                <a:lnTo>
                  <a:pt x="4640" y="9096"/>
                </a:lnTo>
                <a:lnTo>
                  <a:pt x="4302" y="9034"/>
                </a:lnTo>
                <a:lnTo>
                  <a:pt x="3964" y="8973"/>
                </a:lnTo>
                <a:lnTo>
                  <a:pt x="3595" y="8942"/>
                </a:lnTo>
                <a:lnTo>
                  <a:pt x="3226" y="8973"/>
                </a:lnTo>
                <a:lnTo>
                  <a:pt x="2888" y="9034"/>
                </a:lnTo>
                <a:lnTo>
                  <a:pt x="2520" y="9126"/>
                </a:lnTo>
                <a:lnTo>
                  <a:pt x="2212" y="9249"/>
                </a:lnTo>
                <a:lnTo>
                  <a:pt x="1874" y="9403"/>
                </a:lnTo>
                <a:lnTo>
                  <a:pt x="1598" y="9587"/>
                </a:lnTo>
                <a:lnTo>
                  <a:pt x="1321" y="9771"/>
                </a:lnTo>
                <a:lnTo>
                  <a:pt x="1045" y="10017"/>
                </a:lnTo>
                <a:lnTo>
                  <a:pt x="830" y="10263"/>
                </a:lnTo>
                <a:lnTo>
                  <a:pt x="615" y="10540"/>
                </a:lnTo>
                <a:lnTo>
                  <a:pt x="430" y="10847"/>
                </a:lnTo>
                <a:lnTo>
                  <a:pt x="277" y="11154"/>
                </a:lnTo>
                <a:lnTo>
                  <a:pt x="154" y="11492"/>
                </a:lnTo>
                <a:lnTo>
                  <a:pt x="62" y="11830"/>
                </a:lnTo>
                <a:lnTo>
                  <a:pt x="0" y="12199"/>
                </a:lnTo>
                <a:lnTo>
                  <a:pt x="0" y="12568"/>
                </a:lnTo>
                <a:lnTo>
                  <a:pt x="0" y="12936"/>
                </a:lnTo>
                <a:lnTo>
                  <a:pt x="62" y="13305"/>
                </a:lnTo>
                <a:lnTo>
                  <a:pt x="154" y="13643"/>
                </a:lnTo>
                <a:lnTo>
                  <a:pt x="277" y="13981"/>
                </a:lnTo>
                <a:lnTo>
                  <a:pt x="430" y="14288"/>
                </a:lnTo>
                <a:lnTo>
                  <a:pt x="615" y="14595"/>
                </a:lnTo>
                <a:lnTo>
                  <a:pt x="830" y="14872"/>
                </a:lnTo>
                <a:lnTo>
                  <a:pt x="1045" y="15118"/>
                </a:lnTo>
                <a:lnTo>
                  <a:pt x="1321" y="15364"/>
                </a:lnTo>
                <a:lnTo>
                  <a:pt x="1598" y="15579"/>
                </a:lnTo>
                <a:lnTo>
                  <a:pt x="1874" y="15732"/>
                </a:lnTo>
                <a:lnTo>
                  <a:pt x="2212" y="15886"/>
                </a:lnTo>
                <a:lnTo>
                  <a:pt x="2520" y="16009"/>
                </a:lnTo>
                <a:lnTo>
                  <a:pt x="2888" y="16101"/>
                </a:lnTo>
                <a:lnTo>
                  <a:pt x="3226" y="16162"/>
                </a:lnTo>
                <a:lnTo>
                  <a:pt x="3595" y="16193"/>
                </a:lnTo>
                <a:lnTo>
                  <a:pt x="3964" y="16162"/>
                </a:lnTo>
                <a:lnTo>
                  <a:pt x="4302" y="16132"/>
                </a:lnTo>
                <a:lnTo>
                  <a:pt x="4640" y="16040"/>
                </a:lnTo>
                <a:lnTo>
                  <a:pt x="4947" y="15917"/>
                </a:lnTo>
                <a:lnTo>
                  <a:pt x="5254" y="15794"/>
                </a:lnTo>
                <a:lnTo>
                  <a:pt x="5531" y="15609"/>
                </a:lnTo>
                <a:lnTo>
                  <a:pt x="5807" y="15425"/>
                </a:lnTo>
                <a:lnTo>
                  <a:pt x="6053" y="15210"/>
                </a:lnTo>
                <a:lnTo>
                  <a:pt x="6299" y="14995"/>
                </a:lnTo>
                <a:lnTo>
                  <a:pt x="6514" y="14718"/>
                </a:lnTo>
                <a:lnTo>
                  <a:pt x="6698" y="14442"/>
                </a:lnTo>
                <a:lnTo>
                  <a:pt x="6852" y="14165"/>
                </a:lnTo>
                <a:lnTo>
                  <a:pt x="6975" y="13858"/>
                </a:lnTo>
                <a:lnTo>
                  <a:pt x="7098" y="13551"/>
                </a:lnTo>
                <a:lnTo>
                  <a:pt x="7159" y="13213"/>
                </a:lnTo>
                <a:lnTo>
                  <a:pt x="7221" y="12875"/>
                </a:lnTo>
                <a:lnTo>
                  <a:pt x="7958" y="12875"/>
                </a:lnTo>
                <a:lnTo>
                  <a:pt x="8142" y="12844"/>
                </a:lnTo>
                <a:lnTo>
                  <a:pt x="8327" y="12783"/>
                </a:lnTo>
                <a:lnTo>
                  <a:pt x="8480" y="12690"/>
                </a:lnTo>
                <a:lnTo>
                  <a:pt x="8634" y="12598"/>
                </a:lnTo>
                <a:lnTo>
                  <a:pt x="8726" y="12445"/>
                </a:lnTo>
                <a:lnTo>
                  <a:pt x="8818" y="12291"/>
                </a:lnTo>
                <a:lnTo>
                  <a:pt x="8880" y="12107"/>
                </a:lnTo>
                <a:lnTo>
                  <a:pt x="8911" y="11922"/>
                </a:lnTo>
                <a:lnTo>
                  <a:pt x="8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4"/>
          <p:cNvSpPr/>
          <p:nvPr/>
        </p:nvSpPr>
        <p:spPr>
          <a:xfrm>
            <a:off x="3730223" y="4287532"/>
            <a:ext cx="285604" cy="285604"/>
          </a:xfrm>
          <a:custGeom>
            <a:avLst/>
            <a:gdLst/>
            <a:ahLst/>
            <a:cxnLst/>
            <a:rect l="l" t="t" r="r" b="b"/>
            <a:pathLst>
              <a:path w="3258" h="3258" extrusionOk="0">
                <a:moveTo>
                  <a:pt x="1660" y="215"/>
                </a:moveTo>
                <a:lnTo>
                  <a:pt x="1721" y="246"/>
                </a:lnTo>
                <a:lnTo>
                  <a:pt x="1782" y="308"/>
                </a:lnTo>
                <a:lnTo>
                  <a:pt x="1844" y="369"/>
                </a:lnTo>
                <a:lnTo>
                  <a:pt x="1844" y="431"/>
                </a:lnTo>
                <a:lnTo>
                  <a:pt x="1844" y="1383"/>
                </a:lnTo>
                <a:lnTo>
                  <a:pt x="1875" y="1414"/>
                </a:lnTo>
                <a:lnTo>
                  <a:pt x="1936" y="1445"/>
                </a:lnTo>
                <a:lnTo>
                  <a:pt x="2274" y="1445"/>
                </a:lnTo>
                <a:lnTo>
                  <a:pt x="2336" y="1475"/>
                </a:lnTo>
                <a:lnTo>
                  <a:pt x="2397" y="1506"/>
                </a:lnTo>
                <a:lnTo>
                  <a:pt x="2458" y="1567"/>
                </a:lnTo>
                <a:lnTo>
                  <a:pt x="2489" y="1629"/>
                </a:lnTo>
                <a:lnTo>
                  <a:pt x="2458" y="1721"/>
                </a:lnTo>
                <a:lnTo>
                  <a:pt x="2428" y="1813"/>
                </a:lnTo>
                <a:lnTo>
                  <a:pt x="2366" y="1844"/>
                </a:lnTo>
                <a:lnTo>
                  <a:pt x="2274" y="1875"/>
                </a:lnTo>
                <a:lnTo>
                  <a:pt x="1690" y="1875"/>
                </a:lnTo>
                <a:lnTo>
                  <a:pt x="1567" y="1844"/>
                </a:lnTo>
                <a:lnTo>
                  <a:pt x="1506" y="1783"/>
                </a:lnTo>
                <a:lnTo>
                  <a:pt x="1444" y="1721"/>
                </a:lnTo>
                <a:lnTo>
                  <a:pt x="1414" y="1629"/>
                </a:lnTo>
                <a:lnTo>
                  <a:pt x="1414" y="1445"/>
                </a:lnTo>
                <a:lnTo>
                  <a:pt x="1414" y="431"/>
                </a:lnTo>
                <a:lnTo>
                  <a:pt x="1444" y="338"/>
                </a:lnTo>
                <a:lnTo>
                  <a:pt x="1506" y="277"/>
                </a:lnTo>
                <a:lnTo>
                  <a:pt x="1567" y="246"/>
                </a:lnTo>
                <a:lnTo>
                  <a:pt x="1660" y="215"/>
                </a:lnTo>
                <a:close/>
                <a:moveTo>
                  <a:pt x="1629" y="0"/>
                </a:moveTo>
                <a:lnTo>
                  <a:pt x="1322" y="31"/>
                </a:lnTo>
                <a:lnTo>
                  <a:pt x="1014" y="123"/>
                </a:lnTo>
                <a:lnTo>
                  <a:pt x="738" y="277"/>
                </a:lnTo>
                <a:lnTo>
                  <a:pt x="492" y="461"/>
                </a:lnTo>
                <a:lnTo>
                  <a:pt x="277" y="707"/>
                </a:lnTo>
                <a:lnTo>
                  <a:pt x="123" y="984"/>
                </a:lnTo>
                <a:lnTo>
                  <a:pt x="31" y="1291"/>
                </a:lnTo>
                <a:lnTo>
                  <a:pt x="0" y="1629"/>
                </a:lnTo>
                <a:lnTo>
                  <a:pt x="31" y="1967"/>
                </a:lnTo>
                <a:lnTo>
                  <a:pt x="123" y="2274"/>
                </a:lnTo>
                <a:lnTo>
                  <a:pt x="277" y="2551"/>
                </a:lnTo>
                <a:lnTo>
                  <a:pt x="492" y="2766"/>
                </a:lnTo>
                <a:lnTo>
                  <a:pt x="738" y="2981"/>
                </a:lnTo>
                <a:lnTo>
                  <a:pt x="1014" y="3134"/>
                </a:lnTo>
                <a:lnTo>
                  <a:pt x="1322" y="3227"/>
                </a:lnTo>
                <a:lnTo>
                  <a:pt x="1629" y="3257"/>
                </a:lnTo>
                <a:lnTo>
                  <a:pt x="1967" y="3227"/>
                </a:lnTo>
                <a:lnTo>
                  <a:pt x="2274" y="3134"/>
                </a:lnTo>
                <a:lnTo>
                  <a:pt x="2551" y="2981"/>
                </a:lnTo>
                <a:lnTo>
                  <a:pt x="2796" y="2766"/>
                </a:lnTo>
                <a:lnTo>
                  <a:pt x="2981" y="2551"/>
                </a:lnTo>
                <a:lnTo>
                  <a:pt x="3134" y="2274"/>
                </a:lnTo>
                <a:lnTo>
                  <a:pt x="3227" y="1967"/>
                </a:lnTo>
                <a:lnTo>
                  <a:pt x="3257" y="1629"/>
                </a:lnTo>
                <a:lnTo>
                  <a:pt x="3227" y="1291"/>
                </a:lnTo>
                <a:lnTo>
                  <a:pt x="3134" y="984"/>
                </a:lnTo>
                <a:lnTo>
                  <a:pt x="2981" y="707"/>
                </a:lnTo>
                <a:lnTo>
                  <a:pt x="2796" y="461"/>
                </a:lnTo>
                <a:lnTo>
                  <a:pt x="2551" y="277"/>
                </a:lnTo>
                <a:lnTo>
                  <a:pt x="2274" y="123"/>
                </a:lnTo>
                <a:lnTo>
                  <a:pt x="1967" y="31"/>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4"/>
          <p:cNvSpPr/>
          <p:nvPr/>
        </p:nvSpPr>
        <p:spPr>
          <a:xfrm>
            <a:off x="3676311" y="4166297"/>
            <a:ext cx="422972" cy="463384"/>
          </a:xfrm>
          <a:custGeom>
            <a:avLst/>
            <a:gdLst/>
            <a:ahLst/>
            <a:cxnLst/>
            <a:rect l="l" t="t" r="r" b="b"/>
            <a:pathLst>
              <a:path w="4825" h="5286" extrusionOk="0">
                <a:moveTo>
                  <a:pt x="2428" y="1168"/>
                </a:moveTo>
                <a:lnTo>
                  <a:pt x="2613" y="1199"/>
                </a:lnTo>
                <a:lnTo>
                  <a:pt x="2981" y="1322"/>
                </a:lnTo>
                <a:lnTo>
                  <a:pt x="3288" y="1476"/>
                </a:lnTo>
                <a:lnTo>
                  <a:pt x="3565" y="1691"/>
                </a:lnTo>
                <a:lnTo>
                  <a:pt x="3780" y="1967"/>
                </a:lnTo>
                <a:lnTo>
                  <a:pt x="3964" y="2274"/>
                </a:lnTo>
                <a:lnTo>
                  <a:pt x="4057" y="2643"/>
                </a:lnTo>
                <a:lnTo>
                  <a:pt x="4087" y="2828"/>
                </a:lnTo>
                <a:lnTo>
                  <a:pt x="4087" y="3012"/>
                </a:lnTo>
                <a:lnTo>
                  <a:pt x="4087" y="3196"/>
                </a:lnTo>
                <a:lnTo>
                  <a:pt x="4057" y="3381"/>
                </a:lnTo>
                <a:lnTo>
                  <a:pt x="3964" y="3719"/>
                </a:lnTo>
                <a:lnTo>
                  <a:pt x="3780" y="4026"/>
                </a:lnTo>
                <a:lnTo>
                  <a:pt x="3565" y="4302"/>
                </a:lnTo>
                <a:lnTo>
                  <a:pt x="3288" y="4548"/>
                </a:lnTo>
                <a:lnTo>
                  <a:pt x="2981" y="4702"/>
                </a:lnTo>
                <a:lnTo>
                  <a:pt x="2613" y="4825"/>
                </a:lnTo>
                <a:lnTo>
                  <a:pt x="2428" y="4855"/>
                </a:lnTo>
                <a:lnTo>
                  <a:pt x="2059" y="4855"/>
                </a:lnTo>
                <a:lnTo>
                  <a:pt x="1875" y="4825"/>
                </a:lnTo>
                <a:lnTo>
                  <a:pt x="1537" y="4702"/>
                </a:lnTo>
                <a:lnTo>
                  <a:pt x="1230" y="4548"/>
                </a:lnTo>
                <a:lnTo>
                  <a:pt x="953" y="4302"/>
                </a:lnTo>
                <a:lnTo>
                  <a:pt x="708" y="4026"/>
                </a:lnTo>
                <a:lnTo>
                  <a:pt x="554" y="3719"/>
                </a:lnTo>
                <a:lnTo>
                  <a:pt x="431" y="3381"/>
                </a:lnTo>
                <a:lnTo>
                  <a:pt x="431" y="3196"/>
                </a:lnTo>
                <a:lnTo>
                  <a:pt x="400" y="3012"/>
                </a:lnTo>
                <a:lnTo>
                  <a:pt x="431" y="2828"/>
                </a:lnTo>
                <a:lnTo>
                  <a:pt x="431" y="2643"/>
                </a:lnTo>
                <a:lnTo>
                  <a:pt x="554" y="2274"/>
                </a:lnTo>
                <a:lnTo>
                  <a:pt x="708" y="1967"/>
                </a:lnTo>
                <a:lnTo>
                  <a:pt x="953" y="1691"/>
                </a:lnTo>
                <a:lnTo>
                  <a:pt x="1230" y="1476"/>
                </a:lnTo>
                <a:lnTo>
                  <a:pt x="1537" y="1322"/>
                </a:lnTo>
                <a:lnTo>
                  <a:pt x="1875" y="1199"/>
                </a:lnTo>
                <a:lnTo>
                  <a:pt x="2059" y="1168"/>
                </a:lnTo>
                <a:close/>
                <a:moveTo>
                  <a:pt x="1537" y="1"/>
                </a:moveTo>
                <a:lnTo>
                  <a:pt x="1476" y="62"/>
                </a:lnTo>
                <a:lnTo>
                  <a:pt x="1414" y="124"/>
                </a:lnTo>
                <a:lnTo>
                  <a:pt x="1414" y="216"/>
                </a:lnTo>
                <a:lnTo>
                  <a:pt x="1414" y="923"/>
                </a:lnTo>
                <a:lnTo>
                  <a:pt x="1107" y="1045"/>
                </a:lnTo>
                <a:lnTo>
                  <a:pt x="830" y="1261"/>
                </a:lnTo>
                <a:lnTo>
                  <a:pt x="585" y="1476"/>
                </a:lnTo>
                <a:lnTo>
                  <a:pt x="370" y="1721"/>
                </a:lnTo>
                <a:lnTo>
                  <a:pt x="216" y="2029"/>
                </a:lnTo>
                <a:lnTo>
                  <a:pt x="93" y="2336"/>
                </a:lnTo>
                <a:lnTo>
                  <a:pt x="1" y="2643"/>
                </a:lnTo>
                <a:lnTo>
                  <a:pt x="1" y="3012"/>
                </a:lnTo>
                <a:lnTo>
                  <a:pt x="1" y="3227"/>
                </a:lnTo>
                <a:lnTo>
                  <a:pt x="32" y="3473"/>
                </a:lnTo>
                <a:lnTo>
                  <a:pt x="93" y="3688"/>
                </a:lnTo>
                <a:lnTo>
                  <a:pt x="154" y="3903"/>
                </a:lnTo>
                <a:lnTo>
                  <a:pt x="247" y="4087"/>
                </a:lnTo>
                <a:lnTo>
                  <a:pt x="370" y="4272"/>
                </a:lnTo>
                <a:lnTo>
                  <a:pt x="492" y="4456"/>
                </a:lnTo>
                <a:lnTo>
                  <a:pt x="646" y="4610"/>
                </a:lnTo>
                <a:lnTo>
                  <a:pt x="800" y="4763"/>
                </a:lnTo>
                <a:lnTo>
                  <a:pt x="984" y="4886"/>
                </a:lnTo>
                <a:lnTo>
                  <a:pt x="1168" y="5009"/>
                </a:lnTo>
                <a:lnTo>
                  <a:pt x="1383" y="5101"/>
                </a:lnTo>
                <a:lnTo>
                  <a:pt x="1568" y="5163"/>
                </a:lnTo>
                <a:lnTo>
                  <a:pt x="1783" y="5224"/>
                </a:lnTo>
                <a:lnTo>
                  <a:pt x="2029" y="5255"/>
                </a:lnTo>
                <a:lnTo>
                  <a:pt x="2244" y="5286"/>
                </a:lnTo>
                <a:lnTo>
                  <a:pt x="2490" y="5255"/>
                </a:lnTo>
                <a:lnTo>
                  <a:pt x="2705" y="5224"/>
                </a:lnTo>
                <a:lnTo>
                  <a:pt x="2920" y="5163"/>
                </a:lnTo>
                <a:lnTo>
                  <a:pt x="3135" y="5101"/>
                </a:lnTo>
                <a:lnTo>
                  <a:pt x="3319" y="5009"/>
                </a:lnTo>
                <a:lnTo>
                  <a:pt x="3504" y="4886"/>
                </a:lnTo>
                <a:lnTo>
                  <a:pt x="3688" y="4763"/>
                </a:lnTo>
                <a:lnTo>
                  <a:pt x="3842" y="4610"/>
                </a:lnTo>
                <a:lnTo>
                  <a:pt x="3995" y="4456"/>
                </a:lnTo>
                <a:lnTo>
                  <a:pt x="4118" y="4272"/>
                </a:lnTo>
                <a:lnTo>
                  <a:pt x="4241" y="4087"/>
                </a:lnTo>
                <a:lnTo>
                  <a:pt x="4333" y="3903"/>
                </a:lnTo>
                <a:lnTo>
                  <a:pt x="4425" y="3688"/>
                </a:lnTo>
                <a:lnTo>
                  <a:pt x="4487" y="3473"/>
                </a:lnTo>
                <a:lnTo>
                  <a:pt x="4518" y="3227"/>
                </a:lnTo>
                <a:lnTo>
                  <a:pt x="4518" y="3012"/>
                </a:lnTo>
                <a:lnTo>
                  <a:pt x="4487" y="2643"/>
                </a:lnTo>
                <a:lnTo>
                  <a:pt x="4425" y="2336"/>
                </a:lnTo>
                <a:lnTo>
                  <a:pt x="4518" y="2274"/>
                </a:lnTo>
                <a:lnTo>
                  <a:pt x="4579" y="2244"/>
                </a:lnTo>
                <a:lnTo>
                  <a:pt x="4671" y="2182"/>
                </a:lnTo>
                <a:lnTo>
                  <a:pt x="4763" y="2029"/>
                </a:lnTo>
                <a:lnTo>
                  <a:pt x="4825" y="1844"/>
                </a:lnTo>
                <a:lnTo>
                  <a:pt x="4825" y="1752"/>
                </a:lnTo>
                <a:lnTo>
                  <a:pt x="4794" y="1660"/>
                </a:lnTo>
                <a:lnTo>
                  <a:pt x="4733" y="1568"/>
                </a:lnTo>
                <a:lnTo>
                  <a:pt x="4671" y="1476"/>
                </a:lnTo>
                <a:lnTo>
                  <a:pt x="4518" y="1383"/>
                </a:lnTo>
                <a:lnTo>
                  <a:pt x="4333" y="1322"/>
                </a:lnTo>
                <a:lnTo>
                  <a:pt x="4241" y="1353"/>
                </a:lnTo>
                <a:lnTo>
                  <a:pt x="4149" y="1353"/>
                </a:lnTo>
                <a:lnTo>
                  <a:pt x="3903" y="1476"/>
                </a:lnTo>
                <a:lnTo>
                  <a:pt x="3719" y="1291"/>
                </a:lnTo>
                <a:lnTo>
                  <a:pt x="3534" y="1138"/>
                </a:lnTo>
                <a:lnTo>
                  <a:pt x="3319" y="1015"/>
                </a:lnTo>
                <a:lnTo>
                  <a:pt x="3104" y="923"/>
                </a:lnTo>
                <a:lnTo>
                  <a:pt x="3104" y="216"/>
                </a:lnTo>
                <a:lnTo>
                  <a:pt x="3073" y="124"/>
                </a:lnTo>
                <a:lnTo>
                  <a:pt x="3043" y="62"/>
                </a:lnTo>
                <a:lnTo>
                  <a:pt x="29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4"/>
          <p:cNvSpPr/>
          <p:nvPr/>
        </p:nvSpPr>
        <p:spPr>
          <a:xfrm>
            <a:off x="5063453" y="4201361"/>
            <a:ext cx="253257" cy="253257"/>
          </a:xfrm>
          <a:custGeom>
            <a:avLst/>
            <a:gdLst/>
            <a:ahLst/>
            <a:cxnLst/>
            <a:rect l="l" t="t" r="r" b="b"/>
            <a:pathLst>
              <a:path w="2889" h="2889" extrusionOk="0">
                <a:moveTo>
                  <a:pt x="1445" y="1014"/>
                </a:moveTo>
                <a:lnTo>
                  <a:pt x="1629" y="1045"/>
                </a:lnTo>
                <a:lnTo>
                  <a:pt x="1752" y="1137"/>
                </a:lnTo>
                <a:lnTo>
                  <a:pt x="1844" y="1291"/>
                </a:lnTo>
                <a:lnTo>
                  <a:pt x="1906" y="1444"/>
                </a:lnTo>
                <a:lnTo>
                  <a:pt x="1844" y="1629"/>
                </a:lnTo>
                <a:lnTo>
                  <a:pt x="1752" y="1752"/>
                </a:lnTo>
                <a:lnTo>
                  <a:pt x="1629" y="1874"/>
                </a:lnTo>
                <a:lnTo>
                  <a:pt x="1445" y="1905"/>
                </a:lnTo>
                <a:lnTo>
                  <a:pt x="1291" y="1874"/>
                </a:lnTo>
                <a:lnTo>
                  <a:pt x="1137" y="1752"/>
                </a:lnTo>
                <a:lnTo>
                  <a:pt x="1045" y="1629"/>
                </a:lnTo>
                <a:lnTo>
                  <a:pt x="1015" y="1444"/>
                </a:lnTo>
                <a:lnTo>
                  <a:pt x="1045" y="1291"/>
                </a:lnTo>
                <a:lnTo>
                  <a:pt x="1137" y="1137"/>
                </a:lnTo>
                <a:lnTo>
                  <a:pt x="1291" y="1045"/>
                </a:lnTo>
                <a:lnTo>
                  <a:pt x="1445" y="1014"/>
                </a:lnTo>
                <a:close/>
                <a:moveTo>
                  <a:pt x="1230" y="0"/>
                </a:moveTo>
                <a:lnTo>
                  <a:pt x="1168" y="31"/>
                </a:lnTo>
                <a:lnTo>
                  <a:pt x="1107" y="62"/>
                </a:lnTo>
                <a:lnTo>
                  <a:pt x="1076" y="92"/>
                </a:lnTo>
                <a:lnTo>
                  <a:pt x="1076" y="154"/>
                </a:lnTo>
                <a:lnTo>
                  <a:pt x="1076" y="400"/>
                </a:lnTo>
                <a:lnTo>
                  <a:pt x="984" y="430"/>
                </a:lnTo>
                <a:lnTo>
                  <a:pt x="799" y="277"/>
                </a:lnTo>
                <a:lnTo>
                  <a:pt x="738" y="246"/>
                </a:lnTo>
                <a:lnTo>
                  <a:pt x="707" y="215"/>
                </a:lnTo>
                <a:lnTo>
                  <a:pt x="646" y="246"/>
                </a:lnTo>
                <a:lnTo>
                  <a:pt x="584" y="277"/>
                </a:lnTo>
                <a:lnTo>
                  <a:pt x="277" y="584"/>
                </a:lnTo>
                <a:lnTo>
                  <a:pt x="246" y="645"/>
                </a:lnTo>
                <a:lnTo>
                  <a:pt x="216" y="707"/>
                </a:lnTo>
                <a:lnTo>
                  <a:pt x="246" y="768"/>
                </a:lnTo>
                <a:lnTo>
                  <a:pt x="277" y="799"/>
                </a:lnTo>
                <a:lnTo>
                  <a:pt x="431" y="983"/>
                </a:lnTo>
                <a:lnTo>
                  <a:pt x="400" y="1076"/>
                </a:lnTo>
                <a:lnTo>
                  <a:pt x="93" y="1076"/>
                </a:lnTo>
                <a:lnTo>
                  <a:pt x="62" y="1106"/>
                </a:lnTo>
                <a:lnTo>
                  <a:pt x="31" y="1168"/>
                </a:lnTo>
                <a:lnTo>
                  <a:pt x="1" y="1229"/>
                </a:lnTo>
                <a:lnTo>
                  <a:pt x="1" y="1690"/>
                </a:lnTo>
                <a:lnTo>
                  <a:pt x="31" y="1752"/>
                </a:lnTo>
                <a:lnTo>
                  <a:pt x="62" y="1782"/>
                </a:lnTo>
                <a:lnTo>
                  <a:pt x="93" y="1813"/>
                </a:lnTo>
                <a:lnTo>
                  <a:pt x="154" y="1844"/>
                </a:lnTo>
                <a:lnTo>
                  <a:pt x="400" y="1844"/>
                </a:lnTo>
                <a:lnTo>
                  <a:pt x="431" y="1936"/>
                </a:lnTo>
                <a:lnTo>
                  <a:pt x="277" y="2120"/>
                </a:lnTo>
                <a:lnTo>
                  <a:pt x="246" y="2151"/>
                </a:lnTo>
                <a:lnTo>
                  <a:pt x="216" y="2212"/>
                </a:lnTo>
                <a:lnTo>
                  <a:pt x="246" y="2274"/>
                </a:lnTo>
                <a:lnTo>
                  <a:pt x="277" y="2305"/>
                </a:lnTo>
                <a:lnTo>
                  <a:pt x="584" y="2643"/>
                </a:lnTo>
                <a:lnTo>
                  <a:pt x="646" y="2673"/>
                </a:lnTo>
                <a:lnTo>
                  <a:pt x="738" y="2673"/>
                </a:lnTo>
                <a:lnTo>
                  <a:pt x="799" y="2643"/>
                </a:lnTo>
                <a:lnTo>
                  <a:pt x="984" y="2458"/>
                </a:lnTo>
                <a:lnTo>
                  <a:pt x="1076" y="2520"/>
                </a:lnTo>
                <a:lnTo>
                  <a:pt x="1076" y="2766"/>
                </a:lnTo>
                <a:lnTo>
                  <a:pt x="1076" y="2827"/>
                </a:lnTo>
                <a:lnTo>
                  <a:pt x="1107" y="2858"/>
                </a:lnTo>
                <a:lnTo>
                  <a:pt x="1168" y="2888"/>
                </a:lnTo>
                <a:lnTo>
                  <a:pt x="1752" y="2888"/>
                </a:lnTo>
                <a:lnTo>
                  <a:pt x="1783" y="2858"/>
                </a:lnTo>
                <a:lnTo>
                  <a:pt x="1813" y="2827"/>
                </a:lnTo>
                <a:lnTo>
                  <a:pt x="1844" y="2766"/>
                </a:lnTo>
                <a:lnTo>
                  <a:pt x="1844" y="2520"/>
                </a:lnTo>
                <a:lnTo>
                  <a:pt x="1936" y="2458"/>
                </a:lnTo>
                <a:lnTo>
                  <a:pt x="2121" y="2643"/>
                </a:lnTo>
                <a:lnTo>
                  <a:pt x="2151" y="2673"/>
                </a:lnTo>
                <a:lnTo>
                  <a:pt x="2274" y="2673"/>
                </a:lnTo>
                <a:lnTo>
                  <a:pt x="2305" y="2643"/>
                </a:lnTo>
                <a:lnTo>
                  <a:pt x="2643" y="2305"/>
                </a:lnTo>
                <a:lnTo>
                  <a:pt x="2674" y="2274"/>
                </a:lnTo>
                <a:lnTo>
                  <a:pt x="2674" y="2212"/>
                </a:lnTo>
                <a:lnTo>
                  <a:pt x="2674" y="2151"/>
                </a:lnTo>
                <a:lnTo>
                  <a:pt x="2643" y="2120"/>
                </a:lnTo>
                <a:lnTo>
                  <a:pt x="2459" y="1936"/>
                </a:lnTo>
                <a:lnTo>
                  <a:pt x="2520" y="1844"/>
                </a:lnTo>
                <a:lnTo>
                  <a:pt x="2766" y="1844"/>
                </a:lnTo>
                <a:lnTo>
                  <a:pt x="2797" y="1813"/>
                </a:lnTo>
                <a:lnTo>
                  <a:pt x="2858" y="1782"/>
                </a:lnTo>
                <a:lnTo>
                  <a:pt x="2889" y="1752"/>
                </a:lnTo>
                <a:lnTo>
                  <a:pt x="2889" y="1690"/>
                </a:lnTo>
                <a:lnTo>
                  <a:pt x="2889" y="1229"/>
                </a:lnTo>
                <a:lnTo>
                  <a:pt x="2889" y="1168"/>
                </a:lnTo>
                <a:lnTo>
                  <a:pt x="2858" y="1106"/>
                </a:lnTo>
                <a:lnTo>
                  <a:pt x="2797" y="1076"/>
                </a:lnTo>
                <a:lnTo>
                  <a:pt x="2520" y="1076"/>
                </a:lnTo>
                <a:lnTo>
                  <a:pt x="2459" y="983"/>
                </a:lnTo>
                <a:lnTo>
                  <a:pt x="2643" y="799"/>
                </a:lnTo>
                <a:lnTo>
                  <a:pt x="2674" y="768"/>
                </a:lnTo>
                <a:lnTo>
                  <a:pt x="2674" y="707"/>
                </a:lnTo>
                <a:lnTo>
                  <a:pt x="2674" y="645"/>
                </a:lnTo>
                <a:lnTo>
                  <a:pt x="2643" y="584"/>
                </a:lnTo>
                <a:lnTo>
                  <a:pt x="2305" y="277"/>
                </a:lnTo>
                <a:lnTo>
                  <a:pt x="2274" y="246"/>
                </a:lnTo>
                <a:lnTo>
                  <a:pt x="2213" y="215"/>
                </a:lnTo>
                <a:lnTo>
                  <a:pt x="2151" y="246"/>
                </a:lnTo>
                <a:lnTo>
                  <a:pt x="2121" y="277"/>
                </a:lnTo>
                <a:lnTo>
                  <a:pt x="1936" y="430"/>
                </a:lnTo>
                <a:lnTo>
                  <a:pt x="1844" y="400"/>
                </a:lnTo>
                <a:lnTo>
                  <a:pt x="1844" y="154"/>
                </a:lnTo>
                <a:lnTo>
                  <a:pt x="1813" y="92"/>
                </a:lnTo>
                <a:lnTo>
                  <a:pt x="1783" y="62"/>
                </a:lnTo>
                <a:lnTo>
                  <a:pt x="1752" y="31"/>
                </a:lnTo>
                <a:lnTo>
                  <a:pt x="16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4"/>
          <p:cNvSpPr/>
          <p:nvPr/>
        </p:nvSpPr>
        <p:spPr>
          <a:xfrm>
            <a:off x="5335464" y="4295596"/>
            <a:ext cx="177867" cy="177867"/>
          </a:xfrm>
          <a:custGeom>
            <a:avLst/>
            <a:gdLst/>
            <a:ahLst/>
            <a:cxnLst/>
            <a:rect l="l" t="t" r="r" b="b"/>
            <a:pathLst>
              <a:path w="2029" h="2029" extrusionOk="0">
                <a:moveTo>
                  <a:pt x="1076" y="707"/>
                </a:moveTo>
                <a:lnTo>
                  <a:pt x="1199" y="769"/>
                </a:lnTo>
                <a:lnTo>
                  <a:pt x="1291" y="861"/>
                </a:lnTo>
                <a:lnTo>
                  <a:pt x="1322" y="984"/>
                </a:lnTo>
                <a:lnTo>
                  <a:pt x="1322" y="1076"/>
                </a:lnTo>
                <a:lnTo>
                  <a:pt x="1261" y="1199"/>
                </a:lnTo>
                <a:lnTo>
                  <a:pt x="1168" y="1291"/>
                </a:lnTo>
                <a:lnTo>
                  <a:pt x="1076" y="1322"/>
                </a:lnTo>
                <a:lnTo>
                  <a:pt x="953" y="1322"/>
                </a:lnTo>
                <a:lnTo>
                  <a:pt x="830" y="1260"/>
                </a:lnTo>
                <a:lnTo>
                  <a:pt x="769" y="1168"/>
                </a:lnTo>
                <a:lnTo>
                  <a:pt x="708" y="1076"/>
                </a:lnTo>
                <a:lnTo>
                  <a:pt x="708" y="953"/>
                </a:lnTo>
                <a:lnTo>
                  <a:pt x="769" y="830"/>
                </a:lnTo>
                <a:lnTo>
                  <a:pt x="861" y="769"/>
                </a:lnTo>
                <a:lnTo>
                  <a:pt x="953" y="707"/>
                </a:lnTo>
                <a:close/>
                <a:moveTo>
                  <a:pt x="1015" y="1"/>
                </a:moveTo>
                <a:lnTo>
                  <a:pt x="677" y="62"/>
                </a:lnTo>
                <a:lnTo>
                  <a:pt x="615" y="93"/>
                </a:lnTo>
                <a:lnTo>
                  <a:pt x="615" y="154"/>
                </a:lnTo>
                <a:lnTo>
                  <a:pt x="646" y="339"/>
                </a:lnTo>
                <a:lnTo>
                  <a:pt x="585" y="369"/>
                </a:lnTo>
                <a:lnTo>
                  <a:pt x="431" y="277"/>
                </a:lnTo>
                <a:lnTo>
                  <a:pt x="370" y="246"/>
                </a:lnTo>
                <a:lnTo>
                  <a:pt x="277" y="308"/>
                </a:lnTo>
                <a:lnTo>
                  <a:pt x="93" y="554"/>
                </a:lnTo>
                <a:lnTo>
                  <a:pt x="93" y="646"/>
                </a:lnTo>
                <a:lnTo>
                  <a:pt x="124" y="707"/>
                </a:lnTo>
                <a:lnTo>
                  <a:pt x="277" y="799"/>
                </a:lnTo>
                <a:lnTo>
                  <a:pt x="247" y="892"/>
                </a:lnTo>
                <a:lnTo>
                  <a:pt x="62" y="892"/>
                </a:lnTo>
                <a:lnTo>
                  <a:pt x="1" y="953"/>
                </a:lnTo>
                <a:lnTo>
                  <a:pt x="1" y="1015"/>
                </a:lnTo>
                <a:lnTo>
                  <a:pt x="32" y="1353"/>
                </a:lnTo>
                <a:lnTo>
                  <a:pt x="93" y="1414"/>
                </a:lnTo>
                <a:lnTo>
                  <a:pt x="155" y="1414"/>
                </a:lnTo>
                <a:lnTo>
                  <a:pt x="339" y="1383"/>
                </a:lnTo>
                <a:lnTo>
                  <a:pt x="370" y="1475"/>
                </a:lnTo>
                <a:lnTo>
                  <a:pt x="277" y="1598"/>
                </a:lnTo>
                <a:lnTo>
                  <a:pt x="247" y="1691"/>
                </a:lnTo>
                <a:lnTo>
                  <a:pt x="308" y="1752"/>
                </a:lnTo>
                <a:lnTo>
                  <a:pt x="554" y="1936"/>
                </a:lnTo>
                <a:lnTo>
                  <a:pt x="646" y="1936"/>
                </a:lnTo>
                <a:lnTo>
                  <a:pt x="708" y="1906"/>
                </a:lnTo>
                <a:lnTo>
                  <a:pt x="800" y="1783"/>
                </a:lnTo>
                <a:lnTo>
                  <a:pt x="861" y="1783"/>
                </a:lnTo>
                <a:lnTo>
                  <a:pt x="892" y="1967"/>
                </a:lnTo>
                <a:lnTo>
                  <a:pt x="953" y="2028"/>
                </a:lnTo>
                <a:lnTo>
                  <a:pt x="1015" y="2028"/>
                </a:lnTo>
                <a:lnTo>
                  <a:pt x="1353" y="1998"/>
                </a:lnTo>
                <a:lnTo>
                  <a:pt x="1414" y="1936"/>
                </a:lnTo>
                <a:lnTo>
                  <a:pt x="1414" y="1875"/>
                </a:lnTo>
                <a:lnTo>
                  <a:pt x="1384" y="1691"/>
                </a:lnTo>
                <a:lnTo>
                  <a:pt x="1476" y="1660"/>
                </a:lnTo>
                <a:lnTo>
                  <a:pt x="1599" y="1752"/>
                </a:lnTo>
                <a:lnTo>
                  <a:pt x="1660" y="1783"/>
                </a:lnTo>
                <a:lnTo>
                  <a:pt x="1752" y="1752"/>
                </a:lnTo>
                <a:lnTo>
                  <a:pt x="1937" y="1475"/>
                </a:lnTo>
                <a:lnTo>
                  <a:pt x="1937" y="1414"/>
                </a:lnTo>
                <a:lnTo>
                  <a:pt x="1906" y="1322"/>
                </a:lnTo>
                <a:lnTo>
                  <a:pt x="1783" y="1230"/>
                </a:lnTo>
                <a:lnTo>
                  <a:pt x="1783" y="1168"/>
                </a:lnTo>
                <a:lnTo>
                  <a:pt x="1967" y="1137"/>
                </a:lnTo>
                <a:lnTo>
                  <a:pt x="2029" y="1107"/>
                </a:lnTo>
                <a:lnTo>
                  <a:pt x="2029" y="1015"/>
                </a:lnTo>
                <a:lnTo>
                  <a:pt x="1998" y="707"/>
                </a:lnTo>
                <a:lnTo>
                  <a:pt x="1937" y="615"/>
                </a:lnTo>
                <a:lnTo>
                  <a:pt x="1875" y="615"/>
                </a:lnTo>
                <a:lnTo>
                  <a:pt x="1691" y="646"/>
                </a:lnTo>
                <a:lnTo>
                  <a:pt x="1660" y="584"/>
                </a:lnTo>
                <a:lnTo>
                  <a:pt x="1752" y="431"/>
                </a:lnTo>
                <a:lnTo>
                  <a:pt x="1783" y="369"/>
                </a:lnTo>
                <a:lnTo>
                  <a:pt x="1752" y="308"/>
                </a:lnTo>
                <a:lnTo>
                  <a:pt x="1476" y="93"/>
                </a:lnTo>
                <a:lnTo>
                  <a:pt x="1384" y="93"/>
                </a:lnTo>
                <a:lnTo>
                  <a:pt x="1322" y="123"/>
                </a:lnTo>
                <a:lnTo>
                  <a:pt x="1230" y="277"/>
                </a:lnTo>
                <a:lnTo>
                  <a:pt x="1168" y="246"/>
                </a:lnTo>
                <a:lnTo>
                  <a:pt x="1138" y="93"/>
                </a:lnTo>
                <a:lnTo>
                  <a:pt x="10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4"/>
          <p:cNvSpPr/>
          <p:nvPr/>
        </p:nvSpPr>
        <p:spPr>
          <a:xfrm>
            <a:off x="5187318" y="4457243"/>
            <a:ext cx="202150" cy="202062"/>
          </a:xfrm>
          <a:custGeom>
            <a:avLst/>
            <a:gdLst/>
            <a:ahLst/>
            <a:cxnLst/>
            <a:rect l="l" t="t" r="r" b="b"/>
            <a:pathLst>
              <a:path w="2306" h="2305" extrusionOk="0">
                <a:moveTo>
                  <a:pt x="1199" y="799"/>
                </a:moveTo>
                <a:lnTo>
                  <a:pt x="1322" y="860"/>
                </a:lnTo>
                <a:lnTo>
                  <a:pt x="1445" y="953"/>
                </a:lnTo>
                <a:lnTo>
                  <a:pt x="1507" y="1045"/>
                </a:lnTo>
                <a:lnTo>
                  <a:pt x="1507" y="1198"/>
                </a:lnTo>
                <a:lnTo>
                  <a:pt x="1476" y="1321"/>
                </a:lnTo>
                <a:lnTo>
                  <a:pt x="1384" y="1444"/>
                </a:lnTo>
                <a:lnTo>
                  <a:pt x="1261" y="1506"/>
                </a:lnTo>
                <a:lnTo>
                  <a:pt x="1138" y="1506"/>
                </a:lnTo>
                <a:lnTo>
                  <a:pt x="984" y="1475"/>
                </a:lnTo>
                <a:lnTo>
                  <a:pt x="892" y="1383"/>
                </a:lnTo>
                <a:lnTo>
                  <a:pt x="831" y="1260"/>
                </a:lnTo>
                <a:lnTo>
                  <a:pt x="800" y="1137"/>
                </a:lnTo>
                <a:lnTo>
                  <a:pt x="861" y="983"/>
                </a:lnTo>
                <a:lnTo>
                  <a:pt x="953" y="891"/>
                </a:lnTo>
                <a:lnTo>
                  <a:pt x="1076" y="830"/>
                </a:lnTo>
                <a:lnTo>
                  <a:pt x="1199" y="799"/>
                </a:lnTo>
                <a:close/>
                <a:moveTo>
                  <a:pt x="1015" y="0"/>
                </a:moveTo>
                <a:lnTo>
                  <a:pt x="646" y="123"/>
                </a:lnTo>
                <a:lnTo>
                  <a:pt x="585" y="154"/>
                </a:lnTo>
                <a:lnTo>
                  <a:pt x="585" y="246"/>
                </a:lnTo>
                <a:lnTo>
                  <a:pt x="646" y="430"/>
                </a:lnTo>
                <a:lnTo>
                  <a:pt x="554" y="492"/>
                </a:lnTo>
                <a:lnTo>
                  <a:pt x="400" y="400"/>
                </a:lnTo>
                <a:lnTo>
                  <a:pt x="308" y="400"/>
                </a:lnTo>
                <a:lnTo>
                  <a:pt x="247" y="461"/>
                </a:lnTo>
                <a:lnTo>
                  <a:pt x="62" y="768"/>
                </a:lnTo>
                <a:lnTo>
                  <a:pt x="62" y="860"/>
                </a:lnTo>
                <a:lnTo>
                  <a:pt x="93" y="922"/>
                </a:lnTo>
                <a:lnTo>
                  <a:pt x="278" y="1014"/>
                </a:lnTo>
                <a:lnTo>
                  <a:pt x="278" y="1106"/>
                </a:lnTo>
                <a:lnTo>
                  <a:pt x="93" y="1168"/>
                </a:lnTo>
                <a:lnTo>
                  <a:pt x="32" y="1229"/>
                </a:lnTo>
                <a:lnTo>
                  <a:pt x="1" y="1321"/>
                </a:lnTo>
                <a:lnTo>
                  <a:pt x="124" y="1659"/>
                </a:lnTo>
                <a:lnTo>
                  <a:pt x="185" y="1752"/>
                </a:lnTo>
                <a:lnTo>
                  <a:pt x="247" y="1752"/>
                </a:lnTo>
                <a:lnTo>
                  <a:pt x="431" y="1690"/>
                </a:lnTo>
                <a:lnTo>
                  <a:pt x="493" y="1752"/>
                </a:lnTo>
                <a:lnTo>
                  <a:pt x="400" y="1936"/>
                </a:lnTo>
                <a:lnTo>
                  <a:pt x="400" y="2028"/>
                </a:lnTo>
                <a:lnTo>
                  <a:pt x="462" y="2089"/>
                </a:lnTo>
                <a:lnTo>
                  <a:pt x="800" y="2274"/>
                </a:lnTo>
                <a:lnTo>
                  <a:pt x="861" y="2274"/>
                </a:lnTo>
                <a:lnTo>
                  <a:pt x="953" y="2212"/>
                </a:lnTo>
                <a:lnTo>
                  <a:pt x="1046" y="2028"/>
                </a:lnTo>
                <a:lnTo>
                  <a:pt x="1107" y="2059"/>
                </a:lnTo>
                <a:lnTo>
                  <a:pt x="1169" y="2243"/>
                </a:lnTo>
                <a:lnTo>
                  <a:pt x="1230" y="2305"/>
                </a:lnTo>
                <a:lnTo>
                  <a:pt x="1322" y="2305"/>
                </a:lnTo>
                <a:lnTo>
                  <a:pt x="1691" y="2212"/>
                </a:lnTo>
                <a:lnTo>
                  <a:pt x="1752" y="2151"/>
                </a:lnTo>
                <a:lnTo>
                  <a:pt x="1752" y="2059"/>
                </a:lnTo>
                <a:lnTo>
                  <a:pt x="1691" y="1874"/>
                </a:lnTo>
                <a:lnTo>
                  <a:pt x="1752" y="1813"/>
                </a:lnTo>
                <a:lnTo>
                  <a:pt x="1937" y="1905"/>
                </a:lnTo>
                <a:lnTo>
                  <a:pt x="2029" y="1936"/>
                </a:lnTo>
                <a:lnTo>
                  <a:pt x="2090" y="1874"/>
                </a:lnTo>
                <a:lnTo>
                  <a:pt x="2275" y="1536"/>
                </a:lnTo>
                <a:lnTo>
                  <a:pt x="2275" y="1444"/>
                </a:lnTo>
                <a:lnTo>
                  <a:pt x="2213" y="1383"/>
                </a:lnTo>
                <a:lnTo>
                  <a:pt x="2060" y="1291"/>
                </a:lnTo>
                <a:lnTo>
                  <a:pt x="2060" y="1198"/>
                </a:lnTo>
                <a:lnTo>
                  <a:pt x="2244" y="1137"/>
                </a:lnTo>
                <a:lnTo>
                  <a:pt x="2305" y="1076"/>
                </a:lnTo>
                <a:lnTo>
                  <a:pt x="2305" y="1014"/>
                </a:lnTo>
                <a:lnTo>
                  <a:pt x="2213" y="645"/>
                </a:lnTo>
                <a:lnTo>
                  <a:pt x="2152" y="584"/>
                </a:lnTo>
                <a:lnTo>
                  <a:pt x="2060" y="584"/>
                </a:lnTo>
                <a:lnTo>
                  <a:pt x="1875" y="615"/>
                </a:lnTo>
                <a:lnTo>
                  <a:pt x="1814" y="553"/>
                </a:lnTo>
                <a:lnTo>
                  <a:pt x="1906" y="400"/>
                </a:lnTo>
                <a:lnTo>
                  <a:pt x="1937" y="307"/>
                </a:lnTo>
                <a:lnTo>
                  <a:pt x="1875" y="246"/>
                </a:lnTo>
                <a:lnTo>
                  <a:pt x="1537" y="62"/>
                </a:lnTo>
                <a:lnTo>
                  <a:pt x="1445" y="62"/>
                </a:lnTo>
                <a:lnTo>
                  <a:pt x="1384" y="92"/>
                </a:lnTo>
                <a:lnTo>
                  <a:pt x="1291" y="277"/>
                </a:lnTo>
                <a:lnTo>
                  <a:pt x="1199" y="277"/>
                </a:lnTo>
                <a:lnTo>
                  <a:pt x="1138" y="92"/>
                </a:lnTo>
                <a:lnTo>
                  <a:pt x="1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4"/>
          <p:cNvSpPr/>
          <p:nvPr/>
        </p:nvSpPr>
        <p:spPr>
          <a:xfrm>
            <a:off x="4807572" y="3312480"/>
            <a:ext cx="781248" cy="1419607"/>
          </a:xfrm>
          <a:custGeom>
            <a:avLst/>
            <a:gdLst/>
            <a:ahLst/>
            <a:cxnLst/>
            <a:rect l="l" t="t" r="r" b="b"/>
            <a:pathLst>
              <a:path w="8912" h="16194" extrusionOk="0">
                <a:moveTo>
                  <a:pt x="5285" y="9433"/>
                </a:moveTo>
                <a:lnTo>
                  <a:pt x="5623" y="9464"/>
                </a:lnTo>
                <a:lnTo>
                  <a:pt x="5931" y="9526"/>
                </a:lnTo>
                <a:lnTo>
                  <a:pt x="6238" y="9587"/>
                </a:lnTo>
                <a:lnTo>
                  <a:pt x="6515" y="9679"/>
                </a:lnTo>
                <a:lnTo>
                  <a:pt x="6791" y="9833"/>
                </a:lnTo>
                <a:lnTo>
                  <a:pt x="7037" y="9987"/>
                </a:lnTo>
                <a:lnTo>
                  <a:pt x="7283" y="10171"/>
                </a:lnTo>
                <a:lnTo>
                  <a:pt x="7498" y="10355"/>
                </a:lnTo>
                <a:lnTo>
                  <a:pt x="7713" y="10570"/>
                </a:lnTo>
                <a:lnTo>
                  <a:pt x="7897" y="10816"/>
                </a:lnTo>
                <a:lnTo>
                  <a:pt x="8051" y="11093"/>
                </a:lnTo>
                <a:lnTo>
                  <a:pt x="8174" y="11369"/>
                </a:lnTo>
                <a:lnTo>
                  <a:pt x="8266" y="11646"/>
                </a:lnTo>
                <a:lnTo>
                  <a:pt x="8358" y="11953"/>
                </a:lnTo>
                <a:lnTo>
                  <a:pt x="8420" y="12260"/>
                </a:lnTo>
                <a:lnTo>
                  <a:pt x="8420" y="12568"/>
                </a:lnTo>
                <a:lnTo>
                  <a:pt x="8420" y="12875"/>
                </a:lnTo>
                <a:lnTo>
                  <a:pt x="8358" y="13213"/>
                </a:lnTo>
                <a:lnTo>
                  <a:pt x="8266" y="13489"/>
                </a:lnTo>
                <a:lnTo>
                  <a:pt x="8174" y="13797"/>
                </a:lnTo>
                <a:lnTo>
                  <a:pt x="8051" y="14042"/>
                </a:lnTo>
                <a:lnTo>
                  <a:pt x="7897" y="14319"/>
                </a:lnTo>
                <a:lnTo>
                  <a:pt x="7713" y="14565"/>
                </a:lnTo>
                <a:lnTo>
                  <a:pt x="7498" y="14780"/>
                </a:lnTo>
                <a:lnTo>
                  <a:pt x="7283" y="14964"/>
                </a:lnTo>
                <a:lnTo>
                  <a:pt x="7037" y="15148"/>
                </a:lnTo>
                <a:lnTo>
                  <a:pt x="6791" y="15302"/>
                </a:lnTo>
                <a:lnTo>
                  <a:pt x="6515" y="15456"/>
                </a:lnTo>
                <a:lnTo>
                  <a:pt x="6238" y="15548"/>
                </a:lnTo>
                <a:lnTo>
                  <a:pt x="5931" y="15640"/>
                </a:lnTo>
                <a:lnTo>
                  <a:pt x="5623" y="15671"/>
                </a:lnTo>
                <a:lnTo>
                  <a:pt x="5285" y="15702"/>
                </a:lnTo>
                <a:lnTo>
                  <a:pt x="4978" y="15671"/>
                </a:lnTo>
                <a:lnTo>
                  <a:pt x="4671" y="15640"/>
                </a:lnTo>
                <a:lnTo>
                  <a:pt x="4364" y="15548"/>
                </a:lnTo>
                <a:lnTo>
                  <a:pt x="4087" y="15456"/>
                </a:lnTo>
                <a:lnTo>
                  <a:pt x="3811" y="15302"/>
                </a:lnTo>
                <a:lnTo>
                  <a:pt x="3565" y="15148"/>
                </a:lnTo>
                <a:lnTo>
                  <a:pt x="3319" y="14964"/>
                </a:lnTo>
                <a:lnTo>
                  <a:pt x="3104" y="14780"/>
                </a:lnTo>
                <a:lnTo>
                  <a:pt x="2889" y="14565"/>
                </a:lnTo>
                <a:lnTo>
                  <a:pt x="2705" y="14319"/>
                </a:lnTo>
                <a:lnTo>
                  <a:pt x="2551" y="14042"/>
                </a:lnTo>
                <a:lnTo>
                  <a:pt x="2428" y="13797"/>
                </a:lnTo>
                <a:lnTo>
                  <a:pt x="2305" y="13489"/>
                </a:lnTo>
                <a:lnTo>
                  <a:pt x="2244" y="13213"/>
                </a:lnTo>
                <a:lnTo>
                  <a:pt x="2182" y="12875"/>
                </a:lnTo>
                <a:lnTo>
                  <a:pt x="2182" y="12568"/>
                </a:lnTo>
                <a:lnTo>
                  <a:pt x="2182" y="12260"/>
                </a:lnTo>
                <a:lnTo>
                  <a:pt x="2244" y="11953"/>
                </a:lnTo>
                <a:lnTo>
                  <a:pt x="2305" y="11646"/>
                </a:lnTo>
                <a:lnTo>
                  <a:pt x="2428" y="11369"/>
                </a:lnTo>
                <a:lnTo>
                  <a:pt x="2551" y="11093"/>
                </a:lnTo>
                <a:lnTo>
                  <a:pt x="2705" y="10816"/>
                </a:lnTo>
                <a:lnTo>
                  <a:pt x="2889" y="10570"/>
                </a:lnTo>
                <a:lnTo>
                  <a:pt x="3104" y="10355"/>
                </a:lnTo>
                <a:lnTo>
                  <a:pt x="3319" y="10171"/>
                </a:lnTo>
                <a:lnTo>
                  <a:pt x="3565" y="9987"/>
                </a:lnTo>
                <a:lnTo>
                  <a:pt x="3811" y="9833"/>
                </a:lnTo>
                <a:lnTo>
                  <a:pt x="4087" y="9679"/>
                </a:lnTo>
                <a:lnTo>
                  <a:pt x="4364" y="9587"/>
                </a:lnTo>
                <a:lnTo>
                  <a:pt x="4671" y="9526"/>
                </a:lnTo>
                <a:lnTo>
                  <a:pt x="4978" y="9464"/>
                </a:lnTo>
                <a:lnTo>
                  <a:pt x="5285" y="9433"/>
                </a:lnTo>
                <a:close/>
                <a:moveTo>
                  <a:pt x="1" y="1"/>
                </a:moveTo>
                <a:lnTo>
                  <a:pt x="1" y="11922"/>
                </a:lnTo>
                <a:lnTo>
                  <a:pt x="31" y="12107"/>
                </a:lnTo>
                <a:lnTo>
                  <a:pt x="93" y="12291"/>
                </a:lnTo>
                <a:lnTo>
                  <a:pt x="154" y="12445"/>
                </a:lnTo>
                <a:lnTo>
                  <a:pt x="277" y="12598"/>
                </a:lnTo>
                <a:lnTo>
                  <a:pt x="431" y="12690"/>
                </a:lnTo>
                <a:lnTo>
                  <a:pt x="584" y="12783"/>
                </a:lnTo>
                <a:lnTo>
                  <a:pt x="769" y="12844"/>
                </a:lnTo>
                <a:lnTo>
                  <a:pt x="953" y="12875"/>
                </a:lnTo>
                <a:lnTo>
                  <a:pt x="1691" y="12875"/>
                </a:lnTo>
                <a:lnTo>
                  <a:pt x="1752" y="13213"/>
                </a:lnTo>
                <a:lnTo>
                  <a:pt x="1813" y="13551"/>
                </a:lnTo>
                <a:lnTo>
                  <a:pt x="1936" y="13858"/>
                </a:lnTo>
                <a:lnTo>
                  <a:pt x="2059" y="14165"/>
                </a:lnTo>
                <a:lnTo>
                  <a:pt x="2213" y="14442"/>
                </a:lnTo>
                <a:lnTo>
                  <a:pt x="2397" y="14718"/>
                </a:lnTo>
                <a:lnTo>
                  <a:pt x="2612" y="14995"/>
                </a:lnTo>
                <a:lnTo>
                  <a:pt x="2858" y="15210"/>
                </a:lnTo>
                <a:lnTo>
                  <a:pt x="3104" y="15425"/>
                </a:lnTo>
                <a:lnTo>
                  <a:pt x="3380" y="15609"/>
                </a:lnTo>
                <a:lnTo>
                  <a:pt x="3657" y="15794"/>
                </a:lnTo>
                <a:lnTo>
                  <a:pt x="3964" y="15917"/>
                </a:lnTo>
                <a:lnTo>
                  <a:pt x="4272" y="16040"/>
                </a:lnTo>
                <a:lnTo>
                  <a:pt x="4610" y="16132"/>
                </a:lnTo>
                <a:lnTo>
                  <a:pt x="4947" y="16162"/>
                </a:lnTo>
                <a:lnTo>
                  <a:pt x="5285" y="16193"/>
                </a:lnTo>
                <a:lnTo>
                  <a:pt x="5654" y="16162"/>
                </a:lnTo>
                <a:lnTo>
                  <a:pt x="6023" y="16101"/>
                </a:lnTo>
                <a:lnTo>
                  <a:pt x="6361" y="16009"/>
                </a:lnTo>
                <a:lnTo>
                  <a:pt x="6699" y="15886"/>
                </a:lnTo>
                <a:lnTo>
                  <a:pt x="7006" y="15732"/>
                </a:lnTo>
                <a:lnTo>
                  <a:pt x="7313" y="15579"/>
                </a:lnTo>
                <a:lnTo>
                  <a:pt x="7590" y="15364"/>
                </a:lnTo>
                <a:lnTo>
                  <a:pt x="7866" y="15118"/>
                </a:lnTo>
                <a:lnTo>
                  <a:pt x="8082" y="14872"/>
                </a:lnTo>
                <a:lnTo>
                  <a:pt x="8297" y="14595"/>
                </a:lnTo>
                <a:lnTo>
                  <a:pt x="8481" y="14288"/>
                </a:lnTo>
                <a:lnTo>
                  <a:pt x="8635" y="13981"/>
                </a:lnTo>
                <a:lnTo>
                  <a:pt x="8757" y="13643"/>
                </a:lnTo>
                <a:lnTo>
                  <a:pt x="8850" y="13305"/>
                </a:lnTo>
                <a:lnTo>
                  <a:pt x="8880" y="12936"/>
                </a:lnTo>
                <a:lnTo>
                  <a:pt x="8911" y="12568"/>
                </a:lnTo>
                <a:lnTo>
                  <a:pt x="8880" y="12199"/>
                </a:lnTo>
                <a:lnTo>
                  <a:pt x="8850" y="11830"/>
                </a:lnTo>
                <a:lnTo>
                  <a:pt x="8757" y="11492"/>
                </a:lnTo>
                <a:lnTo>
                  <a:pt x="8635" y="11154"/>
                </a:lnTo>
                <a:lnTo>
                  <a:pt x="8481" y="10847"/>
                </a:lnTo>
                <a:lnTo>
                  <a:pt x="8297" y="10540"/>
                </a:lnTo>
                <a:lnTo>
                  <a:pt x="8082" y="10263"/>
                </a:lnTo>
                <a:lnTo>
                  <a:pt x="7866" y="10017"/>
                </a:lnTo>
                <a:lnTo>
                  <a:pt x="7590" y="9771"/>
                </a:lnTo>
                <a:lnTo>
                  <a:pt x="7313" y="9587"/>
                </a:lnTo>
                <a:lnTo>
                  <a:pt x="7006" y="9403"/>
                </a:lnTo>
                <a:lnTo>
                  <a:pt x="6699" y="9249"/>
                </a:lnTo>
                <a:lnTo>
                  <a:pt x="6361" y="9126"/>
                </a:lnTo>
                <a:lnTo>
                  <a:pt x="6023" y="9034"/>
                </a:lnTo>
                <a:lnTo>
                  <a:pt x="5654" y="8973"/>
                </a:lnTo>
                <a:lnTo>
                  <a:pt x="5285" y="8942"/>
                </a:lnTo>
                <a:lnTo>
                  <a:pt x="4947" y="8973"/>
                </a:lnTo>
                <a:lnTo>
                  <a:pt x="4610" y="9034"/>
                </a:lnTo>
                <a:lnTo>
                  <a:pt x="4272" y="9096"/>
                </a:lnTo>
                <a:lnTo>
                  <a:pt x="3934" y="9218"/>
                </a:lnTo>
                <a:lnTo>
                  <a:pt x="3626" y="9372"/>
                </a:lnTo>
                <a:lnTo>
                  <a:pt x="3350" y="9526"/>
                </a:lnTo>
                <a:lnTo>
                  <a:pt x="3073" y="9741"/>
                </a:lnTo>
                <a:lnTo>
                  <a:pt x="2797" y="9956"/>
                </a:lnTo>
                <a:lnTo>
                  <a:pt x="2582" y="10202"/>
                </a:lnTo>
                <a:lnTo>
                  <a:pt x="2367" y="10447"/>
                </a:lnTo>
                <a:lnTo>
                  <a:pt x="2182" y="10724"/>
                </a:lnTo>
                <a:lnTo>
                  <a:pt x="2029" y="11031"/>
                </a:lnTo>
                <a:lnTo>
                  <a:pt x="1906" y="11338"/>
                </a:lnTo>
                <a:lnTo>
                  <a:pt x="1783" y="11676"/>
                </a:lnTo>
                <a:lnTo>
                  <a:pt x="1721" y="12014"/>
                </a:lnTo>
                <a:lnTo>
                  <a:pt x="1691" y="12383"/>
                </a:lnTo>
                <a:lnTo>
                  <a:pt x="953" y="12383"/>
                </a:lnTo>
                <a:lnTo>
                  <a:pt x="769" y="12322"/>
                </a:lnTo>
                <a:lnTo>
                  <a:pt x="615" y="12230"/>
                </a:lnTo>
                <a:lnTo>
                  <a:pt x="523" y="12107"/>
                </a:lnTo>
                <a:lnTo>
                  <a:pt x="492" y="11922"/>
                </a:lnTo>
                <a:lnTo>
                  <a:pt x="4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C70A93F9-05A9-4F5D-9A5B-FA064164E200}"/>
              </a:ext>
            </a:extLst>
          </p:cNvPr>
          <p:cNvGrpSpPr/>
          <p:nvPr/>
        </p:nvGrpSpPr>
        <p:grpSpPr>
          <a:xfrm>
            <a:off x="3633122" y="2480085"/>
            <a:ext cx="2001332" cy="1161000"/>
            <a:chOff x="3633270" y="2491011"/>
            <a:chExt cx="2001332" cy="1161000"/>
          </a:xfrm>
        </p:grpSpPr>
        <p:sp>
          <p:nvSpPr>
            <p:cNvPr id="1935" name="Google Shape;1935;p44"/>
            <p:cNvSpPr/>
            <p:nvPr/>
          </p:nvSpPr>
          <p:spPr>
            <a:xfrm>
              <a:off x="3759852" y="2612158"/>
              <a:ext cx="1874750" cy="1039853"/>
            </a:xfrm>
            <a:custGeom>
              <a:avLst/>
              <a:gdLst/>
              <a:ahLst/>
              <a:cxnLst/>
              <a:rect l="l" t="t" r="r" b="b"/>
              <a:pathLst>
                <a:path w="21386" h="11862" extrusionOk="0">
                  <a:moveTo>
                    <a:pt x="4671" y="1"/>
                  </a:moveTo>
                  <a:lnTo>
                    <a:pt x="4210" y="32"/>
                  </a:lnTo>
                  <a:lnTo>
                    <a:pt x="3749" y="124"/>
                  </a:lnTo>
                  <a:lnTo>
                    <a:pt x="3288" y="216"/>
                  </a:lnTo>
                  <a:lnTo>
                    <a:pt x="2858" y="339"/>
                  </a:lnTo>
                  <a:lnTo>
                    <a:pt x="2428" y="493"/>
                  </a:lnTo>
                  <a:lnTo>
                    <a:pt x="1998" y="677"/>
                  </a:lnTo>
                  <a:lnTo>
                    <a:pt x="1598" y="892"/>
                  </a:lnTo>
                  <a:lnTo>
                    <a:pt x="1567" y="892"/>
                  </a:lnTo>
                  <a:lnTo>
                    <a:pt x="1414" y="984"/>
                  </a:lnTo>
                  <a:lnTo>
                    <a:pt x="1168" y="1169"/>
                  </a:lnTo>
                  <a:lnTo>
                    <a:pt x="953" y="1384"/>
                  </a:lnTo>
                  <a:lnTo>
                    <a:pt x="738" y="1629"/>
                  </a:lnTo>
                  <a:lnTo>
                    <a:pt x="584" y="1906"/>
                  </a:lnTo>
                  <a:lnTo>
                    <a:pt x="461" y="2182"/>
                  </a:lnTo>
                  <a:lnTo>
                    <a:pt x="369" y="2459"/>
                  </a:lnTo>
                  <a:lnTo>
                    <a:pt x="308" y="2766"/>
                  </a:lnTo>
                  <a:lnTo>
                    <a:pt x="277" y="3104"/>
                  </a:lnTo>
                  <a:lnTo>
                    <a:pt x="277" y="3319"/>
                  </a:lnTo>
                  <a:lnTo>
                    <a:pt x="277" y="3657"/>
                  </a:lnTo>
                  <a:lnTo>
                    <a:pt x="277" y="4425"/>
                  </a:lnTo>
                  <a:lnTo>
                    <a:pt x="185" y="4425"/>
                  </a:lnTo>
                  <a:lnTo>
                    <a:pt x="123" y="4456"/>
                  </a:lnTo>
                  <a:lnTo>
                    <a:pt x="62" y="4487"/>
                  </a:lnTo>
                  <a:lnTo>
                    <a:pt x="0" y="4548"/>
                  </a:lnTo>
                  <a:lnTo>
                    <a:pt x="0" y="4641"/>
                  </a:lnTo>
                  <a:lnTo>
                    <a:pt x="0" y="7222"/>
                  </a:lnTo>
                  <a:lnTo>
                    <a:pt x="0" y="7314"/>
                  </a:lnTo>
                  <a:lnTo>
                    <a:pt x="62" y="7375"/>
                  </a:lnTo>
                  <a:lnTo>
                    <a:pt x="123" y="7406"/>
                  </a:lnTo>
                  <a:lnTo>
                    <a:pt x="185" y="7437"/>
                  </a:lnTo>
                  <a:lnTo>
                    <a:pt x="277" y="7437"/>
                  </a:lnTo>
                  <a:lnTo>
                    <a:pt x="277" y="8205"/>
                  </a:lnTo>
                  <a:lnTo>
                    <a:pt x="277" y="8543"/>
                  </a:lnTo>
                  <a:lnTo>
                    <a:pt x="277" y="8758"/>
                  </a:lnTo>
                  <a:lnTo>
                    <a:pt x="308" y="9065"/>
                  </a:lnTo>
                  <a:lnTo>
                    <a:pt x="369" y="9372"/>
                  </a:lnTo>
                  <a:lnTo>
                    <a:pt x="461" y="9680"/>
                  </a:lnTo>
                  <a:lnTo>
                    <a:pt x="584" y="9956"/>
                  </a:lnTo>
                  <a:lnTo>
                    <a:pt x="738" y="10233"/>
                  </a:lnTo>
                  <a:lnTo>
                    <a:pt x="953" y="10448"/>
                  </a:lnTo>
                  <a:lnTo>
                    <a:pt x="1168" y="10663"/>
                  </a:lnTo>
                  <a:lnTo>
                    <a:pt x="1414" y="10878"/>
                  </a:lnTo>
                  <a:lnTo>
                    <a:pt x="1598" y="10970"/>
                  </a:lnTo>
                  <a:lnTo>
                    <a:pt x="2213" y="11277"/>
                  </a:lnTo>
                  <a:lnTo>
                    <a:pt x="2858" y="11523"/>
                  </a:lnTo>
                  <a:lnTo>
                    <a:pt x="3288" y="11646"/>
                  </a:lnTo>
                  <a:lnTo>
                    <a:pt x="3749" y="11738"/>
                  </a:lnTo>
                  <a:lnTo>
                    <a:pt x="4425" y="11830"/>
                  </a:lnTo>
                  <a:lnTo>
                    <a:pt x="5132" y="11861"/>
                  </a:lnTo>
                  <a:lnTo>
                    <a:pt x="18804" y="11861"/>
                  </a:lnTo>
                  <a:lnTo>
                    <a:pt x="19081" y="11800"/>
                  </a:lnTo>
                  <a:lnTo>
                    <a:pt x="19327" y="11738"/>
                  </a:lnTo>
                  <a:lnTo>
                    <a:pt x="19603" y="11615"/>
                  </a:lnTo>
                  <a:lnTo>
                    <a:pt x="19849" y="11492"/>
                  </a:lnTo>
                  <a:lnTo>
                    <a:pt x="20064" y="11339"/>
                  </a:lnTo>
                  <a:lnTo>
                    <a:pt x="20279" y="11154"/>
                  </a:lnTo>
                  <a:lnTo>
                    <a:pt x="20464" y="10939"/>
                  </a:lnTo>
                  <a:lnTo>
                    <a:pt x="20525" y="10878"/>
                  </a:lnTo>
                  <a:lnTo>
                    <a:pt x="20709" y="10571"/>
                  </a:lnTo>
                  <a:lnTo>
                    <a:pt x="20863" y="10263"/>
                  </a:lnTo>
                  <a:lnTo>
                    <a:pt x="20955" y="9925"/>
                  </a:lnTo>
                  <a:lnTo>
                    <a:pt x="21017" y="9587"/>
                  </a:lnTo>
                  <a:lnTo>
                    <a:pt x="21017" y="9372"/>
                  </a:lnTo>
                  <a:lnTo>
                    <a:pt x="21017" y="9249"/>
                  </a:lnTo>
                  <a:lnTo>
                    <a:pt x="21017" y="7744"/>
                  </a:lnTo>
                  <a:lnTo>
                    <a:pt x="21017" y="7437"/>
                  </a:lnTo>
                  <a:lnTo>
                    <a:pt x="21201" y="7437"/>
                  </a:lnTo>
                  <a:lnTo>
                    <a:pt x="21263" y="7406"/>
                  </a:lnTo>
                  <a:lnTo>
                    <a:pt x="21324" y="7375"/>
                  </a:lnTo>
                  <a:lnTo>
                    <a:pt x="21385" y="7314"/>
                  </a:lnTo>
                  <a:lnTo>
                    <a:pt x="21385" y="7222"/>
                  </a:lnTo>
                  <a:lnTo>
                    <a:pt x="21385" y="4641"/>
                  </a:lnTo>
                  <a:lnTo>
                    <a:pt x="21385" y="4548"/>
                  </a:lnTo>
                  <a:lnTo>
                    <a:pt x="21324" y="4487"/>
                  </a:lnTo>
                  <a:lnTo>
                    <a:pt x="21263" y="4456"/>
                  </a:lnTo>
                  <a:lnTo>
                    <a:pt x="21201" y="4425"/>
                  </a:lnTo>
                  <a:lnTo>
                    <a:pt x="21017" y="4425"/>
                  </a:lnTo>
                  <a:lnTo>
                    <a:pt x="21017" y="4087"/>
                  </a:lnTo>
                  <a:lnTo>
                    <a:pt x="21017" y="2613"/>
                  </a:lnTo>
                  <a:lnTo>
                    <a:pt x="21017" y="2490"/>
                  </a:lnTo>
                  <a:lnTo>
                    <a:pt x="21017" y="2275"/>
                  </a:lnTo>
                  <a:lnTo>
                    <a:pt x="20955" y="1937"/>
                  </a:lnTo>
                  <a:lnTo>
                    <a:pt x="20863" y="1599"/>
                  </a:lnTo>
                  <a:lnTo>
                    <a:pt x="20709" y="1291"/>
                  </a:lnTo>
                  <a:lnTo>
                    <a:pt x="20525" y="984"/>
                  </a:lnTo>
                  <a:lnTo>
                    <a:pt x="20464" y="923"/>
                  </a:lnTo>
                  <a:lnTo>
                    <a:pt x="20279" y="708"/>
                  </a:lnTo>
                  <a:lnTo>
                    <a:pt x="20064" y="523"/>
                  </a:lnTo>
                  <a:lnTo>
                    <a:pt x="19849" y="370"/>
                  </a:lnTo>
                  <a:lnTo>
                    <a:pt x="19603" y="247"/>
                  </a:lnTo>
                  <a:lnTo>
                    <a:pt x="19327" y="124"/>
                  </a:lnTo>
                  <a:lnTo>
                    <a:pt x="19081" y="62"/>
                  </a:lnTo>
                  <a:lnTo>
                    <a:pt x="188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4"/>
            <p:cNvSpPr/>
            <p:nvPr/>
          </p:nvSpPr>
          <p:spPr>
            <a:xfrm>
              <a:off x="4392762" y="2946146"/>
              <a:ext cx="719271" cy="134825"/>
            </a:xfrm>
            <a:custGeom>
              <a:avLst/>
              <a:gdLst/>
              <a:ahLst/>
              <a:cxnLst/>
              <a:rect l="l" t="t" r="r" b="b"/>
              <a:pathLst>
                <a:path w="8205" h="1538" extrusionOk="0">
                  <a:moveTo>
                    <a:pt x="1" y="1"/>
                  </a:moveTo>
                  <a:lnTo>
                    <a:pt x="1" y="1537"/>
                  </a:lnTo>
                  <a:lnTo>
                    <a:pt x="8205" y="1537"/>
                  </a:lnTo>
                  <a:lnTo>
                    <a:pt x="8205"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4"/>
            <p:cNvSpPr/>
            <p:nvPr/>
          </p:nvSpPr>
          <p:spPr>
            <a:xfrm>
              <a:off x="5448634" y="2881540"/>
              <a:ext cx="59348" cy="261322"/>
            </a:xfrm>
            <a:custGeom>
              <a:avLst/>
              <a:gdLst/>
              <a:ahLst/>
              <a:cxnLst/>
              <a:rect l="l" t="t" r="r" b="b"/>
              <a:pathLst>
                <a:path w="677" h="2981" extrusionOk="0">
                  <a:moveTo>
                    <a:pt x="0" y="1"/>
                  </a:moveTo>
                  <a:lnTo>
                    <a:pt x="0" y="2981"/>
                  </a:lnTo>
                  <a:lnTo>
                    <a:pt x="584" y="2981"/>
                  </a:lnTo>
                  <a:lnTo>
                    <a:pt x="646" y="2950"/>
                  </a:lnTo>
                  <a:lnTo>
                    <a:pt x="676" y="2889"/>
                  </a:lnTo>
                  <a:lnTo>
                    <a:pt x="676" y="2797"/>
                  </a:lnTo>
                  <a:lnTo>
                    <a:pt x="676" y="185"/>
                  </a:lnTo>
                  <a:lnTo>
                    <a:pt x="676" y="123"/>
                  </a:lnTo>
                  <a:lnTo>
                    <a:pt x="646" y="62"/>
                  </a:lnTo>
                  <a:lnTo>
                    <a:pt x="584" y="31"/>
                  </a:lnTo>
                  <a:lnTo>
                    <a:pt x="492"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4"/>
            <p:cNvSpPr/>
            <p:nvPr/>
          </p:nvSpPr>
          <p:spPr>
            <a:xfrm>
              <a:off x="3633270" y="2881540"/>
              <a:ext cx="61977" cy="261322"/>
            </a:xfrm>
            <a:custGeom>
              <a:avLst/>
              <a:gdLst/>
              <a:ahLst/>
              <a:cxnLst/>
              <a:rect l="l" t="t" r="r" b="b"/>
              <a:pathLst>
                <a:path w="707" h="2981" extrusionOk="0">
                  <a:moveTo>
                    <a:pt x="215" y="1"/>
                  </a:moveTo>
                  <a:lnTo>
                    <a:pt x="123" y="31"/>
                  </a:lnTo>
                  <a:lnTo>
                    <a:pt x="62" y="62"/>
                  </a:lnTo>
                  <a:lnTo>
                    <a:pt x="31" y="123"/>
                  </a:lnTo>
                  <a:lnTo>
                    <a:pt x="0" y="185"/>
                  </a:lnTo>
                  <a:lnTo>
                    <a:pt x="0" y="2797"/>
                  </a:lnTo>
                  <a:lnTo>
                    <a:pt x="31" y="2889"/>
                  </a:lnTo>
                  <a:lnTo>
                    <a:pt x="62" y="2950"/>
                  </a:lnTo>
                  <a:lnTo>
                    <a:pt x="123" y="2981"/>
                  </a:lnTo>
                  <a:lnTo>
                    <a:pt x="707" y="2981"/>
                  </a:lnTo>
                  <a:lnTo>
                    <a:pt x="70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4"/>
            <p:cNvSpPr/>
            <p:nvPr/>
          </p:nvSpPr>
          <p:spPr>
            <a:xfrm>
              <a:off x="3657464" y="2491011"/>
              <a:ext cx="1820925" cy="1042482"/>
            </a:xfrm>
            <a:custGeom>
              <a:avLst/>
              <a:gdLst/>
              <a:ahLst/>
              <a:cxnLst/>
              <a:rect l="l" t="t" r="r" b="b"/>
              <a:pathLst>
                <a:path w="20772" h="11892" extrusionOk="0">
                  <a:moveTo>
                    <a:pt x="4855" y="0"/>
                  </a:moveTo>
                  <a:lnTo>
                    <a:pt x="4395" y="31"/>
                  </a:lnTo>
                  <a:lnTo>
                    <a:pt x="3934" y="62"/>
                  </a:lnTo>
                  <a:lnTo>
                    <a:pt x="3473" y="154"/>
                  </a:lnTo>
                  <a:lnTo>
                    <a:pt x="3043" y="246"/>
                  </a:lnTo>
                  <a:lnTo>
                    <a:pt x="2582" y="369"/>
                  </a:lnTo>
                  <a:lnTo>
                    <a:pt x="2152" y="523"/>
                  </a:lnTo>
                  <a:lnTo>
                    <a:pt x="1721" y="707"/>
                  </a:lnTo>
                  <a:lnTo>
                    <a:pt x="1322" y="922"/>
                  </a:lnTo>
                  <a:lnTo>
                    <a:pt x="1045" y="1106"/>
                  </a:lnTo>
                  <a:lnTo>
                    <a:pt x="769" y="1322"/>
                  </a:lnTo>
                  <a:lnTo>
                    <a:pt x="554" y="1567"/>
                  </a:lnTo>
                  <a:lnTo>
                    <a:pt x="369" y="1844"/>
                  </a:lnTo>
                  <a:lnTo>
                    <a:pt x="216" y="2151"/>
                  </a:lnTo>
                  <a:lnTo>
                    <a:pt x="93" y="2458"/>
                  </a:lnTo>
                  <a:lnTo>
                    <a:pt x="31" y="2796"/>
                  </a:lnTo>
                  <a:lnTo>
                    <a:pt x="1" y="3134"/>
                  </a:lnTo>
                  <a:lnTo>
                    <a:pt x="1" y="8788"/>
                  </a:lnTo>
                  <a:lnTo>
                    <a:pt x="31" y="9126"/>
                  </a:lnTo>
                  <a:lnTo>
                    <a:pt x="93" y="9464"/>
                  </a:lnTo>
                  <a:lnTo>
                    <a:pt x="216" y="9771"/>
                  </a:lnTo>
                  <a:lnTo>
                    <a:pt x="369" y="10078"/>
                  </a:lnTo>
                  <a:lnTo>
                    <a:pt x="554" y="10355"/>
                  </a:lnTo>
                  <a:lnTo>
                    <a:pt x="769" y="10601"/>
                  </a:lnTo>
                  <a:lnTo>
                    <a:pt x="1045" y="10816"/>
                  </a:lnTo>
                  <a:lnTo>
                    <a:pt x="1322" y="11000"/>
                  </a:lnTo>
                  <a:lnTo>
                    <a:pt x="1721" y="11184"/>
                  </a:lnTo>
                  <a:lnTo>
                    <a:pt x="2152" y="11369"/>
                  </a:lnTo>
                  <a:lnTo>
                    <a:pt x="2582" y="11522"/>
                  </a:lnTo>
                  <a:lnTo>
                    <a:pt x="3043" y="11676"/>
                  </a:lnTo>
                  <a:lnTo>
                    <a:pt x="3473" y="11768"/>
                  </a:lnTo>
                  <a:lnTo>
                    <a:pt x="3934" y="11830"/>
                  </a:lnTo>
                  <a:lnTo>
                    <a:pt x="4395" y="11891"/>
                  </a:lnTo>
                  <a:lnTo>
                    <a:pt x="18528" y="11891"/>
                  </a:lnTo>
                  <a:lnTo>
                    <a:pt x="18805" y="11830"/>
                  </a:lnTo>
                  <a:lnTo>
                    <a:pt x="19081" y="11768"/>
                  </a:lnTo>
                  <a:lnTo>
                    <a:pt x="19327" y="11645"/>
                  </a:lnTo>
                  <a:lnTo>
                    <a:pt x="19573" y="11522"/>
                  </a:lnTo>
                  <a:lnTo>
                    <a:pt x="19788" y="11369"/>
                  </a:lnTo>
                  <a:lnTo>
                    <a:pt x="20003" y="11184"/>
                  </a:lnTo>
                  <a:lnTo>
                    <a:pt x="20188" y="10969"/>
                  </a:lnTo>
                  <a:lnTo>
                    <a:pt x="20433" y="10601"/>
                  </a:lnTo>
                  <a:lnTo>
                    <a:pt x="20618" y="10232"/>
                  </a:lnTo>
                  <a:lnTo>
                    <a:pt x="20710" y="9802"/>
                  </a:lnTo>
                  <a:lnTo>
                    <a:pt x="20771" y="9372"/>
                  </a:lnTo>
                  <a:lnTo>
                    <a:pt x="20771" y="2520"/>
                  </a:lnTo>
                  <a:lnTo>
                    <a:pt x="20710" y="2090"/>
                  </a:lnTo>
                  <a:lnTo>
                    <a:pt x="20618" y="1690"/>
                  </a:lnTo>
                  <a:lnTo>
                    <a:pt x="20433" y="1291"/>
                  </a:lnTo>
                  <a:lnTo>
                    <a:pt x="20188" y="953"/>
                  </a:lnTo>
                  <a:lnTo>
                    <a:pt x="20003" y="738"/>
                  </a:lnTo>
                  <a:lnTo>
                    <a:pt x="19788" y="553"/>
                  </a:lnTo>
                  <a:lnTo>
                    <a:pt x="19573" y="400"/>
                  </a:lnTo>
                  <a:lnTo>
                    <a:pt x="19327" y="246"/>
                  </a:lnTo>
                  <a:lnTo>
                    <a:pt x="19081" y="154"/>
                  </a:lnTo>
                  <a:lnTo>
                    <a:pt x="18805" y="62"/>
                  </a:lnTo>
                  <a:lnTo>
                    <a:pt x="18528" y="31"/>
                  </a:lnTo>
                  <a:lnTo>
                    <a:pt x="18252"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4"/>
            <p:cNvSpPr/>
            <p:nvPr/>
          </p:nvSpPr>
          <p:spPr>
            <a:xfrm>
              <a:off x="4503214" y="2830346"/>
              <a:ext cx="694988" cy="363712"/>
            </a:xfrm>
            <a:custGeom>
              <a:avLst/>
              <a:gdLst/>
              <a:ahLst/>
              <a:cxnLst/>
              <a:rect l="l" t="t" r="r" b="b"/>
              <a:pathLst>
                <a:path w="7928" h="4149" extrusionOk="0">
                  <a:moveTo>
                    <a:pt x="1" y="1"/>
                  </a:moveTo>
                  <a:lnTo>
                    <a:pt x="1" y="4149"/>
                  </a:lnTo>
                  <a:lnTo>
                    <a:pt x="7928" y="4149"/>
                  </a:lnTo>
                  <a:lnTo>
                    <a:pt x="7928"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4"/>
            <p:cNvSpPr/>
            <p:nvPr/>
          </p:nvSpPr>
          <p:spPr>
            <a:xfrm>
              <a:off x="3894499" y="2881540"/>
              <a:ext cx="506514" cy="264039"/>
            </a:xfrm>
            <a:custGeom>
              <a:avLst/>
              <a:gdLst/>
              <a:ahLst/>
              <a:cxnLst/>
              <a:rect l="l" t="t" r="r" b="b"/>
              <a:pathLst>
                <a:path w="5778" h="3012" extrusionOk="0">
                  <a:moveTo>
                    <a:pt x="1537" y="1"/>
                  </a:moveTo>
                  <a:lnTo>
                    <a:pt x="1230" y="31"/>
                  </a:lnTo>
                  <a:lnTo>
                    <a:pt x="922" y="123"/>
                  </a:lnTo>
                  <a:lnTo>
                    <a:pt x="677" y="246"/>
                  </a:lnTo>
                  <a:lnTo>
                    <a:pt x="462" y="431"/>
                  </a:lnTo>
                  <a:lnTo>
                    <a:pt x="277" y="646"/>
                  </a:lnTo>
                  <a:lnTo>
                    <a:pt x="124" y="922"/>
                  </a:lnTo>
                  <a:lnTo>
                    <a:pt x="31" y="1199"/>
                  </a:lnTo>
                  <a:lnTo>
                    <a:pt x="1" y="1506"/>
                  </a:lnTo>
                  <a:lnTo>
                    <a:pt x="31" y="1813"/>
                  </a:lnTo>
                  <a:lnTo>
                    <a:pt x="124" y="2090"/>
                  </a:lnTo>
                  <a:lnTo>
                    <a:pt x="277" y="2336"/>
                  </a:lnTo>
                  <a:lnTo>
                    <a:pt x="462" y="2582"/>
                  </a:lnTo>
                  <a:lnTo>
                    <a:pt x="677" y="2766"/>
                  </a:lnTo>
                  <a:lnTo>
                    <a:pt x="922" y="2889"/>
                  </a:lnTo>
                  <a:lnTo>
                    <a:pt x="1230" y="2981"/>
                  </a:lnTo>
                  <a:lnTo>
                    <a:pt x="1537" y="3012"/>
                  </a:lnTo>
                  <a:lnTo>
                    <a:pt x="5777" y="3012"/>
                  </a:lnTo>
                  <a:lnTo>
                    <a:pt x="577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4"/>
            <p:cNvSpPr/>
            <p:nvPr/>
          </p:nvSpPr>
          <p:spPr>
            <a:xfrm>
              <a:off x="4998847" y="2851910"/>
              <a:ext cx="479514" cy="320582"/>
            </a:xfrm>
            <a:custGeom>
              <a:avLst/>
              <a:gdLst/>
              <a:ahLst/>
              <a:cxnLst/>
              <a:rect l="l" t="t" r="r" b="b"/>
              <a:pathLst>
                <a:path w="5470" h="3657" extrusionOk="0">
                  <a:moveTo>
                    <a:pt x="1598" y="1"/>
                  </a:moveTo>
                  <a:lnTo>
                    <a:pt x="1291" y="31"/>
                  </a:lnTo>
                  <a:lnTo>
                    <a:pt x="983" y="123"/>
                  </a:lnTo>
                  <a:lnTo>
                    <a:pt x="707" y="277"/>
                  </a:lnTo>
                  <a:lnTo>
                    <a:pt x="461" y="492"/>
                  </a:lnTo>
                  <a:lnTo>
                    <a:pt x="277" y="707"/>
                  </a:lnTo>
                  <a:lnTo>
                    <a:pt x="123" y="984"/>
                  </a:lnTo>
                  <a:lnTo>
                    <a:pt x="31" y="1291"/>
                  </a:lnTo>
                  <a:lnTo>
                    <a:pt x="0" y="1629"/>
                  </a:lnTo>
                  <a:lnTo>
                    <a:pt x="0" y="2059"/>
                  </a:lnTo>
                  <a:lnTo>
                    <a:pt x="31" y="2366"/>
                  </a:lnTo>
                  <a:lnTo>
                    <a:pt x="123" y="2674"/>
                  </a:lnTo>
                  <a:lnTo>
                    <a:pt x="277" y="2950"/>
                  </a:lnTo>
                  <a:lnTo>
                    <a:pt x="461" y="3196"/>
                  </a:lnTo>
                  <a:lnTo>
                    <a:pt x="707" y="3380"/>
                  </a:lnTo>
                  <a:lnTo>
                    <a:pt x="983" y="3534"/>
                  </a:lnTo>
                  <a:lnTo>
                    <a:pt x="1291" y="3626"/>
                  </a:lnTo>
                  <a:lnTo>
                    <a:pt x="1598" y="3657"/>
                  </a:lnTo>
                  <a:lnTo>
                    <a:pt x="5469" y="3657"/>
                  </a:lnTo>
                  <a:lnTo>
                    <a:pt x="5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4"/>
            <p:cNvSpPr/>
            <p:nvPr/>
          </p:nvSpPr>
          <p:spPr>
            <a:xfrm>
              <a:off x="3759852" y="2491011"/>
              <a:ext cx="1672776" cy="88977"/>
            </a:xfrm>
            <a:custGeom>
              <a:avLst/>
              <a:gdLst/>
              <a:ahLst/>
              <a:cxnLst/>
              <a:rect l="l" t="t" r="r" b="b"/>
              <a:pathLst>
                <a:path w="19082" h="1015" extrusionOk="0">
                  <a:moveTo>
                    <a:pt x="3687" y="0"/>
                  </a:moveTo>
                  <a:lnTo>
                    <a:pt x="3227" y="31"/>
                  </a:lnTo>
                  <a:lnTo>
                    <a:pt x="2766" y="62"/>
                  </a:lnTo>
                  <a:lnTo>
                    <a:pt x="2305" y="154"/>
                  </a:lnTo>
                  <a:lnTo>
                    <a:pt x="1875" y="246"/>
                  </a:lnTo>
                  <a:lnTo>
                    <a:pt x="1414" y="369"/>
                  </a:lnTo>
                  <a:lnTo>
                    <a:pt x="984" y="523"/>
                  </a:lnTo>
                  <a:lnTo>
                    <a:pt x="553" y="707"/>
                  </a:lnTo>
                  <a:lnTo>
                    <a:pt x="154" y="922"/>
                  </a:lnTo>
                  <a:lnTo>
                    <a:pt x="0" y="1014"/>
                  </a:lnTo>
                  <a:lnTo>
                    <a:pt x="19081" y="1014"/>
                  </a:lnTo>
                  <a:lnTo>
                    <a:pt x="19020" y="953"/>
                  </a:lnTo>
                  <a:lnTo>
                    <a:pt x="18835" y="738"/>
                  </a:lnTo>
                  <a:lnTo>
                    <a:pt x="18620" y="553"/>
                  </a:lnTo>
                  <a:lnTo>
                    <a:pt x="18405" y="400"/>
                  </a:lnTo>
                  <a:lnTo>
                    <a:pt x="18159" y="246"/>
                  </a:lnTo>
                  <a:lnTo>
                    <a:pt x="17913" y="154"/>
                  </a:lnTo>
                  <a:lnTo>
                    <a:pt x="17637" y="62"/>
                  </a:lnTo>
                  <a:lnTo>
                    <a:pt x="17360" y="31"/>
                  </a:lnTo>
                  <a:lnTo>
                    <a:pt x="17084"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4"/>
            <p:cNvSpPr/>
            <p:nvPr/>
          </p:nvSpPr>
          <p:spPr>
            <a:xfrm>
              <a:off x="3759852" y="3444498"/>
              <a:ext cx="1672776" cy="88977"/>
            </a:xfrm>
            <a:custGeom>
              <a:avLst/>
              <a:gdLst/>
              <a:ahLst/>
              <a:cxnLst/>
              <a:rect l="l" t="t" r="r" b="b"/>
              <a:pathLst>
                <a:path w="19082" h="1015" extrusionOk="0">
                  <a:moveTo>
                    <a:pt x="0" y="0"/>
                  </a:moveTo>
                  <a:lnTo>
                    <a:pt x="154" y="123"/>
                  </a:lnTo>
                  <a:lnTo>
                    <a:pt x="553" y="307"/>
                  </a:lnTo>
                  <a:lnTo>
                    <a:pt x="984" y="492"/>
                  </a:lnTo>
                  <a:lnTo>
                    <a:pt x="1414" y="645"/>
                  </a:lnTo>
                  <a:lnTo>
                    <a:pt x="1875" y="799"/>
                  </a:lnTo>
                  <a:lnTo>
                    <a:pt x="2305" y="891"/>
                  </a:lnTo>
                  <a:lnTo>
                    <a:pt x="2766" y="953"/>
                  </a:lnTo>
                  <a:lnTo>
                    <a:pt x="3227" y="1014"/>
                  </a:lnTo>
                  <a:lnTo>
                    <a:pt x="17360" y="1014"/>
                  </a:lnTo>
                  <a:lnTo>
                    <a:pt x="17637" y="953"/>
                  </a:lnTo>
                  <a:lnTo>
                    <a:pt x="17913" y="891"/>
                  </a:lnTo>
                  <a:lnTo>
                    <a:pt x="18159" y="768"/>
                  </a:lnTo>
                  <a:lnTo>
                    <a:pt x="18405" y="645"/>
                  </a:lnTo>
                  <a:lnTo>
                    <a:pt x="18620" y="492"/>
                  </a:lnTo>
                  <a:lnTo>
                    <a:pt x="18835" y="307"/>
                  </a:lnTo>
                  <a:lnTo>
                    <a:pt x="19020" y="92"/>
                  </a:lnTo>
                  <a:lnTo>
                    <a:pt x="19081"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4"/>
            <p:cNvSpPr/>
            <p:nvPr/>
          </p:nvSpPr>
          <p:spPr>
            <a:xfrm>
              <a:off x="4532843" y="2523358"/>
              <a:ext cx="466102" cy="115890"/>
            </a:xfrm>
            <a:custGeom>
              <a:avLst/>
              <a:gdLst/>
              <a:ahLst/>
              <a:cxnLst/>
              <a:rect l="l" t="t" r="r" b="b"/>
              <a:pathLst>
                <a:path w="5317" h="1322" extrusionOk="0">
                  <a:moveTo>
                    <a:pt x="185" y="0"/>
                  </a:moveTo>
                  <a:lnTo>
                    <a:pt x="93" y="31"/>
                  </a:lnTo>
                  <a:lnTo>
                    <a:pt x="31" y="92"/>
                  </a:lnTo>
                  <a:lnTo>
                    <a:pt x="1" y="215"/>
                  </a:lnTo>
                  <a:lnTo>
                    <a:pt x="62" y="307"/>
                  </a:lnTo>
                  <a:lnTo>
                    <a:pt x="246" y="461"/>
                  </a:lnTo>
                  <a:lnTo>
                    <a:pt x="431" y="645"/>
                  </a:lnTo>
                  <a:lnTo>
                    <a:pt x="830" y="891"/>
                  </a:lnTo>
                  <a:lnTo>
                    <a:pt x="1230" y="1075"/>
                  </a:lnTo>
                  <a:lnTo>
                    <a:pt x="1629" y="1168"/>
                  </a:lnTo>
                  <a:lnTo>
                    <a:pt x="1998" y="1260"/>
                  </a:lnTo>
                  <a:lnTo>
                    <a:pt x="2367" y="1290"/>
                  </a:lnTo>
                  <a:lnTo>
                    <a:pt x="3012" y="1321"/>
                  </a:lnTo>
                  <a:lnTo>
                    <a:pt x="5132" y="1321"/>
                  </a:lnTo>
                  <a:lnTo>
                    <a:pt x="5224" y="1290"/>
                  </a:lnTo>
                  <a:lnTo>
                    <a:pt x="5285" y="1229"/>
                  </a:lnTo>
                  <a:lnTo>
                    <a:pt x="5316" y="1137"/>
                  </a:lnTo>
                  <a:lnTo>
                    <a:pt x="5285" y="1045"/>
                  </a:lnTo>
                  <a:lnTo>
                    <a:pt x="4855" y="123"/>
                  </a:lnTo>
                  <a:lnTo>
                    <a:pt x="4763" y="31"/>
                  </a:lnTo>
                  <a:lnTo>
                    <a:pt x="4640"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4"/>
            <p:cNvSpPr/>
            <p:nvPr/>
          </p:nvSpPr>
          <p:spPr>
            <a:xfrm>
              <a:off x="5009630" y="2523358"/>
              <a:ext cx="145520" cy="110455"/>
            </a:xfrm>
            <a:custGeom>
              <a:avLst/>
              <a:gdLst/>
              <a:ahLst/>
              <a:cxnLst/>
              <a:rect l="l" t="t" r="r" b="b"/>
              <a:pathLst>
                <a:path w="1660" h="1260" extrusionOk="0">
                  <a:moveTo>
                    <a:pt x="62" y="0"/>
                  </a:moveTo>
                  <a:lnTo>
                    <a:pt x="31" y="61"/>
                  </a:lnTo>
                  <a:lnTo>
                    <a:pt x="0" y="123"/>
                  </a:lnTo>
                  <a:lnTo>
                    <a:pt x="31" y="184"/>
                  </a:lnTo>
                  <a:lnTo>
                    <a:pt x="492" y="1168"/>
                  </a:lnTo>
                  <a:lnTo>
                    <a:pt x="553" y="1229"/>
                  </a:lnTo>
                  <a:lnTo>
                    <a:pt x="615" y="1260"/>
                  </a:lnTo>
                  <a:lnTo>
                    <a:pt x="737" y="1260"/>
                  </a:lnTo>
                  <a:lnTo>
                    <a:pt x="953" y="1168"/>
                  </a:lnTo>
                  <a:lnTo>
                    <a:pt x="1075" y="1075"/>
                  </a:lnTo>
                  <a:lnTo>
                    <a:pt x="1229" y="953"/>
                  </a:lnTo>
                  <a:lnTo>
                    <a:pt x="1352" y="830"/>
                  </a:lnTo>
                  <a:lnTo>
                    <a:pt x="1475" y="645"/>
                  </a:lnTo>
                  <a:lnTo>
                    <a:pt x="1567" y="461"/>
                  </a:lnTo>
                  <a:lnTo>
                    <a:pt x="1659" y="215"/>
                  </a:lnTo>
                  <a:lnTo>
                    <a:pt x="1659" y="123"/>
                  </a:lnTo>
                  <a:lnTo>
                    <a:pt x="1629" y="61"/>
                  </a:lnTo>
                  <a:lnTo>
                    <a:pt x="1567"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4"/>
            <p:cNvSpPr/>
            <p:nvPr/>
          </p:nvSpPr>
          <p:spPr>
            <a:xfrm>
              <a:off x="4532843" y="3387869"/>
              <a:ext cx="466102" cy="115977"/>
            </a:xfrm>
            <a:custGeom>
              <a:avLst/>
              <a:gdLst/>
              <a:ahLst/>
              <a:cxnLst/>
              <a:rect l="l" t="t" r="r" b="b"/>
              <a:pathLst>
                <a:path w="5317" h="1323" extrusionOk="0">
                  <a:moveTo>
                    <a:pt x="3012" y="1"/>
                  </a:moveTo>
                  <a:lnTo>
                    <a:pt x="2367" y="32"/>
                  </a:lnTo>
                  <a:lnTo>
                    <a:pt x="1998" y="62"/>
                  </a:lnTo>
                  <a:lnTo>
                    <a:pt x="1629" y="124"/>
                  </a:lnTo>
                  <a:lnTo>
                    <a:pt x="1230" y="247"/>
                  </a:lnTo>
                  <a:lnTo>
                    <a:pt x="830" y="431"/>
                  </a:lnTo>
                  <a:lnTo>
                    <a:pt x="431" y="677"/>
                  </a:lnTo>
                  <a:lnTo>
                    <a:pt x="246" y="831"/>
                  </a:lnTo>
                  <a:lnTo>
                    <a:pt x="62" y="1015"/>
                  </a:lnTo>
                  <a:lnTo>
                    <a:pt x="1" y="1107"/>
                  </a:lnTo>
                  <a:lnTo>
                    <a:pt x="31" y="1199"/>
                  </a:lnTo>
                  <a:lnTo>
                    <a:pt x="93" y="1291"/>
                  </a:lnTo>
                  <a:lnTo>
                    <a:pt x="185" y="1322"/>
                  </a:lnTo>
                  <a:lnTo>
                    <a:pt x="4640" y="1322"/>
                  </a:lnTo>
                  <a:lnTo>
                    <a:pt x="4763" y="1291"/>
                  </a:lnTo>
                  <a:lnTo>
                    <a:pt x="4855" y="1199"/>
                  </a:lnTo>
                  <a:lnTo>
                    <a:pt x="5285" y="247"/>
                  </a:lnTo>
                  <a:lnTo>
                    <a:pt x="5316" y="155"/>
                  </a:lnTo>
                  <a:lnTo>
                    <a:pt x="5285" y="93"/>
                  </a:lnTo>
                  <a:lnTo>
                    <a:pt x="5224" y="32"/>
                  </a:lnTo>
                  <a:lnTo>
                    <a:pt x="5132"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4"/>
            <p:cNvSpPr/>
            <p:nvPr/>
          </p:nvSpPr>
          <p:spPr>
            <a:xfrm>
              <a:off x="5009630" y="3390586"/>
              <a:ext cx="145520" cy="113260"/>
            </a:xfrm>
            <a:custGeom>
              <a:avLst/>
              <a:gdLst/>
              <a:ahLst/>
              <a:cxnLst/>
              <a:rect l="l" t="t" r="r" b="b"/>
              <a:pathLst>
                <a:path w="1660" h="1292" extrusionOk="0">
                  <a:moveTo>
                    <a:pt x="676" y="1"/>
                  </a:moveTo>
                  <a:lnTo>
                    <a:pt x="615" y="31"/>
                  </a:lnTo>
                  <a:lnTo>
                    <a:pt x="553" y="62"/>
                  </a:lnTo>
                  <a:lnTo>
                    <a:pt x="492" y="93"/>
                  </a:lnTo>
                  <a:lnTo>
                    <a:pt x="31" y="1107"/>
                  </a:lnTo>
                  <a:lnTo>
                    <a:pt x="0" y="1168"/>
                  </a:lnTo>
                  <a:lnTo>
                    <a:pt x="31" y="1230"/>
                  </a:lnTo>
                  <a:lnTo>
                    <a:pt x="62" y="1260"/>
                  </a:lnTo>
                  <a:lnTo>
                    <a:pt x="123" y="1291"/>
                  </a:lnTo>
                  <a:lnTo>
                    <a:pt x="1506" y="1291"/>
                  </a:lnTo>
                  <a:lnTo>
                    <a:pt x="1567" y="1260"/>
                  </a:lnTo>
                  <a:lnTo>
                    <a:pt x="1629" y="1230"/>
                  </a:lnTo>
                  <a:lnTo>
                    <a:pt x="1659" y="1138"/>
                  </a:lnTo>
                  <a:lnTo>
                    <a:pt x="1659" y="1045"/>
                  </a:lnTo>
                  <a:lnTo>
                    <a:pt x="1567" y="830"/>
                  </a:lnTo>
                  <a:lnTo>
                    <a:pt x="1475" y="615"/>
                  </a:lnTo>
                  <a:lnTo>
                    <a:pt x="1352" y="462"/>
                  </a:lnTo>
                  <a:lnTo>
                    <a:pt x="1229" y="308"/>
                  </a:lnTo>
                  <a:lnTo>
                    <a:pt x="1075" y="216"/>
                  </a:lnTo>
                  <a:lnTo>
                    <a:pt x="953" y="124"/>
                  </a:lnTo>
                  <a:lnTo>
                    <a:pt x="737" y="31"/>
                  </a:lnTo>
                  <a:lnTo>
                    <a:pt x="676"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4"/>
            <p:cNvSpPr/>
            <p:nvPr/>
          </p:nvSpPr>
          <p:spPr>
            <a:xfrm>
              <a:off x="5230447" y="2692981"/>
              <a:ext cx="247910" cy="27000"/>
            </a:xfrm>
            <a:custGeom>
              <a:avLst/>
              <a:gdLst/>
              <a:ahLst/>
              <a:cxnLst/>
              <a:rect l="l" t="t" r="r" b="b"/>
              <a:pathLst>
                <a:path w="2828" h="308" extrusionOk="0">
                  <a:moveTo>
                    <a:pt x="1" y="1"/>
                  </a:moveTo>
                  <a:lnTo>
                    <a:pt x="1" y="308"/>
                  </a:lnTo>
                  <a:lnTo>
                    <a:pt x="2827" y="308"/>
                  </a:lnTo>
                  <a:lnTo>
                    <a:pt x="2827" y="216"/>
                  </a:lnTo>
                  <a:lnTo>
                    <a:pt x="2797"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4"/>
            <p:cNvSpPr/>
            <p:nvPr/>
          </p:nvSpPr>
          <p:spPr>
            <a:xfrm>
              <a:off x="5230447" y="3304416"/>
              <a:ext cx="247910" cy="29718"/>
            </a:xfrm>
            <a:custGeom>
              <a:avLst/>
              <a:gdLst/>
              <a:ahLst/>
              <a:cxnLst/>
              <a:rect l="l" t="t" r="r" b="b"/>
              <a:pathLst>
                <a:path w="2828" h="339" extrusionOk="0">
                  <a:moveTo>
                    <a:pt x="1" y="0"/>
                  </a:moveTo>
                  <a:lnTo>
                    <a:pt x="1" y="338"/>
                  </a:lnTo>
                  <a:lnTo>
                    <a:pt x="2797" y="338"/>
                  </a:lnTo>
                  <a:lnTo>
                    <a:pt x="2827" y="93"/>
                  </a:lnTo>
                  <a:lnTo>
                    <a:pt x="2827"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4"/>
            <p:cNvSpPr/>
            <p:nvPr/>
          </p:nvSpPr>
          <p:spPr>
            <a:xfrm>
              <a:off x="3657464" y="2692981"/>
              <a:ext cx="678858" cy="118607"/>
            </a:xfrm>
            <a:custGeom>
              <a:avLst/>
              <a:gdLst/>
              <a:ahLst/>
              <a:cxnLst/>
              <a:rect l="l" t="t" r="r" b="b"/>
              <a:pathLst>
                <a:path w="7744" h="1353" extrusionOk="0">
                  <a:moveTo>
                    <a:pt x="3319" y="1"/>
                  </a:moveTo>
                  <a:lnTo>
                    <a:pt x="3166" y="62"/>
                  </a:lnTo>
                  <a:lnTo>
                    <a:pt x="2950" y="277"/>
                  </a:lnTo>
                  <a:lnTo>
                    <a:pt x="2735" y="462"/>
                  </a:lnTo>
                  <a:lnTo>
                    <a:pt x="2520" y="646"/>
                  </a:lnTo>
                  <a:lnTo>
                    <a:pt x="2274" y="769"/>
                  </a:lnTo>
                  <a:lnTo>
                    <a:pt x="1998" y="892"/>
                  </a:lnTo>
                  <a:lnTo>
                    <a:pt x="1721" y="984"/>
                  </a:lnTo>
                  <a:lnTo>
                    <a:pt x="1445" y="1015"/>
                  </a:lnTo>
                  <a:lnTo>
                    <a:pt x="1138" y="1045"/>
                  </a:lnTo>
                  <a:lnTo>
                    <a:pt x="1" y="1045"/>
                  </a:lnTo>
                  <a:lnTo>
                    <a:pt x="1" y="1353"/>
                  </a:lnTo>
                  <a:lnTo>
                    <a:pt x="1445" y="1353"/>
                  </a:lnTo>
                  <a:lnTo>
                    <a:pt x="1752" y="1291"/>
                  </a:lnTo>
                  <a:lnTo>
                    <a:pt x="2059" y="1230"/>
                  </a:lnTo>
                  <a:lnTo>
                    <a:pt x="2336" y="1107"/>
                  </a:lnTo>
                  <a:lnTo>
                    <a:pt x="2582" y="984"/>
                  </a:lnTo>
                  <a:lnTo>
                    <a:pt x="2858" y="800"/>
                  </a:lnTo>
                  <a:lnTo>
                    <a:pt x="3073" y="615"/>
                  </a:lnTo>
                  <a:lnTo>
                    <a:pt x="3288" y="400"/>
                  </a:lnTo>
                  <a:lnTo>
                    <a:pt x="3381" y="339"/>
                  </a:lnTo>
                  <a:lnTo>
                    <a:pt x="3473" y="308"/>
                  </a:lnTo>
                  <a:lnTo>
                    <a:pt x="7744" y="308"/>
                  </a:lnTo>
                  <a:lnTo>
                    <a:pt x="7744"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4"/>
            <p:cNvSpPr/>
            <p:nvPr/>
          </p:nvSpPr>
          <p:spPr>
            <a:xfrm>
              <a:off x="3657464" y="3212810"/>
              <a:ext cx="678858" cy="121325"/>
            </a:xfrm>
            <a:custGeom>
              <a:avLst/>
              <a:gdLst/>
              <a:ahLst/>
              <a:cxnLst/>
              <a:rect l="l" t="t" r="r" b="b"/>
              <a:pathLst>
                <a:path w="7744" h="1384" extrusionOk="0">
                  <a:moveTo>
                    <a:pt x="1" y="1"/>
                  </a:moveTo>
                  <a:lnTo>
                    <a:pt x="1" y="339"/>
                  </a:lnTo>
                  <a:lnTo>
                    <a:pt x="1445" y="339"/>
                  </a:lnTo>
                  <a:lnTo>
                    <a:pt x="1721" y="400"/>
                  </a:lnTo>
                  <a:lnTo>
                    <a:pt x="1998" y="492"/>
                  </a:lnTo>
                  <a:lnTo>
                    <a:pt x="2274" y="585"/>
                  </a:lnTo>
                  <a:lnTo>
                    <a:pt x="2520" y="738"/>
                  </a:lnTo>
                  <a:lnTo>
                    <a:pt x="2735" y="892"/>
                  </a:lnTo>
                  <a:lnTo>
                    <a:pt x="2950" y="1107"/>
                  </a:lnTo>
                  <a:lnTo>
                    <a:pt x="3166" y="1322"/>
                  </a:lnTo>
                  <a:lnTo>
                    <a:pt x="3319" y="1353"/>
                  </a:lnTo>
                  <a:lnTo>
                    <a:pt x="3503" y="1383"/>
                  </a:lnTo>
                  <a:lnTo>
                    <a:pt x="7744" y="1383"/>
                  </a:lnTo>
                  <a:lnTo>
                    <a:pt x="7744" y="1045"/>
                  </a:lnTo>
                  <a:lnTo>
                    <a:pt x="3473" y="1045"/>
                  </a:lnTo>
                  <a:lnTo>
                    <a:pt x="3381" y="1015"/>
                  </a:lnTo>
                  <a:lnTo>
                    <a:pt x="3288" y="984"/>
                  </a:lnTo>
                  <a:lnTo>
                    <a:pt x="3073" y="738"/>
                  </a:lnTo>
                  <a:lnTo>
                    <a:pt x="2858" y="554"/>
                  </a:lnTo>
                  <a:lnTo>
                    <a:pt x="2612" y="400"/>
                  </a:lnTo>
                  <a:lnTo>
                    <a:pt x="2336" y="247"/>
                  </a:lnTo>
                  <a:lnTo>
                    <a:pt x="2059" y="154"/>
                  </a:lnTo>
                  <a:lnTo>
                    <a:pt x="1752" y="62"/>
                  </a:lnTo>
                  <a:lnTo>
                    <a:pt x="1445" y="32"/>
                  </a:lnTo>
                  <a:lnTo>
                    <a:pt x="1138"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4"/>
            <p:cNvSpPr/>
            <p:nvPr/>
          </p:nvSpPr>
          <p:spPr>
            <a:xfrm>
              <a:off x="3703311" y="2552899"/>
              <a:ext cx="250539" cy="202150"/>
            </a:xfrm>
            <a:custGeom>
              <a:avLst/>
              <a:gdLst/>
              <a:ahLst/>
              <a:cxnLst/>
              <a:rect l="l" t="t" r="r" b="b"/>
              <a:pathLst>
                <a:path w="2858" h="2306" extrusionOk="0">
                  <a:moveTo>
                    <a:pt x="2735" y="1"/>
                  </a:moveTo>
                  <a:lnTo>
                    <a:pt x="2305" y="124"/>
                  </a:lnTo>
                  <a:lnTo>
                    <a:pt x="1874" y="247"/>
                  </a:lnTo>
                  <a:lnTo>
                    <a:pt x="1444" y="431"/>
                  </a:lnTo>
                  <a:lnTo>
                    <a:pt x="1045" y="646"/>
                  </a:lnTo>
                  <a:lnTo>
                    <a:pt x="830" y="769"/>
                  </a:lnTo>
                  <a:lnTo>
                    <a:pt x="645" y="923"/>
                  </a:lnTo>
                  <a:lnTo>
                    <a:pt x="461" y="1107"/>
                  </a:lnTo>
                  <a:lnTo>
                    <a:pt x="307" y="1291"/>
                  </a:lnTo>
                  <a:lnTo>
                    <a:pt x="184" y="1507"/>
                  </a:lnTo>
                  <a:lnTo>
                    <a:pt x="92" y="1722"/>
                  </a:lnTo>
                  <a:lnTo>
                    <a:pt x="31" y="1967"/>
                  </a:lnTo>
                  <a:lnTo>
                    <a:pt x="0" y="2213"/>
                  </a:lnTo>
                  <a:lnTo>
                    <a:pt x="31" y="2275"/>
                  </a:lnTo>
                  <a:lnTo>
                    <a:pt x="92" y="2305"/>
                  </a:lnTo>
                  <a:lnTo>
                    <a:pt x="860" y="2305"/>
                  </a:lnTo>
                  <a:lnTo>
                    <a:pt x="1075" y="2275"/>
                  </a:lnTo>
                  <a:lnTo>
                    <a:pt x="1291" y="2213"/>
                  </a:lnTo>
                  <a:lnTo>
                    <a:pt x="1506" y="2121"/>
                  </a:lnTo>
                  <a:lnTo>
                    <a:pt x="1690" y="2029"/>
                  </a:lnTo>
                  <a:lnTo>
                    <a:pt x="1874" y="1937"/>
                  </a:lnTo>
                  <a:lnTo>
                    <a:pt x="2028" y="1783"/>
                  </a:lnTo>
                  <a:lnTo>
                    <a:pt x="2212" y="1660"/>
                  </a:lnTo>
                  <a:lnTo>
                    <a:pt x="2335" y="1507"/>
                  </a:lnTo>
                  <a:lnTo>
                    <a:pt x="2458" y="1322"/>
                  </a:lnTo>
                  <a:lnTo>
                    <a:pt x="2581" y="1138"/>
                  </a:lnTo>
                  <a:lnTo>
                    <a:pt x="2673" y="953"/>
                  </a:lnTo>
                  <a:lnTo>
                    <a:pt x="2765" y="738"/>
                  </a:lnTo>
                  <a:lnTo>
                    <a:pt x="2796" y="523"/>
                  </a:lnTo>
                  <a:lnTo>
                    <a:pt x="2827" y="308"/>
                  </a:lnTo>
                  <a:lnTo>
                    <a:pt x="2858" y="93"/>
                  </a:lnTo>
                  <a:lnTo>
                    <a:pt x="2858" y="32"/>
                  </a:lnTo>
                  <a:lnTo>
                    <a:pt x="2827" y="1"/>
                  </a:lnTo>
                  <a:close/>
                </a:path>
              </a:pathLst>
            </a:custGeom>
            <a:solidFill>
              <a:srgbClr val="FF8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4"/>
            <p:cNvSpPr/>
            <p:nvPr/>
          </p:nvSpPr>
          <p:spPr>
            <a:xfrm>
              <a:off x="3719440" y="2569117"/>
              <a:ext cx="218280" cy="172432"/>
            </a:xfrm>
            <a:custGeom>
              <a:avLst/>
              <a:gdLst/>
              <a:ahLst/>
              <a:cxnLst/>
              <a:rect l="l" t="t" r="r" b="b"/>
              <a:pathLst>
                <a:path w="2490" h="1967" extrusionOk="0">
                  <a:moveTo>
                    <a:pt x="2489" y="0"/>
                  </a:moveTo>
                  <a:lnTo>
                    <a:pt x="2090" y="93"/>
                  </a:lnTo>
                  <a:lnTo>
                    <a:pt x="1690" y="246"/>
                  </a:lnTo>
                  <a:lnTo>
                    <a:pt x="1291" y="431"/>
                  </a:lnTo>
                  <a:lnTo>
                    <a:pt x="922" y="615"/>
                  </a:lnTo>
                  <a:lnTo>
                    <a:pt x="738" y="707"/>
                  </a:lnTo>
                  <a:lnTo>
                    <a:pt x="584" y="861"/>
                  </a:lnTo>
                  <a:lnTo>
                    <a:pt x="431" y="1014"/>
                  </a:lnTo>
                  <a:lnTo>
                    <a:pt x="308" y="1168"/>
                  </a:lnTo>
                  <a:lnTo>
                    <a:pt x="185" y="1352"/>
                  </a:lnTo>
                  <a:lnTo>
                    <a:pt x="93" y="1537"/>
                  </a:lnTo>
                  <a:lnTo>
                    <a:pt x="31" y="1752"/>
                  </a:lnTo>
                  <a:lnTo>
                    <a:pt x="0" y="1967"/>
                  </a:lnTo>
                  <a:lnTo>
                    <a:pt x="431" y="1967"/>
                  </a:lnTo>
                  <a:lnTo>
                    <a:pt x="646" y="1936"/>
                  </a:lnTo>
                  <a:lnTo>
                    <a:pt x="830" y="1905"/>
                  </a:lnTo>
                  <a:lnTo>
                    <a:pt x="1045" y="1875"/>
                  </a:lnTo>
                  <a:lnTo>
                    <a:pt x="1229" y="1813"/>
                  </a:lnTo>
                  <a:lnTo>
                    <a:pt x="1567" y="1629"/>
                  </a:lnTo>
                  <a:lnTo>
                    <a:pt x="1875" y="1383"/>
                  </a:lnTo>
                  <a:lnTo>
                    <a:pt x="2121" y="1106"/>
                  </a:lnTo>
                  <a:lnTo>
                    <a:pt x="2305" y="768"/>
                  </a:lnTo>
                  <a:lnTo>
                    <a:pt x="2397" y="584"/>
                  </a:lnTo>
                  <a:lnTo>
                    <a:pt x="2459" y="400"/>
                  </a:lnTo>
                  <a:lnTo>
                    <a:pt x="2489" y="185"/>
                  </a:lnTo>
                  <a:lnTo>
                    <a:pt x="2489"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4"/>
            <p:cNvSpPr/>
            <p:nvPr/>
          </p:nvSpPr>
          <p:spPr>
            <a:xfrm>
              <a:off x="3762569" y="2636440"/>
              <a:ext cx="61977" cy="99760"/>
            </a:xfrm>
            <a:custGeom>
              <a:avLst/>
              <a:gdLst/>
              <a:ahLst/>
              <a:cxnLst/>
              <a:rect l="l" t="t" r="r" b="b"/>
              <a:pathLst>
                <a:path w="707" h="1138" extrusionOk="0">
                  <a:moveTo>
                    <a:pt x="277" y="0"/>
                  </a:moveTo>
                  <a:lnTo>
                    <a:pt x="215" y="31"/>
                  </a:lnTo>
                  <a:lnTo>
                    <a:pt x="92" y="154"/>
                  </a:lnTo>
                  <a:lnTo>
                    <a:pt x="0" y="338"/>
                  </a:lnTo>
                  <a:lnTo>
                    <a:pt x="0" y="584"/>
                  </a:lnTo>
                  <a:lnTo>
                    <a:pt x="0" y="799"/>
                  </a:lnTo>
                  <a:lnTo>
                    <a:pt x="92" y="984"/>
                  </a:lnTo>
                  <a:lnTo>
                    <a:pt x="215" y="1107"/>
                  </a:lnTo>
                  <a:lnTo>
                    <a:pt x="277" y="1137"/>
                  </a:lnTo>
                  <a:lnTo>
                    <a:pt x="399" y="1137"/>
                  </a:lnTo>
                  <a:lnTo>
                    <a:pt x="492" y="1107"/>
                  </a:lnTo>
                  <a:lnTo>
                    <a:pt x="584" y="984"/>
                  </a:lnTo>
                  <a:lnTo>
                    <a:pt x="676" y="799"/>
                  </a:lnTo>
                  <a:lnTo>
                    <a:pt x="707" y="584"/>
                  </a:lnTo>
                  <a:lnTo>
                    <a:pt x="676" y="338"/>
                  </a:lnTo>
                  <a:lnTo>
                    <a:pt x="584" y="154"/>
                  </a:lnTo>
                  <a:lnTo>
                    <a:pt x="492" y="31"/>
                  </a:lnTo>
                  <a:lnTo>
                    <a:pt x="399"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4"/>
            <p:cNvSpPr/>
            <p:nvPr/>
          </p:nvSpPr>
          <p:spPr>
            <a:xfrm>
              <a:off x="3832523" y="2609528"/>
              <a:ext cx="48565" cy="78195"/>
            </a:xfrm>
            <a:custGeom>
              <a:avLst/>
              <a:gdLst/>
              <a:ahLst/>
              <a:cxnLst/>
              <a:rect l="l" t="t" r="r" b="b"/>
              <a:pathLst>
                <a:path w="554" h="892" extrusionOk="0">
                  <a:moveTo>
                    <a:pt x="277" y="0"/>
                  </a:moveTo>
                  <a:lnTo>
                    <a:pt x="185" y="31"/>
                  </a:lnTo>
                  <a:lnTo>
                    <a:pt x="93" y="123"/>
                  </a:lnTo>
                  <a:lnTo>
                    <a:pt x="32" y="277"/>
                  </a:lnTo>
                  <a:lnTo>
                    <a:pt x="1" y="430"/>
                  </a:lnTo>
                  <a:lnTo>
                    <a:pt x="32" y="615"/>
                  </a:lnTo>
                  <a:lnTo>
                    <a:pt x="93" y="738"/>
                  </a:lnTo>
                  <a:lnTo>
                    <a:pt x="185" y="830"/>
                  </a:lnTo>
                  <a:lnTo>
                    <a:pt x="277" y="891"/>
                  </a:lnTo>
                  <a:lnTo>
                    <a:pt x="370" y="830"/>
                  </a:lnTo>
                  <a:lnTo>
                    <a:pt x="462" y="738"/>
                  </a:lnTo>
                  <a:lnTo>
                    <a:pt x="523" y="615"/>
                  </a:lnTo>
                  <a:lnTo>
                    <a:pt x="554" y="430"/>
                  </a:lnTo>
                  <a:lnTo>
                    <a:pt x="523" y="277"/>
                  </a:lnTo>
                  <a:lnTo>
                    <a:pt x="462" y="123"/>
                  </a:lnTo>
                  <a:lnTo>
                    <a:pt x="370" y="31"/>
                  </a:lnTo>
                  <a:lnTo>
                    <a:pt x="277"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4"/>
            <p:cNvSpPr/>
            <p:nvPr/>
          </p:nvSpPr>
          <p:spPr>
            <a:xfrm>
              <a:off x="3703311" y="3272069"/>
              <a:ext cx="250539" cy="202150"/>
            </a:xfrm>
            <a:custGeom>
              <a:avLst/>
              <a:gdLst/>
              <a:ahLst/>
              <a:cxnLst/>
              <a:rect l="l" t="t" r="r" b="b"/>
              <a:pathLst>
                <a:path w="2858" h="2306" extrusionOk="0">
                  <a:moveTo>
                    <a:pt x="31" y="1"/>
                  </a:moveTo>
                  <a:lnTo>
                    <a:pt x="0" y="93"/>
                  </a:lnTo>
                  <a:lnTo>
                    <a:pt x="31" y="339"/>
                  </a:lnTo>
                  <a:lnTo>
                    <a:pt x="92" y="554"/>
                  </a:lnTo>
                  <a:lnTo>
                    <a:pt x="184" y="769"/>
                  </a:lnTo>
                  <a:lnTo>
                    <a:pt x="307" y="984"/>
                  </a:lnTo>
                  <a:lnTo>
                    <a:pt x="461" y="1168"/>
                  </a:lnTo>
                  <a:lnTo>
                    <a:pt x="645" y="1353"/>
                  </a:lnTo>
                  <a:lnTo>
                    <a:pt x="830" y="1506"/>
                  </a:lnTo>
                  <a:lnTo>
                    <a:pt x="1045" y="1660"/>
                  </a:lnTo>
                  <a:lnTo>
                    <a:pt x="1444" y="1844"/>
                  </a:lnTo>
                  <a:lnTo>
                    <a:pt x="1874" y="2029"/>
                  </a:lnTo>
                  <a:lnTo>
                    <a:pt x="2305" y="2182"/>
                  </a:lnTo>
                  <a:lnTo>
                    <a:pt x="2735" y="2305"/>
                  </a:lnTo>
                  <a:lnTo>
                    <a:pt x="2796" y="2305"/>
                  </a:lnTo>
                  <a:lnTo>
                    <a:pt x="2827" y="2274"/>
                  </a:lnTo>
                  <a:lnTo>
                    <a:pt x="2858" y="2244"/>
                  </a:lnTo>
                  <a:lnTo>
                    <a:pt x="2858" y="2213"/>
                  </a:lnTo>
                  <a:lnTo>
                    <a:pt x="2827" y="1998"/>
                  </a:lnTo>
                  <a:lnTo>
                    <a:pt x="2796" y="1752"/>
                  </a:lnTo>
                  <a:lnTo>
                    <a:pt x="2765" y="1537"/>
                  </a:lnTo>
                  <a:lnTo>
                    <a:pt x="2673" y="1353"/>
                  </a:lnTo>
                  <a:lnTo>
                    <a:pt x="2581" y="1138"/>
                  </a:lnTo>
                  <a:lnTo>
                    <a:pt x="2458" y="984"/>
                  </a:lnTo>
                  <a:lnTo>
                    <a:pt x="2335" y="800"/>
                  </a:lnTo>
                  <a:lnTo>
                    <a:pt x="2212" y="646"/>
                  </a:lnTo>
                  <a:lnTo>
                    <a:pt x="2028" y="492"/>
                  </a:lnTo>
                  <a:lnTo>
                    <a:pt x="1874" y="369"/>
                  </a:lnTo>
                  <a:lnTo>
                    <a:pt x="1690" y="247"/>
                  </a:lnTo>
                  <a:lnTo>
                    <a:pt x="1506" y="154"/>
                  </a:lnTo>
                  <a:lnTo>
                    <a:pt x="1291" y="93"/>
                  </a:lnTo>
                  <a:lnTo>
                    <a:pt x="1075" y="32"/>
                  </a:lnTo>
                  <a:lnTo>
                    <a:pt x="860" y="1"/>
                  </a:lnTo>
                  <a:close/>
                </a:path>
              </a:pathLst>
            </a:custGeom>
            <a:solidFill>
              <a:srgbClr val="FF8C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4"/>
            <p:cNvSpPr/>
            <p:nvPr/>
          </p:nvSpPr>
          <p:spPr>
            <a:xfrm>
              <a:off x="3719440" y="3285568"/>
              <a:ext cx="218280" cy="172432"/>
            </a:xfrm>
            <a:custGeom>
              <a:avLst/>
              <a:gdLst/>
              <a:ahLst/>
              <a:cxnLst/>
              <a:rect l="l" t="t" r="r" b="b"/>
              <a:pathLst>
                <a:path w="2490" h="1967" extrusionOk="0">
                  <a:moveTo>
                    <a:pt x="0" y="0"/>
                  </a:moveTo>
                  <a:lnTo>
                    <a:pt x="31" y="215"/>
                  </a:lnTo>
                  <a:lnTo>
                    <a:pt x="93" y="400"/>
                  </a:lnTo>
                  <a:lnTo>
                    <a:pt x="185" y="615"/>
                  </a:lnTo>
                  <a:lnTo>
                    <a:pt x="308" y="769"/>
                  </a:lnTo>
                  <a:lnTo>
                    <a:pt x="431" y="953"/>
                  </a:lnTo>
                  <a:lnTo>
                    <a:pt x="584" y="1107"/>
                  </a:lnTo>
                  <a:lnTo>
                    <a:pt x="738" y="1229"/>
                  </a:lnTo>
                  <a:lnTo>
                    <a:pt x="922" y="1352"/>
                  </a:lnTo>
                  <a:lnTo>
                    <a:pt x="1291" y="1537"/>
                  </a:lnTo>
                  <a:lnTo>
                    <a:pt x="1690" y="1690"/>
                  </a:lnTo>
                  <a:lnTo>
                    <a:pt x="2090" y="1844"/>
                  </a:lnTo>
                  <a:lnTo>
                    <a:pt x="2489" y="1967"/>
                  </a:lnTo>
                  <a:lnTo>
                    <a:pt x="2489" y="1752"/>
                  </a:lnTo>
                  <a:lnTo>
                    <a:pt x="2459" y="1567"/>
                  </a:lnTo>
                  <a:lnTo>
                    <a:pt x="2397" y="1383"/>
                  </a:lnTo>
                  <a:lnTo>
                    <a:pt x="2305" y="1199"/>
                  </a:lnTo>
                  <a:lnTo>
                    <a:pt x="2121" y="861"/>
                  </a:lnTo>
                  <a:lnTo>
                    <a:pt x="1875" y="584"/>
                  </a:lnTo>
                  <a:lnTo>
                    <a:pt x="1567" y="338"/>
                  </a:lnTo>
                  <a:lnTo>
                    <a:pt x="1229" y="154"/>
                  </a:lnTo>
                  <a:lnTo>
                    <a:pt x="1045" y="93"/>
                  </a:lnTo>
                  <a:lnTo>
                    <a:pt x="830" y="31"/>
                  </a:lnTo>
                  <a:lnTo>
                    <a:pt x="646" y="0"/>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4"/>
            <p:cNvSpPr/>
            <p:nvPr/>
          </p:nvSpPr>
          <p:spPr>
            <a:xfrm>
              <a:off x="3762569" y="3288286"/>
              <a:ext cx="61977" cy="102390"/>
            </a:xfrm>
            <a:custGeom>
              <a:avLst/>
              <a:gdLst/>
              <a:ahLst/>
              <a:cxnLst/>
              <a:rect l="l" t="t" r="r" b="b"/>
              <a:pathLst>
                <a:path w="707" h="1168" extrusionOk="0">
                  <a:moveTo>
                    <a:pt x="277" y="0"/>
                  </a:moveTo>
                  <a:lnTo>
                    <a:pt x="215" y="62"/>
                  </a:lnTo>
                  <a:lnTo>
                    <a:pt x="92" y="184"/>
                  </a:lnTo>
                  <a:lnTo>
                    <a:pt x="0" y="369"/>
                  </a:lnTo>
                  <a:lnTo>
                    <a:pt x="0" y="584"/>
                  </a:lnTo>
                  <a:lnTo>
                    <a:pt x="0" y="799"/>
                  </a:lnTo>
                  <a:lnTo>
                    <a:pt x="92" y="983"/>
                  </a:lnTo>
                  <a:lnTo>
                    <a:pt x="215" y="1106"/>
                  </a:lnTo>
                  <a:lnTo>
                    <a:pt x="277" y="1137"/>
                  </a:lnTo>
                  <a:lnTo>
                    <a:pt x="338" y="1168"/>
                  </a:lnTo>
                  <a:lnTo>
                    <a:pt x="399" y="1137"/>
                  </a:lnTo>
                  <a:lnTo>
                    <a:pt x="492" y="1106"/>
                  </a:lnTo>
                  <a:lnTo>
                    <a:pt x="584" y="983"/>
                  </a:lnTo>
                  <a:lnTo>
                    <a:pt x="676" y="799"/>
                  </a:lnTo>
                  <a:lnTo>
                    <a:pt x="707" y="584"/>
                  </a:lnTo>
                  <a:lnTo>
                    <a:pt x="676" y="369"/>
                  </a:lnTo>
                  <a:lnTo>
                    <a:pt x="584" y="184"/>
                  </a:lnTo>
                  <a:lnTo>
                    <a:pt x="492" y="62"/>
                  </a:lnTo>
                  <a:lnTo>
                    <a:pt x="399" y="0"/>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4"/>
            <p:cNvSpPr/>
            <p:nvPr/>
          </p:nvSpPr>
          <p:spPr>
            <a:xfrm>
              <a:off x="3832523" y="3339392"/>
              <a:ext cx="48565" cy="78195"/>
            </a:xfrm>
            <a:custGeom>
              <a:avLst/>
              <a:gdLst/>
              <a:ahLst/>
              <a:cxnLst/>
              <a:rect l="l" t="t" r="r" b="b"/>
              <a:pathLst>
                <a:path w="554" h="892" extrusionOk="0">
                  <a:moveTo>
                    <a:pt x="277" y="1"/>
                  </a:moveTo>
                  <a:lnTo>
                    <a:pt x="185" y="32"/>
                  </a:lnTo>
                  <a:lnTo>
                    <a:pt x="93" y="124"/>
                  </a:lnTo>
                  <a:lnTo>
                    <a:pt x="32" y="277"/>
                  </a:lnTo>
                  <a:lnTo>
                    <a:pt x="1" y="431"/>
                  </a:lnTo>
                  <a:lnTo>
                    <a:pt x="32" y="615"/>
                  </a:lnTo>
                  <a:lnTo>
                    <a:pt x="93" y="738"/>
                  </a:lnTo>
                  <a:lnTo>
                    <a:pt x="185" y="861"/>
                  </a:lnTo>
                  <a:lnTo>
                    <a:pt x="277" y="892"/>
                  </a:lnTo>
                  <a:lnTo>
                    <a:pt x="370" y="861"/>
                  </a:lnTo>
                  <a:lnTo>
                    <a:pt x="462" y="738"/>
                  </a:lnTo>
                  <a:lnTo>
                    <a:pt x="523" y="615"/>
                  </a:lnTo>
                  <a:lnTo>
                    <a:pt x="554" y="431"/>
                  </a:lnTo>
                  <a:lnTo>
                    <a:pt x="523" y="277"/>
                  </a:lnTo>
                  <a:lnTo>
                    <a:pt x="462" y="124"/>
                  </a:lnTo>
                  <a:lnTo>
                    <a:pt x="370" y="32"/>
                  </a:lnTo>
                  <a:lnTo>
                    <a:pt x="277" y="1"/>
                  </a:lnTo>
                  <a:close/>
                </a:path>
              </a:pathLst>
            </a:custGeom>
            <a:solidFill>
              <a:srgbClr val="FCA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4492432" y="2744175"/>
              <a:ext cx="738118" cy="29718"/>
            </a:xfrm>
            <a:custGeom>
              <a:avLst/>
              <a:gdLst/>
              <a:ahLst/>
              <a:cxnLst/>
              <a:rect l="l" t="t" r="r" b="b"/>
              <a:pathLst>
                <a:path w="8420" h="339" extrusionOk="0">
                  <a:moveTo>
                    <a:pt x="1" y="1"/>
                  </a:moveTo>
                  <a:lnTo>
                    <a:pt x="1" y="339"/>
                  </a:lnTo>
                  <a:lnTo>
                    <a:pt x="8420" y="339"/>
                  </a:lnTo>
                  <a:lnTo>
                    <a:pt x="8420"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4492432" y="3250504"/>
              <a:ext cx="738118" cy="29718"/>
            </a:xfrm>
            <a:custGeom>
              <a:avLst/>
              <a:gdLst/>
              <a:ahLst/>
              <a:cxnLst/>
              <a:rect l="l" t="t" r="r" b="b"/>
              <a:pathLst>
                <a:path w="8420" h="339" extrusionOk="0">
                  <a:moveTo>
                    <a:pt x="1" y="1"/>
                  </a:moveTo>
                  <a:lnTo>
                    <a:pt x="1" y="339"/>
                  </a:lnTo>
                  <a:lnTo>
                    <a:pt x="8420" y="339"/>
                  </a:lnTo>
                  <a:lnTo>
                    <a:pt x="8420" y="1"/>
                  </a:lnTo>
                  <a:close/>
                </a:path>
              </a:pathLst>
            </a:custGeom>
            <a:solidFill>
              <a:srgbClr val="C24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5138841" y="2644505"/>
              <a:ext cx="142890" cy="735401"/>
            </a:xfrm>
            <a:custGeom>
              <a:avLst/>
              <a:gdLst/>
              <a:ahLst/>
              <a:cxnLst/>
              <a:rect l="l" t="t" r="r" b="b"/>
              <a:pathLst>
                <a:path w="1630" h="8389" extrusionOk="0">
                  <a:moveTo>
                    <a:pt x="769" y="1"/>
                  </a:moveTo>
                  <a:lnTo>
                    <a:pt x="646" y="31"/>
                  </a:lnTo>
                  <a:lnTo>
                    <a:pt x="554" y="124"/>
                  </a:lnTo>
                  <a:lnTo>
                    <a:pt x="431" y="339"/>
                  </a:lnTo>
                  <a:lnTo>
                    <a:pt x="308" y="492"/>
                  </a:lnTo>
                  <a:lnTo>
                    <a:pt x="93" y="707"/>
                  </a:lnTo>
                  <a:lnTo>
                    <a:pt x="32" y="769"/>
                  </a:lnTo>
                  <a:lnTo>
                    <a:pt x="1" y="861"/>
                  </a:lnTo>
                  <a:lnTo>
                    <a:pt x="1" y="953"/>
                  </a:lnTo>
                  <a:lnTo>
                    <a:pt x="32" y="1015"/>
                  </a:lnTo>
                  <a:lnTo>
                    <a:pt x="124" y="1168"/>
                  </a:lnTo>
                  <a:lnTo>
                    <a:pt x="185" y="1322"/>
                  </a:lnTo>
                  <a:lnTo>
                    <a:pt x="247" y="1660"/>
                  </a:lnTo>
                  <a:lnTo>
                    <a:pt x="308" y="2090"/>
                  </a:lnTo>
                  <a:lnTo>
                    <a:pt x="339" y="2551"/>
                  </a:lnTo>
                  <a:lnTo>
                    <a:pt x="400" y="3288"/>
                  </a:lnTo>
                  <a:lnTo>
                    <a:pt x="431" y="4149"/>
                  </a:lnTo>
                  <a:lnTo>
                    <a:pt x="431" y="4855"/>
                  </a:lnTo>
                  <a:lnTo>
                    <a:pt x="400" y="5132"/>
                  </a:lnTo>
                  <a:lnTo>
                    <a:pt x="339" y="5869"/>
                  </a:lnTo>
                  <a:lnTo>
                    <a:pt x="308" y="6330"/>
                  </a:lnTo>
                  <a:lnTo>
                    <a:pt x="247" y="6730"/>
                  </a:lnTo>
                  <a:lnTo>
                    <a:pt x="185" y="7098"/>
                  </a:lnTo>
                  <a:lnTo>
                    <a:pt x="124" y="7252"/>
                  </a:lnTo>
                  <a:lnTo>
                    <a:pt x="32" y="7375"/>
                  </a:lnTo>
                  <a:lnTo>
                    <a:pt x="1" y="7467"/>
                  </a:lnTo>
                  <a:lnTo>
                    <a:pt x="1" y="7559"/>
                  </a:lnTo>
                  <a:lnTo>
                    <a:pt x="32" y="7651"/>
                  </a:lnTo>
                  <a:lnTo>
                    <a:pt x="93" y="7713"/>
                  </a:lnTo>
                  <a:lnTo>
                    <a:pt x="308" y="7928"/>
                  </a:lnTo>
                  <a:lnTo>
                    <a:pt x="431" y="8082"/>
                  </a:lnTo>
                  <a:lnTo>
                    <a:pt x="554" y="8266"/>
                  </a:lnTo>
                  <a:lnTo>
                    <a:pt x="646" y="8358"/>
                  </a:lnTo>
                  <a:lnTo>
                    <a:pt x="769" y="8389"/>
                  </a:lnTo>
                  <a:lnTo>
                    <a:pt x="892" y="8389"/>
                  </a:lnTo>
                  <a:lnTo>
                    <a:pt x="984" y="8297"/>
                  </a:lnTo>
                  <a:lnTo>
                    <a:pt x="1076" y="8082"/>
                  </a:lnTo>
                  <a:lnTo>
                    <a:pt x="1199" y="7836"/>
                  </a:lnTo>
                  <a:lnTo>
                    <a:pt x="1291" y="7528"/>
                  </a:lnTo>
                  <a:lnTo>
                    <a:pt x="1384" y="7191"/>
                  </a:lnTo>
                  <a:lnTo>
                    <a:pt x="1476" y="6453"/>
                  </a:lnTo>
                  <a:lnTo>
                    <a:pt x="1537" y="5839"/>
                  </a:lnTo>
                  <a:lnTo>
                    <a:pt x="1599" y="5193"/>
                  </a:lnTo>
                  <a:lnTo>
                    <a:pt x="1629" y="5070"/>
                  </a:lnTo>
                  <a:lnTo>
                    <a:pt x="1629" y="4702"/>
                  </a:lnTo>
                  <a:lnTo>
                    <a:pt x="1599" y="3565"/>
                  </a:lnTo>
                  <a:lnTo>
                    <a:pt x="1568" y="2920"/>
                  </a:lnTo>
                  <a:lnTo>
                    <a:pt x="1537" y="2244"/>
                  </a:lnTo>
                  <a:lnTo>
                    <a:pt x="1476" y="1660"/>
                  </a:lnTo>
                  <a:lnTo>
                    <a:pt x="1384" y="1230"/>
                  </a:lnTo>
                  <a:lnTo>
                    <a:pt x="1291" y="861"/>
                  </a:lnTo>
                  <a:lnTo>
                    <a:pt x="1199" y="554"/>
                  </a:lnTo>
                  <a:lnTo>
                    <a:pt x="1076" y="308"/>
                  </a:lnTo>
                  <a:lnTo>
                    <a:pt x="984" y="124"/>
                  </a:lnTo>
                  <a:lnTo>
                    <a:pt x="892" y="31"/>
                  </a:lnTo>
                  <a:lnTo>
                    <a:pt x="769"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4"/>
            <p:cNvSpPr/>
            <p:nvPr/>
          </p:nvSpPr>
          <p:spPr>
            <a:xfrm>
              <a:off x="4241985" y="2566399"/>
              <a:ext cx="350212" cy="894333"/>
            </a:xfrm>
            <a:custGeom>
              <a:avLst/>
              <a:gdLst/>
              <a:ahLst/>
              <a:cxnLst/>
              <a:rect l="l" t="t" r="r" b="b"/>
              <a:pathLst>
                <a:path w="3995" h="10202" extrusionOk="0">
                  <a:moveTo>
                    <a:pt x="1598" y="1"/>
                  </a:moveTo>
                  <a:lnTo>
                    <a:pt x="1321" y="185"/>
                  </a:lnTo>
                  <a:lnTo>
                    <a:pt x="1106" y="400"/>
                  </a:lnTo>
                  <a:lnTo>
                    <a:pt x="891" y="646"/>
                  </a:lnTo>
                  <a:lnTo>
                    <a:pt x="738" y="892"/>
                  </a:lnTo>
                  <a:lnTo>
                    <a:pt x="584" y="1137"/>
                  </a:lnTo>
                  <a:lnTo>
                    <a:pt x="461" y="1414"/>
                  </a:lnTo>
                  <a:lnTo>
                    <a:pt x="369" y="1691"/>
                  </a:lnTo>
                  <a:lnTo>
                    <a:pt x="277" y="1967"/>
                  </a:lnTo>
                  <a:lnTo>
                    <a:pt x="185" y="2459"/>
                  </a:lnTo>
                  <a:lnTo>
                    <a:pt x="123" y="2889"/>
                  </a:lnTo>
                  <a:lnTo>
                    <a:pt x="92" y="3350"/>
                  </a:lnTo>
                  <a:lnTo>
                    <a:pt x="62" y="4364"/>
                  </a:lnTo>
                  <a:lnTo>
                    <a:pt x="0" y="5101"/>
                  </a:lnTo>
                  <a:lnTo>
                    <a:pt x="62" y="5839"/>
                  </a:lnTo>
                  <a:lnTo>
                    <a:pt x="92" y="6852"/>
                  </a:lnTo>
                  <a:lnTo>
                    <a:pt x="123" y="7283"/>
                  </a:lnTo>
                  <a:lnTo>
                    <a:pt x="185" y="7713"/>
                  </a:lnTo>
                  <a:lnTo>
                    <a:pt x="277" y="8235"/>
                  </a:lnTo>
                  <a:lnTo>
                    <a:pt x="369" y="8481"/>
                  </a:lnTo>
                  <a:lnTo>
                    <a:pt x="461" y="8757"/>
                  </a:lnTo>
                  <a:lnTo>
                    <a:pt x="584" y="9034"/>
                  </a:lnTo>
                  <a:lnTo>
                    <a:pt x="738" y="9311"/>
                  </a:lnTo>
                  <a:lnTo>
                    <a:pt x="891" y="9556"/>
                  </a:lnTo>
                  <a:lnTo>
                    <a:pt x="1106" y="9802"/>
                  </a:lnTo>
                  <a:lnTo>
                    <a:pt x="1321" y="9987"/>
                  </a:lnTo>
                  <a:lnTo>
                    <a:pt x="1598" y="10171"/>
                  </a:lnTo>
                  <a:lnTo>
                    <a:pt x="1659" y="10202"/>
                  </a:lnTo>
                  <a:lnTo>
                    <a:pt x="1752" y="10171"/>
                  </a:lnTo>
                  <a:lnTo>
                    <a:pt x="1813" y="10140"/>
                  </a:lnTo>
                  <a:lnTo>
                    <a:pt x="2120" y="9802"/>
                  </a:lnTo>
                  <a:lnTo>
                    <a:pt x="2305" y="9649"/>
                  </a:lnTo>
                  <a:lnTo>
                    <a:pt x="2550" y="9464"/>
                  </a:lnTo>
                  <a:lnTo>
                    <a:pt x="2796" y="9280"/>
                  </a:lnTo>
                  <a:lnTo>
                    <a:pt x="3104" y="9126"/>
                  </a:lnTo>
                  <a:lnTo>
                    <a:pt x="3472" y="9003"/>
                  </a:lnTo>
                  <a:lnTo>
                    <a:pt x="3841" y="8880"/>
                  </a:lnTo>
                  <a:lnTo>
                    <a:pt x="3933" y="8850"/>
                  </a:lnTo>
                  <a:lnTo>
                    <a:pt x="3964" y="8788"/>
                  </a:lnTo>
                  <a:lnTo>
                    <a:pt x="3995" y="8696"/>
                  </a:lnTo>
                  <a:lnTo>
                    <a:pt x="3964" y="8604"/>
                  </a:lnTo>
                  <a:lnTo>
                    <a:pt x="3810" y="8235"/>
                  </a:lnTo>
                  <a:lnTo>
                    <a:pt x="3687" y="7774"/>
                  </a:lnTo>
                  <a:lnTo>
                    <a:pt x="3564" y="7252"/>
                  </a:lnTo>
                  <a:lnTo>
                    <a:pt x="3564" y="6975"/>
                  </a:lnTo>
                  <a:lnTo>
                    <a:pt x="3534" y="6668"/>
                  </a:lnTo>
                  <a:lnTo>
                    <a:pt x="3534" y="3503"/>
                  </a:lnTo>
                  <a:lnTo>
                    <a:pt x="3564" y="3227"/>
                  </a:lnTo>
                  <a:lnTo>
                    <a:pt x="3564" y="2920"/>
                  </a:lnTo>
                  <a:lnTo>
                    <a:pt x="3687" y="2397"/>
                  </a:lnTo>
                  <a:lnTo>
                    <a:pt x="3810" y="1936"/>
                  </a:lnTo>
                  <a:lnTo>
                    <a:pt x="3964" y="1568"/>
                  </a:lnTo>
                  <a:lnTo>
                    <a:pt x="3995" y="1475"/>
                  </a:lnTo>
                  <a:lnTo>
                    <a:pt x="3964" y="1414"/>
                  </a:lnTo>
                  <a:lnTo>
                    <a:pt x="3933" y="1353"/>
                  </a:lnTo>
                  <a:lnTo>
                    <a:pt x="3841" y="1322"/>
                  </a:lnTo>
                  <a:lnTo>
                    <a:pt x="3472" y="1199"/>
                  </a:lnTo>
                  <a:lnTo>
                    <a:pt x="3104" y="1045"/>
                  </a:lnTo>
                  <a:lnTo>
                    <a:pt x="2796" y="892"/>
                  </a:lnTo>
                  <a:lnTo>
                    <a:pt x="2550" y="738"/>
                  </a:lnTo>
                  <a:lnTo>
                    <a:pt x="2305" y="554"/>
                  </a:lnTo>
                  <a:lnTo>
                    <a:pt x="2120" y="369"/>
                  </a:lnTo>
                  <a:lnTo>
                    <a:pt x="1813" y="62"/>
                  </a:lnTo>
                  <a:lnTo>
                    <a:pt x="1752"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4"/>
            <p:cNvSpPr/>
            <p:nvPr/>
          </p:nvSpPr>
          <p:spPr>
            <a:xfrm>
              <a:off x="4742966" y="2870758"/>
              <a:ext cx="285604" cy="285604"/>
            </a:xfrm>
            <a:custGeom>
              <a:avLst/>
              <a:gdLst/>
              <a:ahLst/>
              <a:cxnLst/>
              <a:rect l="l" t="t" r="r" b="b"/>
              <a:pathLst>
                <a:path w="3258" h="3258" extrusionOk="0">
                  <a:moveTo>
                    <a:pt x="246" y="1"/>
                  </a:moveTo>
                  <a:lnTo>
                    <a:pt x="154" y="31"/>
                  </a:lnTo>
                  <a:lnTo>
                    <a:pt x="62" y="62"/>
                  </a:lnTo>
                  <a:lnTo>
                    <a:pt x="31" y="154"/>
                  </a:lnTo>
                  <a:lnTo>
                    <a:pt x="0" y="246"/>
                  </a:lnTo>
                  <a:lnTo>
                    <a:pt x="0" y="2981"/>
                  </a:lnTo>
                  <a:lnTo>
                    <a:pt x="31" y="3104"/>
                  </a:lnTo>
                  <a:lnTo>
                    <a:pt x="62" y="3165"/>
                  </a:lnTo>
                  <a:lnTo>
                    <a:pt x="154" y="3227"/>
                  </a:lnTo>
                  <a:lnTo>
                    <a:pt x="246" y="3258"/>
                  </a:lnTo>
                  <a:lnTo>
                    <a:pt x="3011" y="3258"/>
                  </a:lnTo>
                  <a:lnTo>
                    <a:pt x="3104" y="3227"/>
                  </a:lnTo>
                  <a:lnTo>
                    <a:pt x="3165" y="3165"/>
                  </a:lnTo>
                  <a:lnTo>
                    <a:pt x="3226" y="3104"/>
                  </a:lnTo>
                  <a:lnTo>
                    <a:pt x="3257" y="2981"/>
                  </a:lnTo>
                  <a:lnTo>
                    <a:pt x="3257" y="246"/>
                  </a:lnTo>
                  <a:lnTo>
                    <a:pt x="3226" y="154"/>
                  </a:lnTo>
                  <a:lnTo>
                    <a:pt x="3165" y="62"/>
                  </a:lnTo>
                  <a:lnTo>
                    <a:pt x="3104" y="31"/>
                  </a:lnTo>
                  <a:lnTo>
                    <a:pt x="3011" y="1"/>
                  </a:lnTo>
                  <a:close/>
                </a:path>
              </a:pathLst>
            </a:custGeom>
            <a:solidFill>
              <a:srgbClr val="646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4"/>
            <p:cNvSpPr/>
            <p:nvPr/>
          </p:nvSpPr>
          <p:spPr>
            <a:xfrm>
              <a:off x="4742966" y="2870758"/>
              <a:ext cx="285604" cy="242474"/>
            </a:xfrm>
            <a:custGeom>
              <a:avLst/>
              <a:gdLst/>
              <a:ahLst/>
              <a:cxnLst/>
              <a:rect l="l" t="t" r="r" b="b"/>
              <a:pathLst>
                <a:path w="3258" h="2766" extrusionOk="0">
                  <a:moveTo>
                    <a:pt x="246" y="1"/>
                  </a:moveTo>
                  <a:lnTo>
                    <a:pt x="154" y="31"/>
                  </a:lnTo>
                  <a:lnTo>
                    <a:pt x="62" y="62"/>
                  </a:lnTo>
                  <a:lnTo>
                    <a:pt x="31" y="154"/>
                  </a:lnTo>
                  <a:lnTo>
                    <a:pt x="0" y="246"/>
                  </a:lnTo>
                  <a:lnTo>
                    <a:pt x="0" y="492"/>
                  </a:lnTo>
                  <a:lnTo>
                    <a:pt x="3257" y="2766"/>
                  </a:lnTo>
                  <a:lnTo>
                    <a:pt x="3257" y="246"/>
                  </a:lnTo>
                  <a:lnTo>
                    <a:pt x="3226" y="154"/>
                  </a:lnTo>
                  <a:lnTo>
                    <a:pt x="3165" y="62"/>
                  </a:lnTo>
                  <a:lnTo>
                    <a:pt x="3104" y="31"/>
                  </a:lnTo>
                  <a:lnTo>
                    <a:pt x="3011"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4"/>
            <p:cNvSpPr/>
            <p:nvPr/>
          </p:nvSpPr>
          <p:spPr>
            <a:xfrm>
              <a:off x="4241985" y="2789934"/>
              <a:ext cx="350212" cy="554991"/>
            </a:xfrm>
            <a:custGeom>
              <a:avLst/>
              <a:gdLst/>
              <a:ahLst/>
              <a:cxnLst/>
              <a:rect l="l" t="t" r="r" b="b"/>
              <a:pathLst>
                <a:path w="3995" h="6331" extrusionOk="0">
                  <a:moveTo>
                    <a:pt x="154" y="1"/>
                  </a:moveTo>
                  <a:lnTo>
                    <a:pt x="92" y="554"/>
                  </a:lnTo>
                  <a:lnTo>
                    <a:pt x="92" y="800"/>
                  </a:lnTo>
                  <a:lnTo>
                    <a:pt x="62" y="1814"/>
                  </a:lnTo>
                  <a:lnTo>
                    <a:pt x="0" y="2551"/>
                  </a:lnTo>
                  <a:lnTo>
                    <a:pt x="92" y="3872"/>
                  </a:lnTo>
                  <a:lnTo>
                    <a:pt x="3872" y="6330"/>
                  </a:lnTo>
                  <a:lnTo>
                    <a:pt x="3933" y="6269"/>
                  </a:lnTo>
                  <a:lnTo>
                    <a:pt x="3964" y="6238"/>
                  </a:lnTo>
                  <a:lnTo>
                    <a:pt x="3995" y="6146"/>
                  </a:lnTo>
                  <a:lnTo>
                    <a:pt x="3964" y="6054"/>
                  </a:lnTo>
                  <a:lnTo>
                    <a:pt x="3810" y="5685"/>
                  </a:lnTo>
                  <a:lnTo>
                    <a:pt x="3687" y="5224"/>
                  </a:lnTo>
                  <a:lnTo>
                    <a:pt x="3564" y="4702"/>
                  </a:lnTo>
                  <a:lnTo>
                    <a:pt x="3564" y="4425"/>
                  </a:lnTo>
                  <a:lnTo>
                    <a:pt x="3534" y="4118"/>
                  </a:lnTo>
                  <a:lnTo>
                    <a:pt x="3534" y="2182"/>
                  </a:lnTo>
                  <a:lnTo>
                    <a:pt x="154" y="1"/>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4"/>
            <p:cNvSpPr/>
            <p:nvPr/>
          </p:nvSpPr>
          <p:spPr>
            <a:xfrm>
              <a:off x="4260832" y="2636440"/>
              <a:ext cx="299017" cy="317952"/>
            </a:xfrm>
            <a:custGeom>
              <a:avLst/>
              <a:gdLst/>
              <a:ahLst/>
              <a:cxnLst/>
              <a:rect l="l" t="t" r="r" b="b"/>
              <a:pathLst>
                <a:path w="3411" h="3627" extrusionOk="0">
                  <a:moveTo>
                    <a:pt x="553" y="0"/>
                  </a:moveTo>
                  <a:lnTo>
                    <a:pt x="369" y="369"/>
                  </a:lnTo>
                  <a:lnTo>
                    <a:pt x="185" y="738"/>
                  </a:lnTo>
                  <a:lnTo>
                    <a:pt x="92" y="1137"/>
                  </a:lnTo>
                  <a:lnTo>
                    <a:pt x="0" y="1475"/>
                  </a:lnTo>
                  <a:lnTo>
                    <a:pt x="3319" y="3626"/>
                  </a:lnTo>
                  <a:lnTo>
                    <a:pt x="3319" y="2704"/>
                  </a:lnTo>
                  <a:lnTo>
                    <a:pt x="3349" y="2274"/>
                  </a:lnTo>
                  <a:lnTo>
                    <a:pt x="3411" y="1844"/>
                  </a:lnTo>
                  <a:lnTo>
                    <a:pt x="553"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p:nvPr/>
          </p:nvSpPr>
          <p:spPr>
            <a:xfrm>
              <a:off x="5173906" y="3094293"/>
              <a:ext cx="88" cy="88"/>
            </a:xfrm>
            <a:custGeom>
              <a:avLst/>
              <a:gdLst/>
              <a:ahLst/>
              <a:cxnLst/>
              <a:rect l="l" t="t" r="r" b="b"/>
              <a:pathLst>
                <a:path w="1" h="1" extrusionOk="0">
                  <a:moveTo>
                    <a:pt x="0" y="1"/>
                  </a:moveTo>
                  <a:lnTo>
                    <a:pt x="0" y="1"/>
                  </a:lnTo>
                  <a:close/>
                </a:path>
              </a:pathLst>
            </a:custGeom>
            <a:solidFill>
              <a:srgbClr val="42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4"/>
            <p:cNvSpPr/>
            <p:nvPr/>
          </p:nvSpPr>
          <p:spPr>
            <a:xfrm>
              <a:off x="5173906" y="3094293"/>
              <a:ext cx="88" cy="88"/>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4"/>
            <p:cNvSpPr/>
            <p:nvPr/>
          </p:nvSpPr>
          <p:spPr>
            <a:xfrm>
              <a:off x="5168471" y="2924669"/>
              <a:ext cx="113260" cy="315234"/>
            </a:xfrm>
            <a:custGeom>
              <a:avLst/>
              <a:gdLst/>
              <a:ahLst/>
              <a:cxnLst/>
              <a:rect l="l" t="t" r="r" b="b"/>
              <a:pathLst>
                <a:path w="1292" h="3596" extrusionOk="0">
                  <a:moveTo>
                    <a:pt x="62" y="0"/>
                  </a:moveTo>
                  <a:lnTo>
                    <a:pt x="93" y="676"/>
                  </a:lnTo>
                  <a:lnTo>
                    <a:pt x="93" y="1291"/>
                  </a:lnTo>
                  <a:lnTo>
                    <a:pt x="62" y="1936"/>
                  </a:lnTo>
                  <a:lnTo>
                    <a:pt x="1" y="2673"/>
                  </a:lnTo>
                  <a:lnTo>
                    <a:pt x="1" y="2858"/>
                  </a:lnTo>
                  <a:lnTo>
                    <a:pt x="1107" y="3595"/>
                  </a:lnTo>
                  <a:lnTo>
                    <a:pt x="1168" y="2981"/>
                  </a:lnTo>
                  <a:lnTo>
                    <a:pt x="1230" y="2489"/>
                  </a:lnTo>
                  <a:lnTo>
                    <a:pt x="1261" y="1997"/>
                  </a:lnTo>
                  <a:lnTo>
                    <a:pt x="1261" y="1905"/>
                  </a:lnTo>
                  <a:lnTo>
                    <a:pt x="1291" y="1659"/>
                  </a:lnTo>
                  <a:lnTo>
                    <a:pt x="1291" y="799"/>
                  </a:lnTo>
                  <a:lnTo>
                    <a:pt x="62"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4"/>
            <p:cNvSpPr/>
            <p:nvPr/>
          </p:nvSpPr>
          <p:spPr>
            <a:xfrm>
              <a:off x="5157688" y="2776522"/>
              <a:ext cx="121325" cy="196715"/>
            </a:xfrm>
            <a:custGeom>
              <a:avLst/>
              <a:gdLst/>
              <a:ahLst/>
              <a:cxnLst/>
              <a:rect l="l" t="t" r="r" b="b"/>
              <a:pathLst>
                <a:path w="1384" h="2244" extrusionOk="0">
                  <a:moveTo>
                    <a:pt x="1" y="0"/>
                  </a:moveTo>
                  <a:lnTo>
                    <a:pt x="62" y="461"/>
                  </a:lnTo>
                  <a:lnTo>
                    <a:pt x="124" y="1045"/>
                  </a:lnTo>
                  <a:lnTo>
                    <a:pt x="185" y="1475"/>
                  </a:lnTo>
                  <a:lnTo>
                    <a:pt x="1384" y="2243"/>
                  </a:lnTo>
                  <a:lnTo>
                    <a:pt x="1353" y="1537"/>
                  </a:lnTo>
                  <a:lnTo>
                    <a:pt x="1322" y="830"/>
                  </a:lnTo>
                  <a:lnTo>
                    <a:pt x="1" y="0"/>
                  </a:lnTo>
                  <a:close/>
                </a:path>
              </a:pathLst>
            </a:custGeom>
            <a:solidFill>
              <a:srgbClr val="484C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1" name="Google Shape;2021;p44"/>
          <p:cNvSpPr txBox="1"/>
          <p:nvPr/>
        </p:nvSpPr>
        <p:spPr>
          <a:xfrm>
            <a:off x="2377122" y="1299198"/>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dirty="0">
                <a:solidFill>
                  <a:schemeClr val="accent1"/>
                </a:solidFill>
                <a:latin typeface="Fira Sans"/>
                <a:ea typeface="Fira Sans"/>
                <a:cs typeface="Fira Sans"/>
                <a:sym typeface="Fira Sans"/>
              </a:rPr>
              <a:t>Home</a:t>
            </a:r>
            <a:endParaRPr sz="2400" b="1" dirty="0">
              <a:solidFill>
                <a:schemeClr val="accent1"/>
              </a:solidFill>
              <a:latin typeface="Fira Sans"/>
              <a:ea typeface="Fira Sans"/>
              <a:cs typeface="Fira Sans"/>
              <a:sym typeface="Fira Sans"/>
            </a:endParaRPr>
          </a:p>
        </p:txBody>
      </p:sp>
      <p:sp>
        <p:nvSpPr>
          <p:cNvPr id="2022" name="Google Shape;2022;p44"/>
          <p:cNvSpPr txBox="1"/>
          <p:nvPr/>
        </p:nvSpPr>
        <p:spPr>
          <a:xfrm>
            <a:off x="1638849" y="4138511"/>
            <a:ext cx="2305109"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dirty="0">
                <a:solidFill>
                  <a:schemeClr val="accent4"/>
                </a:solidFill>
                <a:latin typeface="Fira Sans"/>
                <a:ea typeface="Fira Sans"/>
                <a:cs typeface="Fira Sans"/>
                <a:sym typeface="Fira Sans"/>
              </a:rPr>
              <a:t>Super Cars</a:t>
            </a:r>
            <a:endParaRPr sz="2400" b="1" dirty="0">
              <a:solidFill>
                <a:schemeClr val="accent4"/>
              </a:solidFill>
              <a:latin typeface="Fira Sans"/>
              <a:ea typeface="Fira Sans"/>
              <a:cs typeface="Fira Sans"/>
              <a:sym typeface="Fira Sans"/>
            </a:endParaRPr>
          </a:p>
        </p:txBody>
      </p:sp>
      <p:sp>
        <p:nvSpPr>
          <p:cNvPr id="2023" name="Google Shape;2023;p44"/>
          <p:cNvSpPr txBox="1"/>
          <p:nvPr/>
        </p:nvSpPr>
        <p:spPr>
          <a:xfrm>
            <a:off x="1646839" y="270905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dirty="0">
                <a:solidFill>
                  <a:schemeClr val="accent6"/>
                </a:solidFill>
                <a:latin typeface="Fira Sans"/>
                <a:ea typeface="Fira Sans"/>
                <a:cs typeface="Fira Sans"/>
                <a:sym typeface="Fira Sans"/>
              </a:rPr>
              <a:t>About</a:t>
            </a:r>
            <a:endParaRPr sz="2400" b="1" dirty="0">
              <a:solidFill>
                <a:schemeClr val="accent6"/>
              </a:solidFill>
              <a:latin typeface="Fira Sans"/>
              <a:ea typeface="Fira Sans"/>
              <a:cs typeface="Fira Sans"/>
              <a:sym typeface="Fira Sans"/>
            </a:endParaRPr>
          </a:p>
        </p:txBody>
      </p:sp>
      <p:sp>
        <p:nvSpPr>
          <p:cNvPr id="2025" name="Google Shape;2025;p44"/>
          <p:cNvSpPr txBox="1"/>
          <p:nvPr/>
        </p:nvSpPr>
        <p:spPr>
          <a:xfrm>
            <a:off x="5319423" y="1265115"/>
            <a:ext cx="1852066"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2400" b="1" dirty="0">
                <a:solidFill>
                  <a:schemeClr val="accent2"/>
                </a:solidFill>
                <a:latin typeface="Fira Sans"/>
                <a:ea typeface="Fira Sans"/>
                <a:cs typeface="Fira Sans"/>
                <a:sym typeface="Fira Sans"/>
              </a:rPr>
              <a:t>Featured</a:t>
            </a:r>
            <a:endParaRPr sz="2400" b="1" dirty="0">
              <a:solidFill>
                <a:schemeClr val="accent2"/>
              </a:solidFill>
              <a:latin typeface="Fira Sans"/>
              <a:ea typeface="Fira Sans"/>
              <a:cs typeface="Fira Sans"/>
              <a:sym typeface="Fira Sans"/>
            </a:endParaRPr>
          </a:p>
        </p:txBody>
      </p:sp>
      <p:sp>
        <p:nvSpPr>
          <p:cNvPr id="2026" name="Google Shape;2026;p44"/>
          <p:cNvSpPr txBox="1"/>
          <p:nvPr/>
        </p:nvSpPr>
        <p:spPr>
          <a:xfrm>
            <a:off x="5926737" y="2705571"/>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2400" b="1" dirty="0">
                <a:solidFill>
                  <a:schemeClr val="accent3"/>
                </a:solidFill>
                <a:latin typeface="Fira Sans"/>
                <a:ea typeface="Fira Sans"/>
                <a:cs typeface="Fira Sans"/>
                <a:sym typeface="Fira Sans"/>
              </a:rPr>
              <a:t>offer</a:t>
            </a:r>
            <a:endParaRPr sz="2400" b="1" dirty="0">
              <a:solidFill>
                <a:schemeClr val="accent3"/>
              </a:solidFill>
              <a:latin typeface="Fira Sans"/>
              <a:ea typeface="Fira Sans"/>
              <a:cs typeface="Fira Sans"/>
              <a:sym typeface="Fira Sans"/>
            </a:endParaRPr>
          </a:p>
        </p:txBody>
      </p:sp>
      <p:sp>
        <p:nvSpPr>
          <p:cNvPr id="2027" name="Google Shape;2027;p44"/>
          <p:cNvSpPr txBox="1"/>
          <p:nvPr/>
        </p:nvSpPr>
        <p:spPr>
          <a:xfrm>
            <a:off x="5475570" y="4127262"/>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2400" b="1" dirty="0">
                <a:solidFill>
                  <a:schemeClr val="accent5"/>
                </a:solidFill>
                <a:latin typeface="Fira Sans"/>
                <a:ea typeface="Fira Sans"/>
                <a:cs typeface="Fira Sans"/>
                <a:sym typeface="Fira Sans"/>
              </a:rPr>
              <a:t>Footer</a:t>
            </a:r>
            <a:endParaRPr sz="2400" b="1" dirty="0">
              <a:solidFill>
                <a:schemeClr val="accent5"/>
              </a:solidFill>
              <a:latin typeface="Fira Sans"/>
              <a:ea typeface="Fira Sans"/>
              <a:cs typeface="Fira Sans"/>
              <a:sym typeface="Fira Sans"/>
            </a:endParaRPr>
          </a:p>
        </p:txBody>
      </p:sp>
      <p:pic>
        <p:nvPicPr>
          <p:cNvPr id="99" name="Picture 98">
            <a:extLst>
              <a:ext uri="{FF2B5EF4-FFF2-40B4-BE49-F238E27FC236}">
                <a16:creationId xmlns:a16="http://schemas.microsoft.com/office/drawing/2014/main" id="{7A2219D9-2486-49AD-9422-8B5E5B8DDC82}"/>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100" name="Picture 99">
            <a:extLst>
              <a:ext uri="{FF2B5EF4-FFF2-40B4-BE49-F238E27FC236}">
                <a16:creationId xmlns:a16="http://schemas.microsoft.com/office/drawing/2014/main" id="{CC84B933-9DD0-47F2-A21F-A0AB219F9B4F}"/>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grpSp>
        <p:nvGrpSpPr>
          <p:cNvPr id="101" name="Group 100">
            <a:extLst>
              <a:ext uri="{FF2B5EF4-FFF2-40B4-BE49-F238E27FC236}">
                <a16:creationId xmlns:a16="http://schemas.microsoft.com/office/drawing/2014/main" id="{DBD39EC3-DA8D-4409-8ED0-F2F8B7786083}"/>
              </a:ext>
            </a:extLst>
          </p:cNvPr>
          <p:cNvGrpSpPr/>
          <p:nvPr/>
        </p:nvGrpSpPr>
        <p:grpSpPr>
          <a:xfrm rot="10517511">
            <a:off x="3091426" y="-2877697"/>
            <a:ext cx="2672316" cy="2669537"/>
            <a:chOff x="3274542" y="1483376"/>
            <a:chExt cx="2672316" cy="2669537"/>
          </a:xfrm>
        </p:grpSpPr>
        <p:sp>
          <p:nvSpPr>
            <p:cNvPr id="102" name="Google Shape;1755;p41">
              <a:extLst>
                <a:ext uri="{FF2B5EF4-FFF2-40B4-BE49-F238E27FC236}">
                  <a16:creationId xmlns:a16="http://schemas.microsoft.com/office/drawing/2014/main" id="{5B5781DF-3DE1-4414-88AD-7E00D9CB10C2}"/>
                </a:ext>
              </a:extLst>
            </p:cNvPr>
            <p:cNvSpPr/>
            <p:nvPr/>
          </p:nvSpPr>
          <p:spPr>
            <a:xfrm>
              <a:off x="3274542" y="1483376"/>
              <a:ext cx="2672316" cy="2669537"/>
            </a:xfrm>
            <a:custGeom>
              <a:avLst/>
              <a:gdLst/>
              <a:ahLst/>
              <a:cxnLst/>
              <a:rect l="l" t="t" r="r" b="b"/>
              <a:pathLst>
                <a:path w="29805" h="29774" extrusionOk="0">
                  <a:moveTo>
                    <a:pt x="14165" y="0"/>
                  </a:moveTo>
                  <a:lnTo>
                    <a:pt x="13581" y="62"/>
                  </a:lnTo>
                  <a:lnTo>
                    <a:pt x="12997" y="123"/>
                  </a:lnTo>
                  <a:lnTo>
                    <a:pt x="12444" y="215"/>
                  </a:lnTo>
                  <a:lnTo>
                    <a:pt x="11891" y="307"/>
                  </a:lnTo>
                  <a:lnTo>
                    <a:pt x="11307" y="430"/>
                  </a:lnTo>
                  <a:lnTo>
                    <a:pt x="10754" y="584"/>
                  </a:lnTo>
                  <a:lnTo>
                    <a:pt x="10232" y="768"/>
                  </a:lnTo>
                  <a:lnTo>
                    <a:pt x="9679" y="953"/>
                  </a:lnTo>
                  <a:lnTo>
                    <a:pt x="9157" y="1168"/>
                  </a:lnTo>
                  <a:lnTo>
                    <a:pt x="8634" y="1383"/>
                  </a:lnTo>
                  <a:lnTo>
                    <a:pt x="8112" y="1659"/>
                  </a:lnTo>
                  <a:lnTo>
                    <a:pt x="7620" y="1905"/>
                  </a:lnTo>
                  <a:lnTo>
                    <a:pt x="7129" y="2212"/>
                  </a:lnTo>
                  <a:lnTo>
                    <a:pt x="6637" y="2520"/>
                  </a:lnTo>
                  <a:lnTo>
                    <a:pt x="6176" y="2827"/>
                  </a:lnTo>
                  <a:lnTo>
                    <a:pt x="5715" y="3196"/>
                  </a:lnTo>
                  <a:lnTo>
                    <a:pt x="5254" y="3534"/>
                  </a:lnTo>
                  <a:lnTo>
                    <a:pt x="4824" y="3902"/>
                  </a:lnTo>
                  <a:lnTo>
                    <a:pt x="4425" y="4302"/>
                  </a:lnTo>
                  <a:lnTo>
                    <a:pt x="3995" y="4732"/>
                  </a:lnTo>
                  <a:lnTo>
                    <a:pt x="3626" y="5131"/>
                  </a:lnTo>
                  <a:lnTo>
                    <a:pt x="3257" y="5592"/>
                  </a:lnTo>
                  <a:lnTo>
                    <a:pt x="2888" y="6053"/>
                  </a:lnTo>
                  <a:lnTo>
                    <a:pt x="2550" y="6514"/>
                  </a:lnTo>
                  <a:lnTo>
                    <a:pt x="2243" y="7006"/>
                  </a:lnTo>
                  <a:lnTo>
                    <a:pt x="1936" y="7497"/>
                  </a:lnTo>
                  <a:lnTo>
                    <a:pt x="1659" y="8020"/>
                  </a:lnTo>
                  <a:lnTo>
                    <a:pt x="1414" y="8542"/>
                  </a:lnTo>
                  <a:lnTo>
                    <a:pt x="1168" y="9064"/>
                  </a:lnTo>
                  <a:lnTo>
                    <a:pt x="953" y="9617"/>
                  </a:lnTo>
                  <a:lnTo>
                    <a:pt x="738" y="10170"/>
                  </a:lnTo>
                  <a:lnTo>
                    <a:pt x="584" y="10723"/>
                  </a:lnTo>
                  <a:lnTo>
                    <a:pt x="430" y="11277"/>
                  </a:lnTo>
                  <a:lnTo>
                    <a:pt x="308" y="11860"/>
                  </a:lnTo>
                  <a:lnTo>
                    <a:pt x="185" y="12413"/>
                  </a:lnTo>
                  <a:lnTo>
                    <a:pt x="123" y="12997"/>
                  </a:lnTo>
                  <a:lnTo>
                    <a:pt x="62" y="13550"/>
                  </a:lnTo>
                  <a:lnTo>
                    <a:pt x="31" y="14134"/>
                  </a:lnTo>
                  <a:lnTo>
                    <a:pt x="0" y="14718"/>
                  </a:lnTo>
                  <a:lnTo>
                    <a:pt x="0" y="15271"/>
                  </a:lnTo>
                  <a:lnTo>
                    <a:pt x="31" y="15855"/>
                  </a:lnTo>
                  <a:lnTo>
                    <a:pt x="92" y="16408"/>
                  </a:lnTo>
                  <a:lnTo>
                    <a:pt x="154" y="16992"/>
                  </a:lnTo>
                  <a:lnTo>
                    <a:pt x="246" y="17545"/>
                  </a:lnTo>
                  <a:lnTo>
                    <a:pt x="369" y="18128"/>
                  </a:lnTo>
                  <a:lnTo>
                    <a:pt x="492" y="18681"/>
                  </a:lnTo>
                  <a:lnTo>
                    <a:pt x="645" y="19235"/>
                  </a:lnTo>
                  <a:lnTo>
                    <a:pt x="830" y="19757"/>
                  </a:lnTo>
                  <a:lnTo>
                    <a:pt x="1014" y="20310"/>
                  </a:lnTo>
                  <a:lnTo>
                    <a:pt x="1229" y="20832"/>
                  </a:lnTo>
                  <a:lnTo>
                    <a:pt x="1475" y="21355"/>
                  </a:lnTo>
                  <a:lnTo>
                    <a:pt x="1721" y="21877"/>
                  </a:lnTo>
                  <a:lnTo>
                    <a:pt x="1997" y="22369"/>
                  </a:lnTo>
                  <a:lnTo>
                    <a:pt x="2305" y="22860"/>
                  </a:lnTo>
                  <a:lnTo>
                    <a:pt x="2612" y="23352"/>
                  </a:lnTo>
                  <a:lnTo>
                    <a:pt x="2950" y="23843"/>
                  </a:lnTo>
                  <a:lnTo>
                    <a:pt x="3319" y="24304"/>
                  </a:lnTo>
                  <a:lnTo>
                    <a:pt x="3687" y="24734"/>
                  </a:lnTo>
                  <a:lnTo>
                    <a:pt x="4087" y="25165"/>
                  </a:lnTo>
                  <a:lnTo>
                    <a:pt x="4486" y="25595"/>
                  </a:lnTo>
                  <a:lnTo>
                    <a:pt x="4947" y="26025"/>
                  </a:lnTo>
                  <a:lnTo>
                    <a:pt x="5439" y="26455"/>
                  </a:lnTo>
                  <a:lnTo>
                    <a:pt x="5930" y="26824"/>
                  </a:lnTo>
                  <a:lnTo>
                    <a:pt x="6453" y="27193"/>
                  </a:lnTo>
                  <a:lnTo>
                    <a:pt x="6975" y="27530"/>
                  </a:lnTo>
                  <a:lnTo>
                    <a:pt x="7528" y="27868"/>
                  </a:lnTo>
                  <a:lnTo>
                    <a:pt x="8081" y="28145"/>
                  </a:lnTo>
                  <a:lnTo>
                    <a:pt x="8634" y="28422"/>
                  </a:lnTo>
                  <a:lnTo>
                    <a:pt x="9218" y="28667"/>
                  </a:lnTo>
                  <a:lnTo>
                    <a:pt x="9771" y="28882"/>
                  </a:lnTo>
                  <a:lnTo>
                    <a:pt x="10386" y="29098"/>
                  </a:lnTo>
                  <a:lnTo>
                    <a:pt x="10969" y="29251"/>
                  </a:lnTo>
                  <a:lnTo>
                    <a:pt x="11553" y="29405"/>
                  </a:lnTo>
                  <a:lnTo>
                    <a:pt x="12168" y="29528"/>
                  </a:lnTo>
                  <a:lnTo>
                    <a:pt x="12782" y="29620"/>
                  </a:lnTo>
                  <a:lnTo>
                    <a:pt x="13397" y="29712"/>
                  </a:lnTo>
                  <a:lnTo>
                    <a:pt x="14011" y="29743"/>
                  </a:lnTo>
                  <a:lnTo>
                    <a:pt x="14626" y="29773"/>
                  </a:lnTo>
                  <a:lnTo>
                    <a:pt x="15240" y="29773"/>
                  </a:lnTo>
                  <a:lnTo>
                    <a:pt x="15885" y="29743"/>
                  </a:lnTo>
                  <a:lnTo>
                    <a:pt x="16500" y="29712"/>
                  </a:lnTo>
                  <a:lnTo>
                    <a:pt x="17114" y="29620"/>
                  </a:lnTo>
                  <a:lnTo>
                    <a:pt x="17729" y="29528"/>
                  </a:lnTo>
                  <a:lnTo>
                    <a:pt x="18313" y="29405"/>
                  </a:lnTo>
                  <a:lnTo>
                    <a:pt x="18927" y="29251"/>
                  </a:lnTo>
                  <a:lnTo>
                    <a:pt x="19542" y="29067"/>
                  </a:lnTo>
                  <a:lnTo>
                    <a:pt x="20126" y="28852"/>
                  </a:lnTo>
                  <a:lnTo>
                    <a:pt x="20709" y="28637"/>
                  </a:lnTo>
                  <a:lnTo>
                    <a:pt x="21293" y="28360"/>
                  </a:lnTo>
                  <a:lnTo>
                    <a:pt x="21846" y="28084"/>
                  </a:lnTo>
                  <a:lnTo>
                    <a:pt x="22399" y="27776"/>
                  </a:lnTo>
                  <a:lnTo>
                    <a:pt x="22952" y="27438"/>
                  </a:lnTo>
                  <a:lnTo>
                    <a:pt x="23505" y="27070"/>
                  </a:lnTo>
                  <a:lnTo>
                    <a:pt x="24028" y="26670"/>
                  </a:lnTo>
                  <a:lnTo>
                    <a:pt x="24550" y="26240"/>
                  </a:lnTo>
                  <a:lnTo>
                    <a:pt x="25042" y="25810"/>
                  </a:lnTo>
                  <a:lnTo>
                    <a:pt x="25134" y="25687"/>
                  </a:lnTo>
                  <a:lnTo>
                    <a:pt x="25165" y="25533"/>
                  </a:lnTo>
                  <a:lnTo>
                    <a:pt x="25134" y="25410"/>
                  </a:lnTo>
                  <a:lnTo>
                    <a:pt x="25072" y="25318"/>
                  </a:lnTo>
                  <a:lnTo>
                    <a:pt x="24950" y="25226"/>
                  </a:lnTo>
                  <a:lnTo>
                    <a:pt x="24827" y="25195"/>
                  </a:lnTo>
                  <a:lnTo>
                    <a:pt x="24673" y="25226"/>
                  </a:lnTo>
                  <a:lnTo>
                    <a:pt x="24550" y="25288"/>
                  </a:lnTo>
                  <a:lnTo>
                    <a:pt x="24059" y="25718"/>
                  </a:lnTo>
                  <a:lnTo>
                    <a:pt x="23536" y="26148"/>
                  </a:lnTo>
                  <a:lnTo>
                    <a:pt x="23014" y="26517"/>
                  </a:lnTo>
                  <a:lnTo>
                    <a:pt x="22461" y="26885"/>
                  </a:lnTo>
                  <a:lnTo>
                    <a:pt x="21877" y="27223"/>
                  </a:lnTo>
                  <a:lnTo>
                    <a:pt x="21324" y="27530"/>
                  </a:lnTo>
                  <a:lnTo>
                    <a:pt x="20709" y="27838"/>
                  </a:lnTo>
                  <a:lnTo>
                    <a:pt x="20126" y="28084"/>
                  </a:lnTo>
                  <a:lnTo>
                    <a:pt x="19511" y="28299"/>
                  </a:lnTo>
                  <a:lnTo>
                    <a:pt x="18897" y="28514"/>
                  </a:lnTo>
                  <a:lnTo>
                    <a:pt x="18251" y="28667"/>
                  </a:lnTo>
                  <a:lnTo>
                    <a:pt x="17606" y="28821"/>
                  </a:lnTo>
                  <a:lnTo>
                    <a:pt x="16961" y="28944"/>
                  </a:lnTo>
                  <a:lnTo>
                    <a:pt x="16316" y="29005"/>
                  </a:lnTo>
                  <a:lnTo>
                    <a:pt x="15670" y="29067"/>
                  </a:lnTo>
                  <a:lnTo>
                    <a:pt x="14994" y="29098"/>
                  </a:lnTo>
                  <a:lnTo>
                    <a:pt x="14441" y="29098"/>
                  </a:lnTo>
                  <a:lnTo>
                    <a:pt x="13858" y="29067"/>
                  </a:lnTo>
                  <a:lnTo>
                    <a:pt x="13305" y="29005"/>
                  </a:lnTo>
                  <a:lnTo>
                    <a:pt x="12751" y="28913"/>
                  </a:lnTo>
                  <a:lnTo>
                    <a:pt x="12198" y="28821"/>
                  </a:lnTo>
                  <a:lnTo>
                    <a:pt x="11645" y="28729"/>
                  </a:lnTo>
                  <a:lnTo>
                    <a:pt x="11123" y="28575"/>
                  </a:lnTo>
                  <a:lnTo>
                    <a:pt x="10570" y="28422"/>
                  </a:lnTo>
                  <a:lnTo>
                    <a:pt x="10048" y="28237"/>
                  </a:lnTo>
                  <a:lnTo>
                    <a:pt x="9525" y="28022"/>
                  </a:lnTo>
                  <a:lnTo>
                    <a:pt x="9003" y="27807"/>
                  </a:lnTo>
                  <a:lnTo>
                    <a:pt x="8511" y="27561"/>
                  </a:lnTo>
                  <a:lnTo>
                    <a:pt x="7989" y="27315"/>
                  </a:lnTo>
                  <a:lnTo>
                    <a:pt x="7528" y="27039"/>
                  </a:lnTo>
                  <a:lnTo>
                    <a:pt x="7036" y="26732"/>
                  </a:lnTo>
                  <a:lnTo>
                    <a:pt x="6576" y="26394"/>
                  </a:lnTo>
                  <a:lnTo>
                    <a:pt x="6145" y="26086"/>
                  </a:lnTo>
                  <a:lnTo>
                    <a:pt x="5715" y="25718"/>
                  </a:lnTo>
                  <a:lnTo>
                    <a:pt x="5285" y="25349"/>
                  </a:lnTo>
                  <a:lnTo>
                    <a:pt x="4886" y="24980"/>
                  </a:lnTo>
                  <a:lnTo>
                    <a:pt x="4517" y="24581"/>
                  </a:lnTo>
                  <a:lnTo>
                    <a:pt x="4148" y="24181"/>
                  </a:lnTo>
                  <a:lnTo>
                    <a:pt x="3810" y="23751"/>
                  </a:lnTo>
                  <a:lnTo>
                    <a:pt x="3472" y="23321"/>
                  </a:lnTo>
                  <a:lnTo>
                    <a:pt x="3165" y="22891"/>
                  </a:lnTo>
                  <a:lnTo>
                    <a:pt x="2858" y="22430"/>
                  </a:lnTo>
                  <a:lnTo>
                    <a:pt x="2612" y="21969"/>
                  </a:lnTo>
                  <a:lnTo>
                    <a:pt x="2335" y="21478"/>
                  </a:lnTo>
                  <a:lnTo>
                    <a:pt x="2090" y="20986"/>
                  </a:lnTo>
                  <a:lnTo>
                    <a:pt x="1875" y="20494"/>
                  </a:lnTo>
                  <a:lnTo>
                    <a:pt x="1659" y="20003"/>
                  </a:lnTo>
                  <a:lnTo>
                    <a:pt x="1475" y="19511"/>
                  </a:lnTo>
                  <a:lnTo>
                    <a:pt x="1321" y="18989"/>
                  </a:lnTo>
                  <a:lnTo>
                    <a:pt x="1168" y="18466"/>
                  </a:lnTo>
                  <a:lnTo>
                    <a:pt x="1045" y="17944"/>
                  </a:lnTo>
                  <a:lnTo>
                    <a:pt x="953" y="17422"/>
                  </a:lnTo>
                  <a:lnTo>
                    <a:pt x="861" y="16869"/>
                  </a:lnTo>
                  <a:lnTo>
                    <a:pt x="799" y="16346"/>
                  </a:lnTo>
                  <a:lnTo>
                    <a:pt x="738" y="15793"/>
                  </a:lnTo>
                  <a:lnTo>
                    <a:pt x="707" y="15271"/>
                  </a:lnTo>
                  <a:lnTo>
                    <a:pt x="707" y="14718"/>
                  </a:lnTo>
                  <a:lnTo>
                    <a:pt x="738" y="14165"/>
                  </a:lnTo>
                  <a:lnTo>
                    <a:pt x="768" y="13642"/>
                  </a:lnTo>
                  <a:lnTo>
                    <a:pt x="830" y="13089"/>
                  </a:lnTo>
                  <a:lnTo>
                    <a:pt x="891" y="12536"/>
                  </a:lnTo>
                  <a:lnTo>
                    <a:pt x="983" y="12014"/>
                  </a:lnTo>
                  <a:lnTo>
                    <a:pt x="1106" y="11461"/>
                  </a:lnTo>
                  <a:lnTo>
                    <a:pt x="1260" y="10939"/>
                  </a:lnTo>
                  <a:lnTo>
                    <a:pt x="1414" y="10416"/>
                  </a:lnTo>
                  <a:lnTo>
                    <a:pt x="1598" y="9894"/>
                  </a:lnTo>
                  <a:lnTo>
                    <a:pt x="1813" y="9402"/>
                  </a:lnTo>
                  <a:lnTo>
                    <a:pt x="2028" y="8880"/>
                  </a:lnTo>
                  <a:lnTo>
                    <a:pt x="2274" y="8419"/>
                  </a:lnTo>
                  <a:lnTo>
                    <a:pt x="2520" y="7927"/>
                  </a:lnTo>
                  <a:lnTo>
                    <a:pt x="2796" y="7467"/>
                  </a:lnTo>
                  <a:lnTo>
                    <a:pt x="3104" y="7036"/>
                  </a:lnTo>
                  <a:lnTo>
                    <a:pt x="3411" y="6575"/>
                  </a:lnTo>
                  <a:lnTo>
                    <a:pt x="3749" y="6145"/>
                  </a:lnTo>
                  <a:lnTo>
                    <a:pt x="4087" y="5746"/>
                  </a:lnTo>
                  <a:lnTo>
                    <a:pt x="4425" y="5346"/>
                  </a:lnTo>
                  <a:lnTo>
                    <a:pt x="4793" y="4947"/>
                  </a:lnTo>
                  <a:lnTo>
                    <a:pt x="5193" y="4578"/>
                  </a:lnTo>
                  <a:lnTo>
                    <a:pt x="5592" y="4240"/>
                  </a:lnTo>
                  <a:lnTo>
                    <a:pt x="5992" y="3872"/>
                  </a:lnTo>
                  <a:lnTo>
                    <a:pt x="6422" y="3564"/>
                  </a:lnTo>
                  <a:lnTo>
                    <a:pt x="6852" y="3226"/>
                  </a:lnTo>
                  <a:lnTo>
                    <a:pt x="7282" y="2950"/>
                  </a:lnTo>
                  <a:lnTo>
                    <a:pt x="7743" y="2673"/>
                  </a:lnTo>
                  <a:lnTo>
                    <a:pt x="8204" y="2397"/>
                  </a:lnTo>
                  <a:lnTo>
                    <a:pt x="8696" y="2151"/>
                  </a:lnTo>
                  <a:lnTo>
                    <a:pt x="9157" y="1936"/>
                  </a:lnTo>
                  <a:lnTo>
                    <a:pt x="9679" y="1721"/>
                  </a:lnTo>
                  <a:lnTo>
                    <a:pt x="10170" y="1536"/>
                  </a:lnTo>
                  <a:lnTo>
                    <a:pt x="10662" y="1352"/>
                  </a:lnTo>
                  <a:lnTo>
                    <a:pt x="11184" y="1198"/>
                  </a:lnTo>
                  <a:lnTo>
                    <a:pt x="11707" y="1076"/>
                  </a:lnTo>
                  <a:lnTo>
                    <a:pt x="12260" y="953"/>
                  </a:lnTo>
                  <a:lnTo>
                    <a:pt x="12782" y="860"/>
                  </a:lnTo>
                  <a:lnTo>
                    <a:pt x="13335" y="799"/>
                  </a:lnTo>
                  <a:lnTo>
                    <a:pt x="13858" y="738"/>
                  </a:lnTo>
                  <a:lnTo>
                    <a:pt x="14411" y="738"/>
                  </a:lnTo>
                  <a:lnTo>
                    <a:pt x="14964" y="707"/>
                  </a:lnTo>
                  <a:lnTo>
                    <a:pt x="15517" y="738"/>
                  </a:lnTo>
                  <a:lnTo>
                    <a:pt x="16070" y="768"/>
                  </a:lnTo>
                  <a:lnTo>
                    <a:pt x="16623" y="830"/>
                  </a:lnTo>
                  <a:lnTo>
                    <a:pt x="17145" y="922"/>
                  </a:lnTo>
                  <a:lnTo>
                    <a:pt x="17698" y="1014"/>
                  </a:lnTo>
                  <a:lnTo>
                    <a:pt x="18221" y="1137"/>
                  </a:lnTo>
                  <a:lnTo>
                    <a:pt x="18743" y="1260"/>
                  </a:lnTo>
                  <a:lnTo>
                    <a:pt x="19265" y="1444"/>
                  </a:lnTo>
                  <a:lnTo>
                    <a:pt x="19757" y="1598"/>
                  </a:lnTo>
                  <a:lnTo>
                    <a:pt x="20279" y="1813"/>
                  </a:lnTo>
                  <a:lnTo>
                    <a:pt x="20771" y="2028"/>
                  </a:lnTo>
                  <a:lnTo>
                    <a:pt x="21262" y="2243"/>
                  </a:lnTo>
                  <a:lnTo>
                    <a:pt x="21723" y="2520"/>
                  </a:lnTo>
                  <a:lnTo>
                    <a:pt x="22184" y="2765"/>
                  </a:lnTo>
                  <a:lnTo>
                    <a:pt x="22645" y="3073"/>
                  </a:lnTo>
                  <a:lnTo>
                    <a:pt x="23106" y="3380"/>
                  </a:lnTo>
                  <a:lnTo>
                    <a:pt x="23536" y="3687"/>
                  </a:lnTo>
                  <a:lnTo>
                    <a:pt x="23936" y="4025"/>
                  </a:lnTo>
                  <a:lnTo>
                    <a:pt x="24366" y="4363"/>
                  </a:lnTo>
                  <a:lnTo>
                    <a:pt x="24765" y="4732"/>
                  </a:lnTo>
                  <a:lnTo>
                    <a:pt x="25134" y="5131"/>
                  </a:lnTo>
                  <a:lnTo>
                    <a:pt x="25503" y="5531"/>
                  </a:lnTo>
                  <a:lnTo>
                    <a:pt x="25871" y="5930"/>
                  </a:lnTo>
                  <a:lnTo>
                    <a:pt x="26209" y="6360"/>
                  </a:lnTo>
                  <a:lnTo>
                    <a:pt x="26517" y="6791"/>
                  </a:lnTo>
                  <a:lnTo>
                    <a:pt x="26824" y="7251"/>
                  </a:lnTo>
                  <a:lnTo>
                    <a:pt x="27100" y="7712"/>
                  </a:lnTo>
                  <a:lnTo>
                    <a:pt x="27377" y="8204"/>
                  </a:lnTo>
                  <a:lnTo>
                    <a:pt x="27653" y="8696"/>
                  </a:lnTo>
                  <a:lnTo>
                    <a:pt x="27869" y="9187"/>
                  </a:lnTo>
                  <a:lnTo>
                    <a:pt x="28084" y="9679"/>
                  </a:lnTo>
                  <a:lnTo>
                    <a:pt x="28268" y="10201"/>
                  </a:lnTo>
                  <a:lnTo>
                    <a:pt x="28452" y="10723"/>
                  </a:lnTo>
                  <a:lnTo>
                    <a:pt x="28606" y="11246"/>
                  </a:lnTo>
                  <a:lnTo>
                    <a:pt x="28729" y="11768"/>
                  </a:lnTo>
                  <a:lnTo>
                    <a:pt x="28821" y="12290"/>
                  </a:lnTo>
                  <a:lnTo>
                    <a:pt x="28913" y="12813"/>
                  </a:lnTo>
                  <a:lnTo>
                    <a:pt x="29005" y="13366"/>
                  </a:lnTo>
                  <a:lnTo>
                    <a:pt x="29036" y="13919"/>
                  </a:lnTo>
                  <a:lnTo>
                    <a:pt x="29067" y="14503"/>
                  </a:lnTo>
                  <a:lnTo>
                    <a:pt x="29067" y="15056"/>
                  </a:lnTo>
                  <a:lnTo>
                    <a:pt x="29067" y="15640"/>
                  </a:lnTo>
                  <a:lnTo>
                    <a:pt x="29067" y="15885"/>
                  </a:lnTo>
                  <a:lnTo>
                    <a:pt x="29036" y="16039"/>
                  </a:lnTo>
                  <a:lnTo>
                    <a:pt x="28975" y="16131"/>
                  </a:lnTo>
                  <a:lnTo>
                    <a:pt x="28729" y="16131"/>
                  </a:lnTo>
                  <a:lnTo>
                    <a:pt x="25718" y="16162"/>
                  </a:lnTo>
                  <a:lnTo>
                    <a:pt x="22707" y="16131"/>
                  </a:lnTo>
                  <a:lnTo>
                    <a:pt x="22184" y="16131"/>
                  </a:lnTo>
                  <a:lnTo>
                    <a:pt x="22031" y="16162"/>
                  </a:lnTo>
                  <a:lnTo>
                    <a:pt x="21938" y="16254"/>
                  </a:lnTo>
                  <a:lnTo>
                    <a:pt x="21846" y="16377"/>
                  </a:lnTo>
                  <a:lnTo>
                    <a:pt x="21846" y="16500"/>
                  </a:lnTo>
                  <a:lnTo>
                    <a:pt x="21846" y="16623"/>
                  </a:lnTo>
                  <a:lnTo>
                    <a:pt x="21938" y="16746"/>
                  </a:lnTo>
                  <a:lnTo>
                    <a:pt x="22031" y="16838"/>
                  </a:lnTo>
                  <a:lnTo>
                    <a:pt x="22184" y="16869"/>
                  </a:lnTo>
                  <a:lnTo>
                    <a:pt x="28975" y="16869"/>
                  </a:lnTo>
                  <a:lnTo>
                    <a:pt x="29159" y="16807"/>
                  </a:lnTo>
                  <a:lnTo>
                    <a:pt x="29313" y="16746"/>
                  </a:lnTo>
                  <a:lnTo>
                    <a:pt x="29466" y="16654"/>
                  </a:lnTo>
                  <a:lnTo>
                    <a:pt x="29558" y="16531"/>
                  </a:lnTo>
                  <a:lnTo>
                    <a:pt x="29651" y="16377"/>
                  </a:lnTo>
                  <a:lnTo>
                    <a:pt x="29712" y="16223"/>
                  </a:lnTo>
                  <a:lnTo>
                    <a:pt x="29743" y="16039"/>
                  </a:lnTo>
                  <a:lnTo>
                    <a:pt x="29774" y="15824"/>
                  </a:lnTo>
                  <a:lnTo>
                    <a:pt x="29804" y="15271"/>
                  </a:lnTo>
                  <a:lnTo>
                    <a:pt x="29804" y="14718"/>
                  </a:lnTo>
                  <a:lnTo>
                    <a:pt x="29774" y="14165"/>
                  </a:lnTo>
                  <a:lnTo>
                    <a:pt x="29743" y="13612"/>
                  </a:lnTo>
                  <a:lnTo>
                    <a:pt x="29681" y="13059"/>
                  </a:lnTo>
                  <a:lnTo>
                    <a:pt x="29589" y="12506"/>
                  </a:lnTo>
                  <a:lnTo>
                    <a:pt x="29497" y="11953"/>
                  </a:lnTo>
                  <a:lnTo>
                    <a:pt x="29374" y="11399"/>
                  </a:lnTo>
                  <a:lnTo>
                    <a:pt x="29220" y="10846"/>
                  </a:lnTo>
                  <a:lnTo>
                    <a:pt x="29067" y="10293"/>
                  </a:lnTo>
                  <a:lnTo>
                    <a:pt x="28882" y="9740"/>
                  </a:lnTo>
                  <a:lnTo>
                    <a:pt x="28667" y="9187"/>
                  </a:lnTo>
                  <a:lnTo>
                    <a:pt x="28422" y="8665"/>
                  </a:lnTo>
                  <a:lnTo>
                    <a:pt x="28176" y="8173"/>
                  </a:lnTo>
                  <a:lnTo>
                    <a:pt x="27899" y="7651"/>
                  </a:lnTo>
                  <a:lnTo>
                    <a:pt x="27623" y="7159"/>
                  </a:lnTo>
                  <a:lnTo>
                    <a:pt x="27315" y="6698"/>
                  </a:lnTo>
                  <a:lnTo>
                    <a:pt x="26977" y="6238"/>
                  </a:lnTo>
                  <a:lnTo>
                    <a:pt x="26639" y="5777"/>
                  </a:lnTo>
                  <a:lnTo>
                    <a:pt x="26301" y="5346"/>
                  </a:lnTo>
                  <a:lnTo>
                    <a:pt x="25933" y="4916"/>
                  </a:lnTo>
                  <a:lnTo>
                    <a:pt x="25533" y="4486"/>
                  </a:lnTo>
                  <a:lnTo>
                    <a:pt x="25134" y="4117"/>
                  </a:lnTo>
                  <a:lnTo>
                    <a:pt x="24704" y="3718"/>
                  </a:lnTo>
                  <a:lnTo>
                    <a:pt x="24274" y="3349"/>
                  </a:lnTo>
                  <a:lnTo>
                    <a:pt x="23843" y="3011"/>
                  </a:lnTo>
                  <a:lnTo>
                    <a:pt x="23383" y="2673"/>
                  </a:lnTo>
                  <a:lnTo>
                    <a:pt x="22891" y="2366"/>
                  </a:lnTo>
                  <a:lnTo>
                    <a:pt x="22430" y="2059"/>
                  </a:lnTo>
                  <a:lnTo>
                    <a:pt x="21938" y="1782"/>
                  </a:lnTo>
                  <a:lnTo>
                    <a:pt x="21416" y="1536"/>
                  </a:lnTo>
                  <a:lnTo>
                    <a:pt x="20894" y="1291"/>
                  </a:lnTo>
                  <a:lnTo>
                    <a:pt x="20371" y="1076"/>
                  </a:lnTo>
                  <a:lnTo>
                    <a:pt x="19849" y="860"/>
                  </a:lnTo>
                  <a:lnTo>
                    <a:pt x="19296" y="676"/>
                  </a:lnTo>
                  <a:lnTo>
                    <a:pt x="18774" y="523"/>
                  </a:lnTo>
                  <a:lnTo>
                    <a:pt x="18190" y="369"/>
                  </a:lnTo>
                  <a:lnTo>
                    <a:pt x="17637" y="246"/>
                  </a:lnTo>
                  <a:lnTo>
                    <a:pt x="17053" y="154"/>
                  </a:lnTo>
                  <a:lnTo>
                    <a:pt x="16500" y="92"/>
                  </a:lnTo>
                  <a:lnTo>
                    <a:pt x="15916" y="31"/>
                  </a:lnTo>
                  <a:lnTo>
                    <a:pt x="15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roup 102">
              <a:extLst>
                <a:ext uri="{FF2B5EF4-FFF2-40B4-BE49-F238E27FC236}">
                  <a16:creationId xmlns:a16="http://schemas.microsoft.com/office/drawing/2014/main" id="{4BE00165-29B1-4A8D-9FBC-56EDA9A2F6DD}"/>
                </a:ext>
              </a:extLst>
            </p:cNvPr>
            <p:cNvGrpSpPr/>
            <p:nvPr/>
          </p:nvGrpSpPr>
          <p:grpSpPr>
            <a:xfrm>
              <a:off x="3557929" y="2088003"/>
              <a:ext cx="2329406" cy="1776980"/>
              <a:chOff x="3506173" y="2098518"/>
              <a:chExt cx="2329406" cy="1776980"/>
            </a:xfrm>
          </p:grpSpPr>
          <p:sp>
            <p:nvSpPr>
              <p:cNvPr id="104" name="Google Shape;1676;p41">
                <a:extLst>
                  <a:ext uri="{FF2B5EF4-FFF2-40B4-BE49-F238E27FC236}">
                    <a16:creationId xmlns:a16="http://schemas.microsoft.com/office/drawing/2014/main" id="{F4407627-5C7E-441E-8483-50A18C748B76}"/>
                  </a:ext>
                </a:extLst>
              </p:cNvPr>
              <p:cNvSpPr/>
              <p:nvPr/>
            </p:nvSpPr>
            <p:spPr>
              <a:xfrm>
                <a:off x="3506173" y="2699064"/>
                <a:ext cx="2088271" cy="889875"/>
              </a:xfrm>
              <a:custGeom>
                <a:avLst/>
                <a:gdLst/>
                <a:ahLst/>
                <a:cxnLst/>
                <a:rect l="l" t="t" r="r" b="b"/>
                <a:pathLst>
                  <a:path w="23291" h="9925" extrusionOk="0">
                    <a:moveTo>
                      <a:pt x="8695" y="1"/>
                    </a:moveTo>
                    <a:lnTo>
                      <a:pt x="7620" y="31"/>
                    </a:lnTo>
                    <a:lnTo>
                      <a:pt x="6575" y="123"/>
                    </a:lnTo>
                    <a:lnTo>
                      <a:pt x="5592" y="246"/>
                    </a:lnTo>
                    <a:lnTo>
                      <a:pt x="4670" y="400"/>
                    </a:lnTo>
                    <a:lnTo>
                      <a:pt x="3810" y="615"/>
                    </a:lnTo>
                    <a:lnTo>
                      <a:pt x="3011" y="861"/>
                    </a:lnTo>
                    <a:lnTo>
                      <a:pt x="2304" y="1168"/>
                    </a:lnTo>
                    <a:lnTo>
                      <a:pt x="1659" y="1475"/>
                    </a:lnTo>
                    <a:lnTo>
                      <a:pt x="1383" y="1660"/>
                    </a:lnTo>
                    <a:lnTo>
                      <a:pt x="1137" y="1844"/>
                    </a:lnTo>
                    <a:lnTo>
                      <a:pt x="891" y="2028"/>
                    </a:lnTo>
                    <a:lnTo>
                      <a:pt x="707" y="2244"/>
                    </a:lnTo>
                    <a:lnTo>
                      <a:pt x="522" y="2459"/>
                    </a:lnTo>
                    <a:lnTo>
                      <a:pt x="369" y="2674"/>
                    </a:lnTo>
                    <a:lnTo>
                      <a:pt x="215" y="2889"/>
                    </a:lnTo>
                    <a:lnTo>
                      <a:pt x="123" y="3135"/>
                    </a:lnTo>
                    <a:lnTo>
                      <a:pt x="61" y="3350"/>
                    </a:lnTo>
                    <a:lnTo>
                      <a:pt x="0" y="3595"/>
                    </a:lnTo>
                    <a:lnTo>
                      <a:pt x="0" y="3841"/>
                    </a:lnTo>
                    <a:lnTo>
                      <a:pt x="0" y="4087"/>
                    </a:lnTo>
                    <a:lnTo>
                      <a:pt x="61" y="4333"/>
                    </a:lnTo>
                    <a:lnTo>
                      <a:pt x="123" y="4579"/>
                    </a:lnTo>
                    <a:lnTo>
                      <a:pt x="246" y="4855"/>
                    </a:lnTo>
                    <a:lnTo>
                      <a:pt x="369" y="5070"/>
                    </a:lnTo>
                    <a:lnTo>
                      <a:pt x="522" y="5316"/>
                    </a:lnTo>
                    <a:lnTo>
                      <a:pt x="707" y="5562"/>
                    </a:lnTo>
                    <a:lnTo>
                      <a:pt x="922" y="5808"/>
                    </a:lnTo>
                    <a:lnTo>
                      <a:pt x="1137" y="6054"/>
                    </a:lnTo>
                    <a:lnTo>
                      <a:pt x="1690" y="6514"/>
                    </a:lnTo>
                    <a:lnTo>
                      <a:pt x="2304" y="6945"/>
                    </a:lnTo>
                    <a:lnTo>
                      <a:pt x="3011" y="7375"/>
                    </a:lnTo>
                    <a:lnTo>
                      <a:pt x="3810" y="7774"/>
                    </a:lnTo>
                    <a:lnTo>
                      <a:pt x="4670" y="8174"/>
                    </a:lnTo>
                    <a:lnTo>
                      <a:pt x="5592" y="8512"/>
                    </a:lnTo>
                    <a:lnTo>
                      <a:pt x="6606" y="8819"/>
                    </a:lnTo>
                    <a:lnTo>
                      <a:pt x="7651" y="9126"/>
                    </a:lnTo>
                    <a:lnTo>
                      <a:pt x="8757" y="9372"/>
                    </a:lnTo>
                    <a:lnTo>
                      <a:pt x="9894" y="9556"/>
                    </a:lnTo>
                    <a:lnTo>
                      <a:pt x="11092" y="9741"/>
                    </a:lnTo>
                    <a:lnTo>
                      <a:pt x="12290" y="9833"/>
                    </a:lnTo>
                    <a:lnTo>
                      <a:pt x="13427" y="9925"/>
                    </a:lnTo>
                    <a:lnTo>
                      <a:pt x="14564" y="9925"/>
                    </a:lnTo>
                    <a:lnTo>
                      <a:pt x="15670" y="9894"/>
                    </a:lnTo>
                    <a:lnTo>
                      <a:pt x="16684" y="9802"/>
                    </a:lnTo>
                    <a:lnTo>
                      <a:pt x="17698" y="9679"/>
                    </a:lnTo>
                    <a:lnTo>
                      <a:pt x="18620" y="9495"/>
                    </a:lnTo>
                    <a:lnTo>
                      <a:pt x="19480" y="9280"/>
                    </a:lnTo>
                    <a:lnTo>
                      <a:pt x="20248" y="9034"/>
                    </a:lnTo>
                    <a:lnTo>
                      <a:pt x="20986" y="8757"/>
                    </a:lnTo>
                    <a:lnTo>
                      <a:pt x="21600" y="8419"/>
                    </a:lnTo>
                    <a:lnTo>
                      <a:pt x="21877" y="8235"/>
                    </a:lnTo>
                    <a:lnTo>
                      <a:pt x="22153" y="8051"/>
                    </a:lnTo>
                    <a:lnTo>
                      <a:pt x="22368" y="7866"/>
                    </a:lnTo>
                    <a:lnTo>
                      <a:pt x="22583" y="7682"/>
                    </a:lnTo>
                    <a:lnTo>
                      <a:pt x="22768" y="7467"/>
                    </a:lnTo>
                    <a:lnTo>
                      <a:pt x="22921" y="7252"/>
                    </a:lnTo>
                    <a:lnTo>
                      <a:pt x="23044" y="7037"/>
                    </a:lnTo>
                    <a:lnTo>
                      <a:pt x="23167" y="6791"/>
                    </a:lnTo>
                    <a:lnTo>
                      <a:pt x="23229" y="6545"/>
                    </a:lnTo>
                    <a:lnTo>
                      <a:pt x="23259" y="6299"/>
                    </a:lnTo>
                    <a:lnTo>
                      <a:pt x="23290" y="6054"/>
                    </a:lnTo>
                    <a:lnTo>
                      <a:pt x="23259" y="5808"/>
                    </a:lnTo>
                    <a:lnTo>
                      <a:pt x="23229" y="5562"/>
                    </a:lnTo>
                    <a:lnTo>
                      <a:pt x="23136" y="5316"/>
                    </a:lnTo>
                    <a:lnTo>
                      <a:pt x="23044" y="5070"/>
                    </a:lnTo>
                    <a:lnTo>
                      <a:pt x="22921" y="4824"/>
                    </a:lnTo>
                    <a:lnTo>
                      <a:pt x="22768" y="4579"/>
                    </a:lnTo>
                    <a:lnTo>
                      <a:pt x="22583" y="4333"/>
                    </a:lnTo>
                    <a:lnTo>
                      <a:pt x="22368" y="4118"/>
                    </a:lnTo>
                    <a:lnTo>
                      <a:pt x="22123" y="3872"/>
                    </a:lnTo>
                    <a:lnTo>
                      <a:pt x="21600" y="3411"/>
                    </a:lnTo>
                    <a:lnTo>
                      <a:pt x="20986" y="2950"/>
                    </a:lnTo>
                    <a:lnTo>
                      <a:pt x="20248" y="2551"/>
                    </a:lnTo>
                    <a:lnTo>
                      <a:pt x="19480" y="2121"/>
                    </a:lnTo>
                    <a:lnTo>
                      <a:pt x="18620" y="1752"/>
                    </a:lnTo>
                    <a:lnTo>
                      <a:pt x="17667" y="1414"/>
                    </a:lnTo>
                    <a:lnTo>
                      <a:pt x="16684" y="1076"/>
                    </a:lnTo>
                    <a:lnTo>
                      <a:pt x="15639" y="799"/>
                    </a:lnTo>
                    <a:lnTo>
                      <a:pt x="14533" y="554"/>
                    </a:lnTo>
                    <a:lnTo>
                      <a:pt x="13396" y="339"/>
                    </a:lnTo>
                    <a:lnTo>
                      <a:pt x="12198" y="185"/>
                    </a:lnTo>
                    <a:lnTo>
                      <a:pt x="11000" y="62"/>
                    </a:lnTo>
                    <a:lnTo>
                      <a:pt x="9832"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77;p41">
                <a:extLst>
                  <a:ext uri="{FF2B5EF4-FFF2-40B4-BE49-F238E27FC236}">
                    <a16:creationId xmlns:a16="http://schemas.microsoft.com/office/drawing/2014/main" id="{BEF302B4-BEC6-4F3C-856A-BFFB9850AD85}"/>
                  </a:ext>
                </a:extLst>
              </p:cNvPr>
              <p:cNvSpPr/>
              <p:nvPr/>
            </p:nvSpPr>
            <p:spPr>
              <a:xfrm>
                <a:off x="3506173" y="2699064"/>
                <a:ext cx="2088271" cy="889875"/>
              </a:xfrm>
              <a:custGeom>
                <a:avLst/>
                <a:gdLst/>
                <a:ahLst/>
                <a:cxnLst/>
                <a:rect l="l" t="t" r="r" b="b"/>
                <a:pathLst>
                  <a:path w="23291" h="9925" fill="none" extrusionOk="0">
                    <a:moveTo>
                      <a:pt x="23259" y="6299"/>
                    </a:moveTo>
                    <a:lnTo>
                      <a:pt x="23259" y="6299"/>
                    </a:lnTo>
                    <a:lnTo>
                      <a:pt x="23229" y="6545"/>
                    </a:lnTo>
                    <a:lnTo>
                      <a:pt x="23167" y="6791"/>
                    </a:lnTo>
                    <a:lnTo>
                      <a:pt x="23044" y="7037"/>
                    </a:lnTo>
                    <a:lnTo>
                      <a:pt x="22921" y="7252"/>
                    </a:lnTo>
                    <a:lnTo>
                      <a:pt x="22768" y="7467"/>
                    </a:lnTo>
                    <a:lnTo>
                      <a:pt x="22583" y="7682"/>
                    </a:lnTo>
                    <a:lnTo>
                      <a:pt x="22368" y="7866"/>
                    </a:lnTo>
                    <a:lnTo>
                      <a:pt x="22153" y="8051"/>
                    </a:lnTo>
                    <a:lnTo>
                      <a:pt x="21877" y="8235"/>
                    </a:lnTo>
                    <a:lnTo>
                      <a:pt x="21600" y="8419"/>
                    </a:lnTo>
                    <a:lnTo>
                      <a:pt x="20986" y="8757"/>
                    </a:lnTo>
                    <a:lnTo>
                      <a:pt x="20248" y="9034"/>
                    </a:lnTo>
                    <a:lnTo>
                      <a:pt x="19480" y="9280"/>
                    </a:lnTo>
                    <a:lnTo>
                      <a:pt x="18620" y="9495"/>
                    </a:lnTo>
                    <a:lnTo>
                      <a:pt x="17698" y="9679"/>
                    </a:lnTo>
                    <a:lnTo>
                      <a:pt x="16684" y="9802"/>
                    </a:lnTo>
                    <a:lnTo>
                      <a:pt x="15670" y="9894"/>
                    </a:lnTo>
                    <a:lnTo>
                      <a:pt x="14564" y="9925"/>
                    </a:lnTo>
                    <a:lnTo>
                      <a:pt x="13427" y="9925"/>
                    </a:lnTo>
                    <a:lnTo>
                      <a:pt x="12290" y="9833"/>
                    </a:lnTo>
                    <a:lnTo>
                      <a:pt x="11092" y="9741"/>
                    </a:lnTo>
                    <a:lnTo>
                      <a:pt x="11092" y="9741"/>
                    </a:lnTo>
                    <a:lnTo>
                      <a:pt x="9894" y="9556"/>
                    </a:lnTo>
                    <a:lnTo>
                      <a:pt x="8757" y="9372"/>
                    </a:lnTo>
                    <a:lnTo>
                      <a:pt x="7651" y="9126"/>
                    </a:lnTo>
                    <a:lnTo>
                      <a:pt x="6606" y="8819"/>
                    </a:lnTo>
                    <a:lnTo>
                      <a:pt x="5592" y="8512"/>
                    </a:lnTo>
                    <a:lnTo>
                      <a:pt x="4670" y="8174"/>
                    </a:lnTo>
                    <a:lnTo>
                      <a:pt x="3810" y="7774"/>
                    </a:lnTo>
                    <a:lnTo>
                      <a:pt x="3011" y="7375"/>
                    </a:lnTo>
                    <a:lnTo>
                      <a:pt x="2304" y="6945"/>
                    </a:lnTo>
                    <a:lnTo>
                      <a:pt x="1690" y="6514"/>
                    </a:lnTo>
                    <a:lnTo>
                      <a:pt x="1137" y="6054"/>
                    </a:lnTo>
                    <a:lnTo>
                      <a:pt x="922" y="5808"/>
                    </a:lnTo>
                    <a:lnTo>
                      <a:pt x="707" y="5562"/>
                    </a:lnTo>
                    <a:lnTo>
                      <a:pt x="522" y="5316"/>
                    </a:lnTo>
                    <a:lnTo>
                      <a:pt x="369" y="5070"/>
                    </a:lnTo>
                    <a:lnTo>
                      <a:pt x="246" y="4855"/>
                    </a:lnTo>
                    <a:lnTo>
                      <a:pt x="123" y="4579"/>
                    </a:lnTo>
                    <a:lnTo>
                      <a:pt x="61" y="4333"/>
                    </a:lnTo>
                    <a:lnTo>
                      <a:pt x="0" y="4087"/>
                    </a:lnTo>
                    <a:lnTo>
                      <a:pt x="0" y="3841"/>
                    </a:lnTo>
                    <a:lnTo>
                      <a:pt x="0" y="3595"/>
                    </a:lnTo>
                    <a:lnTo>
                      <a:pt x="0" y="3595"/>
                    </a:lnTo>
                    <a:lnTo>
                      <a:pt x="61" y="3350"/>
                    </a:lnTo>
                    <a:lnTo>
                      <a:pt x="123" y="3135"/>
                    </a:lnTo>
                    <a:lnTo>
                      <a:pt x="215" y="2889"/>
                    </a:lnTo>
                    <a:lnTo>
                      <a:pt x="369" y="2674"/>
                    </a:lnTo>
                    <a:lnTo>
                      <a:pt x="522" y="2459"/>
                    </a:lnTo>
                    <a:lnTo>
                      <a:pt x="707" y="2244"/>
                    </a:lnTo>
                    <a:lnTo>
                      <a:pt x="891" y="2028"/>
                    </a:lnTo>
                    <a:lnTo>
                      <a:pt x="1137" y="1844"/>
                    </a:lnTo>
                    <a:lnTo>
                      <a:pt x="1383" y="1660"/>
                    </a:lnTo>
                    <a:lnTo>
                      <a:pt x="1659" y="1475"/>
                    </a:lnTo>
                    <a:lnTo>
                      <a:pt x="2304" y="1168"/>
                    </a:lnTo>
                    <a:lnTo>
                      <a:pt x="3011" y="861"/>
                    </a:lnTo>
                    <a:lnTo>
                      <a:pt x="3810" y="615"/>
                    </a:lnTo>
                    <a:lnTo>
                      <a:pt x="4670" y="400"/>
                    </a:lnTo>
                    <a:lnTo>
                      <a:pt x="5592" y="246"/>
                    </a:lnTo>
                    <a:lnTo>
                      <a:pt x="6575" y="123"/>
                    </a:lnTo>
                    <a:lnTo>
                      <a:pt x="7620" y="31"/>
                    </a:lnTo>
                    <a:lnTo>
                      <a:pt x="8695" y="1"/>
                    </a:lnTo>
                    <a:lnTo>
                      <a:pt x="9832" y="1"/>
                    </a:lnTo>
                    <a:lnTo>
                      <a:pt x="11000" y="62"/>
                    </a:lnTo>
                    <a:lnTo>
                      <a:pt x="12198" y="185"/>
                    </a:lnTo>
                    <a:lnTo>
                      <a:pt x="12198" y="185"/>
                    </a:lnTo>
                    <a:lnTo>
                      <a:pt x="13396" y="339"/>
                    </a:lnTo>
                    <a:lnTo>
                      <a:pt x="14533" y="554"/>
                    </a:lnTo>
                    <a:lnTo>
                      <a:pt x="15639" y="799"/>
                    </a:lnTo>
                    <a:lnTo>
                      <a:pt x="16684" y="1076"/>
                    </a:lnTo>
                    <a:lnTo>
                      <a:pt x="17667" y="1414"/>
                    </a:lnTo>
                    <a:lnTo>
                      <a:pt x="18620" y="1752"/>
                    </a:lnTo>
                    <a:lnTo>
                      <a:pt x="19480" y="2121"/>
                    </a:lnTo>
                    <a:lnTo>
                      <a:pt x="20248" y="2551"/>
                    </a:lnTo>
                    <a:lnTo>
                      <a:pt x="20986" y="2950"/>
                    </a:lnTo>
                    <a:lnTo>
                      <a:pt x="21600" y="3411"/>
                    </a:lnTo>
                    <a:lnTo>
                      <a:pt x="22123" y="3872"/>
                    </a:lnTo>
                    <a:lnTo>
                      <a:pt x="22368" y="4118"/>
                    </a:lnTo>
                    <a:lnTo>
                      <a:pt x="22583" y="4333"/>
                    </a:lnTo>
                    <a:lnTo>
                      <a:pt x="22768" y="4579"/>
                    </a:lnTo>
                    <a:lnTo>
                      <a:pt x="22921" y="4824"/>
                    </a:lnTo>
                    <a:lnTo>
                      <a:pt x="23044" y="5070"/>
                    </a:lnTo>
                    <a:lnTo>
                      <a:pt x="23136" y="5316"/>
                    </a:lnTo>
                    <a:lnTo>
                      <a:pt x="23229" y="5562"/>
                    </a:lnTo>
                    <a:lnTo>
                      <a:pt x="23259" y="5808"/>
                    </a:lnTo>
                    <a:lnTo>
                      <a:pt x="23290" y="6054"/>
                    </a:lnTo>
                    <a:lnTo>
                      <a:pt x="23259" y="6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78;p41">
                <a:extLst>
                  <a:ext uri="{FF2B5EF4-FFF2-40B4-BE49-F238E27FC236}">
                    <a16:creationId xmlns:a16="http://schemas.microsoft.com/office/drawing/2014/main" id="{B7FC3808-49B3-4DF3-9385-E05EC4170B80}"/>
                  </a:ext>
                </a:extLst>
              </p:cNvPr>
              <p:cNvSpPr/>
              <p:nvPr/>
            </p:nvSpPr>
            <p:spPr>
              <a:xfrm>
                <a:off x="4327100" y="3026863"/>
                <a:ext cx="314169" cy="460225"/>
              </a:xfrm>
              <a:custGeom>
                <a:avLst/>
                <a:gdLst/>
                <a:ahLst/>
                <a:cxnLst/>
                <a:rect l="l" t="t" r="r" b="b"/>
                <a:pathLst>
                  <a:path w="3504" h="5133" extrusionOk="0">
                    <a:moveTo>
                      <a:pt x="1752" y="1"/>
                    </a:moveTo>
                    <a:lnTo>
                      <a:pt x="1567" y="32"/>
                    </a:lnTo>
                    <a:lnTo>
                      <a:pt x="953" y="93"/>
                    </a:lnTo>
                    <a:lnTo>
                      <a:pt x="553" y="155"/>
                    </a:lnTo>
                    <a:lnTo>
                      <a:pt x="338" y="185"/>
                    </a:lnTo>
                    <a:lnTo>
                      <a:pt x="215" y="277"/>
                    </a:lnTo>
                    <a:lnTo>
                      <a:pt x="154" y="339"/>
                    </a:lnTo>
                    <a:lnTo>
                      <a:pt x="92" y="462"/>
                    </a:lnTo>
                    <a:lnTo>
                      <a:pt x="31" y="554"/>
                    </a:lnTo>
                    <a:lnTo>
                      <a:pt x="0" y="830"/>
                    </a:lnTo>
                    <a:lnTo>
                      <a:pt x="31" y="1138"/>
                    </a:lnTo>
                    <a:lnTo>
                      <a:pt x="185" y="1875"/>
                    </a:lnTo>
                    <a:lnTo>
                      <a:pt x="277" y="2275"/>
                    </a:ln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1106" y="5101"/>
                    </a:lnTo>
                    <a:lnTo>
                      <a:pt x="1537" y="5071"/>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79;p41">
                <a:extLst>
                  <a:ext uri="{FF2B5EF4-FFF2-40B4-BE49-F238E27FC236}">
                    <a16:creationId xmlns:a16="http://schemas.microsoft.com/office/drawing/2014/main" id="{094A6966-06FB-4463-AF7D-3A56D29B8269}"/>
                  </a:ext>
                </a:extLst>
              </p:cNvPr>
              <p:cNvSpPr/>
              <p:nvPr/>
            </p:nvSpPr>
            <p:spPr>
              <a:xfrm>
                <a:off x="4327100" y="3026863"/>
                <a:ext cx="314169" cy="460225"/>
              </a:xfrm>
              <a:custGeom>
                <a:avLst/>
                <a:gdLst/>
                <a:ahLst/>
                <a:cxnLst/>
                <a:rect l="l" t="t" r="r" b="b"/>
                <a:pathLst>
                  <a:path w="3504" h="5133" fill="none" extrusionOk="0">
                    <a:moveTo>
                      <a:pt x="338" y="2705"/>
                    </a:move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861" y="5132"/>
                    </a:lnTo>
                    <a:lnTo>
                      <a:pt x="1106" y="5101"/>
                    </a:lnTo>
                    <a:lnTo>
                      <a:pt x="1537" y="5071"/>
                    </a:lnTo>
                    <a:lnTo>
                      <a:pt x="2213" y="4978"/>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lnTo>
                      <a:pt x="1567" y="32"/>
                    </a:lnTo>
                    <a:lnTo>
                      <a:pt x="1567" y="32"/>
                    </a:lnTo>
                    <a:lnTo>
                      <a:pt x="953" y="93"/>
                    </a:lnTo>
                    <a:lnTo>
                      <a:pt x="553" y="155"/>
                    </a:lnTo>
                    <a:lnTo>
                      <a:pt x="338" y="185"/>
                    </a:lnTo>
                    <a:lnTo>
                      <a:pt x="338" y="185"/>
                    </a:lnTo>
                    <a:lnTo>
                      <a:pt x="215" y="277"/>
                    </a:lnTo>
                    <a:lnTo>
                      <a:pt x="154" y="339"/>
                    </a:lnTo>
                    <a:lnTo>
                      <a:pt x="92" y="462"/>
                    </a:lnTo>
                    <a:lnTo>
                      <a:pt x="31" y="554"/>
                    </a:lnTo>
                    <a:lnTo>
                      <a:pt x="0" y="830"/>
                    </a:lnTo>
                    <a:lnTo>
                      <a:pt x="31" y="1138"/>
                    </a:lnTo>
                    <a:lnTo>
                      <a:pt x="185" y="1875"/>
                    </a:lnTo>
                    <a:lnTo>
                      <a:pt x="277" y="2275"/>
                    </a:lnTo>
                    <a:lnTo>
                      <a:pt x="338" y="2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80;p41">
                <a:extLst>
                  <a:ext uri="{FF2B5EF4-FFF2-40B4-BE49-F238E27FC236}">
                    <a16:creationId xmlns:a16="http://schemas.microsoft.com/office/drawing/2014/main" id="{FB0EB701-7637-4D2B-B3B4-F6929950F90A}"/>
                  </a:ext>
                </a:extLst>
              </p:cNvPr>
              <p:cNvSpPr/>
              <p:nvPr/>
            </p:nvSpPr>
            <p:spPr>
              <a:xfrm>
                <a:off x="4244433" y="3043450"/>
                <a:ext cx="286553" cy="443638"/>
              </a:xfrm>
              <a:custGeom>
                <a:avLst/>
                <a:gdLst/>
                <a:ahLst/>
                <a:cxnLst/>
                <a:rect l="l" t="t" r="r" b="b"/>
                <a:pathLst>
                  <a:path w="3196" h="4948" extrusionOk="0">
                    <a:moveTo>
                      <a:pt x="1260" y="0"/>
                    </a:move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073" y="1782"/>
                    </a:lnTo>
                    <a:lnTo>
                      <a:pt x="2919" y="1321"/>
                    </a:lnTo>
                    <a:lnTo>
                      <a:pt x="2704" y="922"/>
                    </a:lnTo>
                    <a:lnTo>
                      <a:pt x="2459" y="584"/>
                    </a:lnTo>
                    <a:lnTo>
                      <a:pt x="2213" y="308"/>
                    </a:lnTo>
                    <a:lnTo>
                      <a:pt x="2059" y="185"/>
                    </a:lnTo>
                    <a:lnTo>
                      <a:pt x="1906" y="123"/>
                    </a:lnTo>
                    <a:lnTo>
                      <a:pt x="1752" y="62"/>
                    </a:lnTo>
                    <a:lnTo>
                      <a:pt x="1598" y="0"/>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81;p41">
                <a:extLst>
                  <a:ext uri="{FF2B5EF4-FFF2-40B4-BE49-F238E27FC236}">
                    <a16:creationId xmlns:a16="http://schemas.microsoft.com/office/drawing/2014/main" id="{2B4F5C3D-03DC-4C41-B6EE-21DD87578B8C}"/>
                  </a:ext>
                </a:extLst>
              </p:cNvPr>
              <p:cNvSpPr/>
              <p:nvPr/>
            </p:nvSpPr>
            <p:spPr>
              <a:xfrm>
                <a:off x="4244433" y="3043450"/>
                <a:ext cx="286553" cy="443638"/>
              </a:xfrm>
              <a:custGeom>
                <a:avLst/>
                <a:gdLst/>
                <a:ahLst/>
                <a:cxnLst/>
                <a:rect l="l" t="t" r="r" b="b"/>
                <a:pathLst>
                  <a:path w="3196" h="4948" fill="none" extrusionOk="0">
                    <a:moveTo>
                      <a:pt x="31" y="2673"/>
                    </a:move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752" y="4947"/>
                    </a:lnTo>
                    <a:lnTo>
                      <a:pt x="1906"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165" y="2274"/>
                    </a:lnTo>
                    <a:lnTo>
                      <a:pt x="3073" y="1782"/>
                    </a:lnTo>
                    <a:lnTo>
                      <a:pt x="2919" y="1321"/>
                    </a:lnTo>
                    <a:lnTo>
                      <a:pt x="2704" y="922"/>
                    </a:lnTo>
                    <a:lnTo>
                      <a:pt x="2459" y="584"/>
                    </a:lnTo>
                    <a:lnTo>
                      <a:pt x="2213" y="308"/>
                    </a:lnTo>
                    <a:lnTo>
                      <a:pt x="2059" y="185"/>
                    </a:lnTo>
                    <a:lnTo>
                      <a:pt x="1906" y="123"/>
                    </a:lnTo>
                    <a:lnTo>
                      <a:pt x="1752" y="62"/>
                    </a:lnTo>
                    <a:lnTo>
                      <a:pt x="1598" y="0"/>
                    </a:lnTo>
                    <a:lnTo>
                      <a:pt x="1445" y="0"/>
                    </a:lnTo>
                    <a:lnTo>
                      <a:pt x="1260" y="0"/>
                    </a:lnTo>
                    <a:lnTo>
                      <a:pt x="1260" y="0"/>
                    </a:ln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82;p41">
                <a:extLst>
                  <a:ext uri="{FF2B5EF4-FFF2-40B4-BE49-F238E27FC236}">
                    <a16:creationId xmlns:a16="http://schemas.microsoft.com/office/drawing/2014/main" id="{023C28AD-BD4C-4B19-BA37-06B352218F66}"/>
                  </a:ext>
                </a:extLst>
              </p:cNvPr>
              <p:cNvSpPr/>
              <p:nvPr/>
            </p:nvSpPr>
            <p:spPr>
              <a:xfrm>
                <a:off x="4291236" y="3128807"/>
                <a:ext cx="173671" cy="272835"/>
              </a:xfrm>
              <a:custGeom>
                <a:avLst/>
                <a:gdLst/>
                <a:ahLst/>
                <a:cxnLst/>
                <a:rect l="l" t="t" r="r" b="b"/>
                <a:pathLst>
                  <a:path w="1937" h="3043" extrusionOk="0">
                    <a:moveTo>
                      <a:pt x="769" y="1"/>
                    </a:moveTo>
                    <a:lnTo>
                      <a:pt x="646" y="62"/>
                    </a:lnTo>
                    <a:lnTo>
                      <a:pt x="492" y="124"/>
                    </a:lnTo>
                    <a:lnTo>
                      <a:pt x="800" y="554"/>
                    </a:lnTo>
                    <a:lnTo>
                      <a:pt x="923" y="585"/>
                    </a:lnTo>
                    <a:lnTo>
                      <a:pt x="1046" y="646"/>
                    </a:lnTo>
                    <a:lnTo>
                      <a:pt x="1138" y="707"/>
                    </a:lnTo>
                    <a:lnTo>
                      <a:pt x="1261" y="830"/>
                    </a:lnTo>
                    <a:lnTo>
                      <a:pt x="1322" y="953"/>
                    </a:lnTo>
                    <a:lnTo>
                      <a:pt x="1414" y="1107"/>
                    </a:lnTo>
                    <a:lnTo>
                      <a:pt x="1476" y="1261"/>
                    </a:lnTo>
                    <a:lnTo>
                      <a:pt x="1506" y="1445"/>
                    </a:lnTo>
                    <a:lnTo>
                      <a:pt x="1506" y="1721"/>
                    </a:lnTo>
                    <a:lnTo>
                      <a:pt x="1875" y="2305"/>
                    </a:lnTo>
                    <a:lnTo>
                      <a:pt x="1906" y="2090"/>
                    </a:lnTo>
                    <a:lnTo>
                      <a:pt x="1937" y="1875"/>
                    </a:lnTo>
                    <a:lnTo>
                      <a:pt x="1937" y="1629"/>
                    </a:lnTo>
                    <a:lnTo>
                      <a:pt x="1937" y="1414"/>
                    </a:lnTo>
                    <a:lnTo>
                      <a:pt x="1875" y="1107"/>
                    </a:lnTo>
                    <a:lnTo>
                      <a:pt x="1783" y="861"/>
                    </a:lnTo>
                    <a:lnTo>
                      <a:pt x="1660" y="615"/>
                    </a:lnTo>
                    <a:lnTo>
                      <a:pt x="1537" y="400"/>
                    </a:lnTo>
                    <a:lnTo>
                      <a:pt x="1384" y="247"/>
                    </a:lnTo>
                    <a:lnTo>
                      <a:pt x="1230" y="124"/>
                    </a:lnTo>
                    <a:lnTo>
                      <a:pt x="1046" y="31"/>
                    </a:lnTo>
                    <a:lnTo>
                      <a:pt x="861" y="1"/>
                    </a:lnTo>
                    <a:close/>
                    <a:moveTo>
                      <a:pt x="1353" y="2274"/>
                    </a:moveTo>
                    <a:lnTo>
                      <a:pt x="1230" y="2428"/>
                    </a:lnTo>
                    <a:lnTo>
                      <a:pt x="1506" y="2889"/>
                    </a:lnTo>
                    <a:lnTo>
                      <a:pt x="1629" y="2735"/>
                    </a:lnTo>
                    <a:lnTo>
                      <a:pt x="1353" y="2274"/>
                    </a:lnTo>
                    <a:close/>
                    <a:moveTo>
                      <a:pt x="216" y="462"/>
                    </a:moveTo>
                    <a:lnTo>
                      <a:pt x="93" y="707"/>
                    </a:lnTo>
                    <a:lnTo>
                      <a:pt x="32" y="984"/>
                    </a:lnTo>
                    <a:lnTo>
                      <a:pt x="1" y="1322"/>
                    </a:lnTo>
                    <a:lnTo>
                      <a:pt x="32" y="1660"/>
                    </a:lnTo>
                    <a:lnTo>
                      <a:pt x="62" y="1936"/>
                    </a:lnTo>
                    <a:lnTo>
                      <a:pt x="154" y="2213"/>
                    </a:lnTo>
                    <a:lnTo>
                      <a:pt x="277" y="2428"/>
                    </a:lnTo>
                    <a:lnTo>
                      <a:pt x="400" y="2643"/>
                    </a:lnTo>
                    <a:lnTo>
                      <a:pt x="554" y="2797"/>
                    </a:lnTo>
                    <a:lnTo>
                      <a:pt x="738" y="2950"/>
                    </a:lnTo>
                    <a:lnTo>
                      <a:pt x="892" y="3012"/>
                    </a:lnTo>
                    <a:lnTo>
                      <a:pt x="1076" y="3043"/>
                    </a:lnTo>
                    <a:lnTo>
                      <a:pt x="1107" y="3043"/>
                    </a:lnTo>
                    <a:lnTo>
                      <a:pt x="708" y="2428"/>
                    </a:lnTo>
                    <a:lnTo>
                      <a:pt x="554" y="2305"/>
                    </a:lnTo>
                    <a:lnTo>
                      <a:pt x="431" y="2121"/>
                    </a:lnTo>
                    <a:lnTo>
                      <a:pt x="339" y="1875"/>
                    </a:lnTo>
                    <a:lnTo>
                      <a:pt x="277" y="1629"/>
                    </a:lnTo>
                    <a:lnTo>
                      <a:pt x="277" y="1383"/>
                    </a:lnTo>
                    <a:lnTo>
                      <a:pt x="277" y="1168"/>
                    </a:lnTo>
                    <a:lnTo>
                      <a:pt x="339" y="953"/>
                    </a:lnTo>
                    <a:lnTo>
                      <a:pt x="431" y="800"/>
                    </a:lnTo>
                    <a:lnTo>
                      <a:pt x="216" y="462"/>
                    </a:lnTo>
                    <a:close/>
                  </a:path>
                </a:pathLst>
              </a:custGeom>
              <a:solidFill>
                <a:srgbClr val="5C6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83;p41">
                <a:extLst>
                  <a:ext uri="{FF2B5EF4-FFF2-40B4-BE49-F238E27FC236}">
                    <a16:creationId xmlns:a16="http://schemas.microsoft.com/office/drawing/2014/main" id="{D1DBB09C-000D-41E2-B514-02C72D8F7DF7}"/>
                  </a:ext>
                </a:extLst>
              </p:cNvPr>
              <p:cNvSpPr/>
              <p:nvPr/>
            </p:nvSpPr>
            <p:spPr>
              <a:xfrm>
                <a:off x="4291236" y="3128807"/>
                <a:ext cx="173671" cy="272835"/>
              </a:xfrm>
              <a:custGeom>
                <a:avLst/>
                <a:gdLst/>
                <a:ahLst/>
                <a:cxnLst/>
                <a:rect l="l" t="t" r="r" b="b"/>
                <a:pathLst>
                  <a:path w="1937" h="3043" fill="none" extrusionOk="0">
                    <a:moveTo>
                      <a:pt x="861" y="1"/>
                    </a:moveTo>
                    <a:lnTo>
                      <a:pt x="861" y="1"/>
                    </a:lnTo>
                    <a:lnTo>
                      <a:pt x="769" y="1"/>
                    </a:lnTo>
                    <a:lnTo>
                      <a:pt x="769" y="1"/>
                    </a:lnTo>
                    <a:lnTo>
                      <a:pt x="646" y="62"/>
                    </a:lnTo>
                    <a:lnTo>
                      <a:pt x="492" y="124"/>
                    </a:lnTo>
                    <a:lnTo>
                      <a:pt x="800" y="554"/>
                    </a:lnTo>
                    <a:lnTo>
                      <a:pt x="800" y="554"/>
                    </a:lnTo>
                    <a:lnTo>
                      <a:pt x="800" y="554"/>
                    </a:lnTo>
                    <a:lnTo>
                      <a:pt x="800" y="554"/>
                    </a:lnTo>
                    <a:lnTo>
                      <a:pt x="923" y="585"/>
                    </a:lnTo>
                    <a:lnTo>
                      <a:pt x="1046" y="646"/>
                    </a:lnTo>
                    <a:lnTo>
                      <a:pt x="1138" y="707"/>
                    </a:lnTo>
                    <a:lnTo>
                      <a:pt x="1261" y="830"/>
                    </a:lnTo>
                    <a:lnTo>
                      <a:pt x="1322" y="953"/>
                    </a:lnTo>
                    <a:lnTo>
                      <a:pt x="1414" y="1107"/>
                    </a:lnTo>
                    <a:lnTo>
                      <a:pt x="1476" y="1261"/>
                    </a:lnTo>
                    <a:lnTo>
                      <a:pt x="1506" y="1445"/>
                    </a:lnTo>
                    <a:lnTo>
                      <a:pt x="1506" y="1445"/>
                    </a:lnTo>
                    <a:lnTo>
                      <a:pt x="1506" y="1721"/>
                    </a:lnTo>
                    <a:lnTo>
                      <a:pt x="1875" y="2305"/>
                    </a:lnTo>
                    <a:lnTo>
                      <a:pt x="1875" y="2305"/>
                    </a:lnTo>
                    <a:lnTo>
                      <a:pt x="1783" y="2551"/>
                    </a:lnTo>
                    <a:lnTo>
                      <a:pt x="1629" y="2735"/>
                    </a:lnTo>
                    <a:lnTo>
                      <a:pt x="1353" y="2274"/>
                    </a:lnTo>
                    <a:lnTo>
                      <a:pt x="1353" y="2274"/>
                    </a:lnTo>
                    <a:lnTo>
                      <a:pt x="1230" y="2428"/>
                    </a:lnTo>
                    <a:lnTo>
                      <a:pt x="1506" y="2889"/>
                    </a:lnTo>
                    <a:lnTo>
                      <a:pt x="1506" y="2889"/>
                    </a:lnTo>
                    <a:lnTo>
                      <a:pt x="1353" y="2981"/>
                    </a:lnTo>
                    <a:lnTo>
                      <a:pt x="1168" y="3043"/>
                    </a:lnTo>
                    <a:lnTo>
                      <a:pt x="1168" y="3043"/>
                    </a:lnTo>
                    <a:lnTo>
                      <a:pt x="1107" y="3043"/>
                    </a:lnTo>
                    <a:lnTo>
                      <a:pt x="1107" y="3043"/>
                    </a:lnTo>
                    <a:lnTo>
                      <a:pt x="1107" y="3043"/>
                    </a:lnTo>
                    <a:lnTo>
                      <a:pt x="708" y="2428"/>
                    </a:lnTo>
                    <a:lnTo>
                      <a:pt x="708" y="2428"/>
                    </a:lnTo>
                    <a:lnTo>
                      <a:pt x="554" y="2305"/>
                    </a:lnTo>
                    <a:lnTo>
                      <a:pt x="431" y="2121"/>
                    </a:lnTo>
                    <a:lnTo>
                      <a:pt x="339" y="1875"/>
                    </a:lnTo>
                    <a:lnTo>
                      <a:pt x="277" y="1629"/>
                    </a:lnTo>
                    <a:lnTo>
                      <a:pt x="277" y="1629"/>
                    </a:lnTo>
                    <a:lnTo>
                      <a:pt x="277" y="1383"/>
                    </a:lnTo>
                    <a:lnTo>
                      <a:pt x="277" y="1168"/>
                    </a:lnTo>
                    <a:lnTo>
                      <a:pt x="339" y="953"/>
                    </a:lnTo>
                    <a:lnTo>
                      <a:pt x="431" y="800"/>
                    </a:lnTo>
                    <a:lnTo>
                      <a:pt x="216" y="462"/>
                    </a:lnTo>
                    <a:lnTo>
                      <a:pt x="216" y="462"/>
                    </a:lnTo>
                    <a:lnTo>
                      <a:pt x="216" y="462"/>
                    </a:lnTo>
                    <a:lnTo>
                      <a:pt x="93" y="707"/>
                    </a:lnTo>
                    <a:lnTo>
                      <a:pt x="32" y="984"/>
                    </a:lnTo>
                    <a:lnTo>
                      <a:pt x="1" y="1322"/>
                    </a:lnTo>
                    <a:lnTo>
                      <a:pt x="32" y="1660"/>
                    </a:lnTo>
                    <a:lnTo>
                      <a:pt x="32" y="1660"/>
                    </a:lnTo>
                    <a:lnTo>
                      <a:pt x="62" y="1936"/>
                    </a:lnTo>
                    <a:lnTo>
                      <a:pt x="154" y="2213"/>
                    </a:lnTo>
                    <a:lnTo>
                      <a:pt x="277" y="2428"/>
                    </a:lnTo>
                    <a:lnTo>
                      <a:pt x="400" y="2643"/>
                    </a:lnTo>
                    <a:lnTo>
                      <a:pt x="554" y="2797"/>
                    </a:lnTo>
                    <a:lnTo>
                      <a:pt x="738" y="2950"/>
                    </a:lnTo>
                    <a:lnTo>
                      <a:pt x="892" y="3012"/>
                    </a:lnTo>
                    <a:lnTo>
                      <a:pt x="1076" y="3043"/>
                    </a:lnTo>
                    <a:lnTo>
                      <a:pt x="1076" y="3043"/>
                    </a:lnTo>
                    <a:lnTo>
                      <a:pt x="1107" y="3043"/>
                    </a:lnTo>
                    <a:lnTo>
                      <a:pt x="1107" y="3043"/>
                    </a:lnTo>
                    <a:lnTo>
                      <a:pt x="1107" y="3043"/>
                    </a:lnTo>
                    <a:lnTo>
                      <a:pt x="1107" y="3043"/>
                    </a:lnTo>
                    <a:lnTo>
                      <a:pt x="1168" y="3043"/>
                    </a:lnTo>
                    <a:lnTo>
                      <a:pt x="1168" y="3043"/>
                    </a:lnTo>
                    <a:lnTo>
                      <a:pt x="1353" y="2981"/>
                    </a:lnTo>
                    <a:lnTo>
                      <a:pt x="1506" y="2889"/>
                    </a:lnTo>
                    <a:lnTo>
                      <a:pt x="1506" y="2889"/>
                    </a:lnTo>
                    <a:lnTo>
                      <a:pt x="1629" y="2735"/>
                    </a:lnTo>
                    <a:lnTo>
                      <a:pt x="1629" y="2735"/>
                    </a:lnTo>
                    <a:lnTo>
                      <a:pt x="1783" y="2551"/>
                    </a:lnTo>
                    <a:lnTo>
                      <a:pt x="1875" y="2305"/>
                    </a:lnTo>
                    <a:lnTo>
                      <a:pt x="1875" y="2305"/>
                    </a:lnTo>
                    <a:lnTo>
                      <a:pt x="1906" y="2090"/>
                    </a:lnTo>
                    <a:lnTo>
                      <a:pt x="1937" y="1875"/>
                    </a:lnTo>
                    <a:lnTo>
                      <a:pt x="1937" y="1629"/>
                    </a:lnTo>
                    <a:lnTo>
                      <a:pt x="1937" y="1414"/>
                    </a:lnTo>
                    <a:lnTo>
                      <a:pt x="1937" y="1414"/>
                    </a:lnTo>
                    <a:lnTo>
                      <a:pt x="1875" y="1107"/>
                    </a:lnTo>
                    <a:lnTo>
                      <a:pt x="1783" y="861"/>
                    </a:lnTo>
                    <a:lnTo>
                      <a:pt x="1660" y="615"/>
                    </a:lnTo>
                    <a:lnTo>
                      <a:pt x="1537" y="400"/>
                    </a:lnTo>
                    <a:lnTo>
                      <a:pt x="1384" y="247"/>
                    </a:lnTo>
                    <a:lnTo>
                      <a:pt x="1230" y="124"/>
                    </a:lnTo>
                    <a:lnTo>
                      <a:pt x="1046" y="31"/>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84;p41">
                <a:extLst>
                  <a:ext uri="{FF2B5EF4-FFF2-40B4-BE49-F238E27FC236}">
                    <a16:creationId xmlns:a16="http://schemas.microsoft.com/office/drawing/2014/main" id="{E7CDB6B7-F1A1-4283-A455-167CD7875476}"/>
                  </a:ext>
                </a:extLst>
              </p:cNvPr>
              <p:cNvSpPr/>
              <p:nvPr/>
            </p:nvSpPr>
            <p:spPr>
              <a:xfrm>
                <a:off x="4316071" y="3181169"/>
                <a:ext cx="110282" cy="173671"/>
              </a:xfrm>
              <a:custGeom>
                <a:avLst/>
                <a:gdLst/>
                <a:ahLst/>
                <a:cxnLst/>
                <a:rect l="l" t="t" r="r" b="b"/>
                <a:pathLst>
                  <a:path w="1230" h="1937" extrusionOk="0">
                    <a:moveTo>
                      <a:pt x="492" y="1"/>
                    </a:moveTo>
                    <a:lnTo>
                      <a:pt x="369" y="31"/>
                    </a:lnTo>
                    <a:lnTo>
                      <a:pt x="246" y="93"/>
                    </a:lnTo>
                    <a:lnTo>
                      <a:pt x="154" y="185"/>
                    </a:lnTo>
                    <a:lnTo>
                      <a:pt x="93" y="339"/>
                    </a:lnTo>
                    <a:lnTo>
                      <a:pt x="31" y="492"/>
                    </a:lnTo>
                    <a:lnTo>
                      <a:pt x="0" y="646"/>
                    </a:lnTo>
                    <a:lnTo>
                      <a:pt x="0" y="830"/>
                    </a:lnTo>
                    <a:lnTo>
                      <a:pt x="0" y="1045"/>
                    </a:lnTo>
                    <a:lnTo>
                      <a:pt x="31" y="1230"/>
                    </a:lnTo>
                    <a:lnTo>
                      <a:pt x="93" y="1414"/>
                    </a:lnTo>
                    <a:lnTo>
                      <a:pt x="185" y="1568"/>
                    </a:lnTo>
                    <a:lnTo>
                      <a:pt x="277" y="1690"/>
                    </a:lnTo>
                    <a:lnTo>
                      <a:pt x="369" y="1813"/>
                    </a:lnTo>
                    <a:lnTo>
                      <a:pt x="492" y="1875"/>
                    </a:lnTo>
                    <a:lnTo>
                      <a:pt x="615" y="1906"/>
                    </a:lnTo>
                    <a:lnTo>
                      <a:pt x="738" y="1936"/>
                    </a:lnTo>
                    <a:lnTo>
                      <a:pt x="861" y="1875"/>
                    </a:lnTo>
                    <a:lnTo>
                      <a:pt x="953" y="1813"/>
                    </a:lnTo>
                    <a:lnTo>
                      <a:pt x="1045" y="1721"/>
                    </a:lnTo>
                    <a:lnTo>
                      <a:pt x="1137" y="1568"/>
                    </a:lnTo>
                    <a:lnTo>
                      <a:pt x="1199" y="1414"/>
                    </a:lnTo>
                    <a:lnTo>
                      <a:pt x="1229" y="1260"/>
                    </a:lnTo>
                    <a:lnTo>
                      <a:pt x="1229" y="1076"/>
                    </a:lnTo>
                    <a:lnTo>
                      <a:pt x="1229" y="861"/>
                    </a:lnTo>
                    <a:lnTo>
                      <a:pt x="1168" y="677"/>
                    </a:lnTo>
                    <a:lnTo>
                      <a:pt x="1137" y="492"/>
                    </a:lnTo>
                    <a:lnTo>
                      <a:pt x="1045" y="339"/>
                    </a:lnTo>
                    <a:lnTo>
                      <a:pt x="953" y="216"/>
                    </a:lnTo>
                    <a:lnTo>
                      <a:pt x="861" y="93"/>
                    </a:lnTo>
                    <a:lnTo>
                      <a:pt x="738" y="31"/>
                    </a:lnTo>
                    <a:lnTo>
                      <a:pt x="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85;p41">
                <a:extLst>
                  <a:ext uri="{FF2B5EF4-FFF2-40B4-BE49-F238E27FC236}">
                    <a16:creationId xmlns:a16="http://schemas.microsoft.com/office/drawing/2014/main" id="{CA9454B3-8938-454A-B768-82B3C3F3EE8F}"/>
                  </a:ext>
                </a:extLst>
              </p:cNvPr>
              <p:cNvSpPr/>
              <p:nvPr/>
            </p:nvSpPr>
            <p:spPr>
              <a:xfrm>
                <a:off x="4316071" y="3181169"/>
                <a:ext cx="110282" cy="173671"/>
              </a:xfrm>
              <a:custGeom>
                <a:avLst/>
                <a:gdLst/>
                <a:ahLst/>
                <a:cxnLst/>
                <a:rect l="l" t="t" r="r" b="b"/>
                <a:pathLst>
                  <a:path w="1230" h="1937" fill="none" extrusionOk="0">
                    <a:moveTo>
                      <a:pt x="0" y="1045"/>
                    </a:moveTo>
                    <a:lnTo>
                      <a:pt x="0" y="1045"/>
                    </a:lnTo>
                    <a:lnTo>
                      <a:pt x="31" y="1230"/>
                    </a:lnTo>
                    <a:lnTo>
                      <a:pt x="93" y="1414"/>
                    </a:lnTo>
                    <a:lnTo>
                      <a:pt x="185" y="1568"/>
                    </a:lnTo>
                    <a:lnTo>
                      <a:pt x="277" y="1690"/>
                    </a:lnTo>
                    <a:lnTo>
                      <a:pt x="369" y="1813"/>
                    </a:lnTo>
                    <a:lnTo>
                      <a:pt x="492" y="1875"/>
                    </a:lnTo>
                    <a:lnTo>
                      <a:pt x="615" y="1906"/>
                    </a:lnTo>
                    <a:lnTo>
                      <a:pt x="738" y="1936"/>
                    </a:lnTo>
                    <a:lnTo>
                      <a:pt x="738" y="1936"/>
                    </a:lnTo>
                    <a:lnTo>
                      <a:pt x="861" y="1875"/>
                    </a:lnTo>
                    <a:lnTo>
                      <a:pt x="953" y="1813"/>
                    </a:lnTo>
                    <a:lnTo>
                      <a:pt x="1045" y="1721"/>
                    </a:lnTo>
                    <a:lnTo>
                      <a:pt x="1137" y="1568"/>
                    </a:lnTo>
                    <a:lnTo>
                      <a:pt x="1199" y="1414"/>
                    </a:lnTo>
                    <a:lnTo>
                      <a:pt x="1229" y="1260"/>
                    </a:lnTo>
                    <a:lnTo>
                      <a:pt x="1229" y="1076"/>
                    </a:lnTo>
                    <a:lnTo>
                      <a:pt x="1229" y="861"/>
                    </a:lnTo>
                    <a:lnTo>
                      <a:pt x="1229" y="861"/>
                    </a:lnTo>
                    <a:lnTo>
                      <a:pt x="1168" y="677"/>
                    </a:lnTo>
                    <a:lnTo>
                      <a:pt x="1137" y="492"/>
                    </a:lnTo>
                    <a:lnTo>
                      <a:pt x="1045" y="339"/>
                    </a:lnTo>
                    <a:lnTo>
                      <a:pt x="953" y="216"/>
                    </a:lnTo>
                    <a:lnTo>
                      <a:pt x="861" y="93"/>
                    </a:lnTo>
                    <a:lnTo>
                      <a:pt x="738" y="31"/>
                    </a:lnTo>
                    <a:lnTo>
                      <a:pt x="615" y="1"/>
                    </a:lnTo>
                    <a:lnTo>
                      <a:pt x="492" y="1"/>
                    </a:lnTo>
                    <a:lnTo>
                      <a:pt x="492" y="1"/>
                    </a:lnTo>
                    <a:lnTo>
                      <a:pt x="369" y="31"/>
                    </a:lnTo>
                    <a:lnTo>
                      <a:pt x="246" y="93"/>
                    </a:lnTo>
                    <a:lnTo>
                      <a:pt x="154" y="185"/>
                    </a:lnTo>
                    <a:lnTo>
                      <a:pt x="93" y="339"/>
                    </a:lnTo>
                    <a:lnTo>
                      <a:pt x="31" y="492"/>
                    </a:lnTo>
                    <a:lnTo>
                      <a:pt x="0" y="646"/>
                    </a:lnTo>
                    <a:lnTo>
                      <a:pt x="0" y="830"/>
                    </a:lnTo>
                    <a:lnTo>
                      <a:pt x="0" y="1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86;p41">
                <a:extLst>
                  <a:ext uri="{FF2B5EF4-FFF2-40B4-BE49-F238E27FC236}">
                    <a16:creationId xmlns:a16="http://schemas.microsoft.com/office/drawing/2014/main" id="{CE076B7C-450D-4FBE-9CF9-1754D673F324}"/>
                  </a:ext>
                </a:extLst>
              </p:cNvPr>
              <p:cNvSpPr/>
              <p:nvPr/>
            </p:nvSpPr>
            <p:spPr>
              <a:xfrm>
                <a:off x="4310513" y="3139835"/>
                <a:ext cx="148925" cy="234282"/>
              </a:xfrm>
              <a:custGeom>
                <a:avLst/>
                <a:gdLst/>
                <a:ahLst/>
                <a:cxnLst/>
                <a:rect l="l" t="t" r="r" b="b"/>
                <a:pathLst>
                  <a:path w="1661" h="2613" extrusionOk="0">
                    <a:moveTo>
                      <a:pt x="277" y="1"/>
                    </a:moveTo>
                    <a:lnTo>
                      <a:pt x="124" y="124"/>
                    </a:lnTo>
                    <a:lnTo>
                      <a:pt x="1" y="339"/>
                    </a:lnTo>
                    <a:lnTo>
                      <a:pt x="216" y="677"/>
                    </a:lnTo>
                    <a:lnTo>
                      <a:pt x="277" y="584"/>
                    </a:lnTo>
                    <a:lnTo>
                      <a:pt x="370" y="523"/>
                    </a:lnTo>
                    <a:lnTo>
                      <a:pt x="462" y="462"/>
                    </a:lnTo>
                    <a:lnTo>
                      <a:pt x="554" y="462"/>
                    </a:lnTo>
                    <a:lnTo>
                      <a:pt x="585" y="431"/>
                    </a:lnTo>
                    <a:lnTo>
                      <a:pt x="277" y="1"/>
                    </a:lnTo>
                    <a:close/>
                    <a:moveTo>
                      <a:pt x="1291" y="1598"/>
                    </a:moveTo>
                    <a:lnTo>
                      <a:pt x="1291" y="1752"/>
                    </a:lnTo>
                    <a:lnTo>
                      <a:pt x="1230" y="1906"/>
                    </a:lnTo>
                    <a:lnTo>
                      <a:pt x="1199" y="2029"/>
                    </a:lnTo>
                    <a:lnTo>
                      <a:pt x="1138" y="2151"/>
                    </a:lnTo>
                    <a:lnTo>
                      <a:pt x="1414" y="2612"/>
                    </a:lnTo>
                    <a:lnTo>
                      <a:pt x="1568" y="2428"/>
                    </a:lnTo>
                    <a:lnTo>
                      <a:pt x="1660" y="2182"/>
                    </a:lnTo>
                    <a:lnTo>
                      <a:pt x="1291" y="1598"/>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87;p41">
                <a:extLst>
                  <a:ext uri="{FF2B5EF4-FFF2-40B4-BE49-F238E27FC236}">
                    <a16:creationId xmlns:a16="http://schemas.microsoft.com/office/drawing/2014/main" id="{94F43649-0FAD-43A2-8F74-94DBD545D2AC}"/>
                  </a:ext>
                </a:extLst>
              </p:cNvPr>
              <p:cNvSpPr/>
              <p:nvPr/>
            </p:nvSpPr>
            <p:spPr>
              <a:xfrm>
                <a:off x="4412456" y="3283113"/>
                <a:ext cx="46982" cy="91005"/>
              </a:xfrm>
              <a:custGeom>
                <a:avLst/>
                <a:gdLst/>
                <a:ahLst/>
                <a:cxnLst/>
                <a:rect l="l" t="t" r="r" b="b"/>
                <a:pathLst>
                  <a:path w="524" h="1015" fill="none" extrusionOk="0">
                    <a:moveTo>
                      <a:pt x="154" y="0"/>
                    </a:moveTo>
                    <a:lnTo>
                      <a:pt x="154" y="0"/>
                    </a:lnTo>
                    <a:lnTo>
                      <a:pt x="154" y="154"/>
                    </a:lnTo>
                    <a:lnTo>
                      <a:pt x="93" y="308"/>
                    </a:lnTo>
                    <a:lnTo>
                      <a:pt x="62" y="431"/>
                    </a:lnTo>
                    <a:lnTo>
                      <a:pt x="1" y="553"/>
                    </a:lnTo>
                    <a:lnTo>
                      <a:pt x="277" y="1014"/>
                    </a:lnTo>
                    <a:lnTo>
                      <a:pt x="277" y="1014"/>
                    </a:lnTo>
                    <a:lnTo>
                      <a:pt x="431" y="830"/>
                    </a:lnTo>
                    <a:lnTo>
                      <a:pt x="523" y="584"/>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88;p41">
                <a:extLst>
                  <a:ext uri="{FF2B5EF4-FFF2-40B4-BE49-F238E27FC236}">
                    <a16:creationId xmlns:a16="http://schemas.microsoft.com/office/drawing/2014/main" id="{9E6A37E0-2ED2-4CB5-ACCE-2792EEB54589}"/>
                  </a:ext>
                </a:extLst>
              </p:cNvPr>
              <p:cNvSpPr/>
              <p:nvPr/>
            </p:nvSpPr>
            <p:spPr>
              <a:xfrm>
                <a:off x="4310513" y="3139835"/>
                <a:ext cx="52451" cy="60700"/>
              </a:xfrm>
              <a:custGeom>
                <a:avLst/>
                <a:gdLst/>
                <a:ahLst/>
                <a:cxnLst/>
                <a:rect l="l" t="t" r="r" b="b"/>
                <a:pathLst>
                  <a:path w="585" h="677" fill="none" extrusionOk="0">
                    <a:moveTo>
                      <a:pt x="277" y="1"/>
                    </a:moveTo>
                    <a:lnTo>
                      <a:pt x="277" y="1"/>
                    </a:lnTo>
                    <a:lnTo>
                      <a:pt x="277" y="1"/>
                    </a:lnTo>
                    <a:lnTo>
                      <a:pt x="124" y="124"/>
                    </a:lnTo>
                    <a:lnTo>
                      <a:pt x="1" y="339"/>
                    </a:lnTo>
                    <a:lnTo>
                      <a:pt x="216" y="677"/>
                    </a:lnTo>
                    <a:lnTo>
                      <a:pt x="216" y="677"/>
                    </a:lnTo>
                    <a:lnTo>
                      <a:pt x="277" y="584"/>
                    </a:lnTo>
                    <a:lnTo>
                      <a:pt x="370" y="523"/>
                    </a:lnTo>
                    <a:lnTo>
                      <a:pt x="462" y="462"/>
                    </a:lnTo>
                    <a:lnTo>
                      <a:pt x="554" y="462"/>
                    </a:lnTo>
                    <a:lnTo>
                      <a:pt x="554" y="462"/>
                    </a:lnTo>
                    <a:lnTo>
                      <a:pt x="585" y="431"/>
                    </a:lnTo>
                    <a:lnTo>
                      <a:pt x="2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89;p41">
                <a:extLst>
                  <a:ext uri="{FF2B5EF4-FFF2-40B4-BE49-F238E27FC236}">
                    <a16:creationId xmlns:a16="http://schemas.microsoft.com/office/drawing/2014/main" id="{3F8BC96C-4B3E-4E0B-9061-BA3CC6829749}"/>
                  </a:ext>
                </a:extLst>
              </p:cNvPr>
              <p:cNvSpPr/>
              <p:nvPr/>
            </p:nvSpPr>
            <p:spPr>
              <a:xfrm>
                <a:off x="4329879" y="3178389"/>
                <a:ext cx="96474" cy="154395"/>
              </a:xfrm>
              <a:custGeom>
                <a:avLst/>
                <a:gdLst/>
                <a:ahLst/>
                <a:cxnLst/>
                <a:rect l="l" t="t" r="r" b="b"/>
                <a:pathLst>
                  <a:path w="1076" h="1722" extrusionOk="0">
                    <a:moveTo>
                      <a:pt x="369" y="1"/>
                    </a:moveTo>
                    <a:lnTo>
                      <a:pt x="338" y="32"/>
                    </a:lnTo>
                    <a:lnTo>
                      <a:pt x="246" y="32"/>
                    </a:lnTo>
                    <a:lnTo>
                      <a:pt x="154" y="93"/>
                    </a:lnTo>
                    <a:lnTo>
                      <a:pt x="61" y="154"/>
                    </a:lnTo>
                    <a:lnTo>
                      <a:pt x="0" y="247"/>
                    </a:lnTo>
                    <a:lnTo>
                      <a:pt x="922" y="1721"/>
                    </a:lnTo>
                    <a:lnTo>
                      <a:pt x="983" y="1599"/>
                    </a:lnTo>
                    <a:lnTo>
                      <a:pt x="1014" y="1476"/>
                    </a:lnTo>
                    <a:lnTo>
                      <a:pt x="1075" y="1322"/>
                    </a:lnTo>
                    <a:lnTo>
                      <a:pt x="1075" y="1168"/>
                    </a:lnTo>
                    <a:lnTo>
                      <a:pt x="3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0;p41">
                <a:extLst>
                  <a:ext uri="{FF2B5EF4-FFF2-40B4-BE49-F238E27FC236}">
                    <a16:creationId xmlns:a16="http://schemas.microsoft.com/office/drawing/2014/main" id="{0DA3CD8C-B582-4CDC-B375-44A35607A246}"/>
                  </a:ext>
                </a:extLst>
              </p:cNvPr>
              <p:cNvSpPr/>
              <p:nvPr/>
            </p:nvSpPr>
            <p:spPr>
              <a:xfrm>
                <a:off x="4329879" y="3178389"/>
                <a:ext cx="96474" cy="154395"/>
              </a:xfrm>
              <a:custGeom>
                <a:avLst/>
                <a:gdLst/>
                <a:ahLst/>
                <a:cxnLst/>
                <a:rect l="l" t="t" r="r" b="b"/>
                <a:pathLst>
                  <a:path w="1076" h="1722" fill="none" extrusionOk="0">
                    <a:moveTo>
                      <a:pt x="369" y="1"/>
                    </a:moveTo>
                    <a:lnTo>
                      <a:pt x="369" y="1"/>
                    </a:lnTo>
                    <a:lnTo>
                      <a:pt x="338" y="32"/>
                    </a:lnTo>
                    <a:lnTo>
                      <a:pt x="338" y="32"/>
                    </a:lnTo>
                    <a:lnTo>
                      <a:pt x="246" y="32"/>
                    </a:lnTo>
                    <a:lnTo>
                      <a:pt x="154" y="93"/>
                    </a:lnTo>
                    <a:lnTo>
                      <a:pt x="61" y="154"/>
                    </a:lnTo>
                    <a:lnTo>
                      <a:pt x="0" y="247"/>
                    </a:lnTo>
                    <a:lnTo>
                      <a:pt x="922" y="1721"/>
                    </a:lnTo>
                    <a:lnTo>
                      <a:pt x="922" y="1721"/>
                    </a:lnTo>
                    <a:lnTo>
                      <a:pt x="983" y="1599"/>
                    </a:lnTo>
                    <a:lnTo>
                      <a:pt x="1014" y="1476"/>
                    </a:lnTo>
                    <a:lnTo>
                      <a:pt x="1075" y="1322"/>
                    </a:lnTo>
                    <a:lnTo>
                      <a:pt x="1075" y="1168"/>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91;p41">
                <a:extLst>
                  <a:ext uri="{FF2B5EF4-FFF2-40B4-BE49-F238E27FC236}">
                    <a16:creationId xmlns:a16="http://schemas.microsoft.com/office/drawing/2014/main" id="{768F95A2-9F43-4D6C-9259-4EFE7EDF6D2A}"/>
                  </a:ext>
                </a:extLst>
              </p:cNvPr>
              <p:cNvSpPr/>
              <p:nvPr/>
            </p:nvSpPr>
            <p:spPr>
              <a:xfrm>
                <a:off x="4354625" y="3346503"/>
                <a:ext cx="71728" cy="55141"/>
              </a:xfrm>
              <a:custGeom>
                <a:avLst/>
                <a:gdLst/>
                <a:ahLst/>
                <a:cxnLst/>
                <a:rect l="l" t="t" r="r" b="b"/>
                <a:pathLst>
                  <a:path w="800" h="615" extrusionOk="0">
                    <a:moveTo>
                      <a:pt x="523" y="0"/>
                    </a:moveTo>
                    <a:lnTo>
                      <a:pt x="400" y="62"/>
                    </a:lnTo>
                    <a:lnTo>
                      <a:pt x="308" y="92"/>
                    </a:lnTo>
                    <a:lnTo>
                      <a:pt x="246" y="92"/>
                    </a:lnTo>
                    <a:lnTo>
                      <a:pt x="123" y="62"/>
                    </a:lnTo>
                    <a:lnTo>
                      <a:pt x="1" y="0"/>
                    </a:lnTo>
                    <a:lnTo>
                      <a:pt x="1" y="0"/>
                    </a:lnTo>
                    <a:lnTo>
                      <a:pt x="400" y="615"/>
                    </a:lnTo>
                    <a:lnTo>
                      <a:pt x="461" y="615"/>
                    </a:lnTo>
                    <a:lnTo>
                      <a:pt x="646" y="553"/>
                    </a:lnTo>
                    <a:lnTo>
                      <a:pt x="799" y="461"/>
                    </a:lnTo>
                    <a:lnTo>
                      <a:pt x="523" y="0"/>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92;p41">
                <a:extLst>
                  <a:ext uri="{FF2B5EF4-FFF2-40B4-BE49-F238E27FC236}">
                    <a16:creationId xmlns:a16="http://schemas.microsoft.com/office/drawing/2014/main" id="{A43AD6D0-ABE6-4B8F-A92D-ECAEF6A9EAF1}"/>
                  </a:ext>
                </a:extLst>
              </p:cNvPr>
              <p:cNvSpPr/>
              <p:nvPr/>
            </p:nvSpPr>
            <p:spPr>
              <a:xfrm>
                <a:off x="4354625" y="3346503"/>
                <a:ext cx="71728" cy="55141"/>
              </a:xfrm>
              <a:custGeom>
                <a:avLst/>
                <a:gdLst/>
                <a:ahLst/>
                <a:cxnLst/>
                <a:rect l="l" t="t" r="r" b="b"/>
                <a:pathLst>
                  <a:path w="800" h="615" fill="none" extrusionOk="0">
                    <a:moveTo>
                      <a:pt x="523" y="0"/>
                    </a:moveTo>
                    <a:lnTo>
                      <a:pt x="523" y="0"/>
                    </a:lnTo>
                    <a:lnTo>
                      <a:pt x="400" y="62"/>
                    </a:lnTo>
                    <a:lnTo>
                      <a:pt x="308" y="92"/>
                    </a:lnTo>
                    <a:lnTo>
                      <a:pt x="308" y="92"/>
                    </a:lnTo>
                    <a:lnTo>
                      <a:pt x="246" y="92"/>
                    </a:lnTo>
                    <a:lnTo>
                      <a:pt x="246" y="92"/>
                    </a:lnTo>
                    <a:lnTo>
                      <a:pt x="123" y="62"/>
                    </a:lnTo>
                    <a:lnTo>
                      <a:pt x="1" y="0"/>
                    </a:lnTo>
                    <a:lnTo>
                      <a:pt x="400" y="615"/>
                    </a:lnTo>
                    <a:lnTo>
                      <a:pt x="400" y="615"/>
                    </a:lnTo>
                    <a:lnTo>
                      <a:pt x="400" y="615"/>
                    </a:lnTo>
                    <a:lnTo>
                      <a:pt x="400" y="615"/>
                    </a:lnTo>
                    <a:lnTo>
                      <a:pt x="461" y="615"/>
                    </a:lnTo>
                    <a:lnTo>
                      <a:pt x="461" y="615"/>
                    </a:lnTo>
                    <a:lnTo>
                      <a:pt x="646" y="553"/>
                    </a:lnTo>
                    <a:lnTo>
                      <a:pt x="799" y="461"/>
                    </a:lnTo>
                    <a:lnTo>
                      <a:pt x="5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93;p41">
                <a:extLst>
                  <a:ext uri="{FF2B5EF4-FFF2-40B4-BE49-F238E27FC236}">
                    <a16:creationId xmlns:a16="http://schemas.microsoft.com/office/drawing/2014/main" id="{9DF86748-4834-4CC9-8042-40D19F14A58F}"/>
                  </a:ext>
                </a:extLst>
              </p:cNvPr>
              <p:cNvSpPr/>
              <p:nvPr/>
            </p:nvSpPr>
            <p:spPr>
              <a:xfrm>
                <a:off x="4338128" y="3296920"/>
                <a:ext cx="63390" cy="57920"/>
              </a:xfrm>
              <a:custGeom>
                <a:avLst/>
                <a:gdLst/>
                <a:ahLst/>
                <a:cxnLst/>
                <a:rect l="l" t="t" r="r" b="b"/>
                <a:pathLst>
                  <a:path w="707" h="646" extrusionOk="0">
                    <a:moveTo>
                      <a:pt x="369" y="0"/>
                    </a:moveTo>
                    <a:lnTo>
                      <a:pt x="0" y="246"/>
                    </a:lnTo>
                    <a:lnTo>
                      <a:pt x="185" y="553"/>
                    </a:lnTo>
                    <a:lnTo>
                      <a:pt x="307" y="615"/>
                    </a:lnTo>
                    <a:lnTo>
                      <a:pt x="430" y="645"/>
                    </a:lnTo>
                    <a:lnTo>
                      <a:pt x="492" y="645"/>
                    </a:lnTo>
                    <a:lnTo>
                      <a:pt x="584" y="615"/>
                    </a:lnTo>
                    <a:lnTo>
                      <a:pt x="707" y="553"/>
                    </a:lnTo>
                    <a:lnTo>
                      <a:pt x="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94;p41">
                <a:extLst>
                  <a:ext uri="{FF2B5EF4-FFF2-40B4-BE49-F238E27FC236}">
                    <a16:creationId xmlns:a16="http://schemas.microsoft.com/office/drawing/2014/main" id="{2C5CE57E-7F70-4728-B2BC-36BDC7F15620}"/>
                  </a:ext>
                </a:extLst>
              </p:cNvPr>
              <p:cNvSpPr/>
              <p:nvPr/>
            </p:nvSpPr>
            <p:spPr>
              <a:xfrm>
                <a:off x="4338128" y="3296920"/>
                <a:ext cx="63390" cy="57920"/>
              </a:xfrm>
              <a:custGeom>
                <a:avLst/>
                <a:gdLst/>
                <a:ahLst/>
                <a:cxnLst/>
                <a:rect l="l" t="t" r="r" b="b"/>
                <a:pathLst>
                  <a:path w="707" h="646" fill="none" extrusionOk="0">
                    <a:moveTo>
                      <a:pt x="369" y="0"/>
                    </a:moveTo>
                    <a:lnTo>
                      <a:pt x="0" y="246"/>
                    </a:lnTo>
                    <a:lnTo>
                      <a:pt x="185" y="553"/>
                    </a:lnTo>
                    <a:lnTo>
                      <a:pt x="185" y="553"/>
                    </a:lnTo>
                    <a:lnTo>
                      <a:pt x="307" y="615"/>
                    </a:lnTo>
                    <a:lnTo>
                      <a:pt x="430" y="645"/>
                    </a:lnTo>
                    <a:lnTo>
                      <a:pt x="430" y="645"/>
                    </a:lnTo>
                    <a:lnTo>
                      <a:pt x="492" y="645"/>
                    </a:lnTo>
                    <a:lnTo>
                      <a:pt x="492" y="645"/>
                    </a:lnTo>
                    <a:lnTo>
                      <a:pt x="584" y="615"/>
                    </a:lnTo>
                    <a:lnTo>
                      <a:pt x="707" y="553"/>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95;p41">
                <a:extLst>
                  <a:ext uri="{FF2B5EF4-FFF2-40B4-BE49-F238E27FC236}">
                    <a16:creationId xmlns:a16="http://schemas.microsoft.com/office/drawing/2014/main" id="{ED0F814B-A06B-493A-8DD6-2A4C6E750653}"/>
                  </a:ext>
                </a:extLst>
              </p:cNvPr>
              <p:cNvSpPr/>
              <p:nvPr/>
            </p:nvSpPr>
            <p:spPr>
              <a:xfrm>
                <a:off x="3646670" y="2823065"/>
                <a:ext cx="286553" cy="418802"/>
              </a:xfrm>
              <a:custGeom>
                <a:avLst/>
                <a:gdLst/>
                <a:ahLst/>
                <a:cxnLst/>
                <a:rect l="l" t="t" r="r" b="b"/>
                <a:pathLst>
                  <a:path w="3196" h="4671" extrusionOk="0">
                    <a:moveTo>
                      <a:pt x="1444" y="0"/>
                    </a:moveTo>
                    <a:lnTo>
                      <a:pt x="860" y="62"/>
                    </a:lnTo>
                    <a:lnTo>
                      <a:pt x="522" y="123"/>
                    </a:lnTo>
                    <a:lnTo>
                      <a:pt x="307" y="154"/>
                    </a:lnTo>
                    <a:lnTo>
                      <a:pt x="215" y="215"/>
                    </a:lnTo>
                    <a:lnTo>
                      <a:pt x="123" y="307"/>
                    </a:lnTo>
                    <a:lnTo>
                      <a:pt x="61" y="400"/>
                    </a:lnTo>
                    <a:lnTo>
                      <a:pt x="31" y="492"/>
                    </a:lnTo>
                    <a:lnTo>
                      <a:pt x="0" y="738"/>
                    </a:lnTo>
                    <a:lnTo>
                      <a:pt x="31" y="1014"/>
                    </a:lnTo>
                    <a:lnTo>
                      <a:pt x="154" y="1690"/>
                    </a:lnTo>
                    <a:lnTo>
                      <a:pt x="246" y="2059"/>
                    </a:ln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1014" y="4671"/>
                    </a:lnTo>
                    <a:lnTo>
                      <a:pt x="1413" y="4640"/>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03" y="1629"/>
                    </a:lnTo>
                    <a:lnTo>
                      <a:pt x="2950" y="1229"/>
                    </a:lnTo>
                    <a:lnTo>
                      <a:pt x="2765" y="861"/>
                    </a:lnTo>
                    <a:lnTo>
                      <a:pt x="2550" y="523"/>
                    </a:lnTo>
                    <a:lnTo>
                      <a:pt x="2304" y="277"/>
                    </a:lnTo>
                    <a:lnTo>
                      <a:pt x="2182" y="185"/>
                    </a:lnTo>
                    <a:lnTo>
                      <a:pt x="2028" y="92"/>
                    </a:lnTo>
                    <a:lnTo>
                      <a:pt x="1874" y="62"/>
                    </a:lnTo>
                    <a:lnTo>
                      <a:pt x="1751" y="0"/>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96;p41">
                <a:extLst>
                  <a:ext uri="{FF2B5EF4-FFF2-40B4-BE49-F238E27FC236}">
                    <a16:creationId xmlns:a16="http://schemas.microsoft.com/office/drawing/2014/main" id="{44E7D50D-72CE-4D96-90F9-DE436080B16B}"/>
                  </a:ext>
                </a:extLst>
              </p:cNvPr>
              <p:cNvSpPr/>
              <p:nvPr/>
            </p:nvSpPr>
            <p:spPr>
              <a:xfrm>
                <a:off x="3646670" y="2823065"/>
                <a:ext cx="286553" cy="418802"/>
              </a:xfrm>
              <a:custGeom>
                <a:avLst/>
                <a:gdLst/>
                <a:ahLst/>
                <a:cxnLst/>
                <a:rect l="l" t="t" r="r" b="b"/>
                <a:pathLst>
                  <a:path w="3196" h="4671" fill="none" extrusionOk="0">
                    <a:moveTo>
                      <a:pt x="307" y="2458"/>
                    </a:move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799" y="4671"/>
                    </a:lnTo>
                    <a:lnTo>
                      <a:pt x="1014" y="4671"/>
                    </a:lnTo>
                    <a:lnTo>
                      <a:pt x="1413" y="4640"/>
                    </a:lnTo>
                    <a:lnTo>
                      <a:pt x="2028" y="4548"/>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65" y="2090"/>
                    </a:lnTo>
                    <a:lnTo>
                      <a:pt x="3103" y="1629"/>
                    </a:lnTo>
                    <a:lnTo>
                      <a:pt x="2950" y="1229"/>
                    </a:lnTo>
                    <a:lnTo>
                      <a:pt x="2765" y="861"/>
                    </a:lnTo>
                    <a:lnTo>
                      <a:pt x="2550" y="523"/>
                    </a:lnTo>
                    <a:lnTo>
                      <a:pt x="2304" y="277"/>
                    </a:lnTo>
                    <a:lnTo>
                      <a:pt x="2182" y="185"/>
                    </a:lnTo>
                    <a:lnTo>
                      <a:pt x="2028" y="92"/>
                    </a:lnTo>
                    <a:lnTo>
                      <a:pt x="1874" y="62"/>
                    </a:lnTo>
                    <a:lnTo>
                      <a:pt x="1751" y="0"/>
                    </a:lnTo>
                    <a:lnTo>
                      <a:pt x="1598" y="0"/>
                    </a:lnTo>
                    <a:lnTo>
                      <a:pt x="1444" y="0"/>
                    </a:lnTo>
                    <a:lnTo>
                      <a:pt x="1444" y="0"/>
                    </a:lnTo>
                    <a:lnTo>
                      <a:pt x="860" y="62"/>
                    </a:lnTo>
                    <a:lnTo>
                      <a:pt x="522" y="123"/>
                    </a:lnTo>
                    <a:lnTo>
                      <a:pt x="307" y="154"/>
                    </a:lnTo>
                    <a:lnTo>
                      <a:pt x="307" y="154"/>
                    </a:lnTo>
                    <a:lnTo>
                      <a:pt x="215" y="215"/>
                    </a:lnTo>
                    <a:lnTo>
                      <a:pt x="123" y="307"/>
                    </a:lnTo>
                    <a:lnTo>
                      <a:pt x="61" y="400"/>
                    </a:lnTo>
                    <a:lnTo>
                      <a:pt x="31" y="492"/>
                    </a:lnTo>
                    <a:lnTo>
                      <a:pt x="0" y="738"/>
                    </a:lnTo>
                    <a:lnTo>
                      <a:pt x="31" y="1014"/>
                    </a:lnTo>
                    <a:lnTo>
                      <a:pt x="154" y="1690"/>
                    </a:lnTo>
                    <a:lnTo>
                      <a:pt x="246" y="2059"/>
                    </a:lnTo>
                    <a:lnTo>
                      <a:pt x="307" y="24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97;p41">
                <a:extLst>
                  <a:ext uri="{FF2B5EF4-FFF2-40B4-BE49-F238E27FC236}">
                    <a16:creationId xmlns:a16="http://schemas.microsoft.com/office/drawing/2014/main" id="{419B0C67-4F31-45F6-88C3-B83BA8E86480}"/>
                  </a:ext>
                </a:extLst>
              </p:cNvPr>
              <p:cNvSpPr/>
              <p:nvPr/>
            </p:nvSpPr>
            <p:spPr>
              <a:xfrm>
                <a:off x="3558445" y="2836783"/>
                <a:ext cx="261807" cy="410553"/>
              </a:xfrm>
              <a:custGeom>
                <a:avLst/>
                <a:gdLst/>
                <a:ahLst/>
                <a:cxnLst/>
                <a:rect l="l" t="t" r="r" b="b"/>
                <a:pathLst>
                  <a:path w="2920" h="4579" extrusionOk="0">
                    <a:moveTo>
                      <a:pt x="1168" y="1"/>
                    </a:move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28" y="1629"/>
                    </a:lnTo>
                    <a:lnTo>
                      <a:pt x="2674" y="1230"/>
                    </a:lnTo>
                    <a:lnTo>
                      <a:pt x="2490" y="861"/>
                    </a:lnTo>
                    <a:lnTo>
                      <a:pt x="2275" y="523"/>
                    </a:lnTo>
                    <a:lnTo>
                      <a:pt x="2029" y="277"/>
                    </a:lnTo>
                    <a:lnTo>
                      <a:pt x="1875" y="185"/>
                    </a:lnTo>
                    <a:lnTo>
                      <a:pt x="1752" y="93"/>
                    </a:lnTo>
                    <a:lnTo>
                      <a:pt x="1599" y="32"/>
                    </a:lnTo>
                    <a:lnTo>
                      <a:pt x="1476"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98;p41">
                <a:extLst>
                  <a:ext uri="{FF2B5EF4-FFF2-40B4-BE49-F238E27FC236}">
                    <a16:creationId xmlns:a16="http://schemas.microsoft.com/office/drawing/2014/main" id="{7A5C643B-4D1A-400A-B478-D59F138C89AB}"/>
                  </a:ext>
                </a:extLst>
              </p:cNvPr>
              <p:cNvSpPr/>
              <p:nvPr/>
            </p:nvSpPr>
            <p:spPr>
              <a:xfrm>
                <a:off x="3558445" y="2836783"/>
                <a:ext cx="261807" cy="410553"/>
              </a:xfrm>
              <a:custGeom>
                <a:avLst/>
                <a:gdLst/>
                <a:ahLst/>
                <a:cxnLst/>
                <a:rect l="l" t="t" r="r" b="b"/>
                <a:pathLst>
                  <a:path w="2920" h="4579" fill="none" extrusionOk="0">
                    <a:moveTo>
                      <a:pt x="32" y="2459"/>
                    </a:move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89" y="2090"/>
                    </a:lnTo>
                    <a:lnTo>
                      <a:pt x="2828" y="1629"/>
                    </a:lnTo>
                    <a:lnTo>
                      <a:pt x="2674" y="1230"/>
                    </a:lnTo>
                    <a:lnTo>
                      <a:pt x="2490" y="861"/>
                    </a:lnTo>
                    <a:lnTo>
                      <a:pt x="2275" y="523"/>
                    </a:lnTo>
                    <a:lnTo>
                      <a:pt x="2029" y="277"/>
                    </a:lnTo>
                    <a:lnTo>
                      <a:pt x="1875" y="185"/>
                    </a:lnTo>
                    <a:lnTo>
                      <a:pt x="1752" y="93"/>
                    </a:lnTo>
                    <a:lnTo>
                      <a:pt x="1599" y="32"/>
                    </a:lnTo>
                    <a:lnTo>
                      <a:pt x="1476" y="1"/>
                    </a:lnTo>
                    <a:lnTo>
                      <a:pt x="1322" y="1"/>
                    </a:lnTo>
                    <a:lnTo>
                      <a:pt x="1168" y="1"/>
                    </a:lnTo>
                    <a:lnTo>
                      <a:pt x="1168" y="1"/>
                    </a:ln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99;p41">
                <a:extLst>
                  <a:ext uri="{FF2B5EF4-FFF2-40B4-BE49-F238E27FC236}">
                    <a16:creationId xmlns:a16="http://schemas.microsoft.com/office/drawing/2014/main" id="{CF89D67C-79E5-46EA-ADF6-22075AAB6997}"/>
                  </a:ext>
                </a:extLst>
              </p:cNvPr>
              <p:cNvSpPr/>
              <p:nvPr/>
            </p:nvSpPr>
            <p:spPr>
              <a:xfrm>
                <a:off x="3596999" y="2913980"/>
                <a:ext cx="162643" cy="256248"/>
              </a:xfrm>
              <a:custGeom>
                <a:avLst/>
                <a:gdLst/>
                <a:ahLst/>
                <a:cxnLst/>
                <a:rect l="l" t="t" r="r" b="b"/>
                <a:pathLst>
                  <a:path w="1814" h="2858" extrusionOk="0">
                    <a:moveTo>
                      <a:pt x="185" y="400"/>
                    </a:moveTo>
                    <a:lnTo>
                      <a:pt x="124" y="584"/>
                    </a:lnTo>
                    <a:lnTo>
                      <a:pt x="62" y="738"/>
                    </a:lnTo>
                    <a:lnTo>
                      <a:pt x="1" y="953"/>
                    </a:lnTo>
                    <a:lnTo>
                      <a:pt x="1" y="1168"/>
                    </a:lnTo>
                    <a:lnTo>
                      <a:pt x="216" y="1506"/>
                    </a:lnTo>
                    <a:lnTo>
                      <a:pt x="216" y="1260"/>
                    </a:lnTo>
                    <a:lnTo>
                      <a:pt x="216" y="1045"/>
                    </a:lnTo>
                    <a:lnTo>
                      <a:pt x="277" y="860"/>
                    </a:lnTo>
                    <a:lnTo>
                      <a:pt x="370" y="707"/>
                    </a:lnTo>
                    <a:lnTo>
                      <a:pt x="185" y="400"/>
                    </a:lnTo>
                    <a:close/>
                    <a:moveTo>
                      <a:pt x="738" y="0"/>
                    </a:moveTo>
                    <a:lnTo>
                      <a:pt x="615" y="31"/>
                    </a:lnTo>
                    <a:lnTo>
                      <a:pt x="493" y="92"/>
                    </a:lnTo>
                    <a:lnTo>
                      <a:pt x="769" y="492"/>
                    </a:lnTo>
                    <a:lnTo>
                      <a:pt x="861" y="522"/>
                    </a:lnTo>
                    <a:lnTo>
                      <a:pt x="984" y="584"/>
                    </a:lnTo>
                    <a:lnTo>
                      <a:pt x="1076" y="645"/>
                    </a:lnTo>
                    <a:lnTo>
                      <a:pt x="1169" y="768"/>
                    </a:lnTo>
                    <a:lnTo>
                      <a:pt x="1261" y="891"/>
                    </a:lnTo>
                    <a:lnTo>
                      <a:pt x="1322" y="1045"/>
                    </a:lnTo>
                    <a:lnTo>
                      <a:pt x="1384" y="1198"/>
                    </a:lnTo>
                    <a:lnTo>
                      <a:pt x="1414" y="1383"/>
                    </a:lnTo>
                    <a:lnTo>
                      <a:pt x="1414" y="1567"/>
                    </a:lnTo>
                    <a:lnTo>
                      <a:pt x="1752" y="2120"/>
                    </a:lnTo>
                    <a:lnTo>
                      <a:pt x="1814" y="1936"/>
                    </a:lnTo>
                    <a:lnTo>
                      <a:pt x="1814" y="1721"/>
                    </a:lnTo>
                    <a:lnTo>
                      <a:pt x="1814" y="1536"/>
                    </a:lnTo>
                    <a:lnTo>
                      <a:pt x="1814" y="1321"/>
                    </a:lnTo>
                    <a:lnTo>
                      <a:pt x="1752" y="1045"/>
                    </a:lnTo>
                    <a:lnTo>
                      <a:pt x="1691" y="799"/>
                    </a:lnTo>
                    <a:lnTo>
                      <a:pt x="1568" y="584"/>
                    </a:lnTo>
                    <a:lnTo>
                      <a:pt x="1445" y="369"/>
                    </a:lnTo>
                    <a:lnTo>
                      <a:pt x="1291" y="215"/>
                    </a:lnTo>
                    <a:lnTo>
                      <a:pt x="1138" y="92"/>
                    </a:lnTo>
                    <a:lnTo>
                      <a:pt x="984" y="31"/>
                    </a:lnTo>
                    <a:lnTo>
                      <a:pt x="800" y="0"/>
                    </a:lnTo>
                    <a:close/>
                    <a:moveTo>
                      <a:pt x="1752" y="2120"/>
                    </a:moveTo>
                    <a:lnTo>
                      <a:pt x="1537" y="2581"/>
                    </a:lnTo>
                    <a:lnTo>
                      <a:pt x="1537" y="2581"/>
                    </a:lnTo>
                    <a:lnTo>
                      <a:pt x="1660" y="2366"/>
                    </a:lnTo>
                    <a:lnTo>
                      <a:pt x="1752" y="2120"/>
                    </a:lnTo>
                    <a:close/>
                    <a:moveTo>
                      <a:pt x="1261" y="2151"/>
                    </a:moveTo>
                    <a:lnTo>
                      <a:pt x="1199" y="2243"/>
                    </a:lnTo>
                    <a:lnTo>
                      <a:pt x="1138" y="2305"/>
                    </a:lnTo>
                    <a:lnTo>
                      <a:pt x="1046" y="2366"/>
                    </a:lnTo>
                    <a:lnTo>
                      <a:pt x="923" y="2397"/>
                    </a:lnTo>
                    <a:lnTo>
                      <a:pt x="892" y="2397"/>
                    </a:lnTo>
                    <a:lnTo>
                      <a:pt x="738" y="2366"/>
                    </a:lnTo>
                    <a:lnTo>
                      <a:pt x="1046" y="2858"/>
                    </a:lnTo>
                    <a:lnTo>
                      <a:pt x="1107" y="2858"/>
                    </a:lnTo>
                    <a:lnTo>
                      <a:pt x="1230" y="2827"/>
                    </a:lnTo>
                    <a:lnTo>
                      <a:pt x="1353" y="2765"/>
                    </a:lnTo>
                    <a:lnTo>
                      <a:pt x="1445" y="2673"/>
                    </a:lnTo>
                    <a:lnTo>
                      <a:pt x="1537" y="2581"/>
                    </a:lnTo>
                    <a:lnTo>
                      <a:pt x="1261" y="2151"/>
                    </a:lnTo>
                    <a:close/>
                  </a:path>
                </a:pathLst>
              </a:custGeom>
              <a:solidFill>
                <a:srgbClr val="5C6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00;p41">
                <a:extLst>
                  <a:ext uri="{FF2B5EF4-FFF2-40B4-BE49-F238E27FC236}">
                    <a16:creationId xmlns:a16="http://schemas.microsoft.com/office/drawing/2014/main" id="{57251D7A-1A76-4C6B-997F-3051F0A6B374}"/>
                  </a:ext>
                </a:extLst>
              </p:cNvPr>
              <p:cNvSpPr/>
              <p:nvPr/>
            </p:nvSpPr>
            <p:spPr>
              <a:xfrm>
                <a:off x="3596999" y="2949755"/>
                <a:ext cx="33174" cy="99254"/>
              </a:xfrm>
              <a:custGeom>
                <a:avLst/>
                <a:gdLst/>
                <a:ahLst/>
                <a:cxnLst/>
                <a:rect l="l" t="t" r="r" b="b"/>
                <a:pathLst>
                  <a:path w="370" h="1107" fill="none" extrusionOk="0">
                    <a:moveTo>
                      <a:pt x="185" y="1"/>
                    </a:moveTo>
                    <a:lnTo>
                      <a:pt x="185" y="1"/>
                    </a:lnTo>
                    <a:lnTo>
                      <a:pt x="185" y="1"/>
                    </a:lnTo>
                    <a:lnTo>
                      <a:pt x="124" y="185"/>
                    </a:lnTo>
                    <a:lnTo>
                      <a:pt x="62" y="339"/>
                    </a:lnTo>
                    <a:lnTo>
                      <a:pt x="1" y="554"/>
                    </a:lnTo>
                    <a:lnTo>
                      <a:pt x="1" y="769"/>
                    </a:lnTo>
                    <a:lnTo>
                      <a:pt x="216" y="1107"/>
                    </a:lnTo>
                    <a:lnTo>
                      <a:pt x="216" y="1107"/>
                    </a:lnTo>
                    <a:lnTo>
                      <a:pt x="216" y="861"/>
                    </a:lnTo>
                    <a:lnTo>
                      <a:pt x="216" y="646"/>
                    </a:lnTo>
                    <a:lnTo>
                      <a:pt x="277" y="461"/>
                    </a:lnTo>
                    <a:lnTo>
                      <a:pt x="370" y="308"/>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01;p41">
                <a:extLst>
                  <a:ext uri="{FF2B5EF4-FFF2-40B4-BE49-F238E27FC236}">
                    <a16:creationId xmlns:a16="http://schemas.microsoft.com/office/drawing/2014/main" id="{7BB33DC8-625A-4EB0-9231-81C1107670EC}"/>
                  </a:ext>
                </a:extLst>
              </p:cNvPr>
              <p:cNvSpPr/>
              <p:nvPr/>
            </p:nvSpPr>
            <p:spPr>
              <a:xfrm>
                <a:off x="3596999" y="2913980"/>
                <a:ext cx="162643" cy="256248"/>
              </a:xfrm>
              <a:custGeom>
                <a:avLst/>
                <a:gdLst/>
                <a:ahLst/>
                <a:cxnLst/>
                <a:rect l="l" t="t" r="r" b="b"/>
                <a:pathLst>
                  <a:path w="1814" h="2858" fill="none" extrusionOk="0">
                    <a:moveTo>
                      <a:pt x="800" y="0"/>
                    </a:moveTo>
                    <a:lnTo>
                      <a:pt x="800" y="0"/>
                    </a:lnTo>
                    <a:lnTo>
                      <a:pt x="738" y="0"/>
                    </a:lnTo>
                    <a:lnTo>
                      <a:pt x="738" y="0"/>
                    </a:lnTo>
                    <a:lnTo>
                      <a:pt x="615" y="31"/>
                    </a:lnTo>
                    <a:lnTo>
                      <a:pt x="493" y="92"/>
                    </a:lnTo>
                    <a:lnTo>
                      <a:pt x="769" y="492"/>
                    </a:lnTo>
                    <a:lnTo>
                      <a:pt x="769" y="492"/>
                    </a:lnTo>
                    <a:lnTo>
                      <a:pt x="861" y="522"/>
                    </a:lnTo>
                    <a:lnTo>
                      <a:pt x="984" y="584"/>
                    </a:lnTo>
                    <a:lnTo>
                      <a:pt x="1076" y="645"/>
                    </a:lnTo>
                    <a:lnTo>
                      <a:pt x="1169" y="768"/>
                    </a:lnTo>
                    <a:lnTo>
                      <a:pt x="1261" y="891"/>
                    </a:lnTo>
                    <a:lnTo>
                      <a:pt x="1322" y="1045"/>
                    </a:lnTo>
                    <a:lnTo>
                      <a:pt x="1384" y="1198"/>
                    </a:lnTo>
                    <a:lnTo>
                      <a:pt x="1414" y="1383"/>
                    </a:lnTo>
                    <a:lnTo>
                      <a:pt x="1414" y="1383"/>
                    </a:lnTo>
                    <a:lnTo>
                      <a:pt x="1414" y="1567"/>
                    </a:lnTo>
                    <a:lnTo>
                      <a:pt x="1752" y="2120"/>
                    </a:lnTo>
                    <a:lnTo>
                      <a:pt x="1537" y="2581"/>
                    </a:lnTo>
                    <a:lnTo>
                      <a:pt x="1261" y="2151"/>
                    </a:lnTo>
                    <a:lnTo>
                      <a:pt x="1261" y="2151"/>
                    </a:lnTo>
                    <a:lnTo>
                      <a:pt x="1199" y="2243"/>
                    </a:lnTo>
                    <a:lnTo>
                      <a:pt x="1138" y="2305"/>
                    </a:lnTo>
                    <a:lnTo>
                      <a:pt x="1046" y="2366"/>
                    </a:lnTo>
                    <a:lnTo>
                      <a:pt x="923" y="2397"/>
                    </a:lnTo>
                    <a:lnTo>
                      <a:pt x="923" y="2397"/>
                    </a:lnTo>
                    <a:lnTo>
                      <a:pt x="892" y="2397"/>
                    </a:lnTo>
                    <a:lnTo>
                      <a:pt x="892" y="2397"/>
                    </a:lnTo>
                    <a:lnTo>
                      <a:pt x="738" y="2366"/>
                    </a:lnTo>
                    <a:lnTo>
                      <a:pt x="1046" y="2858"/>
                    </a:lnTo>
                    <a:lnTo>
                      <a:pt x="1046" y="2858"/>
                    </a:lnTo>
                    <a:lnTo>
                      <a:pt x="1015" y="2858"/>
                    </a:lnTo>
                    <a:lnTo>
                      <a:pt x="1015" y="2858"/>
                    </a:lnTo>
                    <a:lnTo>
                      <a:pt x="861" y="2827"/>
                    </a:lnTo>
                    <a:lnTo>
                      <a:pt x="677" y="2765"/>
                    </a:lnTo>
                    <a:lnTo>
                      <a:pt x="523" y="2643"/>
                    </a:lnTo>
                    <a:lnTo>
                      <a:pt x="370" y="2489"/>
                    </a:lnTo>
                    <a:lnTo>
                      <a:pt x="247" y="2305"/>
                    </a:lnTo>
                    <a:lnTo>
                      <a:pt x="155" y="2059"/>
                    </a:lnTo>
                    <a:lnTo>
                      <a:pt x="62" y="1813"/>
                    </a:lnTo>
                    <a:lnTo>
                      <a:pt x="1" y="1536"/>
                    </a:lnTo>
                    <a:lnTo>
                      <a:pt x="1" y="1536"/>
                    </a:lnTo>
                    <a:lnTo>
                      <a:pt x="1" y="1260"/>
                    </a:lnTo>
                    <a:lnTo>
                      <a:pt x="1" y="1260"/>
                    </a:lnTo>
                    <a:lnTo>
                      <a:pt x="1" y="1536"/>
                    </a:lnTo>
                    <a:lnTo>
                      <a:pt x="1" y="1536"/>
                    </a:lnTo>
                    <a:lnTo>
                      <a:pt x="62" y="1813"/>
                    </a:lnTo>
                    <a:lnTo>
                      <a:pt x="155" y="2059"/>
                    </a:lnTo>
                    <a:lnTo>
                      <a:pt x="247" y="2305"/>
                    </a:lnTo>
                    <a:lnTo>
                      <a:pt x="370" y="2489"/>
                    </a:lnTo>
                    <a:lnTo>
                      <a:pt x="523" y="2643"/>
                    </a:lnTo>
                    <a:lnTo>
                      <a:pt x="677" y="2765"/>
                    </a:lnTo>
                    <a:lnTo>
                      <a:pt x="861" y="2827"/>
                    </a:lnTo>
                    <a:lnTo>
                      <a:pt x="1015" y="2858"/>
                    </a:lnTo>
                    <a:lnTo>
                      <a:pt x="1015" y="2858"/>
                    </a:lnTo>
                    <a:lnTo>
                      <a:pt x="1046" y="2858"/>
                    </a:lnTo>
                    <a:lnTo>
                      <a:pt x="1046" y="2858"/>
                    </a:lnTo>
                    <a:lnTo>
                      <a:pt x="1107" y="2858"/>
                    </a:lnTo>
                    <a:lnTo>
                      <a:pt x="1107" y="2858"/>
                    </a:lnTo>
                    <a:lnTo>
                      <a:pt x="1230" y="2827"/>
                    </a:lnTo>
                    <a:lnTo>
                      <a:pt x="1353" y="2765"/>
                    </a:lnTo>
                    <a:lnTo>
                      <a:pt x="1445" y="2673"/>
                    </a:lnTo>
                    <a:lnTo>
                      <a:pt x="1537" y="2581"/>
                    </a:lnTo>
                    <a:lnTo>
                      <a:pt x="1537" y="2581"/>
                    </a:lnTo>
                    <a:lnTo>
                      <a:pt x="1660" y="2366"/>
                    </a:lnTo>
                    <a:lnTo>
                      <a:pt x="1752" y="2120"/>
                    </a:lnTo>
                    <a:lnTo>
                      <a:pt x="1752" y="2120"/>
                    </a:lnTo>
                    <a:lnTo>
                      <a:pt x="1814" y="1936"/>
                    </a:lnTo>
                    <a:lnTo>
                      <a:pt x="1814" y="1721"/>
                    </a:lnTo>
                    <a:lnTo>
                      <a:pt x="1814" y="1536"/>
                    </a:lnTo>
                    <a:lnTo>
                      <a:pt x="1814" y="1321"/>
                    </a:lnTo>
                    <a:lnTo>
                      <a:pt x="1814" y="1321"/>
                    </a:lnTo>
                    <a:lnTo>
                      <a:pt x="1752" y="1045"/>
                    </a:lnTo>
                    <a:lnTo>
                      <a:pt x="1691" y="799"/>
                    </a:lnTo>
                    <a:lnTo>
                      <a:pt x="1568" y="584"/>
                    </a:lnTo>
                    <a:lnTo>
                      <a:pt x="1445" y="369"/>
                    </a:lnTo>
                    <a:lnTo>
                      <a:pt x="1291" y="215"/>
                    </a:lnTo>
                    <a:lnTo>
                      <a:pt x="1138" y="92"/>
                    </a:lnTo>
                    <a:lnTo>
                      <a:pt x="984" y="31"/>
                    </a:lnTo>
                    <a:lnTo>
                      <a:pt x="8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02;p41">
                <a:extLst>
                  <a:ext uri="{FF2B5EF4-FFF2-40B4-BE49-F238E27FC236}">
                    <a16:creationId xmlns:a16="http://schemas.microsoft.com/office/drawing/2014/main" id="{CEC1C7B5-8B29-472A-8728-35A6CFEEB3BE}"/>
                  </a:ext>
                </a:extLst>
              </p:cNvPr>
              <p:cNvSpPr/>
              <p:nvPr/>
            </p:nvSpPr>
            <p:spPr>
              <a:xfrm>
                <a:off x="3613586" y="2958004"/>
                <a:ext cx="110282" cy="170892"/>
              </a:xfrm>
              <a:custGeom>
                <a:avLst/>
                <a:gdLst/>
                <a:ahLst/>
                <a:cxnLst/>
                <a:rect l="l" t="t" r="r" b="b"/>
                <a:pathLst>
                  <a:path w="1230" h="1906" extrusionOk="0">
                    <a:moveTo>
                      <a:pt x="492" y="1"/>
                    </a:moveTo>
                    <a:lnTo>
                      <a:pt x="369" y="31"/>
                    </a:lnTo>
                    <a:lnTo>
                      <a:pt x="277" y="124"/>
                    </a:lnTo>
                    <a:lnTo>
                      <a:pt x="185" y="216"/>
                    </a:lnTo>
                    <a:lnTo>
                      <a:pt x="123" y="339"/>
                    </a:lnTo>
                    <a:lnTo>
                      <a:pt x="62" y="492"/>
                    </a:lnTo>
                    <a:lnTo>
                      <a:pt x="31" y="646"/>
                    </a:lnTo>
                    <a:lnTo>
                      <a:pt x="0" y="830"/>
                    </a:lnTo>
                    <a:lnTo>
                      <a:pt x="31" y="1045"/>
                    </a:lnTo>
                    <a:lnTo>
                      <a:pt x="62" y="1230"/>
                    </a:lnTo>
                    <a:lnTo>
                      <a:pt x="123" y="1383"/>
                    </a:lnTo>
                    <a:lnTo>
                      <a:pt x="185" y="1537"/>
                    </a:lnTo>
                    <a:lnTo>
                      <a:pt x="277" y="1691"/>
                    </a:lnTo>
                    <a:lnTo>
                      <a:pt x="400" y="1783"/>
                    </a:lnTo>
                    <a:lnTo>
                      <a:pt x="492" y="1844"/>
                    </a:lnTo>
                    <a:lnTo>
                      <a:pt x="615" y="1906"/>
                    </a:lnTo>
                    <a:lnTo>
                      <a:pt x="738" y="1906"/>
                    </a:lnTo>
                    <a:lnTo>
                      <a:pt x="861" y="1875"/>
                    </a:lnTo>
                    <a:lnTo>
                      <a:pt x="984" y="1783"/>
                    </a:lnTo>
                    <a:lnTo>
                      <a:pt x="1045" y="1691"/>
                    </a:lnTo>
                    <a:lnTo>
                      <a:pt x="1137" y="1568"/>
                    </a:lnTo>
                    <a:lnTo>
                      <a:pt x="1199" y="1414"/>
                    </a:lnTo>
                    <a:lnTo>
                      <a:pt x="1229" y="1261"/>
                    </a:lnTo>
                    <a:lnTo>
                      <a:pt x="1229" y="1076"/>
                    </a:lnTo>
                    <a:lnTo>
                      <a:pt x="1229" y="892"/>
                    </a:lnTo>
                    <a:lnTo>
                      <a:pt x="1199" y="677"/>
                    </a:lnTo>
                    <a:lnTo>
                      <a:pt x="1137" y="523"/>
                    </a:lnTo>
                    <a:lnTo>
                      <a:pt x="1045" y="369"/>
                    </a:lnTo>
                    <a:lnTo>
                      <a:pt x="953" y="247"/>
                    </a:lnTo>
                    <a:lnTo>
                      <a:pt x="861" y="124"/>
                    </a:lnTo>
                    <a:lnTo>
                      <a:pt x="738" y="62"/>
                    </a:lnTo>
                    <a:lnTo>
                      <a:pt x="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03;p41">
                <a:extLst>
                  <a:ext uri="{FF2B5EF4-FFF2-40B4-BE49-F238E27FC236}">
                    <a16:creationId xmlns:a16="http://schemas.microsoft.com/office/drawing/2014/main" id="{5865D700-1ABA-45F8-88CB-C9FFCB220609}"/>
                  </a:ext>
                </a:extLst>
              </p:cNvPr>
              <p:cNvSpPr/>
              <p:nvPr/>
            </p:nvSpPr>
            <p:spPr>
              <a:xfrm>
                <a:off x="3613586" y="2958004"/>
                <a:ext cx="110282" cy="170892"/>
              </a:xfrm>
              <a:custGeom>
                <a:avLst/>
                <a:gdLst/>
                <a:ahLst/>
                <a:cxnLst/>
                <a:rect l="l" t="t" r="r" b="b"/>
                <a:pathLst>
                  <a:path w="1230" h="1906" fill="none" extrusionOk="0">
                    <a:moveTo>
                      <a:pt x="31" y="1045"/>
                    </a:moveTo>
                    <a:lnTo>
                      <a:pt x="31" y="1045"/>
                    </a:lnTo>
                    <a:lnTo>
                      <a:pt x="62" y="1230"/>
                    </a:lnTo>
                    <a:lnTo>
                      <a:pt x="123" y="1383"/>
                    </a:lnTo>
                    <a:lnTo>
                      <a:pt x="185" y="1537"/>
                    </a:lnTo>
                    <a:lnTo>
                      <a:pt x="277" y="1691"/>
                    </a:lnTo>
                    <a:lnTo>
                      <a:pt x="400" y="1783"/>
                    </a:lnTo>
                    <a:lnTo>
                      <a:pt x="492" y="1844"/>
                    </a:lnTo>
                    <a:lnTo>
                      <a:pt x="615" y="1906"/>
                    </a:lnTo>
                    <a:lnTo>
                      <a:pt x="738" y="1906"/>
                    </a:lnTo>
                    <a:lnTo>
                      <a:pt x="738" y="1906"/>
                    </a:lnTo>
                    <a:lnTo>
                      <a:pt x="861" y="1875"/>
                    </a:lnTo>
                    <a:lnTo>
                      <a:pt x="984" y="1783"/>
                    </a:lnTo>
                    <a:lnTo>
                      <a:pt x="1045" y="1691"/>
                    </a:lnTo>
                    <a:lnTo>
                      <a:pt x="1137" y="1568"/>
                    </a:lnTo>
                    <a:lnTo>
                      <a:pt x="1199" y="1414"/>
                    </a:lnTo>
                    <a:lnTo>
                      <a:pt x="1229" y="1261"/>
                    </a:lnTo>
                    <a:lnTo>
                      <a:pt x="1229" y="1076"/>
                    </a:lnTo>
                    <a:lnTo>
                      <a:pt x="1229" y="892"/>
                    </a:lnTo>
                    <a:lnTo>
                      <a:pt x="1229" y="892"/>
                    </a:lnTo>
                    <a:lnTo>
                      <a:pt x="1199" y="677"/>
                    </a:lnTo>
                    <a:lnTo>
                      <a:pt x="1137" y="523"/>
                    </a:lnTo>
                    <a:lnTo>
                      <a:pt x="1045" y="369"/>
                    </a:lnTo>
                    <a:lnTo>
                      <a:pt x="953" y="247"/>
                    </a:lnTo>
                    <a:lnTo>
                      <a:pt x="861" y="124"/>
                    </a:lnTo>
                    <a:lnTo>
                      <a:pt x="738" y="62"/>
                    </a:lnTo>
                    <a:lnTo>
                      <a:pt x="615" y="1"/>
                    </a:lnTo>
                    <a:lnTo>
                      <a:pt x="492" y="1"/>
                    </a:lnTo>
                    <a:lnTo>
                      <a:pt x="492" y="1"/>
                    </a:lnTo>
                    <a:lnTo>
                      <a:pt x="369" y="31"/>
                    </a:lnTo>
                    <a:lnTo>
                      <a:pt x="277" y="124"/>
                    </a:lnTo>
                    <a:lnTo>
                      <a:pt x="185" y="216"/>
                    </a:lnTo>
                    <a:lnTo>
                      <a:pt x="123" y="339"/>
                    </a:lnTo>
                    <a:lnTo>
                      <a:pt x="62" y="492"/>
                    </a:lnTo>
                    <a:lnTo>
                      <a:pt x="31" y="646"/>
                    </a:lnTo>
                    <a:lnTo>
                      <a:pt x="0" y="830"/>
                    </a:lnTo>
                    <a:lnTo>
                      <a:pt x="31" y="1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04;p41">
                <a:extLst>
                  <a:ext uri="{FF2B5EF4-FFF2-40B4-BE49-F238E27FC236}">
                    <a16:creationId xmlns:a16="http://schemas.microsoft.com/office/drawing/2014/main" id="{FD4057B0-8A6F-435A-8100-032917409455}"/>
                  </a:ext>
                </a:extLst>
              </p:cNvPr>
              <p:cNvSpPr/>
              <p:nvPr/>
            </p:nvSpPr>
            <p:spPr>
              <a:xfrm>
                <a:off x="3613586" y="2922229"/>
                <a:ext cx="140587" cy="223253"/>
              </a:xfrm>
              <a:custGeom>
                <a:avLst/>
                <a:gdLst/>
                <a:ahLst/>
                <a:cxnLst/>
                <a:rect l="l" t="t" r="r" b="b"/>
                <a:pathLst>
                  <a:path w="1568" h="2490" extrusionOk="0">
                    <a:moveTo>
                      <a:pt x="308" y="0"/>
                    </a:moveTo>
                    <a:lnTo>
                      <a:pt x="154" y="123"/>
                    </a:lnTo>
                    <a:lnTo>
                      <a:pt x="0" y="308"/>
                    </a:lnTo>
                    <a:lnTo>
                      <a:pt x="185" y="615"/>
                    </a:lnTo>
                    <a:lnTo>
                      <a:pt x="338" y="461"/>
                    </a:lnTo>
                    <a:lnTo>
                      <a:pt x="400" y="430"/>
                    </a:lnTo>
                    <a:lnTo>
                      <a:pt x="492" y="400"/>
                    </a:lnTo>
                    <a:lnTo>
                      <a:pt x="584" y="400"/>
                    </a:lnTo>
                    <a:lnTo>
                      <a:pt x="308" y="0"/>
                    </a:lnTo>
                    <a:close/>
                    <a:moveTo>
                      <a:pt x="1229" y="1475"/>
                    </a:moveTo>
                    <a:lnTo>
                      <a:pt x="1229" y="1629"/>
                    </a:lnTo>
                    <a:lnTo>
                      <a:pt x="1199" y="1782"/>
                    </a:lnTo>
                    <a:lnTo>
                      <a:pt x="1137" y="1936"/>
                    </a:lnTo>
                    <a:lnTo>
                      <a:pt x="1076" y="2059"/>
                    </a:lnTo>
                    <a:lnTo>
                      <a:pt x="1352" y="2489"/>
                    </a:lnTo>
                    <a:lnTo>
                      <a:pt x="1567" y="2028"/>
                    </a:lnTo>
                    <a:lnTo>
                      <a:pt x="1229" y="1475"/>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05;p41">
                <a:extLst>
                  <a:ext uri="{FF2B5EF4-FFF2-40B4-BE49-F238E27FC236}">
                    <a16:creationId xmlns:a16="http://schemas.microsoft.com/office/drawing/2014/main" id="{188469F1-AA0A-493E-BFF0-DF1DA4F20593}"/>
                  </a:ext>
                </a:extLst>
              </p:cNvPr>
              <p:cNvSpPr/>
              <p:nvPr/>
            </p:nvSpPr>
            <p:spPr>
              <a:xfrm>
                <a:off x="3709970" y="3054478"/>
                <a:ext cx="44202" cy="91005"/>
              </a:xfrm>
              <a:custGeom>
                <a:avLst/>
                <a:gdLst/>
                <a:ahLst/>
                <a:cxnLst/>
                <a:rect l="l" t="t" r="r" b="b"/>
                <a:pathLst>
                  <a:path w="493" h="1015" fill="none" extrusionOk="0">
                    <a:moveTo>
                      <a:pt x="154" y="0"/>
                    </a:moveTo>
                    <a:lnTo>
                      <a:pt x="154" y="0"/>
                    </a:lnTo>
                    <a:lnTo>
                      <a:pt x="154" y="154"/>
                    </a:lnTo>
                    <a:lnTo>
                      <a:pt x="124" y="307"/>
                    </a:lnTo>
                    <a:lnTo>
                      <a:pt x="62" y="461"/>
                    </a:lnTo>
                    <a:lnTo>
                      <a:pt x="1" y="584"/>
                    </a:lnTo>
                    <a:lnTo>
                      <a:pt x="277" y="1014"/>
                    </a:lnTo>
                    <a:lnTo>
                      <a:pt x="492" y="553"/>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06;p41">
                <a:extLst>
                  <a:ext uri="{FF2B5EF4-FFF2-40B4-BE49-F238E27FC236}">
                    <a16:creationId xmlns:a16="http://schemas.microsoft.com/office/drawing/2014/main" id="{BD4D856A-1587-4E06-A95B-CA03DE2B6CCA}"/>
                  </a:ext>
                </a:extLst>
              </p:cNvPr>
              <p:cNvSpPr/>
              <p:nvPr/>
            </p:nvSpPr>
            <p:spPr>
              <a:xfrm>
                <a:off x="3613586" y="2922229"/>
                <a:ext cx="52451" cy="55141"/>
              </a:xfrm>
              <a:custGeom>
                <a:avLst/>
                <a:gdLst/>
                <a:ahLst/>
                <a:cxnLst/>
                <a:rect l="l" t="t" r="r" b="b"/>
                <a:pathLst>
                  <a:path w="585" h="615" fill="none" extrusionOk="0">
                    <a:moveTo>
                      <a:pt x="308" y="0"/>
                    </a:moveTo>
                    <a:lnTo>
                      <a:pt x="308" y="0"/>
                    </a:lnTo>
                    <a:lnTo>
                      <a:pt x="308" y="0"/>
                    </a:lnTo>
                    <a:lnTo>
                      <a:pt x="154" y="123"/>
                    </a:lnTo>
                    <a:lnTo>
                      <a:pt x="0" y="308"/>
                    </a:lnTo>
                    <a:lnTo>
                      <a:pt x="185" y="615"/>
                    </a:lnTo>
                    <a:lnTo>
                      <a:pt x="185" y="615"/>
                    </a:lnTo>
                    <a:lnTo>
                      <a:pt x="338" y="461"/>
                    </a:lnTo>
                    <a:lnTo>
                      <a:pt x="400" y="430"/>
                    </a:lnTo>
                    <a:lnTo>
                      <a:pt x="492" y="400"/>
                    </a:lnTo>
                    <a:lnTo>
                      <a:pt x="492" y="400"/>
                    </a:lnTo>
                    <a:lnTo>
                      <a:pt x="553" y="400"/>
                    </a:lnTo>
                    <a:lnTo>
                      <a:pt x="553" y="400"/>
                    </a:lnTo>
                    <a:lnTo>
                      <a:pt x="584" y="40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07;p41">
                <a:extLst>
                  <a:ext uri="{FF2B5EF4-FFF2-40B4-BE49-F238E27FC236}">
                    <a16:creationId xmlns:a16="http://schemas.microsoft.com/office/drawing/2014/main" id="{1442B66A-38A3-4514-914A-40EA2CD4B4E5}"/>
                  </a:ext>
                </a:extLst>
              </p:cNvPr>
              <p:cNvSpPr/>
              <p:nvPr/>
            </p:nvSpPr>
            <p:spPr>
              <a:xfrm>
                <a:off x="3630083" y="2958004"/>
                <a:ext cx="93784" cy="148836"/>
              </a:xfrm>
              <a:custGeom>
                <a:avLst/>
                <a:gdLst/>
                <a:ahLst/>
                <a:cxnLst/>
                <a:rect l="l" t="t" r="r" b="b"/>
                <a:pathLst>
                  <a:path w="1046" h="1660" extrusionOk="0">
                    <a:moveTo>
                      <a:pt x="308" y="1"/>
                    </a:moveTo>
                    <a:lnTo>
                      <a:pt x="216" y="31"/>
                    </a:lnTo>
                    <a:lnTo>
                      <a:pt x="154" y="62"/>
                    </a:lnTo>
                    <a:lnTo>
                      <a:pt x="1" y="216"/>
                    </a:lnTo>
                    <a:lnTo>
                      <a:pt x="892" y="1660"/>
                    </a:lnTo>
                    <a:lnTo>
                      <a:pt x="953" y="1537"/>
                    </a:lnTo>
                    <a:lnTo>
                      <a:pt x="1015" y="1383"/>
                    </a:lnTo>
                    <a:lnTo>
                      <a:pt x="1045" y="1230"/>
                    </a:lnTo>
                    <a:lnTo>
                      <a:pt x="1045" y="1076"/>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08;p41">
                <a:extLst>
                  <a:ext uri="{FF2B5EF4-FFF2-40B4-BE49-F238E27FC236}">
                    <a16:creationId xmlns:a16="http://schemas.microsoft.com/office/drawing/2014/main" id="{14437574-79BD-4662-9794-5F680E0ECF9A}"/>
                  </a:ext>
                </a:extLst>
              </p:cNvPr>
              <p:cNvSpPr/>
              <p:nvPr/>
            </p:nvSpPr>
            <p:spPr>
              <a:xfrm>
                <a:off x="3630083" y="2958004"/>
                <a:ext cx="93784" cy="148836"/>
              </a:xfrm>
              <a:custGeom>
                <a:avLst/>
                <a:gdLst/>
                <a:ahLst/>
                <a:cxnLst/>
                <a:rect l="l" t="t" r="r" b="b"/>
                <a:pathLst>
                  <a:path w="1046" h="1660" fill="none" extrusionOk="0">
                    <a:moveTo>
                      <a:pt x="369" y="1"/>
                    </a:moveTo>
                    <a:lnTo>
                      <a:pt x="369" y="1"/>
                    </a:lnTo>
                    <a:lnTo>
                      <a:pt x="308" y="1"/>
                    </a:lnTo>
                    <a:lnTo>
                      <a:pt x="308" y="1"/>
                    </a:lnTo>
                    <a:lnTo>
                      <a:pt x="216" y="31"/>
                    </a:lnTo>
                    <a:lnTo>
                      <a:pt x="154" y="62"/>
                    </a:lnTo>
                    <a:lnTo>
                      <a:pt x="1" y="216"/>
                    </a:lnTo>
                    <a:lnTo>
                      <a:pt x="892" y="1660"/>
                    </a:lnTo>
                    <a:lnTo>
                      <a:pt x="892" y="1660"/>
                    </a:lnTo>
                    <a:lnTo>
                      <a:pt x="953" y="1537"/>
                    </a:lnTo>
                    <a:lnTo>
                      <a:pt x="1015" y="1383"/>
                    </a:lnTo>
                    <a:lnTo>
                      <a:pt x="1045" y="1230"/>
                    </a:lnTo>
                    <a:lnTo>
                      <a:pt x="1045" y="1076"/>
                    </a:lnTo>
                    <a:lnTo>
                      <a:pt x="400" y="1"/>
                    </a:lnTo>
                    <a:lnTo>
                      <a:pt x="400" y="1"/>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09;p41">
                <a:extLst>
                  <a:ext uri="{FF2B5EF4-FFF2-40B4-BE49-F238E27FC236}">
                    <a16:creationId xmlns:a16="http://schemas.microsoft.com/office/drawing/2014/main" id="{9170DE53-49A7-4493-9185-6E01521056F0}"/>
                  </a:ext>
                </a:extLst>
              </p:cNvPr>
              <p:cNvSpPr/>
              <p:nvPr/>
            </p:nvSpPr>
            <p:spPr>
              <a:xfrm>
                <a:off x="3596999" y="3018614"/>
                <a:ext cx="93784" cy="151615"/>
              </a:xfrm>
              <a:custGeom>
                <a:avLst/>
                <a:gdLst/>
                <a:ahLst/>
                <a:cxnLst/>
                <a:rect l="l" t="t" r="r" b="b"/>
                <a:pathLst>
                  <a:path w="1046" h="1691" extrusionOk="0">
                    <a:moveTo>
                      <a:pt x="1" y="1"/>
                    </a:moveTo>
                    <a:lnTo>
                      <a:pt x="1" y="93"/>
                    </a:lnTo>
                    <a:lnTo>
                      <a:pt x="1" y="369"/>
                    </a:lnTo>
                    <a:lnTo>
                      <a:pt x="62" y="646"/>
                    </a:lnTo>
                    <a:lnTo>
                      <a:pt x="155" y="892"/>
                    </a:lnTo>
                    <a:lnTo>
                      <a:pt x="247" y="1138"/>
                    </a:lnTo>
                    <a:lnTo>
                      <a:pt x="370" y="1322"/>
                    </a:lnTo>
                    <a:lnTo>
                      <a:pt x="523" y="1476"/>
                    </a:lnTo>
                    <a:lnTo>
                      <a:pt x="677" y="1598"/>
                    </a:lnTo>
                    <a:lnTo>
                      <a:pt x="861" y="1660"/>
                    </a:lnTo>
                    <a:lnTo>
                      <a:pt x="1015" y="1691"/>
                    </a:lnTo>
                    <a:lnTo>
                      <a:pt x="1046" y="1691"/>
                    </a:lnTo>
                    <a:lnTo>
                      <a:pt x="738" y="1199"/>
                    </a:lnTo>
                    <a:lnTo>
                      <a:pt x="646" y="1168"/>
                    </a:lnTo>
                    <a:lnTo>
                      <a:pt x="554" y="1107"/>
                    </a:lnTo>
                    <a:lnTo>
                      <a:pt x="400" y="922"/>
                    </a:lnTo>
                    <a:lnTo>
                      <a:pt x="277" y="646"/>
                    </a:lnTo>
                    <a:lnTo>
                      <a:pt x="216" y="369"/>
                    </a:lnTo>
                    <a:lnTo>
                      <a:pt x="216" y="339"/>
                    </a:lnTo>
                    <a:lnTo>
                      <a:pt x="1" y="1"/>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10;p41">
                <a:extLst>
                  <a:ext uri="{FF2B5EF4-FFF2-40B4-BE49-F238E27FC236}">
                    <a16:creationId xmlns:a16="http://schemas.microsoft.com/office/drawing/2014/main" id="{EEC2C342-F82B-456E-8FFE-93F3A2A3F839}"/>
                  </a:ext>
                </a:extLst>
              </p:cNvPr>
              <p:cNvSpPr/>
              <p:nvPr/>
            </p:nvSpPr>
            <p:spPr>
              <a:xfrm>
                <a:off x="3596999" y="3018614"/>
                <a:ext cx="93784" cy="151615"/>
              </a:xfrm>
              <a:custGeom>
                <a:avLst/>
                <a:gdLst/>
                <a:ahLst/>
                <a:cxnLst/>
                <a:rect l="l" t="t" r="r" b="b"/>
                <a:pathLst>
                  <a:path w="1046" h="1691" fill="none" extrusionOk="0">
                    <a:moveTo>
                      <a:pt x="1" y="1"/>
                    </a:moveTo>
                    <a:lnTo>
                      <a:pt x="1" y="1"/>
                    </a:lnTo>
                    <a:lnTo>
                      <a:pt x="1" y="1"/>
                    </a:lnTo>
                    <a:lnTo>
                      <a:pt x="1" y="93"/>
                    </a:lnTo>
                    <a:lnTo>
                      <a:pt x="1" y="93"/>
                    </a:lnTo>
                    <a:lnTo>
                      <a:pt x="1" y="369"/>
                    </a:lnTo>
                    <a:lnTo>
                      <a:pt x="1" y="369"/>
                    </a:lnTo>
                    <a:lnTo>
                      <a:pt x="62" y="646"/>
                    </a:lnTo>
                    <a:lnTo>
                      <a:pt x="155" y="892"/>
                    </a:lnTo>
                    <a:lnTo>
                      <a:pt x="247" y="1138"/>
                    </a:lnTo>
                    <a:lnTo>
                      <a:pt x="370" y="1322"/>
                    </a:lnTo>
                    <a:lnTo>
                      <a:pt x="523" y="1476"/>
                    </a:lnTo>
                    <a:lnTo>
                      <a:pt x="677" y="1598"/>
                    </a:lnTo>
                    <a:lnTo>
                      <a:pt x="861" y="1660"/>
                    </a:lnTo>
                    <a:lnTo>
                      <a:pt x="1015" y="1691"/>
                    </a:lnTo>
                    <a:lnTo>
                      <a:pt x="1015" y="1691"/>
                    </a:lnTo>
                    <a:lnTo>
                      <a:pt x="1046" y="1691"/>
                    </a:lnTo>
                    <a:lnTo>
                      <a:pt x="738" y="1199"/>
                    </a:lnTo>
                    <a:lnTo>
                      <a:pt x="738" y="1199"/>
                    </a:lnTo>
                    <a:lnTo>
                      <a:pt x="646" y="1168"/>
                    </a:lnTo>
                    <a:lnTo>
                      <a:pt x="554" y="1107"/>
                    </a:lnTo>
                    <a:lnTo>
                      <a:pt x="400" y="922"/>
                    </a:lnTo>
                    <a:lnTo>
                      <a:pt x="277" y="646"/>
                    </a:lnTo>
                    <a:lnTo>
                      <a:pt x="216" y="369"/>
                    </a:lnTo>
                    <a:lnTo>
                      <a:pt x="216" y="369"/>
                    </a:lnTo>
                    <a:lnTo>
                      <a:pt x="216"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11;p41">
                <a:extLst>
                  <a:ext uri="{FF2B5EF4-FFF2-40B4-BE49-F238E27FC236}">
                    <a16:creationId xmlns:a16="http://schemas.microsoft.com/office/drawing/2014/main" id="{1301EA82-1BBD-41B4-B5B0-A9B6FB42E67A}"/>
                  </a:ext>
                </a:extLst>
              </p:cNvPr>
              <p:cNvSpPr/>
              <p:nvPr/>
            </p:nvSpPr>
            <p:spPr>
              <a:xfrm>
                <a:off x="3616365" y="3048919"/>
                <a:ext cx="46892" cy="77287"/>
              </a:xfrm>
              <a:custGeom>
                <a:avLst/>
                <a:gdLst/>
                <a:ahLst/>
                <a:cxnLst/>
                <a:rect l="l" t="t" r="r" b="b"/>
                <a:pathLst>
                  <a:path w="523" h="862" extrusionOk="0">
                    <a:moveTo>
                      <a:pt x="0" y="1"/>
                    </a:moveTo>
                    <a:lnTo>
                      <a:pt x="0" y="31"/>
                    </a:lnTo>
                    <a:lnTo>
                      <a:pt x="61" y="308"/>
                    </a:lnTo>
                    <a:lnTo>
                      <a:pt x="184" y="584"/>
                    </a:lnTo>
                    <a:lnTo>
                      <a:pt x="338" y="769"/>
                    </a:lnTo>
                    <a:lnTo>
                      <a:pt x="430" y="830"/>
                    </a:lnTo>
                    <a:lnTo>
                      <a:pt x="522" y="8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12;p41">
                <a:extLst>
                  <a:ext uri="{FF2B5EF4-FFF2-40B4-BE49-F238E27FC236}">
                    <a16:creationId xmlns:a16="http://schemas.microsoft.com/office/drawing/2014/main" id="{DBD206BC-0AF4-40A9-898F-954923201B91}"/>
                  </a:ext>
                </a:extLst>
              </p:cNvPr>
              <p:cNvSpPr/>
              <p:nvPr/>
            </p:nvSpPr>
            <p:spPr>
              <a:xfrm>
                <a:off x="3616365" y="3048919"/>
                <a:ext cx="46892" cy="77287"/>
              </a:xfrm>
              <a:custGeom>
                <a:avLst/>
                <a:gdLst/>
                <a:ahLst/>
                <a:cxnLst/>
                <a:rect l="l" t="t" r="r" b="b"/>
                <a:pathLst>
                  <a:path w="523" h="862" fill="none" extrusionOk="0">
                    <a:moveTo>
                      <a:pt x="0" y="1"/>
                    </a:moveTo>
                    <a:lnTo>
                      <a:pt x="0" y="1"/>
                    </a:lnTo>
                    <a:lnTo>
                      <a:pt x="0" y="31"/>
                    </a:lnTo>
                    <a:lnTo>
                      <a:pt x="0" y="31"/>
                    </a:lnTo>
                    <a:lnTo>
                      <a:pt x="61" y="308"/>
                    </a:lnTo>
                    <a:lnTo>
                      <a:pt x="184" y="584"/>
                    </a:lnTo>
                    <a:lnTo>
                      <a:pt x="338" y="769"/>
                    </a:lnTo>
                    <a:lnTo>
                      <a:pt x="430" y="830"/>
                    </a:lnTo>
                    <a:lnTo>
                      <a:pt x="522" y="86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13;p41">
                <a:extLst>
                  <a:ext uri="{FF2B5EF4-FFF2-40B4-BE49-F238E27FC236}">
                    <a16:creationId xmlns:a16="http://schemas.microsoft.com/office/drawing/2014/main" id="{F7A98390-DA1B-4A77-AFA1-DA6E88ED057D}"/>
                  </a:ext>
                </a:extLst>
              </p:cNvPr>
              <p:cNvSpPr/>
              <p:nvPr/>
            </p:nvSpPr>
            <p:spPr>
              <a:xfrm>
                <a:off x="5266467" y="2883675"/>
                <a:ext cx="314169" cy="457356"/>
              </a:xfrm>
              <a:custGeom>
                <a:avLst/>
                <a:gdLst/>
                <a:ahLst/>
                <a:cxnLst/>
                <a:rect l="l" t="t" r="r" b="b"/>
                <a:pathLst>
                  <a:path w="3504" h="5101" extrusionOk="0">
                    <a:moveTo>
                      <a:pt x="1568" y="0"/>
                    </a:moveTo>
                    <a:lnTo>
                      <a:pt x="953" y="62"/>
                    </a:lnTo>
                    <a:lnTo>
                      <a:pt x="554" y="123"/>
                    </a:lnTo>
                    <a:lnTo>
                      <a:pt x="339" y="185"/>
                    </a:lnTo>
                    <a:lnTo>
                      <a:pt x="216" y="246"/>
                    </a:lnTo>
                    <a:lnTo>
                      <a:pt x="124" y="338"/>
                    </a:lnTo>
                    <a:lnTo>
                      <a:pt x="62" y="430"/>
                    </a:lnTo>
                    <a:lnTo>
                      <a:pt x="31" y="553"/>
                    </a:lnTo>
                    <a:lnTo>
                      <a:pt x="1" y="799"/>
                    </a:lnTo>
                    <a:lnTo>
                      <a:pt x="31" y="1106"/>
                    </a:lnTo>
                    <a:lnTo>
                      <a:pt x="185" y="1844"/>
                    </a:lnTo>
                    <a:lnTo>
                      <a:pt x="277" y="2243"/>
                    </a:ln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1138" y="5101"/>
                    </a:lnTo>
                    <a:lnTo>
                      <a:pt x="1568" y="5039"/>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381" y="1752"/>
                    </a:lnTo>
                    <a:lnTo>
                      <a:pt x="3227" y="1321"/>
                    </a:lnTo>
                    <a:lnTo>
                      <a:pt x="3012" y="922"/>
                    </a:lnTo>
                    <a:lnTo>
                      <a:pt x="2766" y="584"/>
                    </a:lnTo>
                    <a:lnTo>
                      <a:pt x="2490" y="307"/>
                    </a:lnTo>
                    <a:lnTo>
                      <a:pt x="2367" y="185"/>
                    </a:lnTo>
                    <a:lnTo>
                      <a:pt x="2213" y="123"/>
                    </a:lnTo>
                    <a:lnTo>
                      <a:pt x="2059" y="31"/>
                    </a:lnTo>
                    <a:lnTo>
                      <a:pt x="1906" y="0"/>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14;p41">
                <a:extLst>
                  <a:ext uri="{FF2B5EF4-FFF2-40B4-BE49-F238E27FC236}">
                    <a16:creationId xmlns:a16="http://schemas.microsoft.com/office/drawing/2014/main" id="{FB5B0E49-A3D0-4E3A-B666-3AAE2359A0FF}"/>
                  </a:ext>
                </a:extLst>
              </p:cNvPr>
              <p:cNvSpPr/>
              <p:nvPr/>
            </p:nvSpPr>
            <p:spPr>
              <a:xfrm>
                <a:off x="5266467" y="2883675"/>
                <a:ext cx="314169" cy="457356"/>
              </a:xfrm>
              <a:custGeom>
                <a:avLst/>
                <a:gdLst/>
                <a:ahLst/>
                <a:cxnLst/>
                <a:rect l="l" t="t" r="r" b="b"/>
                <a:pathLst>
                  <a:path w="3504" h="5101" fill="none" extrusionOk="0">
                    <a:moveTo>
                      <a:pt x="339" y="2673"/>
                    </a:move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892" y="5101"/>
                    </a:lnTo>
                    <a:lnTo>
                      <a:pt x="1138" y="5101"/>
                    </a:lnTo>
                    <a:lnTo>
                      <a:pt x="1568" y="5039"/>
                    </a:lnTo>
                    <a:lnTo>
                      <a:pt x="2244" y="4947"/>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473" y="2243"/>
                    </a:lnTo>
                    <a:lnTo>
                      <a:pt x="3381" y="1752"/>
                    </a:lnTo>
                    <a:lnTo>
                      <a:pt x="3227" y="1321"/>
                    </a:lnTo>
                    <a:lnTo>
                      <a:pt x="3012" y="922"/>
                    </a:lnTo>
                    <a:lnTo>
                      <a:pt x="2766" y="584"/>
                    </a:lnTo>
                    <a:lnTo>
                      <a:pt x="2490" y="307"/>
                    </a:lnTo>
                    <a:lnTo>
                      <a:pt x="2367" y="185"/>
                    </a:lnTo>
                    <a:lnTo>
                      <a:pt x="2213" y="123"/>
                    </a:lnTo>
                    <a:lnTo>
                      <a:pt x="2059" y="31"/>
                    </a:lnTo>
                    <a:lnTo>
                      <a:pt x="1906" y="0"/>
                    </a:lnTo>
                    <a:lnTo>
                      <a:pt x="1721" y="0"/>
                    </a:lnTo>
                    <a:lnTo>
                      <a:pt x="1568" y="0"/>
                    </a:lnTo>
                    <a:lnTo>
                      <a:pt x="1568" y="0"/>
                    </a:lnTo>
                    <a:lnTo>
                      <a:pt x="953" y="62"/>
                    </a:lnTo>
                    <a:lnTo>
                      <a:pt x="554" y="123"/>
                    </a:lnTo>
                    <a:lnTo>
                      <a:pt x="339" y="185"/>
                    </a:lnTo>
                    <a:lnTo>
                      <a:pt x="339" y="185"/>
                    </a:lnTo>
                    <a:lnTo>
                      <a:pt x="216" y="246"/>
                    </a:lnTo>
                    <a:lnTo>
                      <a:pt x="124" y="338"/>
                    </a:lnTo>
                    <a:lnTo>
                      <a:pt x="62" y="430"/>
                    </a:lnTo>
                    <a:lnTo>
                      <a:pt x="31" y="553"/>
                    </a:lnTo>
                    <a:lnTo>
                      <a:pt x="1" y="799"/>
                    </a:lnTo>
                    <a:lnTo>
                      <a:pt x="31" y="1106"/>
                    </a:lnTo>
                    <a:lnTo>
                      <a:pt x="185" y="1844"/>
                    </a:lnTo>
                    <a:lnTo>
                      <a:pt x="277" y="2243"/>
                    </a:lnTo>
                    <a:lnTo>
                      <a:pt x="339" y="2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15;p41">
                <a:extLst>
                  <a:ext uri="{FF2B5EF4-FFF2-40B4-BE49-F238E27FC236}">
                    <a16:creationId xmlns:a16="http://schemas.microsoft.com/office/drawing/2014/main" id="{05F0DE05-AF2C-403C-8F69-08D591ACA15D}"/>
                  </a:ext>
                </a:extLst>
              </p:cNvPr>
              <p:cNvSpPr/>
              <p:nvPr/>
            </p:nvSpPr>
            <p:spPr>
              <a:xfrm>
                <a:off x="5183800" y="2897393"/>
                <a:ext cx="286643" cy="443638"/>
              </a:xfrm>
              <a:custGeom>
                <a:avLst/>
                <a:gdLst/>
                <a:ahLst/>
                <a:cxnLst/>
                <a:rect l="l" t="t" r="r" b="b"/>
                <a:pathLst>
                  <a:path w="3197" h="4948" extrusionOk="0">
                    <a:moveTo>
                      <a:pt x="1261" y="1"/>
                    </a:move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16;p41">
                <a:extLst>
                  <a:ext uri="{FF2B5EF4-FFF2-40B4-BE49-F238E27FC236}">
                    <a16:creationId xmlns:a16="http://schemas.microsoft.com/office/drawing/2014/main" id="{D72E0F3D-0C80-411C-BC95-8D13F6B0AA3C}"/>
                  </a:ext>
                </a:extLst>
              </p:cNvPr>
              <p:cNvSpPr/>
              <p:nvPr/>
            </p:nvSpPr>
            <p:spPr>
              <a:xfrm>
                <a:off x="5183800" y="2897393"/>
                <a:ext cx="286643" cy="443638"/>
              </a:xfrm>
              <a:custGeom>
                <a:avLst/>
                <a:gdLst/>
                <a:ahLst/>
                <a:cxnLst/>
                <a:rect l="l" t="t" r="r" b="b"/>
                <a:pathLst>
                  <a:path w="3197" h="4948" fill="none" extrusionOk="0">
                    <a:moveTo>
                      <a:pt x="32" y="2674"/>
                    </a:move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783" y="4948"/>
                    </a:lnTo>
                    <a:lnTo>
                      <a:pt x="1937"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lnTo>
                      <a:pt x="1261" y="1"/>
                    </a:lnTo>
                    <a:lnTo>
                      <a:pt x="1261" y="1"/>
                    </a:ln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17;p41">
                <a:extLst>
                  <a:ext uri="{FF2B5EF4-FFF2-40B4-BE49-F238E27FC236}">
                    <a16:creationId xmlns:a16="http://schemas.microsoft.com/office/drawing/2014/main" id="{7A8F28BE-B64E-4A3E-9903-71E0974A9B28}"/>
                  </a:ext>
                </a:extLst>
              </p:cNvPr>
              <p:cNvSpPr/>
              <p:nvPr/>
            </p:nvSpPr>
            <p:spPr>
              <a:xfrm>
                <a:off x="3541948" y="2098518"/>
                <a:ext cx="2057966" cy="1261785"/>
              </a:xfrm>
              <a:custGeom>
                <a:avLst/>
                <a:gdLst/>
                <a:ahLst/>
                <a:cxnLst/>
                <a:rect l="l" t="t" r="r" b="b"/>
                <a:pathLst>
                  <a:path w="22953" h="14073" extrusionOk="0">
                    <a:moveTo>
                      <a:pt x="7405" y="0"/>
                    </a:moveTo>
                    <a:lnTo>
                      <a:pt x="6975" y="31"/>
                    </a:lnTo>
                    <a:lnTo>
                      <a:pt x="6330" y="62"/>
                    </a:lnTo>
                    <a:lnTo>
                      <a:pt x="5500" y="123"/>
                    </a:lnTo>
                    <a:lnTo>
                      <a:pt x="4609" y="215"/>
                    </a:lnTo>
                    <a:lnTo>
                      <a:pt x="3718" y="338"/>
                    </a:lnTo>
                    <a:lnTo>
                      <a:pt x="2889" y="492"/>
                    </a:lnTo>
                    <a:lnTo>
                      <a:pt x="2520" y="615"/>
                    </a:lnTo>
                    <a:lnTo>
                      <a:pt x="2213" y="707"/>
                    </a:lnTo>
                    <a:lnTo>
                      <a:pt x="1967" y="830"/>
                    </a:lnTo>
                    <a:lnTo>
                      <a:pt x="1783" y="953"/>
                    </a:lnTo>
                    <a:lnTo>
                      <a:pt x="1629" y="1106"/>
                    </a:lnTo>
                    <a:lnTo>
                      <a:pt x="1506" y="1291"/>
                    </a:lnTo>
                    <a:lnTo>
                      <a:pt x="1383" y="1537"/>
                    </a:lnTo>
                    <a:lnTo>
                      <a:pt x="1291" y="1813"/>
                    </a:lnTo>
                    <a:lnTo>
                      <a:pt x="1107" y="2428"/>
                    </a:lnTo>
                    <a:lnTo>
                      <a:pt x="953" y="3134"/>
                    </a:lnTo>
                    <a:lnTo>
                      <a:pt x="861" y="3872"/>
                    </a:lnTo>
                    <a:lnTo>
                      <a:pt x="769" y="4671"/>
                    </a:lnTo>
                    <a:lnTo>
                      <a:pt x="707" y="5439"/>
                    </a:lnTo>
                    <a:lnTo>
                      <a:pt x="676" y="6145"/>
                    </a:lnTo>
                    <a:lnTo>
                      <a:pt x="584" y="6238"/>
                    </a:lnTo>
                    <a:lnTo>
                      <a:pt x="369" y="6453"/>
                    </a:lnTo>
                    <a:lnTo>
                      <a:pt x="246" y="6606"/>
                    </a:lnTo>
                    <a:lnTo>
                      <a:pt x="154" y="6791"/>
                    </a:lnTo>
                    <a:lnTo>
                      <a:pt x="62" y="7006"/>
                    </a:lnTo>
                    <a:lnTo>
                      <a:pt x="31" y="7252"/>
                    </a:lnTo>
                    <a:lnTo>
                      <a:pt x="0" y="7497"/>
                    </a:lnTo>
                    <a:lnTo>
                      <a:pt x="0" y="7774"/>
                    </a:lnTo>
                    <a:lnTo>
                      <a:pt x="31" y="8296"/>
                    </a:lnTo>
                    <a:lnTo>
                      <a:pt x="123" y="8757"/>
                    </a:lnTo>
                    <a:lnTo>
                      <a:pt x="185" y="9064"/>
                    </a:lnTo>
                    <a:lnTo>
                      <a:pt x="246" y="9218"/>
                    </a:lnTo>
                    <a:lnTo>
                      <a:pt x="277" y="9218"/>
                    </a:lnTo>
                    <a:lnTo>
                      <a:pt x="338" y="9157"/>
                    </a:lnTo>
                    <a:lnTo>
                      <a:pt x="431" y="9003"/>
                    </a:lnTo>
                    <a:lnTo>
                      <a:pt x="554" y="8819"/>
                    </a:lnTo>
                    <a:lnTo>
                      <a:pt x="769" y="8634"/>
                    </a:lnTo>
                    <a:lnTo>
                      <a:pt x="891" y="8511"/>
                    </a:lnTo>
                    <a:lnTo>
                      <a:pt x="1045" y="8419"/>
                    </a:lnTo>
                    <a:lnTo>
                      <a:pt x="1229" y="8327"/>
                    </a:lnTo>
                    <a:lnTo>
                      <a:pt x="1414" y="8266"/>
                    </a:lnTo>
                    <a:lnTo>
                      <a:pt x="1629" y="8204"/>
                    </a:lnTo>
                    <a:lnTo>
                      <a:pt x="2090" y="8204"/>
                    </a:lnTo>
                    <a:lnTo>
                      <a:pt x="2305" y="8235"/>
                    </a:lnTo>
                    <a:lnTo>
                      <a:pt x="2520" y="8296"/>
                    </a:lnTo>
                    <a:lnTo>
                      <a:pt x="2704" y="8358"/>
                    </a:lnTo>
                    <a:lnTo>
                      <a:pt x="2858" y="8419"/>
                    </a:lnTo>
                    <a:lnTo>
                      <a:pt x="2981" y="8511"/>
                    </a:lnTo>
                    <a:lnTo>
                      <a:pt x="3165" y="8696"/>
                    </a:lnTo>
                    <a:lnTo>
                      <a:pt x="3350" y="8880"/>
                    </a:lnTo>
                    <a:lnTo>
                      <a:pt x="3472" y="9095"/>
                    </a:lnTo>
                    <a:lnTo>
                      <a:pt x="3595" y="9310"/>
                    </a:lnTo>
                    <a:lnTo>
                      <a:pt x="3780" y="9710"/>
                    </a:lnTo>
                    <a:lnTo>
                      <a:pt x="3872" y="10078"/>
                    </a:lnTo>
                    <a:lnTo>
                      <a:pt x="3933" y="10416"/>
                    </a:lnTo>
                    <a:lnTo>
                      <a:pt x="3964" y="10693"/>
                    </a:lnTo>
                    <a:lnTo>
                      <a:pt x="3995" y="10877"/>
                    </a:lnTo>
                    <a:lnTo>
                      <a:pt x="4026" y="10939"/>
                    </a:lnTo>
                    <a:lnTo>
                      <a:pt x="4056" y="10939"/>
                    </a:lnTo>
                    <a:lnTo>
                      <a:pt x="5593" y="11553"/>
                    </a:lnTo>
                    <a:lnTo>
                      <a:pt x="7375" y="12198"/>
                    </a:lnTo>
                    <a:lnTo>
                      <a:pt x="7498" y="12229"/>
                    </a:lnTo>
                    <a:lnTo>
                      <a:pt x="7620" y="12229"/>
                    </a:lnTo>
                    <a:lnTo>
                      <a:pt x="7713" y="12168"/>
                    </a:lnTo>
                    <a:lnTo>
                      <a:pt x="7805" y="12106"/>
                    </a:lnTo>
                    <a:lnTo>
                      <a:pt x="7958" y="11860"/>
                    </a:lnTo>
                    <a:lnTo>
                      <a:pt x="8112" y="11553"/>
                    </a:lnTo>
                    <a:lnTo>
                      <a:pt x="8296" y="11246"/>
                    </a:lnTo>
                    <a:lnTo>
                      <a:pt x="8450" y="11092"/>
                    </a:lnTo>
                    <a:lnTo>
                      <a:pt x="8573" y="10969"/>
                    </a:lnTo>
                    <a:lnTo>
                      <a:pt x="8757" y="10847"/>
                    </a:lnTo>
                    <a:lnTo>
                      <a:pt x="8972" y="10754"/>
                    </a:lnTo>
                    <a:lnTo>
                      <a:pt x="9218" y="10693"/>
                    </a:lnTo>
                    <a:lnTo>
                      <a:pt x="9525" y="10662"/>
                    </a:lnTo>
                    <a:lnTo>
                      <a:pt x="9863" y="10693"/>
                    </a:lnTo>
                    <a:lnTo>
                      <a:pt x="10171" y="10754"/>
                    </a:lnTo>
                    <a:lnTo>
                      <a:pt x="10478" y="10877"/>
                    </a:lnTo>
                    <a:lnTo>
                      <a:pt x="10785" y="11031"/>
                    </a:lnTo>
                    <a:lnTo>
                      <a:pt x="11031" y="11246"/>
                    </a:lnTo>
                    <a:lnTo>
                      <a:pt x="11246" y="11461"/>
                    </a:lnTo>
                    <a:lnTo>
                      <a:pt x="11430" y="11707"/>
                    </a:lnTo>
                    <a:lnTo>
                      <a:pt x="11553" y="11953"/>
                    </a:lnTo>
                    <a:lnTo>
                      <a:pt x="11676" y="12352"/>
                    </a:lnTo>
                    <a:lnTo>
                      <a:pt x="11768" y="12721"/>
                    </a:lnTo>
                    <a:lnTo>
                      <a:pt x="11830" y="13028"/>
                    </a:lnTo>
                    <a:lnTo>
                      <a:pt x="11861" y="13305"/>
                    </a:lnTo>
                    <a:lnTo>
                      <a:pt x="11861" y="13643"/>
                    </a:lnTo>
                    <a:lnTo>
                      <a:pt x="11891" y="13735"/>
                    </a:lnTo>
                    <a:lnTo>
                      <a:pt x="11953" y="13796"/>
                    </a:lnTo>
                    <a:lnTo>
                      <a:pt x="12475" y="13919"/>
                    </a:lnTo>
                    <a:lnTo>
                      <a:pt x="13090" y="14042"/>
                    </a:lnTo>
                    <a:lnTo>
                      <a:pt x="13458" y="14073"/>
                    </a:lnTo>
                    <a:lnTo>
                      <a:pt x="14349" y="14073"/>
                    </a:lnTo>
                    <a:lnTo>
                      <a:pt x="14872" y="14011"/>
                    </a:lnTo>
                    <a:lnTo>
                      <a:pt x="15793" y="13888"/>
                    </a:lnTo>
                    <a:lnTo>
                      <a:pt x="16869" y="13673"/>
                    </a:lnTo>
                    <a:lnTo>
                      <a:pt x="18006" y="13427"/>
                    </a:lnTo>
                    <a:lnTo>
                      <a:pt x="19173" y="13120"/>
                    </a:lnTo>
                    <a:lnTo>
                      <a:pt x="21170" y="12567"/>
                    </a:lnTo>
                    <a:lnTo>
                      <a:pt x="22215" y="12291"/>
                    </a:lnTo>
                    <a:lnTo>
                      <a:pt x="22400" y="12198"/>
                    </a:lnTo>
                    <a:lnTo>
                      <a:pt x="22553" y="12106"/>
                    </a:lnTo>
                    <a:lnTo>
                      <a:pt x="22676" y="11983"/>
                    </a:lnTo>
                    <a:lnTo>
                      <a:pt x="22799" y="11799"/>
                    </a:lnTo>
                    <a:lnTo>
                      <a:pt x="22860" y="11615"/>
                    </a:lnTo>
                    <a:lnTo>
                      <a:pt x="22922" y="11369"/>
                    </a:lnTo>
                    <a:lnTo>
                      <a:pt x="22953" y="11062"/>
                    </a:lnTo>
                    <a:lnTo>
                      <a:pt x="22953" y="10724"/>
                    </a:lnTo>
                    <a:lnTo>
                      <a:pt x="22953" y="10017"/>
                    </a:lnTo>
                    <a:lnTo>
                      <a:pt x="22953" y="9341"/>
                    </a:lnTo>
                    <a:lnTo>
                      <a:pt x="22953" y="9034"/>
                    </a:lnTo>
                    <a:lnTo>
                      <a:pt x="22922" y="8757"/>
                    </a:lnTo>
                    <a:lnTo>
                      <a:pt x="22830" y="8511"/>
                    </a:lnTo>
                    <a:lnTo>
                      <a:pt x="22737" y="8327"/>
                    </a:lnTo>
                    <a:lnTo>
                      <a:pt x="22215" y="7712"/>
                    </a:lnTo>
                    <a:lnTo>
                      <a:pt x="21386" y="6883"/>
                    </a:lnTo>
                    <a:lnTo>
                      <a:pt x="20341" y="5838"/>
                    </a:lnTo>
                    <a:lnTo>
                      <a:pt x="19204" y="4763"/>
                    </a:lnTo>
                    <a:lnTo>
                      <a:pt x="18036" y="3657"/>
                    </a:lnTo>
                    <a:lnTo>
                      <a:pt x="16930" y="2673"/>
                    </a:lnTo>
                    <a:lnTo>
                      <a:pt x="16009" y="1875"/>
                    </a:lnTo>
                    <a:lnTo>
                      <a:pt x="15333" y="1322"/>
                    </a:lnTo>
                    <a:lnTo>
                      <a:pt x="15087" y="1168"/>
                    </a:lnTo>
                    <a:lnTo>
                      <a:pt x="14872" y="1106"/>
                    </a:lnTo>
                    <a:lnTo>
                      <a:pt x="14564" y="1014"/>
                    </a:lnTo>
                    <a:lnTo>
                      <a:pt x="13643" y="830"/>
                    </a:lnTo>
                    <a:lnTo>
                      <a:pt x="12506" y="646"/>
                    </a:lnTo>
                    <a:lnTo>
                      <a:pt x="11215" y="461"/>
                    </a:lnTo>
                    <a:lnTo>
                      <a:pt x="8788" y="154"/>
                    </a:lnTo>
                    <a:lnTo>
                      <a:pt x="7897" y="62"/>
                    </a:lnTo>
                    <a:lnTo>
                      <a:pt x="7405"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18;p41">
                <a:extLst>
                  <a:ext uri="{FF2B5EF4-FFF2-40B4-BE49-F238E27FC236}">
                    <a16:creationId xmlns:a16="http://schemas.microsoft.com/office/drawing/2014/main" id="{BB557394-AFE0-4C92-B344-55D8E946062E}"/>
                  </a:ext>
                </a:extLst>
              </p:cNvPr>
              <p:cNvSpPr/>
              <p:nvPr/>
            </p:nvSpPr>
            <p:spPr>
              <a:xfrm>
                <a:off x="3541948" y="2098518"/>
                <a:ext cx="2057966" cy="1261785"/>
              </a:xfrm>
              <a:custGeom>
                <a:avLst/>
                <a:gdLst/>
                <a:ahLst/>
                <a:cxnLst/>
                <a:rect l="l" t="t" r="r" b="b"/>
                <a:pathLst>
                  <a:path w="22953" h="14073" fill="none" extrusionOk="0">
                    <a:moveTo>
                      <a:pt x="22953" y="10724"/>
                    </a:moveTo>
                    <a:lnTo>
                      <a:pt x="22953" y="10724"/>
                    </a:lnTo>
                    <a:lnTo>
                      <a:pt x="22953" y="11062"/>
                    </a:lnTo>
                    <a:lnTo>
                      <a:pt x="22922" y="11369"/>
                    </a:lnTo>
                    <a:lnTo>
                      <a:pt x="22860" y="11615"/>
                    </a:lnTo>
                    <a:lnTo>
                      <a:pt x="22799" y="11799"/>
                    </a:lnTo>
                    <a:lnTo>
                      <a:pt x="22676" y="11983"/>
                    </a:lnTo>
                    <a:lnTo>
                      <a:pt x="22553" y="12106"/>
                    </a:lnTo>
                    <a:lnTo>
                      <a:pt x="22400" y="12198"/>
                    </a:lnTo>
                    <a:lnTo>
                      <a:pt x="22215" y="12291"/>
                    </a:lnTo>
                    <a:lnTo>
                      <a:pt x="22215" y="12291"/>
                    </a:lnTo>
                    <a:lnTo>
                      <a:pt x="21170" y="12567"/>
                    </a:lnTo>
                    <a:lnTo>
                      <a:pt x="19173" y="13120"/>
                    </a:lnTo>
                    <a:lnTo>
                      <a:pt x="18006" y="13427"/>
                    </a:lnTo>
                    <a:lnTo>
                      <a:pt x="16869" y="13673"/>
                    </a:lnTo>
                    <a:lnTo>
                      <a:pt x="15793" y="13888"/>
                    </a:lnTo>
                    <a:lnTo>
                      <a:pt x="14872" y="14011"/>
                    </a:lnTo>
                    <a:lnTo>
                      <a:pt x="14872" y="14011"/>
                    </a:lnTo>
                    <a:lnTo>
                      <a:pt x="14349" y="14073"/>
                    </a:lnTo>
                    <a:lnTo>
                      <a:pt x="13888" y="14073"/>
                    </a:lnTo>
                    <a:lnTo>
                      <a:pt x="13458" y="14073"/>
                    </a:lnTo>
                    <a:lnTo>
                      <a:pt x="13090" y="14042"/>
                    </a:lnTo>
                    <a:lnTo>
                      <a:pt x="12475" y="13919"/>
                    </a:lnTo>
                    <a:lnTo>
                      <a:pt x="11953" y="13796"/>
                    </a:lnTo>
                    <a:lnTo>
                      <a:pt x="11953" y="13796"/>
                    </a:lnTo>
                    <a:lnTo>
                      <a:pt x="11891" y="13735"/>
                    </a:lnTo>
                    <a:lnTo>
                      <a:pt x="11861" y="13643"/>
                    </a:lnTo>
                    <a:lnTo>
                      <a:pt x="11861" y="13305"/>
                    </a:lnTo>
                    <a:lnTo>
                      <a:pt x="11830" y="13028"/>
                    </a:lnTo>
                    <a:lnTo>
                      <a:pt x="11768" y="12721"/>
                    </a:lnTo>
                    <a:lnTo>
                      <a:pt x="11676" y="12352"/>
                    </a:lnTo>
                    <a:lnTo>
                      <a:pt x="11553" y="11953"/>
                    </a:lnTo>
                    <a:lnTo>
                      <a:pt x="11553" y="11953"/>
                    </a:lnTo>
                    <a:lnTo>
                      <a:pt x="11430" y="11707"/>
                    </a:lnTo>
                    <a:lnTo>
                      <a:pt x="11246" y="11461"/>
                    </a:lnTo>
                    <a:lnTo>
                      <a:pt x="11031" y="11246"/>
                    </a:lnTo>
                    <a:lnTo>
                      <a:pt x="10785" y="11031"/>
                    </a:lnTo>
                    <a:lnTo>
                      <a:pt x="10478" y="10877"/>
                    </a:lnTo>
                    <a:lnTo>
                      <a:pt x="10171" y="10754"/>
                    </a:lnTo>
                    <a:lnTo>
                      <a:pt x="9863" y="10693"/>
                    </a:lnTo>
                    <a:lnTo>
                      <a:pt x="9525" y="10662"/>
                    </a:lnTo>
                    <a:lnTo>
                      <a:pt x="9525" y="10662"/>
                    </a:lnTo>
                    <a:lnTo>
                      <a:pt x="9218" y="10693"/>
                    </a:lnTo>
                    <a:lnTo>
                      <a:pt x="8972" y="10754"/>
                    </a:lnTo>
                    <a:lnTo>
                      <a:pt x="8757" y="10847"/>
                    </a:lnTo>
                    <a:lnTo>
                      <a:pt x="8573" y="10969"/>
                    </a:lnTo>
                    <a:lnTo>
                      <a:pt x="8450" y="11092"/>
                    </a:lnTo>
                    <a:lnTo>
                      <a:pt x="8296" y="11246"/>
                    </a:lnTo>
                    <a:lnTo>
                      <a:pt x="8112" y="11553"/>
                    </a:lnTo>
                    <a:lnTo>
                      <a:pt x="7958" y="11860"/>
                    </a:lnTo>
                    <a:lnTo>
                      <a:pt x="7805" y="12106"/>
                    </a:lnTo>
                    <a:lnTo>
                      <a:pt x="7713" y="12168"/>
                    </a:lnTo>
                    <a:lnTo>
                      <a:pt x="7620" y="12229"/>
                    </a:lnTo>
                    <a:lnTo>
                      <a:pt x="7498" y="12229"/>
                    </a:lnTo>
                    <a:lnTo>
                      <a:pt x="7375" y="12198"/>
                    </a:lnTo>
                    <a:lnTo>
                      <a:pt x="7375" y="12198"/>
                    </a:lnTo>
                    <a:lnTo>
                      <a:pt x="5593" y="11553"/>
                    </a:lnTo>
                    <a:lnTo>
                      <a:pt x="4056" y="10939"/>
                    </a:lnTo>
                    <a:lnTo>
                      <a:pt x="4056" y="10939"/>
                    </a:lnTo>
                    <a:lnTo>
                      <a:pt x="4026" y="10939"/>
                    </a:lnTo>
                    <a:lnTo>
                      <a:pt x="3995" y="10877"/>
                    </a:lnTo>
                    <a:lnTo>
                      <a:pt x="3964" y="10693"/>
                    </a:lnTo>
                    <a:lnTo>
                      <a:pt x="3933" y="10416"/>
                    </a:lnTo>
                    <a:lnTo>
                      <a:pt x="3872" y="10078"/>
                    </a:lnTo>
                    <a:lnTo>
                      <a:pt x="3780" y="9710"/>
                    </a:lnTo>
                    <a:lnTo>
                      <a:pt x="3595" y="9310"/>
                    </a:lnTo>
                    <a:lnTo>
                      <a:pt x="3472" y="9095"/>
                    </a:lnTo>
                    <a:lnTo>
                      <a:pt x="3350" y="8880"/>
                    </a:lnTo>
                    <a:lnTo>
                      <a:pt x="3165" y="8696"/>
                    </a:lnTo>
                    <a:lnTo>
                      <a:pt x="2981" y="8511"/>
                    </a:lnTo>
                    <a:lnTo>
                      <a:pt x="2981" y="8511"/>
                    </a:lnTo>
                    <a:lnTo>
                      <a:pt x="2858" y="8419"/>
                    </a:lnTo>
                    <a:lnTo>
                      <a:pt x="2704" y="8358"/>
                    </a:lnTo>
                    <a:lnTo>
                      <a:pt x="2520" y="8296"/>
                    </a:lnTo>
                    <a:lnTo>
                      <a:pt x="2305" y="8235"/>
                    </a:lnTo>
                    <a:lnTo>
                      <a:pt x="2090" y="8204"/>
                    </a:lnTo>
                    <a:lnTo>
                      <a:pt x="1844" y="8204"/>
                    </a:lnTo>
                    <a:lnTo>
                      <a:pt x="1629" y="8204"/>
                    </a:lnTo>
                    <a:lnTo>
                      <a:pt x="1414" y="8266"/>
                    </a:lnTo>
                    <a:lnTo>
                      <a:pt x="1414" y="8266"/>
                    </a:lnTo>
                    <a:lnTo>
                      <a:pt x="1229" y="8327"/>
                    </a:lnTo>
                    <a:lnTo>
                      <a:pt x="1045" y="8419"/>
                    </a:lnTo>
                    <a:lnTo>
                      <a:pt x="891" y="8511"/>
                    </a:lnTo>
                    <a:lnTo>
                      <a:pt x="769" y="8634"/>
                    </a:lnTo>
                    <a:lnTo>
                      <a:pt x="554" y="8819"/>
                    </a:lnTo>
                    <a:lnTo>
                      <a:pt x="431" y="9003"/>
                    </a:lnTo>
                    <a:lnTo>
                      <a:pt x="338" y="9157"/>
                    </a:lnTo>
                    <a:lnTo>
                      <a:pt x="277" y="9218"/>
                    </a:lnTo>
                    <a:lnTo>
                      <a:pt x="277" y="9218"/>
                    </a:lnTo>
                    <a:lnTo>
                      <a:pt x="246" y="9218"/>
                    </a:lnTo>
                    <a:lnTo>
                      <a:pt x="185" y="9064"/>
                    </a:lnTo>
                    <a:lnTo>
                      <a:pt x="185" y="9064"/>
                    </a:lnTo>
                    <a:lnTo>
                      <a:pt x="123" y="8757"/>
                    </a:lnTo>
                    <a:lnTo>
                      <a:pt x="31" y="8296"/>
                    </a:lnTo>
                    <a:lnTo>
                      <a:pt x="0" y="7774"/>
                    </a:lnTo>
                    <a:lnTo>
                      <a:pt x="0" y="7497"/>
                    </a:lnTo>
                    <a:lnTo>
                      <a:pt x="31" y="7252"/>
                    </a:lnTo>
                    <a:lnTo>
                      <a:pt x="31" y="7252"/>
                    </a:lnTo>
                    <a:lnTo>
                      <a:pt x="62" y="7006"/>
                    </a:lnTo>
                    <a:lnTo>
                      <a:pt x="154" y="6791"/>
                    </a:lnTo>
                    <a:lnTo>
                      <a:pt x="246" y="6606"/>
                    </a:lnTo>
                    <a:lnTo>
                      <a:pt x="369" y="6453"/>
                    </a:lnTo>
                    <a:lnTo>
                      <a:pt x="584" y="6238"/>
                    </a:lnTo>
                    <a:lnTo>
                      <a:pt x="676" y="6145"/>
                    </a:lnTo>
                    <a:lnTo>
                      <a:pt x="676" y="6145"/>
                    </a:lnTo>
                    <a:lnTo>
                      <a:pt x="707" y="5439"/>
                    </a:lnTo>
                    <a:lnTo>
                      <a:pt x="769" y="4671"/>
                    </a:lnTo>
                    <a:lnTo>
                      <a:pt x="861" y="3872"/>
                    </a:lnTo>
                    <a:lnTo>
                      <a:pt x="953" y="3134"/>
                    </a:lnTo>
                    <a:lnTo>
                      <a:pt x="1107" y="2428"/>
                    </a:lnTo>
                    <a:lnTo>
                      <a:pt x="1291" y="1813"/>
                    </a:lnTo>
                    <a:lnTo>
                      <a:pt x="1383" y="1537"/>
                    </a:lnTo>
                    <a:lnTo>
                      <a:pt x="1506" y="1291"/>
                    </a:lnTo>
                    <a:lnTo>
                      <a:pt x="1629" y="1106"/>
                    </a:lnTo>
                    <a:lnTo>
                      <a:pt x="1783" y="953"/>
                    </a:lnTo>
                    <a:lnTo>
                      <a:pt x="1783" y="953"/>
                    </a:lnTo>
                    <a:lnTo>
                      <a:pt x="1967" y="830"/>
                    </a:lnTo>
                    <a:lnTo>
                      <a:pt x="2213" y="707"/>
                    </a:lnTo>
                    <a:lnTo>
                      <a:pt x="2520" y="615"/>
                    </a:lnTo>
                    <a:lnTo>
                      <a:pt x="2889" y="492"/>
                    </a:lnTo>
                    <a:lnTo>
                      <a:pt x="3718" y="338"/>
                    </a:lnTo>
                    <a:lnTo>
                      <a:pt x="4609" y="215"/>
                    </a:lnTo>
                    <a:lnTo>
                      <a:pt x="5500" y="123"/>
                    </a:lnTo>
                    <a:lnTo>
                      <a:pt x="6330" y="62"/>
                    </a:lnTo>
                    <a:lnTo>
                      <a:pt x="6975" y="31"/>
                    </a:lnTo>
                    <a:lnTo>
                      <a:pt x="7405" y="0"/>
                    </a:lnTo>
                    <a:lnTo>
                      <a:pt x="7405" y="0"/>
                    </a:lnTo>
                    <a:lnTo>
                      <a:pt x="7897" y="62"/>
                    </a:lnTo>
                    <a:lnTo>
                      <a:pt x="8788" y="154"/>
                    </a:lnTo>
                    <a:lnTo>
                      <a:pt x="11215" y="461"/>
                    </a:lnTo>
                    <a:lnTo>
                      <a:pt x="12506" y="646"/>
                    </a:lnTo>
                    <a:lnTo>
                      <a:pt x="13643" y="830"/>
                    </a:lnTo>
                    <a:lnTo>
                      <a:pt x="14564" y="1014"/>
                    </a:lnTo>
                    <a:lnTo>
                      <a:pt x="14872" y="1106"/>
                    </a:lnTo>
                    <a:lnTo>
                      <a:pt x="15087" y="1168"/>
                    </a:lnTo>
                    <a:lnTo>
                      <a:pt x="15087" y="1168"/>
                    </a:lnTo>
                    <a:lnTo>
                      <a:pt x="15333" y="1322"/>
                    </a:lnTo>
                    <a:lnTo>
                      <a:pt x="15333" y="1322"/>
                    </a:lnTo>
                    <a:lnTo>
                      <a:pt x="15333" y="1322"/>
                    </a:lnTo>
                    <a:lnTo>
                      <a:pt x="15333" y="1322"/>
                    </a:lnTo>
                    <a:lnTo>
                      <a:pt x="16009" y="1875"/>
                    </a:lnTo>
                    <a:lnTo>
                      <a:pt x="16930" y="2673"/>
                    </a:lnTo>
                    <a:lnTo>
                      <a:pt x="18036" y="3657"/>
                    </a:lnTo>
                    <a:lnTo>
                      <a:pt x="19204" y="4763"/>
                    </a:lnTo>
                    <a:lnTo>
                      <a:pt x="20341" y="5838"/>
                    </a:lnTo>
                    <a:lnTo>
                      <a:pt x="21386" y="6883"/>
                    </a:lnTo>
                    <a:lnTo>
                      <a:pt x="22215" y="7712"/>
                    </a:lnTo>
                    <a:lnTo>
                      <a:pt x="22737" y="8327"/>
                    </a:lnTo>
                    <a:lnTo>
                      <a:pt x="22737" y="8327"/>
                    </a:lnTo>
                    <a:lnTo>
                      <a:pt x="22830" y="8511"/>
                    </a:lnTo>
                    <a:lnTo>
                      <a:pt x="22922" y="8757"/>
                    </a:lnTo>
                    <a:lnTo>
                      <a:pt x="22953" y="9034"/>
                    </a:lnTo>
                    <a:lnTo>
                      <a:pt x="22953" y="9341"/>
                    </a:lnTo>
                    <a:lnTo>
                      <a:pt x="22953" y="10017"/>
                    </a:lnTo>
                    <a:lnTo>
                      <a:pt x="22953" y="107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19;p41">
                <a:extLst>
                  <a:ext uri="{FF2B5EF4-FFF2-40B4-BE49-F238E27FC236}">
                    <a16:creationId xmlns:a16="http://schemas.microsoft.com/office/drawing/2014/main" id="{875C074B-E668-4201-9475-AA2ED4A40DF3}"/>
                  </a:ext>
                </a:extLst>
              </p:cNvPr>
              <p:cNvSpPr/>
              <p:nvPr/>
            </p:nvSpPr>
            <p:spPr>
              <a:xfrm>
                <a:off x="4302264" y="2241796"/>
                <a:ext cx="920270" cy="449107"/>
              </a:xfrm>
              <a:custGeom>
                <a:avLst/>
                <a:gdLst/>
                <a:ahLst/>
                <a:cxnLst/>
                <a:rect l="l" t="t" r="r" b="b"/>
                <a:pathLst>
                  <a:path w="10264" h="5009" extrusionOk="0">
                    <a:moveTo>
                      <a:pt x="5962" y="0"/>
                    </a:moveTo>
                    <a:lnTo>
                      <a:pt x="4794" y="123"/>
                    </a:lnTo>
                    <a:lnTo>
                      <a:pt x="2766" y="369"/>
                    </a:lnTo>
                    <a:lnTo>
                      <a:pt x="1814" y="492"/>
                    </a:lnTo>
                    <a:lnTo>
                      <a:pt x="646" y="645"/>
                    </a:lnTo>
                    <a:lnTo>
                      <a:pt x="523" y="645"/>
                    </a:lnTo>
                    <a:lnTo>
                      <a:pt x="308" y="676"/>
                    </a:lnTo>
                    <a:lnTo>
                      <a:pt x="154" y="737"/>
                    </a:lnTo>
                    <a:lnTo>
                      <a:pt x="62" y="830"/>
                    </a:lnTo>
                    <a:lnTo>
                      <a:pt x="31" y="953"/>
                    </a:lnTo>
                    <a:lnTo>
                      <a:pt x="1" y="1045"/>
                    </a:lnTo>
                    <a:lnTo>
                      <a:pt x="31" y="1168"/>
                    </a:lnTo>
                    <a:lnTo>
                      <a:pt x="93" y="1352"/>
                    </a:lnTo>
                    <a:lnTo>
                      <a:pt x="216" y="1629"/>
                    </a:lnTo>
                    <a:lnTo>
                      <a:pt x="339" y="1905"/>
                    </a:lnTo>
                    <a:lnTo>
                      <a:pt x="738" y="2888"/>
                    </a:lnTo>
                    <a:lnTo>
                      <a:pt x="1168" y="3810"/>
                    </a:lnTo>
                    <a:lnTo>
                      <a:pt x="1476" y="4425"/>
                    </a:lnTo>
                    <a:lnTo>
                      <a:pt x="1691" y="4763"/>
                    </a:lnTo>
                    <a:lnTo>
                      <a:pt x="1814" y="4885"/>
                    </a:lnTo>
                    <a:lnTo>
                      <a:pt x="1906" y="4947"/>
                    </a:lnTo>
                    <a:lnTo>
                      <a:pt x="1998" y="5008"/>
                    </a:lnTo>
                    <a:lnTo>
                      <a:pt x="2305" y="5008"/>
                    </a:lnTo>
                    <a:lnTo>
                      <a:pt x="3227" y="4885"/>
                    </a:lnTo>
                    <a:lnTo>
                      <a:pt x="5531" y="4517"/>
                    </a:lnTo>
                    <a:lnTo>
                      <a:pt x="7590" y="4209"/>
                    </a:lnTo>
                    <a:lnTo>
                      <a:pt x="9280" y="3933"/>
                    </a:lnTo>
                    <a:lnTo>
                      <a:pt x="9894" y="3810"/>
                    </a:lnTo>
                    <a:lnTo>
                      <a:pt x="10079" y="3749"/>
                    </a:lnTo>
                    <a:lnTo>
                      <a:pt x="10202" y="3718"/>
                    </a:lnTo>
                    <a:lnTo>
                      <a:pt x="10263" y="3656"/>
                    </a:lnTo>
                    <a:lnTo>
                      <a:pt x="10263" y="3564"/>
                    </a:lnTo>
                    <a:lnTo>
                      <a:pt x="10263" y="3472"/>
                    </a:lnTo>
                    <a:lnTo>
                      <a:pt x="10202" y="3380"/>
                    </a:lnTo>
                    <a:lnTo>
                      <a:pt x="10079" y="3165"/>
                    </a:lnTo>
                    <a:lnTo>
                      <a:pt x="9925" y="3011"/>
                    </a:lnTo>
                    <a:lnTo>
                      <a:pt x="9218" y="2366"/>
                    </a:lnTo>
                    <a:lnTo>
                      <a:pt x="8297" y="1567"/>
                    </a:lnTo>
                    <a:lnTo>
                      <a:pt x="7037" y="430"/>
                    </a:lnTo>
                    <a:lnTo>
                      <a:pt x="6883" y="277"/>
                    </a:lnTo>
                    <a:lnTo>
                      <a:pt x="6730" y="154"/>
                    </a:lnTo>
                    <a:lnTo>
                      <a:pt x="6607" y="92"/>
                    </a:lnTo>
                    <a:lnTo>
                      <a:pt x="6484" y="31"/>
                    </a:lnTo>
                    <a:lnTo>
                      <a:pt x="6238" y="0"/>
                    </a:lnTo>
                    <a:close/>
                  </a:path>
                </a:pathLst>
              </a:custGeom>
              <a:solidFill>
                <a:srgbClr val="39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20;p41">
                <a:extLst>
                  <a:ext uri="{FF2B5EF4-FFF2-40B4-BE49-F238E27FC236}">
                    <a16:creationId xmlns:a16="http://schemas.microsoft.com/office/drawing/2014/main" id="{56AB635F-C621-4247-B392-27AA8C588C6E}"/>
                  </a:ext>
                </a:extLst>
              </p:cNvPr>
              <p:cNvSpPr/>
              <p:nvPr/>
            </p:nvSpPr>
            <p:spPr>
              <a:xfrm>
                <a:off x="3690693" y="2222429"/>
                <a:ext cx="630937" cy="473943"/>
              </a:xfrm>
              <a:custGeom>
                <a:avLst/>
                <a:gdLst/>
                <a:ahLst/>
                <a:cxnLst/>
                <a:rect l="l" t="t" r="r" b="b"/>
                <a:pathLst>
                  <a:path w="7037" h="5286" extrusionOk="0">
                    <a:moveTo>
                      <a:pt x="1168" y="1"/>
                    </a:moveTo>
                    <a:lnTo>
                      <a:pt x="1015" y="32"/>
                    </a:lnTo>
                    <a:lnTo>
                      <a:pt x="892" y="93"/>
                    </a:lnTo>
                    <a:lnTo>
                      <a:pt x="800" y="185"/>
                    </a:lnTo>
                    <a:lnTo>
                      <a:pt x="615" y="339"/>
                    </a:lnTo>
                    <a:lnTo>
                      <a:pt x="523" y="462"/>
                    </a:lnTo>
                    <a:lnTo>
                      <a:pt x="431" y="615"/>
                    </a:lnTo>
                    <a:lnTo>
                      <a:pt x="339" y="953"/>
                    </a:lnTo>
                    <a:lnTo>
                      <a:pt x="216" y="1384"/>
                    </a:lnTo>
                    <a:lnTo>
                      <a:pt x="93" y="1845"/>
                    </a:lnTo>
                    <a:lnTo>
                      <a:pt x="1" y="2398"/>
                    </a:lnTo>
                    <a:lnTo>
                      <a:pt x="1" y="2643"/>
                    </a:lnTo>
                    <a:lnTo>
                      <a:pt x="1" y="2889"/>
                    </a:lnTo>
                    <a:lnTo>
                      <a:pt x="62" y="3074"/>
                    </a:lnTo>
                    <a:lnTo>
                      <a:pt x="185" y="3258"/>
                    </a:lnTo>
                    <a:lnTo>
                      <a:pt x="277" y="3381"/>
                    </a:lnTo>
                    <a:lnTo>
                      <a:pt x="400" y="3473"/>
                    </a:lnTo>
                    <a:lnTo>
                      <a:pt x="584" y="3565"/>
                    </a:lnTo>
                    <a:lnTo>
                      <a:pt x="738" y="3627"/>
                    </a:lnTo>
                    <a:lnTo>
                      <a:pt x="1045" y="3750"/>
                    </a:lnTo>
                    <a:lnTo>
                      <a:pt x="2274" y="4149"/>
                    </a:lnTo>
                    <a:lnTo>
                      <a:pt x="3872" y="4671"/>
                    </a:lnTo>
                    <a:lnTo>
                      <a:pt x="4947" y="5009"/>
                    </a:lnTo>
                    <a:lnTo>
                      <a:pt x="5839" y="5224"/>
                    </a:lnTo>
                    <a:lnTo>
                      <a:pt x="6207" y="5286"/>
                    </a:lnTo>
                    <a:lnTo>
                      <a:pt x="6514" y="5286"/>
                    </a:lnTo>
                    <a:lnTo>
                      <a:pt x="6637" y="5224"/>
                    </a:lnTo>
                    <a:lnTo>
                      <a:pt x="6760" y="5194"/>
                    </a:lnTo>
                    <a:lnTo>
                      <a:pt x="6852" y="5132"/>
                    </a:lnTo>
                    <a:lnTo>
                      <a:pt x="6914" y="5040"/>
                    </a:lnTo>
                    <a:lnTo>
                      <a:pt x="7006" y="4886"/>
                    </a:lnTo>
                    <a:lnTo>
                      <a:pt x="7037" y="4671"/>
                    </a:lnTo>
                    <a:lnTo>
                      <a:pt x="7037" y="4487"/>
                    </a:lnTo>
                    <a:lnTo>
                      <a:pt x="6975" y="4149"/>
                    </a:lnTo>
                    <a:lnTo>
                      <a:pt x="6975" y="4118"/>
                    </a:lnTo>
                    <a:lnTo>
                      <a:pt x="6852" y="3627"/>
                    </a:lnTo>
                    <a:lnTo>
                      <a:pt x="6668" y="3043"/>
                    </a:lnTo>
                    <a:lnTo>
                      <a:pt x="6453" y="2428"/>
                    </a:lnTo>
                    <a:lnTo>
                      <a:pt x="6269" y="1906"/>
                    </a:lnTo>
                    <a:lnTo>
                      <a:pt x="6177" y="1691"/>
                    </a:lnTo>
                    <a:lnTo>
                      <a:pt x="6054" y="1507"/>
                    </a:lnTo>
                    <a:lnTo>
                      <a:pt x="5961" y="1353"/>
                    </a:lnTo>
                    <a:lnTo>
                      <a:pt x="5839" y="1230"/>
                    </a:lnTo>
                    <a:lnTo>
                      <a:pt x="5593" y="1046"/>
                    </a:lnTo>
                    <a:lnTo>
                      <a:pt x="5316" y="923"/>
                    </a:lnTo>
                    <a:lnTo>
                      <a:pt x="5040" y="800"/>
                    </a:lnTo>
                    <a:lnTo>
                      <a:pt x="4763" y="708"/>
                    </a:lnTo>
                    <a:lnTo>
                      <a:pt x="4364" y="615"/>
                    </a:lnTo>
                    <a:lnTo>
                      <a:pt x="3350" y="370"/>
                    </a:lnTo>
                    <a:lnTo>
                      <a:pt x="2274" y="155"/>
                    </a:lnTo>
                    <a:lnTo>
                      <a:pt x="1721" y="32"/>
                    </a:lnTo>
                    <a:lnTo>
                      <a:pt x="1537" y="1"/>
                    </a:lnTo>
                    <a:close/>
                  </a:path>
                </a:pathLst>
              </a:custGeom>
              <a:solidFill>
                <a:srgbClr val="39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21;p41">
                <a:extLst>
                  <a:ext uri="{FF2B5EF4-FFF2-40B4-BE49-F238E27FC236}">
                    <a16:creationId xmlns:a16="http://schemas.microsoft.com/office/drawing/2014/main" id="{7883FE76-49C7-4837-9157-5618230A7830}"/>
                  </a:ext>
                </a:extLst>
              </p:cNvPr>
              <p:cNvSpPr/>
              <p:nvPr/>
            </p:nvSpPr>
            <p:spPr>
              <a:xfrm>
                <a:off x="4448320" y="2696285"/>
                <a:ext cx="1074485" cy="311389"/>
              </a:xfrm>
              <a:custGeom>
                <a:avLst/>
                <a:gdLst/>
                <a:ahLst/>
                <a:cxnLst/>
                <a:rect l="l" t="t" r="r" b="b"/>
                <a:pathLst>
                  <a:path w="11984" h="3473" extrusionOk="0">
                    <a:moveTo>
                      <a:pt x="246" y="1"/>
                    </a:moveTo>
                    <a:lnTo>
                      <a:pt x="154" y="93"/>
                    </a:lnTo>
                    <a:lnTo>
                      <a:pt x="62" y="277"/>
                    </a:lnTo>
                    <a:lnTo>
                      <a:pt x="154" y="124"/>
                    </a:lnTo>
                    <a:lnTo>
                      <a:pt x="246" y="1"/>
                    </a:lnTo>
                    <a:close/>
                    <a:moveTo>
                      <a:pt x="11953" y="984"/>
                    </a:moveTo>
                    <a:lnTo>
                      <a:pt x="11953" y="1045"/>
                    </a:lnTo>
                    <a:lnTo>
                      <a:pt x="11983" y="1168"/>
                    </a:lnTo>
                    <a:lnTo>
                      <a:pt x="11983" y="1045"/>
                    </a:lnTo>
                    <a:lnTo>
                      <a:pt x="11953" y="984"/>
                    </a:lnTo>
                    <a:close/>
                    <a:moveTo>
                      <a:pt x="62" y="277"/>
                    </a:moveTo>
                    <a:lnTo>
                      <a:pt x="0" y="400"/>
                    </a:lnTo>
                    <a:lnTo>
                      <a:pt x="0" y="523"/>
                    </a:lnTo>
                    <a:lnTo>
                      <a:pt x="31" y="707"/>
                    </a:lnTo>
                    <a:lnTo>
                      <a:pt x="92" y="861"/>
                    </a:lnTo>
                    <a:lnTo>
                      <a:pt x="369" y="1138"/>
                    </a:lnTo>
                    <a:lnTo>
                      <a:pt x="676" y="1476"/>
                    </a:lnTo>
                    <a:lnTo>
                      <a:pt x="1014" y="1783"/>
                    </a:lnTo>
                    <a:lnTo>
                      <a:pt x="1444" y="2152"/>
                    </a:lnTo>
                    <a:lnTo>
                      <a:pt x="1874" y="2490"/>
                    </a:lnTo>
                    <a:lnTo>
                      <a:pt x="2366" y="2858"/>
                    </a:lnTo>
                    <a:lnTo>
                      <a:pt x="2888" y="3196"/>
                    </a:lnTo>
                    <a:lnTo>
                      <a:pt x="3196" y="3350"/>
                    </a:lnTo>
                    <a:lnTo>
                      <a:pt x="3503" y="3442"/>
                    </a:lnTo>
                    <a:lnTo>
                      <a:pt x="3595" y="3473"/>
                    </a:lnTo>
                    <a:lnTo>
                      <a:pt x="4210" y="3473"/>
                    </a:lnTo>
                    <a:lnTo>
                      <a:pt x="4886" y="3442"/>
                    </a:lnTo>
                    <a:lnTo>
                      <a:pt x="5562" y="3350"/>
                    </a:lnTo>
                    <a:lnTo>
                      <a:pt x="6914" y="3166"/>
                    </a:lnTo>
                    <a:lnTo>
                      <a:pt x="8204" y="2950"/>
                    </a:lnTo>
                    <a:lnTo>
                      <a:pt x="8819" y="2797"/>
                    </a:lnTo>
                    <a:lnTo>
                      <a:pt x="9402" y="2674"/>
                    </a:lnTo>
                    <a:lnTo>
                      <a:pt x="9955" y="2551"/>
                    </a:lnTo>
                    <a:lnTo>
                      <a:pt x="10478" y="2428"/>
                    </a:lnTo>
                    <a:lnTo>
                      <a:pt x="10939" y="2275"/>
                    </a:lnTo>
                    <a:lnTo>
                      <a:pt x="11338" y="2059"/>
                    </a:lnTo>
                    <a:lnTo>
                      <a:pt x="11522" y="1967"/>
                    </a:lnTo>
                    <a:lnTo>
                      <a:pt x="11645" y="1844"/>
                    </a:lnTo>
                    <a:lnTo>
                      <a:pt x="11768" y="1721"/>
                    </a:lnTo>
                    <a:lnTo>
                      <a:pt x="11891" y="1599"/>
                    </a:lnTo>
                    <a:lnTo>
                      <a:pt x="11953" y="1476"/>
                    </a:lnTo>
                    <a:lnTo>
                      <a:pt x="11983" y="1353"/>
                    </a:lnTo>
                    <a:lnTo>
                      <a:pt x="11983" y="1168"/>
                    </a:lnTo>
                    <a:lnTo>
                      <a:pt x="11953" y="1353"/>
                    </a:lnTo>
                    <a:lnTo>
                      <a:pt x="11922" y="1476"/>
                    </a:lnTo>
                    <a:lnTo>
                      <a:pt x="11860" y="1568"/>
                    </a:lnTo>
                    <a:lnTo>
                      <a:pt x="11768" y="1691"/>
                    </a:lnTo>
                    <a:lnTo>
                      <a:pt x="11615" y="1814"/>
                    </a:lnTo>
                    <a:lnTo>
                      <a:pt x="11492" y="1906"/>
                    </a:lnTo>
                    <a:lnTo>
                      <a:pt x="11307" y="2029"/>
                    </a:lnTo>
                    <a:lnTo>
                      <a:pt x="10908" y="2182"/>
                    </a:lnTo>
                    <a:lnTo>
                      <a:pt x="10447" y="2336"/>
                    </a:lnTo>
                    <a:lnTo>
                      <a:pt x="9925" y="2459"/>
                    </a:lnTo>
                    <a:lnTo>
                      <a:pt x="9372" y="2582"/>
                    </a:lnTo>
                    <a:lnTo>
                      <a:pt x="8788" y="2674"/>
                    </a:lnTo>
                    <a:lnTo>
                      <a:pt x="8173" y="2797"/>
                    </a:lnTo>
                    <a:lnTo>
                      <a:pt x="6883" y="3012"/>
                    </a:lnTo>
                    <a:lnTo>
                      <a:pt x="5531" y="3196"/>
                    </a:lnTo>
                    <a:lnTo>
                      <a:pt x="4855" y="3288"/>
                    </a:lnTo>
                    <a:lnTo>
                      <a:pt x="4179" y="3319"/>
                    </a:lnTo>
                    <a:lnTo>
                      <a:pt x="3534" y="3319"/>
                    </a:lnTo>
                    <a:lnTo>
                      <a:pt x="3257" y="3196"/>
                    </a:lnTo>
                    <a:lnTo>
                      <a:pt x="2981" y="3073"/>
                    </a:lnTo>
                    <a:lnTo>
                      <a:pt x="2428" y="2766"/>
                    </a:lnTo>
                    <a:lnTo>
                      <a:pt x="1936" y="2397"/>
                    </a:lnTo>
                    <a:lnTo>
                      <a:pt x="1506" y="2059"/>
                    </a:lnTo>
                    <a:lnTo>
                      <a:pt x="1076" y="1721"/>
                    </a:lnTo>
                    <a:lnTo>
                      <a:pt x="400" y="1107"/>
                    </a:lnTo>
                    <a:lnTo>
                      <a:pt x="154" y="830"/>
                    </a:lnTo>
                    <a:lnTo>
                      <a:pt x="62" y="677"/>
                    </a:lnTo>
                    <a:lnTo>
                      <a:pt x="31" y="523"/>
                    </a:lnTo>
                    <a:lnTo>
                      <a:pt x="31" y="400"/>
                    </a:lnTo>
                    <a:lnTo>
                      <a:pt x="62" y="277"/>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22;p41">
                <a:extLst>
                  <a:ext uri="{FF2B5EF4-FFF2-40B4-BE49-F238E27FC236}">
                    <a16:creationId xmlns:a16="http://schemas.microsoft.com/office/drawing/2014/main" id="{508323AA-5096-453E-853F-EADB15ABBAD3}"/>
                  </a:ext>
                </a:extLst>
              </p:cNvPr>
              <p:cNvSpPr/>
              <p:nvPr/>
            </p:nvSpPr>
            <p:spPr>
              <a:xfrm>
                <a:off x="4448320" y="2696285"/>
                <a:ext cx="1074485" cy="311389"/>
              </a:xfrm>
              <a:custGeom>
                <a:avLst/>
                <a:gdLst/>
                <a:ahLst/>
                <a:cxnLst/>
                <a:rect l="l" t="t" r="r" b="b"/>
                <a:pathLst>
                  <a:path w="11984" h="3473" fill="none" extrusionOk="0">
                    <a:moveTo>
                      <a:pt x="277" y="1"/>
                    </a:moveTo>
                    <a:lnTo>
                      <a:pt x="277" y="1"/>
                    </a:lnTo>
                    <a:lnTo>
                      <a:pt x="246" y="1"/>
                    </a:lnTo>
                    <a:lnTo>
                      <a:pt x="246" y="1"/>
                    </a:lnTo>
                    <a:lnTo>
                      <a:pt x="154" y="93"/>
                    </a:lnTo>
                    <a:lnTo>
                      <a:pt x="154" y="93"/>
                    </a:lnTo>
                    <a:lnTo>
                      <a:pt x="62" y="277"/>
                    </a:lnTo>
                    <a:lnTo>
                      <a:pt x="62" y="277"/>
                    </a:lnTo>
                    <a:lnTo>
                      <a:pt x="0" y="400"/>
                    </a:lnTo>
                    <a:lnTo>
                      <a:pt x="0" y="523"/>
                    </a:lnTo>
                    <a:lnTo>
                      <a:pt x="0" y="523"/>
                    </a:lnTo>
                    <a:lnTo>
                      <a:pt x="31" y="707"/>
                    </a:lnTo>
                    <a:lnTo>
                      <a:pt x="92" y="861"/>
                    </a:lnTo>
                    <a:lnTo>
                      <a:pt x="92" y="861"/>
                    </a:lnTo>
                    <a:lnTo>
                      <a:pt x="369" y="1138"/>
                    </a:lnTo>
                    <a:lnTo>
                      <a:pt x="369" y="1138"/>
                    </a:lnTo>
                    <a:lnTo>
                      <a:pt x="676" y="1476"/>
                    </a:lnTo>
                    <a:lnTo>
                      <a:pt x="1014" y="1783"/>
                    </a:lnTo>
                    <a:lnTo>
                      <a:pt x="1014" y="1783"/>
                    </a:lnTo>
                    <a:lnTo>
                      <a:pt x="1444" y="2152"/>
                    </a:lnTo>
                    <a:lnTo>
                      <a:pt x="1874" y="2490"/>
                    </a:lnTo>
                    <a:lnTo>
                      <a:pt x="1874" y="2490"/>
                    </a:lnTo>
                    <a:lnTo>
                      <a:pt x="2366" y="2858"/>
                    </a:lnTo>
                    <a:lnTo>
                      <a:pt x="2888" y="3196"/>
                    </a:lnTo>
                    <a:lnTo>
                      <a:pt x="2888" y="3196"/>
                    </a:lnTo>
                    <a:lnTo>
                      <a:pt x="3196" y="3350"/>
                    </a:lnTo>
                    <a:lnTo>
                      <a:pt x="3503" y="3442"/>
                    </a:lnTo>
                    <a:lnTo>
                      <a:pt x="3595" y="3473"/>
                    </a:lnTo>
                    <a:lnTo>
                      <a:pt x="3595" y="3473"/>
                    </a:lnTo>
                    <a:lnTo>
                      <a:pt x="3687" y="3473"/>
                    </a:lnTo>
                    <a:lnTo>
                      <a:pt x="3687" y="3473"/>
                    </a:lnTo>
                    <a:lnTo>
                      <a:pt x="3872" y="3473"/>
                    </a:lnTo>
                    <a:lnTo>
                      <a:pt x="3872" y="3473"/>
                    </a:lnTo>
                    <a:lnTo>
                      <a:pt x="3933" y="3473"/>
                    </a:lnTo>
                    <a:lnTo>
                      <a:pt x="3933" y="3473"/>
                    </a:lnTo>
                    <a:lnTo>
                      <a:pt x="4210" y="3473"/>
                    </a:lnTo>
                    <a:lnTo>
                      <a:pt x="4210" y="3473"/>
                    </a:lnTo>
                    <a:lnTo>
                      <a:pt x="4886" y="3442"/>
                    </a:lnTo>
                    <a:lnTo>
                      <a:pt x="5562" y="3350"/>
                    </a:lnTo>
                    <a:lnTo>
                      <a:pt x="5562" y="3350"/>
                    </a:lnTo>
                    <a:lnTo>
                      <a:pt x="6914" y="3166"/>
                    </a:lnTo>
                    <a:lnTo>
                      <a:pt x="6914" y="3166"/>
                    </a:lnTo>
                    <a:lnTo>
                      <a:pt x="8204" y="2950"/>
                    </a:lnTo>
                    <a:lnTo>
                      <a:pt x="8204" y="2950"/>
                    </a:lnTo>
                    <a:lnTo>
                      <a:pt x="8819" y="2797"/>
                    </a:lnTo>
                    <a:lnTo>
                      <a:pt x="8819" y="2797"/>
                    </a:lnTo>
                    <a:lnTo>
                      <a:pt x="9402" y="2674"/>
                    </a:lnTo>
                    <a:lnTo>
                      <a:pt x="9402" y="2674"/>
                    </a:lnTo>
                    <a:lnTo>
                      <a:pt x="9955" y="2551"/>
                    </a:lnTo>
                    <a:lnTo>
                      <a:pt x="10478" y="2428"/>
                    </a:lnTo>
                    <a:lnTo>
                      <a:pt x="10478" y="2428"/>
                    </a:lnTo>
                    <a:lnTo>
                      <a:pt x="10939" y="2275"/>
                    </a:lnTo>
                    <a:lnTo>
                      <a:pt x="11338" y="2059"/>
                    </a:lnTo>
                    <a:lnTo>
                      <a:pt x="11338" y="2059"/>
                    </a:lnTo>
                    <a:lnTo>
                      <a:pt x="11522" y="1967"/>
                    </a:lnTo>
                    <a:lnTo>
                      <a:pt x="11645" y="1844"/>
                    </a:lnTo>
                    <a:lnTo>
                      <a:pt x="11768" y="1721"/>
                    </a:lnTo>
                    <a:lnTo>
                      <a:pt x="11891" y="1599"/>
                    </a:lnTo>
                    <a:lnTo>
                      <a:pt x="11891" y="1599"/>
                    </a:lnTo>
                    <a:lnTo>
                      <a:pt x="11953" y="1476"/>
                    </a:lnTo>
                    <a:lnTo>
                      <a:pt x="11983" y="1353"/>
                    </a:lnTo>
                    <a:lnTo>
                      <a:pt x="11983" y="1168"/>
                    </a:lnTo>
                    <a:lnTo>
                      <a:pt x="11983" y="1168"/>
                    </a:lnTo>
                    <a:lnTo>
                      <a:pt x="11983" y="1045"/>
                    </a:lnTo>
                    <a:lnTo>
                      <a:pt x="11983" y="1045"/>
                    </a:lnTo>
                    <a:lnTo>
                      <a:pt x="11953" y="984"/>
                    </a:lnTo>
                    <a:lnTo>
                      <a:pt x="11953" y="984"/>
                    </a:lnTo>
                    <a:lnTo>
                      <a:pt x="11953" y="1045"/>
                    </a:lnTo>
                    <a:lnTo>
                      <a:pt x="11953" y="1045"/>
                    </a:lnTo>
                    <a:lnTo>
                      <a:pt x="11983" y="1168"/>
                    </a:lnTo>
                    <a:lnTo>
                      <a:pt x="11983" y="1168"/>
                    </a:lnTo>
                    <a:lnTo>
                      <a:pt x="11953" y="1353"/>
                    </a:lnTo>
                    <a:lnTo>
                      <a:pt x="11922" y="1476"/>
                    </a:lnTo>
                    <a:lnTo>
                      <a:pt x="11860" y="1568"/>
                    </a:lnTo>
                    <a:lnTo>
                      <a:pt x="11860" y="1568"/>
                    </a:lnTo>
                    <a:lnTo>
                      <a:pt x="11768" y="1691"/>
                    </a:lnTo>
                    <a:lnTo>
                      <a:pt x="11615" y="1814"/>
                    </a:lnTo>
                    <a:lnTo>
                      <a:pt x="11492" y="1906"/>
                    </a:lnTo>
                    <a:lnTo>
                      <a:pt x="11307" y="2029"/>
                    </a:lnTo>
                    <a:lnTo>
                      <a:pt x="11307" y="2029"/>
                    </a:lnTo>
                    <a:lnTo>
                      <a:pt x="10908" y="2182"/>
                    </a:lnTo>
                    <a:lnTo>
                      <a:pt x="10447" y="2336"/>
                    </a:lnTo>
                    <a:lnTo>
                      <a:pt x="10447" y="2336"/>
                    </a:lnTo>
                    <a:lnTo>
                      <a:pt x="9925" y="2459"/>
                    </a:lnTo>
                    <a:lnTo>
                      <a:pt x="9372" y="2582"/>
                    </a:lnTo>
                    <a:lnTo>
                      <a:pt x="9372" y="2582"/>
                    </a:lnTo>
                    <a:lnTo>
                      <a:pt x="8788" y="2674"/>
                    </a:lnTo>
                    <a:lnTo>
                      <a:pt x="8788" y="2674"/>
                    </a:lnTo>
                    <a:lnTo>
                      <a:pt x="8173" y="2797"/>
                    </a:lnTo>
                    <a:lnTo>
                      <a:pt x="8173" y="2797"/>
                    </a:lnTo>
                    <a:lnTo>
                      <a:pt x="6883" y="3012"/>
                    </a:lnTo>
                    <a:lnTo>
                      <a:pt x="6883" y="3012"/>
                    </a:lnTo>
                    <a:lnTo>
                      <a:pt x="5531" y="3196"/>
                    </a:lnTo>
                    <a:lnTo>
                      <a:pt x="5531" y="3196"/>
                    </a:lnTo>
                    <a:lnTo>
                      <a:pt x="4855" y="3288"/>
                    </a:lnTo>
                    <a:lnTo>
                      <a:pt x="4179" y="3319"/>
                    </a:lnTo>
                    <a:lnTo>
                      <a:pt x="4179" y="3319"/>
                    </a:lnTo>
                    <a:lnTo>
                      <a:pt x="3872" y="3319"/>
                    </a:lnTo>
                    <a:lnTo>
                      <a:pt x="3872" y="3319"/>
                    </a:lnTo>
                    <a:lnTo>
                      <a:pt x="3687" y="3319"/>
                    </a:lnTo>
                    <a:lnTo>
                      <a:pt x="3687" y="3319"/>
                    </a:lnTo>
                    <a:lnTo>
                      <a:pt x="3626" y="3319"/>
                    </a:lnTo>
                    <a:lnTo>
                      <a:pt x="3534" y="3319"/>
                    </a:lnTo>
                    <a:lnTo>
                      <a:pt x="3534" y="3319"/>
                    </a:lnTo>
                    <a:lnTo>
                      <a:pt x="3257" y="3196"/>
                    </a:lnTo>
                    <a:lnTo>
                      <a:pt x="2981" y="3073"/>
                    </a:lnTo>
                    <a:lnTo>
                      <a:pt x="2981" y="3073"/>
                    </a:lnTo>
                    <a:lnTo>
                      <a:pt x="2428" y="2766"/>
                    </a:lnTo>
                    <a:lnTo>
                      <a:pt x="1936" y="2397"/>
                    </a:lnTo>
                    <a:lnTo>
                      <a:pt x="1936" y="2397"/>
                    </a:lnTo>
                    <a:lnTo>
                      <a:pt x="1506" y="2059"/>
                    </a:lnTo>
                    <a:lnTo>
                      <a:pt x="1076" y="1721"/>
                    </a:lnTo>
                    <a:lnTo>
                      <a:pt x="1076" y="1721"/>
                    </a:lnTo>
                    <a:lnTo>
                      <a:pt x="400" y="1107"/>
                    </a:lnTo>
                    <a:lnTo>
                      <a:pt x="400" y="1107"/>
                    </a:lnTo>
                    <a:lnTo>
                      <a:pt x="154" y="830"/>
                    </a:lnTo>
                    <a:lnTo>
                      <a:pt x="154" y="830"/>
                    </a:lnTo>
                    <a:lnTo>
                      <a:pt x="62" y="677"/>
                    </a:lnTo>
                    <a:lnTo>
                      <a:pt x="31" y="523"/>
                    </a:lnTo>
                    <a:lnTo>
                      <a:pt x="31" y="523"/>
                    </a:lnTo>
                    <a:lnTo>
                      <a:pt x="31" y="400"/>
                    </a:lnTo>
                    <a:lnTo>
                      <a:pt x="62" y="277"/>
                    </a:lnTo>
                    <a:lnTo>
                      <a:pt x="154" y="124"/>
                    </a:lnTo>
                    <a:lnTo>
                      <a:pt x="154" y="124"/>
                    </a:lnTo>
                    <a:lnTo>
                      <a:pt x="246" y="1"/>
                    </a:lnTo>
                    <a:lnTo>
                      <a:pt x="246" y="1"/>
                    </a:lnTo>
                    <a:lnTo>
                      <a:pt x="2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3;p41">
                <a:extLst>
                  <a:ext uri="{FF2B5EF4-FFF2-40B4-BE49-F238E27FC236}">
                    <a16:creationId xmlns:a16="http://schemas.microsoft.com/office/drawing/2014/main" id="{B92C6664-E295-4DB8-B96F-59342412BCB2}"/>
                  </a:ext>
                </a:extLst>
              </p:cNvPr>
              <p:cNvSpPr/>
              <p:nvPr/>
            </p:nvSpPr>
            <p:spPr>
              <a:xfrm>
                <a:off x="3913857" y="3037891"/>
                <a:ext cx="314169" cy="118531"/>
              </a:xfrm>
              <a:custGeom>
                <a:avLst/>
                <a:gdLst/>
                <a:ahLst/>
                <a:cxnLst/>
                <a:rect l="l" t="t" r="r" b="b"/>
                <a:pathLst>
                  <a:path w="3504" h="1322" extrusionOk="0">
                    <a:moveTo>
                      <a:pt x="0" y="1"/>
                    </a:moveTo>
                    <a:lnTo>
                      <a:pt x="154" y="93"/>
                    </a:lnTo>
                    <a:lnTo>
                      <a:pt x="523" y="247"/>
                    </a:lnTo>
                    <a:lnTo>
                      <a:pt x="1076" y="462"/>
                    </a:lnTo>
                    <a:lnTo>
                      <a:pt x="1721" y="707"/>
                    </a:lnTo>
                    <a:lnTo>
                      <a:pt x="2366" y="953"/>
                    </a:lnTo>
                    <a:lnTo>
                      <a:pt x="2950" y="1138"/>
                    </a:lnTo>
                    <a:lnTo>
                      <a:pt x="3350" y="1291"/>
                    </a:lnTo>
                    <a:lnTo>
                      <a:pt x="3503" y="1322"/>
                    </a:lnTo>
                    <a:lnTo>
                      <a:pt x="3350" y="1261"/>
                    </a:lnTo>
                    <a:lnTo>
                      <a:pt x="2950" y="1107"/>
                    </a:lnTo>
                    <a:lnTo>
                      <a:pt x="2397" y="892"/>
                    </a:lnTo>
                    <a:lnTo>
                      <a:pt x="1752" y="646"/>
                    </a:lnTo>
                    <a:lnTo>
                      <a:pt x="1107" y="400"/>
                    </a:lnTo>
                    <a:lnTo>
                      <a:pt x="553" y="185"/>
                    </a:lnTo>
                    <a:lnTo>
                      <a:pt x="154" y="62"/>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24;p41">
                <a:extLst>
                  <a:ext uri="{FF2B5EF4-FFF2-40B4-BE49-F238E27FC236}">
                    <a16:creationId xmlns:a16="http://schemas.microsoft.com/office/drawing/2014/main" id="{ABD59704-DF9C-4EAE-A4DA-2A1D5D50ADF4}"/>
                  </a:ext>
                </a:extLst>
              </p:cNvPr>
              <p:cNvSpPr/>
              <p:nvPr/>
            </p:nvSpPr>
            <p:spPr>
              <a:xfrm>
                <a:off x="3999213" y="2704533"/>
                <a:ext cx="63479" cy="46982"/>
              </a:xfrm>
              <a:custGeom>
                <a:avLst/>
                <a:gdLst/>
                <a:ahLst/>
                <a:cxnLst/>
                <a:rect l="l" t="t" r="r" b="b"/>
                <a:pathLst>
                  <a:path w="708" h="524" extrusionOk="0">
                    <a:moveTo>
                      <a:pt x="1" y="1"/>
                    </a:moveTo>
                    <a:lnTo>
                      <a:pt x="185" y="62"/>
                    </a:lnTo>
                    <a:lnTo>
                      <a:pt x="400" y="155"/>
                    </a:lnTo>
                    <a:lnTo>
                      <a:pt x="554" y="216"/>
                    </a:lnTo>
                    <a:lnTo>
                      <a:pt x="615" y="247"/>
                    </a:lnTo>
                    <a:lnTo>
                      <a:pt x="646" y="278"/>
                    </a:lnTo>
                    <a:lnTo>
                      <a:pt x="646" y="339"/>
                    </a:lnTo>
                    <a:lnTo>
                      <a:pt x="615" y="400"/>
                    </a:lnTo>
                    <a:lnTo>
                      <a:pt x="585" y="431"/>
                    </a:lnTo>
                    <a:lnTo>
                      <a:pt x="523" y="462"/>
                    </a:lnTo>
                    <a:lnTo>
                      <a:pt x="400" y="462"/>
                    </a:lnTo>
                    <a:lnTo>
                      <a:pt x="277" y="431"/>
                    </a:lnTo>
                    <a:lnTo>
                      <a:pt x="93" y="370"/>
                    </a:lnTo>
                    <a:lnTo>
                      <a:pt x="32" y="370"/>
                    </a:lnTo>
                    <a:lnTo>
                      <a:pt x="93" y="400"/>
                    </a:lnTo>
                    <a:lnTo>
                      <a:pt x="277" y="462"/>
                    </a:lnTo>
                    <a:lnTo>
                      <a:pt x="400" y="523"/>
                    </a:lnTo>
                    <a:lnTo>
                      <a:pt x="523" y="523"/>
                    </a:lnTo>
                    <a:lnTo>
                      <a:pt x="615" y="493"/>
                    </a:lnTo>
                    <a:lnTo>
                      <a:pt x="677" y="431"/>
                    </a:lnTo>
                    <a:lnTo>
                      <a:pt x="708" y="370"/>
                    </a:lnTo>
                    <a:lnTo>
                      <a:pt x="708" y="278"/>
                    </a:lnTo>
                    <a:lnTo>
                      <a:pt x="646" y="185"/>
                    </a:lnTo>
                    <a:lnTo>
                      <a:pt x="585" y="155"/>
                    </a:lnTo>
                    <a:lnTo>
                      <a:pt x="431" y="93"/>
                    </a:lnTo>
                    <a:lnTo>
                      <a:pt x="185" y="32"/>
                    </a:lnTo>
                    <a:lnTo>
                      <a:pt x="1"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25;p41">
                <a:extLst>
                  <a:ext uri="{FF2B5EF4-FFF2-40B4-BE49-F238E27FC236}">
                    <a16:creationId xmlns:a16="http://schemas.microsoft.com/office/drawing/2014/main" id="{C4D5C091-461C-4307-9EEE-568196188EE9}"/>
                  </a:ext>
                </a:extLst>
              </p:cNvPr>
              <p:cNvSpPr/>
              <p:nvPr/>
            </p:nvSpPr>
            <p:spPr>
              <a:xfrm>
                <a:off x="3743055" y="2616397"/>
                <a:ext cx="68949" cy="49672"/>
              </a:xfrm>
              <a:custGeom>
                <a:avLst/>
                <a:gdLst/>
                <a:ahLst/>
                <a:cxnLst/>
                <a:rect l="l" t="t" r="r" b="b"/>
                <a:pathLst>
                  <a:path w="769" h="554" extrusionOk="0">
                    <a:moveTo>
                      <a:pt x="0" y="1"/>
                    </a:moveTo>
                    <a:lnTo>
                      <a:pt x="62" y="31"/>
                    </a:lnTo>
                    <a:lnTo>
                      <a:pt x="216" y="93"/>
                    </a:lnTo>
                    <a:lnTo>
                      <a:pt x="461" y="185"/>
                    </a:lnTo>
                    <a:lnTo>
                      <a:pt x="615" y="247"/>
                    </a:lnTo>
                    <a:lnTo>
                      <a:pt x="646" y="277"/>
                    </a:lnTo>
                    <a:lnTo>
                      <a:pt x="676" y="308"/>
                    </a:lnTo>
                    <a:lnTo>
                      <a:pt x="707" y="369"/>
                    </a:lnTo>
                    <a:lnTo>
                      <a:pt x="676" y="400"/>
                    </a:lnTo>
                    <a:lnTo>
                      <a:pt x="646" y="462"/>
                    </a:lnTo>
                    <a:lnTo>
                      <a:pt x="584" y="492"/>
                    </a:lnTo>
                    <a:lnTo>
                      <a:pt x="523" y="492"/>
                    </a:lnTo>
                    <a:lnTo>
                      <a:pt x="461" y="462"/>
                    </a:lnTo>
                    <a:lnTo>
                      <a:pt x="338" y="462"/>
                    </a:lnTo>
                    <a:lnTo>
                      <a:pt x="154" y="400"/>
                    </a:lnTo>
                    <a:lnTo>
                      <a:pt x="93" y="400"/>
                    </a:lnTo>
                    <a:lnTo>
                      <a:pt x="154" y="431"/>
                    </a:lnTo>
                    <a:lnTo>
                      <a:pt x="338" y="492"/>
                    </a:lnTo>
                    <a:lnTo>
                      <a:pt x="461" y="523"/>
                    </a:lnTo>
                    <a:lnTo>
                      <a:pt x="523" y="554"/>
                    </a:lnTo>
                    <a:lnTo>
                      <a:pt x="584" y="554"/>
                    </a:lnTo>
                    <a:lnTo>
                      <a:pt x="676" y="523"/>
                    </a:lnTo>
                    <a:lnTo>
                      <a:pt x="738" y="462"/>
                    </a:lnTo>
                    <a:lnTo>
                      <a:pt x="769" y="369"/>
                    </a:lnTo>
                    <a:lnTo>
                      <a:pt x="769" y="277"/>
                    </a:lnTo>
                    <a:lnTo>
                      <a:pt x="707" y="185"/>
                    </a:lnTo>
                    <a:lnTo>
                      <a:pt x="646" y="154"/>
                    </a:lnTo>
                    <a:lnTo>
                      <a:pt x="492" y="124"/>
                    </a:lnTo>
                    <a:lnTo>
                      <a:pt x="246" y="31"/>
                    </a:lnTo>
                    <a:lnTo>
                      <a:pt x="62"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26;p41">
                <a:extLst>
                  <a:ext uri="{FF2B5EF4-FFF2-40B4-BE49-F238E27FC236}">
                    <a16:creationId xmlns:a16="http://schemas.microsoft.com/office/drawing/2014/main" id="{7E452902-C846-4793-852A-B0C455987D09}"/>
                  </a:ext>
                </a:extLst>
              </p:cNvPr>
              <p:cNvSpPr/>
              <p:nvPr/>
            </p:nvSpPr>
            <p:spPr>
              <a:xfrm>
                <a:off x="5150805" y="2916670"/>
                <a:ext cx="91005" cy="96564"/>
              </a:xfrm>
              <a:custGeom>
                <a:avLst/>
                <a:gdLst/>
                <a:ahLst/>
                <a:cxnLst/>
                <a:rect l="l" t="t" r="r" b="b"/>
                <a:pathLst>
                  <a:path w="1015" h="1077" extrusionOk="0">
                    <a:moveTo>
                      <a:pt x="461" y="1"/>
                    </a:moveTo>
                    <a:lnTo>
                      <a:pt x="369" y="32"/>
                    </a:lnTo>
                    <a:lnTo>
                      <a:pt x="277" y="62"/>
                    </a:lnTo>
                    <a:lnTo>
                      <a:pt x="185" y="124"/>
                    </a:lnTo>
                    <a:lnTo>
                      <a:pt x="123" y="185"/>
                    </a:lnTo>
                    <a:lnTo>
                      <a:pt x="62" y="277"/>
                    </a:lnTo>
                    <a:lnTo>
                      <a:pt x="31" y="370"/>
                    </a:lnTo>
                    <a:lnTo>
                      <a:pt x="0" y="462"/>
                    </a:lnTo>
                    <a:lnTo>
                      <a:pt x="0" y="585"/>
                    </a:lnTo>
                    <a:lnTo>
                      <a:pt x="31" y="677"/>
                    </a:lnTo>
                    <a:lnTo>
                      <a:pt x="62" y="800"/>
                    </a:lnTo>
                    <a:lnTo>
                      <a:pt x="123" y="861"/>
                    </a:lnTo>
                    <a:lnTo>
                      <a:pt x="185" y="953"/>
                    </a:lnTo>
                    <a:lnTo>
                      <a:pt x="277" y="1015"/>
                    </a:lnTo>
                    <a:lnTo>
                      <a:pt x="369" y="1046"/>
                    </a:lnTo>
                    <a:lnTo>
                      <a:pt x="461" y="1076"/>
                    </a:lnTo>
                    <a:lnTo>
                      <a:pt x="553" y="1076"/>
                    </a:lnTo>
                    <a:lnTo>
                      <a:pt x="646" y="1046"/>
                    </a:lnTo>
                    <a:lnTo>
                      <a:pt x="738" y="1015"/>
                    </a:lnTo>
                    <a:lnTo>
                      <a:pt x="830" y="953"/>
                    </a:lnTo>
                    <a:lnTo>
                      <a:pt x="891" y="892"/>
                    </a:lnTo>
                    <a:lnTo>
                      <a:pt x="953" y="800"/>
                    </a:lnTo>
                    <a:lnTo>
                      <a:pt x="984" y="708"/>
                    </a:lnTo>
                    <a:lnTo>
                      <a:pt x="1014" y="615"/>
                    </a:lnTo>
                    <a:lnTo>
                      <a:pt x="1014" y="492"/>
                    </a:lnTo>
                    <a:lnTo>
                      <a:pt x="984" y="400"/>
                    </a:lnTo>
                    <a:lnTo>
                      <a:pt x="953" y="277"/>
                    </a:lnTo>
                    <a:lnTo>
                      <a:pt x="891" y="216"/>
                    </a:lnTo>
                    <a:lnTo>
                      <a:pt x="830" y="124"/>
                    </a:lnTo>
                    <a:lnTo>
                      <a:pt x="738" y="62"/>
                    </a:lnTo>
                    <a:lnTo>
                      <a:pt x="646" y="32"/>
                    </a:lnTo>
                    <a:lnTo>
                      <a:pt x="553"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27;p41">
                <a:extLst>
                  <a:ext uri="{FF2B5EF4-FFF2-40B4-BE49-F238E27FC236}">
                    <a16:creationId xmlns:a16="http://schemas.microsoft.com/office/drawing/2014/main" id="{24DA30E7-A31C-45B6-A139-8398DA1EE404}"/>
                  </a:ext>
                </a:extLst>
              </p:cNvPr>
              <p:cNvSpPr/>
              <p:nvPr/>
            </p:nvSpPr>
            <p:spPr>
              <a:xfrm>
                <a:off x="5161833" y="2925009"/>
                <a:ext cx="74418" cy="77197"/>
              </a:xfrm>
              <a:custGeom>
                <a:avLst/>
                <a:gdLst/>
                <a:ahLst/>
                <a:cxnLst/>
                <a:rect l="l" t="t" r="r" b="b"/>
                <a:pathLst>
                  <a:path w="830" h="861" extrusionOk="0">
                    <a:moveTo>
                      <a:pt x="369" y="0"/>
                    </a:moveTo>
                    <a:lnTo>
                      <a:pt x="215" y="61"/>
                    </a:lnTo>
                    <a:lnTo>
                      <a:pt x="92" y="154"/>
                    </a:lnTo>
                    <a:lnTo>
                      <a:pt x="31" y="307"/>
                    </a:lnTo>
                    <a:lnTo>
                      <a:pt x="0" y="492"/>
                    </a:lnTo>
                    <a:lnTo>
                      <a:pt x="62" y="645"/>
                    </a:lnTo>
                    <a:lnTo>
                      <a:pt x="154" y="768"/>
                    </a:lnTo>
                    <a:lnTo>
                      <a:pt x="307" y="860"/>
                    </a:lnTo>
                    <a:lnTo>
                      <a:pt x="461" y="860"/>
                    </a:lnTo>
                    <a:lnTo>
                      <a:pt x="615" y="830"/>
                    </a:lnTo>
                    <a:lnTo>
                      <a:pt x="738" y="737"/>
                    </a:lnTo>
                    <a:lnTo>
                      <a:pt x="799" y="584"/>
                    </a:lnTo>
                    <a:lnTo>
                      <a:pt x="830" y="399"/>
                    </a:lnTo>
                    <a:lnTo>
                      <a:pt x="768" y="246"/>
                    </a:lnTo>
                    <a:lnTo>
                      <a:pt x="676" y="123"/>
                    </a:lnTo>
                    <a:lnTo>
                      <a:pt x="523" y="31"/>
                    </a:lnTo>
                    <a:lnTo>
                      <a:pt x="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28;p41">
                <a:extLst>
                  <a:ext uri="{FF2B5EF4-FFF2-40B4-BE49-F238E27FC236}">
                    <a16:creationId xmlns:a16="http://schemas.microsoft.com/office/drawing/2014/main" id="{C311557C-B769-4A13-B2C9-8E74808D71C1}"/>
                  </a:ext>
                </a:extLst>
              </p:cNvPr>
              <p:cNvSpPr/>
              <p:nvPr/>
            </p:nvSpPr>
            <p:spPr>
              <a:xfrm>
                <a:off x="4671483" y="2897393"/>
                <a:ext cx="212136" cy="170892"/>
              </a:xfrm>
              <a:custGeom>
                <a:avLst/>
                <a:gdLst/>
                <a:ahLst/>
                <a:cxnLst/>
                <a:rect l="l" t="t" r="r" b="b"/>
                <a:pathLst>
                  <a:path w="2366" h="1906" extrusionOk="0">
                    <a:moveTo>
                      <a:pt x="522" y="1"/>
                    </a:moveTo>
                    <a:lnTo>
                      <a:pt x="338" y="32"/>
                    </a:lnTo>
                    <a:lnTo>
                      <a:pt x="277" y="62"/>
                    </a:lnTo>
                    <a:lnTo>
                      <a:pt x="184" y="124"/>
                    </a:lnTo>
                    <a:lnTo>
                      <a:pt x="123" y="216"/>
                    </a:lnTo>
                    <a:lnTo>
                      <a:pt x="92" y="277"/>
                    </a:lnTo>
                    <a:lnTo>
                      <a:pt x="31" y="523"/>
                    </a:lnTo>
                    <a:lnTo>
                      <a:pt x="0" y="738"/>
                    </a:lnTo>
                    <a:lnTo>
                      <a:pt x="31" y="1015"/>
                    </a:lnTo>
                    <a:lnTo>
                      <a:pt x="92" y="1230"/>
                    </a:lnTo>
                    <a:lnTo>
                      <a:pt x="184" y="1445"/>
                    </a:lnTo>
                    <a:lnTo>
                      <a:pt x="277" y="1599"/>
                    </a:lnTo>
                    <a:lnTo>
                      <a:pt x="369" y="1660"/>
                    </a:lnTo>
                    <a:lnTo>
                      <a:pt x="492" y="1721"/>
                    </a:lnTo>
                    <a:lnTo>
                      <a:pt x="768" y="1844"/>
                    </a:lnTo>
                    <a:lnTo>
                      <a:pt x="1106" y="1906"/>
                    </a:lnTo>
                    <a:lnTo>
                      <a:pt x="1444" y="1906"/>
                    </a:lnTo>
                    <a:lnTo>
                      <a:pt x="1751" y="1875"/>
                    </a:lnTo>
                    <a:lnTo>
                      <a:pt x="2028" y="1814"/>
                    </a:lnTo>
                    <a:lnTo>
                      <a:pt x="2151" y="1752"/>
                    </a:lnTo>
                    <a:lnTo>
                      <a:pt x="2243" y="1691"/>
                    </a:lnTo>
                    <a:lnTo>
                      <a:pt x="2335" y="1599"/>
                    </a:lnTo>
                    <a:lnTo>
                      <a:pt x="2366" y="1506"/>
                    </a:lnTo>
                    <a:lnTo>
                      <a:pt x="2366" y="1414"/>
                    </a:lnTo>
                    <a:lnTo>
                      <a:pt x="2366" y="1291"/>
                    </a:lnTo>
                    <a:lnTo>
                      <a:pt x="2304" y="1168"/>
                    </a:lnTo>
                    <a:lnTo>
                      <a:pt x="2243" y="1015"/>
                    </a:lnTo>
                    <a:lnTo>
                      <a:pt x="1997" y="738"/>
                    </a:lnTo>
                    <a:lnTo>
                      <a:pt x="1721" y="492"/>
                    </a:lnTo>
                    <a:lnTo>
                      <a:pt x="1383" y="247"/>
                    </a:lnTo>
                    <a:lnTo>
                      <a:pt x="1045" y="93"/>
                    </a:lnTo>
                    <a:lnTo>
                      <a:pt x="860" y="32"/>
                    </a:lnTo>
                    <a:lnTo>
                      <a:pt x="676" y="1"/>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29;p41">
                <a:extLst>
                  <a:ext uri="{FF2B5EF4-FFF2-40B4-BE49-F238E27FC236}">
                    <a16:creationId xmlns:a16="http://schemas.microsoft.com/office/drawing/2014/main" id="{FACFE58D-44CB-4D58-91B9-8ED31FC1EB64}"/>
                  </a:ext>
                </a:extLst>
              </p:cNvPr>
              <p:cNvSpPr/>
              <p:nvPr/>
            </p:nvSpPr>
            <p:spPr>
              <a:xfrm>
                <a:off x="4726535" y="2927698"/>
                <a:ext cx="140587" cy="113061"/>
              </a:xfrm>
              <a:custGeom>
                <a:avLst/>
                <a:gdLst/>
                <a:ahLst/>
                <a:cxnLst/>
                <a:rect l="l" t="t" r="r" b="b"/>
                <a:pathLst>
                  <a:path w="1568" h="1261" extrusionOk="0">
                    <a:moveTo>
                      <a:pt x="216" y="1"/>
                    </a:moveTo>
                    <a:lnTo>
                      <a:pt x="123" y="62"/>
                    </a:lnTo>
                    <a:lnTo>
                      <a:pt x="62" y="185"/>
                    </a:lnTo>
                    <a:lnTo>
                      <a:pt x="1" y="308"/>
                    </a:lnTo>
                    <a:lnTo>
                      <a:pt x="1" y="492"/>
                    </a:lnTo>
                    <a:lnTo>
                      <a:pt x="31" y="646"/>
                    </a:lnTo>
                    <a:lnTo>
                      <a:pt x="62" y="800"/>
                    </a:lnTo>
                    <a:lnTo>
                      <a:pt x="123" y="923"/>
                    </a:lnTo>
                    <a:lnTo>
                      <a:pt x="185" y="1045"/>
                    </a:lnTo>
                    <a:lnTo>
                      <a:pt x="308" y="1138"/>
                    </a:lnTo>
                    <a:lnTo>
                      <a:pt x="492" y="1199"/>
                    </a:lnTo>
                    <a:lnTo>
                      <a:pt x="707" y="1230"/>
                    </a:lnTo>
                    <a:lnTo>
                      <a:pt x="953" y="1261"/>
                    </a:lnTo>
                    <a:lnTo>
                      <a:pt x="1168" y="1230"/>
                    </a:lnTo>
                    <a:lnTo>
                      <a:pt x="1352" y="1199"/>
                    </a:lnTo>
                    <a:lnTo>
                      <a:pt x="1475" y="1107"/>
                    </a:lnTo>
                    <a:lnTo>
                      <a:pt x="1537" y="1045"/>
                    </a:lnTo>
                    <a:lnTo>
                      <a:pt x="1568" y="984"/>
                    </a:lnTo>
                    <a:lnTo>
                      <a:pt x="1568" y="923"/>
                    </a:lnTo>
                    <a:lnTo>
                      <a:pt x="1537" y="830"/>
                    </a:lnTo>
                    <a:lnTo>
                      <a:pt x="1475" y="646"/>
                    </a:lnTo>
                    <a:lnTo>
                      <a:pt x="1322" y="492"/>
                    </a:lnTo>
                    <a:lnTo>
                      <a:pt x="1137" y="308"/>
                    </a:lnTo>
                    <a:lnTo>
                      <a:pt x="922" y="154"/>
                    </a:lnTo>
                    <a:lnTo>
                      <a:pt x="676" y="31"/>
                    </a:lnTo>
                    <a:lnTo>
                      <a:pt x="431" y="1"/>
                    </a:lnTo>
                    <a:close/>
                  </a:path>
                </a:pathLst>
              </a:custGeom>
              <a:solidFill>
                <a:srgbClr val="FFF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30;p41">
                <a:extLst>
                  <a:ext uri="{FF2B5EF4-FFF2-40B4-BE49-F238E27FC236}">
                    <a16:creationId xmlns:a16="http://schemas.microsoft.com/office/drawing/2014/main" id="{84EEC6DD-0EFE-41B9-965C-70148A841148}"/>
                  </a:ext>
                </a:extLst>
              </p:cNvPr>
              <p:cNvSpPr/>
              <p:nvPr/>
            </p:nvSpPr>
            <p:spPr>
              <a:xfrm>
                <a:off x="5434579" y="2770703"/>
                <a:ext cx="162554" cy="181920"/>
              </a:xfrm>
              <a:custGeom>
                <a:avLst/>
                <a:gdLst/>
                <a:ahLst/>
                <a:cxnLst/>
                <a:rect l="l" t="t" r="r" b="b"/>
                <a:pathLst>
                  <a:path w="1813" h="2029" extrusionOk="0">
                    <a:moveTo>
                      <a:pt x="1014" y="0"/>
                    </a:moveTo>
                    <a:lnTo>
                      <a:pt x="860" y="62"/>
                    </a:lnTo>
                    <a:lnTo>
                      <a:pt x="737" y="123"/>
                    </a:lnTo>
                    <a:lnTo>
                      <a:pt x="615" y="246"/>
                    </a:lnTo>
                    <a:lnTo>
                      <a:pt x="399" y="461"/>
                    </a:lnTo>
                    <a:lnTo>
                      <a:pt x="215" y="769"/>
                    </a:lnTo>
                    <a:lnTo>
                      <a:pt x="61" y="1076"/>
                    </a:lnTo>
                    <a:lnTo>
                      <a:pt x="0" y="1352"/>
                    </a:lnTo>
                    <a:lnTo>
                      <a:pt x="0" y="1629"/>
                    </a:lnTo>
                    <a:lnTo>
                      <a:pt x="31" y="1721"/>
                    </a:lnTo>
                    <a:lnTo>
                      <a:pt x="61" y="1813"/>
                    </a:lnTo>
                    <a:lnTo>
                      <a:pt x="123" y="1905"/>
                    </a:lnTo>
                    <a:lnTo>
                      <a:pt x="215" y="1967"/>
                    </a:lnTo>
                    <a:lnTo>
                      <a:pt x="430" y="2028"/>
                    </a:lnTo>
                    <a:lnTo>
                      <a:pt x="676" y="2028"/>
                    </a:lnTo>
                    <a:lnTo>
                      <a:pt x="922" y="1998"/>
                    </a:lnTo>
                    <a:lnTo>
                      <a:pt x="1198" y="1905"/>
                    </a:lnTo>
                    <a:lnTo>
                      <a:pt x="1444" y="1782"/>
                    </a:lnTo>
                    <a:lnTo>
                      <a:pt x="1628" y="1629"/>
                    </a:lnTo>
                    <a:lnTo>
                      <a:pt x="1782" y="1475"/>
                    </a:lnTo>
                    <a:lnTo>
                      <a:pt x="1813" y="1291"/>
                    </a:lnTo>
                    <a:lnTo>
                      <a:pt x="1813" y="1076"/>
                    </a:lnTo>
                    <a:lnTo>
                      <a:pt x="1782" y="830"/>
                    </a:lnTo>
                    <a:lnTo>
                      <a:pt x="1721" y="584"/>
                    </a:lnTo>
                    <a:lnTo>
                      <a:pt x="1628" y="338"/>
                    </a:lnTo>
                    <a:lnTo>
                      <a:pt x="1506" y="154"/>
                    </a:lnTo>
                    <a:lnTo>
                      <a:pt x="1413" y="93"/>
                    </a:lnTo>
                    <a:lnTo>
                      <a:pt x="1352" y="31"/>
                    </a:lnTo>
                    <a:lnTo>
                      <a:pt x="1260" y="0"/>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31;p41">
                <a:extLst>
                  <a:ext uri="{FF2B5EF4-FFF2-40B4-BE49-F238E27FC236}">
                    <a16:creationId xmlns:a16="http://schemas.microsoft.com/office/drawing/2014/main" id="{F540746A-C5B8-43D6-B6E8-E214AAC1FDC8}"/>
                  </a:ext>
                </a:extLst>
              </p:cNvPr>
              <p:cNvSpPr/>
              <p:nvPr/>
            </p:nvSpPr>
            <p:spPr>
              <a:xfrm>
                <a:off x="5486851" y="2792759"/>
                <a:ext cx="104813" cy="118531"/>
              </a:xfrm>
              <a:custGeom>
                <a:avLst/>
                <a:gdLst/>
                <a:ahLst/>
                <a:cxnLst/>
                <a:rect l="l" t="t" r="r" b="b"/>
                <a:pathLst>
                  <a:path w="1169" h="1322" extrusionOk="0">
                    <a:moveTo>
                      <a:pt x="738" y="0"/>
                    </a:moveTo>
                    <a:lnTo>
                      <a:pt x="646" y="31"/>
                    </a:lnTo>
                    <a:lnTo>
                      <a:pt x="554" y="62"/>
                    </a:lnTo>
                    <a:lnTo>
                      <a:pt x="400" y="154"/>
                    </a:lnTo>
                    <a:lnTo>
                      <a:pt x="247" y="307"/>
                    </a:lnTo>
                    <a:lnTo>
                      <a:pt x="124" y="492"/>
                    </a:lnTo>
                    <a:lnTo>
                      <a:pt x="32" y="676"/>
                    </a:lnTo>
                    <a:lnTo>
                      <a:pt x="1" y="891"/>
                    </a:lnTo>
                    <a:lnTo>
                      <a:pt x="1" y="1045"/>
                    </a:lnTo>
                    <a:lnTo>
                      <a:pt x="32" y="1168"/>
                    </a:lnTo>
                    <a:lnTo>
                      <a:pt x="124" y="1260"/>
                    </a:lnTo>
                    <a:lnTo>
                      <a:pt x="277" y="1291"/>
                    </a:lnTo>
                    <a:lnTo>
                      <a:pt x="431" y="1321"/>
                    </a:lnTo>
                    <a:lnTo>
                      <a:pt x="585" y="1291"/>
                    </a:lnTo>
                    <a:lnTo>
                      <a:pt x="769" y="1229"/>
                    </a:lnTo>
                    <a:lnTo>
                      <a:pt x="923" y="1137"/>
                    </a:lnTo>
                    <a:lnTo>
                      <a:pt x="1045" y="1045"/>
                    </a:lnTo>
                    <a:lnTo>
                      <a:pt x="1138" y="953"/>
                    </a:lnTo>
                    <a:lnTo>
                      <a:pt x="1168" y="830"/>
                    </a:lnTo>
                    <a:lnTo>
                      <a:pt x="1168" y="707"/>
                    </a:lnTo>
                    <a:lnTo>
                      <a:pt x="1138" y="553"/>
                    </a:lnTo>
                    <a:lnTo>
                      <a:pt x="1107" y="369"/>
                    </a:lnTo>
                    <a:lnTo>
                      <a:pt x="1015" y="246"/>
                    </a:lnTo>
                    <a:lnTo>
                      <a:pt x="953" y="123"/>
                    </a:lnTo>
                    <a:lnTo>
                      <a:pt x="861" y="31"/>
                    </a:lnTo>
                    <a:lnTo>
                      <a:pt x="738" y="0"/>
                    </a:lnTo>
                    <a:close/>
                  </a:path>
                </a:pathLst>
              </a:custGeom>
              <a:solidFill>
                <a:srgbClr val="FFF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32;p41">
                <a:extLst>
                  <a:ext uri="{FF2B5EF4-FFF2-40B4-BE49-F238E27FC236}">
                    <a16:creationId xmlns:a16="http://schemas.microsoft.com/office/drawing/2014/main" id="{18C6DA31-52D8-493A-B5BE-DF1464E3CA29}"/>
                  </a:ext>
                </a:extLst>
              </p:cNvPr>
              <p:cNvSpPr/>
              <p:nvPr/>
            </p:nvSpPr>
            <p:spPr>
              <a:xfrm>
                <a:off x="4550263" y="2241796"/>
                <a:ext cx="672271" cy="377469"/>
              </a:xfrm>
              <a:custGeom>
                <a:avLst/>
                <a:gdLst/>
                <a:ahLst/>
                <a:cxnLst/>
                <a:rect l="l" t="t" r="r" b="b"/>
                <a:pathLst>
                  <a:path w="7498" h="4210" extrusionOk="0">
                    <a:moveTo>
                      <a:pt x="3196" y="0"/>
                    </a:moveTo>
                    <a:lnTo>
                      <a:pt x="2028" y="123"/>
                    </a:lnTo>
                    <a:lnTo>
                      <a:pt x="0" y="369"/>
                    </a:lnTo>
                    <a:lnTo>
                      <a:pt x="4824" y="4209"/>
                    </a:lnTo>
                    <a:lnTo>
                      <a:pt x="6514" y="3933"/>
                    </a:lnTo>
                    <a:lnTo>
                      <a:pt x="7128" y="3810"/>
                    </a:lnTo>
                    <a:lnTo>
                      <a:pt x="7313" y="3749"/>
                    </a:lnTo>
                    <a:lnTo>
                      <a:pt x="7436" y="3718"/>
                    </a:lnTo>
                    <a:lnTo>
                      <a:pt x="7497" y="3656"/>
                    </a:lnTo>
                    <a:lnTo>
                      <a:pt x="7497" y="3564"/>
                    </a:lnTo>
                    <a:lnTo>
                      <a:pt x="7497" y="3472"/>
                    </a:lnTo>
                    <a:lnTo>
                      <a:pt x="7436" y="3380"/>
                    </a:lnTo>
                    <a:lnTo>
                      <a:pt x="7313" y="3165"/>
                    </a:lnTo>
                    <a:lnTo>
                      <a:pt x="7159" y="3011"/>
                    </a:lnTo>
                    <a:lnTo>
                      <a:pt x="6452" y="2366"/>
                    </a:lnTo>
                    <a:lnTo>
                      <a:pt x="5531" y="1567"/>
                    </a:lnTo>
                    <a:lnTo>
                      <a:pt x="4271" y="430"/>
                    </a:lnTo>
                    <a:lnTo>
                      <a:pt x="4117" y="277"/>
                    </a:lnTo>
                    <a:lnTo>
                      <a:pt x="3964" y="154"/>
                    </a:lnTo>
                    <a:lnTo>
                      <a:pt x="3841" y="92"/>
                    </a:lnTo>
                    <a:lnTo>
                      <a:pt x="3718" y="31"/>
                    </a:lnTo>
                    <a:lnTo>
                      <a:pt x="3472"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33;p41">
                <a:extLst>
                  <a:ext uri="{FF2B5EF4-FFF2-40B4-BE49-F238E27FC236}">
                    <a16:creationId xmlns:a16="http://schemas.microsoft.com/office/drawing/2014/main" id="{A5BE3BF3-D81D-4D2B-AE78-7D53631B330B}"/>
                  </a:ext>
                </a:extLst>
              </p:cNvPr>
              <p:cNvSpPr/>
              <p:nvPr/>
            </p:nvSpPr>
            <p:spPr>
              <a:xfrm>
                <a:off x="4302264" y="2299627"/>
                <a:ext cx="495999" cy="380248"/>
              </a:xfrm>
              <a:custGeom>
                <a:avLst/>
                <a:gdLst/>
                <a:ahLst/>
                <a:cxnLst/>
                <a:rect l="l" t="t" r="r" b="b"/>
                <a:pathLst>
                  <a:path w="5532" h="4241" extrusionOk="0">
                    <a:moveTo>
                      <a:pt x="523" y="0"/>
                    </a:moveTo>
                    <a:lnTo>
                      <a:pt x="308" y="31"/>
                    </a:lnTo>
                    <a:lnTo>
                      <a:pt x="154" y="92"/>
                    </a:lnTo>
                    <a:lnTo>
                      <a:pt x="62" y="185"/>
                    </a:lnTo>
                    <a:lnTo>
                      <a:pt x="31" y="308"/>
                    </a:lnTo>
                    <a:lnTo>
                      <a:pt x="1" y="400"/>
                    </a:lnTo>
                    <a:lnTo>
                      <a:pt x="31" y="523"/>
                    </a:lnTo>
                    <a:lnTo>
                      <a:pt x="93" y="707"/>
                    </a:lnTo>
                    <a:lnTo>
                      <a:pt x="216" y="984"/>
                    </a:lnTo>
                    <a:lnTo>
                      <a:pt x="339" y="1260"/>
                    </a:lnTo>
                    <a:lnTo>
                      <a:pt x="738" y="2243"/>
                    </a:lnTo>
                    <a:lnTo>
                      <a:pt x="3227" y="4240"/>
                    </a:lnTo>
                    <a:lnTo>
                      <a:pt x="5531" y="3872"/>
                    </a:lnTo>
                    <a:lnTo>
                      <a:pt x="64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34;p41">
                <a:extLst>
                  <a:ext uri="{FF2B5EF4-FFF2-40B4-BE49-F238E27FC236}">
                    <a16:creationId xmlns:a16="http://schemas.microsoft.com/office/drawing/2014/main" id="{D6118C03-6A9C-4721-BF51-7A06F8284A0E}"/>
                  </a:ext>
                </a:extLst>
              </p:cNvPr>
              <p:cNvSpPr/>
              <p:nvPr/>
            </p:nvSpPr>
            <p:spPr>
              <a:xfrm>
                <a:off x="4037857" y="2357458"/>
                <a:ext cx="278305" cy="338915"/>
              </a:xfrm>
              <a:custGeom>
                <a:avLst/>
                <a:gdLst/>
                <a:ahLst/>
                <a:cxnLst/>
                <a:rect l="l" t="t" r="r" b="b"/>
                <a:pathLst>
                  <a:path w="3104" h="3780" extrusionOk="0">
                    <a:moveTo>
                      <a:pt x="2182" y="1"/>
                    </a:moveTo>
                    <a:lnTo>
                      <a:pt x="0" y="3165"/>
                    </a:lnTo>
                    <a:lnTo>
                      <a:pt x="1075" y="3503"/>
                    </a:lnTo>
                    <a:lnTo>
                      <a:pt x="1967" y="3718"/>
                    </a:lnTo>
                    <a:lnTo>
                      <a:pt x="2335" y="3780"/>
                    </a:lnTo>
                    <a:lnTo>
                      <a:pt x="3103" y="2643"/>
                    </a:lnTo>
                    <a:lnTo>
                      <a:pt x="3103" y="2612"/>
                    </a:lnTo>
                    <a:lnTo>
                      <a:pt x="2980" y="2121"/>
                    </a:lnTo>
                    <a:lnTo>
                      <a:pt x="2796" y="1537"/>
                    </a:lnTo>
                    <a:lnTo>
                      <a:pt x="2581" y="922"/>
                    </a:lnTo>
                    <a:lnTo>
                      <a:pt x="2397" y="400"/>
                    </a:lnTo>
                    <a:lnTo>
                      <a:pt x="2305" y="185"/>
                    </a:lnTo>
                    <a:lnTo>
                      <a:pt x="2182"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35;p41">
                <a:extLst>
                  <a:ext uri="{FF2B5EF4-FFF2-40B4-BE49-F238E27FC236}">
                    <a16:creationId xmlns:a16="http://schemas.microsoft.com/office/drawing/2014/main" id="{21A94231-39D5-4EC4-BFB1-2E6FE14206BB}"/>
                  </a:ext>
                </a:extLst>
              </p:cNvPr>
              <p:cNvSpPr/>
              <p:nvPr/>
            </p:nvSpPr>
            <p:spPr>
              <a:xfrm>
                <a:off x="3707191" y="2236237"/>
                <a:ext cx="283864" cy="322417"/>
              </a:xfrm>
              <a:custGeom>
                <a:avLst/>
                <a:gdLst/>
                <a:ahLst/>
                <a:cxnLst/>
                <a:rect l="l" t="t" r="r" b="b"/>
                <a:pathLst>
                  <a:path w="3166" h="3596" extrusionOk="0">
                    <a:moveTo>
                      <a:pt x="2090" y="1"/>
                    </a:moveTo>
                    <a:lnTo>
                      <a:pt x="1" y="3104"/>
                    </a:lnTo>
                    <a:lnTo>
                      <a:pt x="93" y="3227"/>
                    </a:lnTo>
                    <a:lnTo>
                      <a:pt x="216" y="3319"/>
                    </a:lnTo>
                    <a:lnTo>
                      <a:pt x="400" y="3411"/>
                    </a:lnTo>
                    <a:lnTo>
                      <a:pt x="554" y="3473"/>
                    </a:lnTo>
                    <a:lnTo>
                      <a:pt x="861" y="3596"/>
                    </a:lnTo>
                    <a:lnTo>
                      <a:pt x="3166" y="216"/>
                    </a:lnTo>
                    <a:lnTo>
                      <a:pt x="2090"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36;p41">
                <a:extLst>
                  <a:ext uri="{FF2B5EF4-FFF2-40B4-BE49-F238E27FC236}">
                    <a16:creationId xmlns:a16="http://schemas.microsoft.com/office/drawing/2014/main" id="{05346AF9-355A-47BE-BAB9-DE5B48E451B7}"/>
                  </a:ext>
                </a:extLst>
              </p:cNvPr>
              <p:cNvSpPr/>
              <p:nvPr/>
            </p:nvSpPr>
            <p:spPr>
              <a:xfrm>
                <a:off x="3698942" y="2222429"/>
                <a:ext cx="115841" cy="165423"/>
              </a:xfrm>
              <a:custGeom>
                <a:avLst/>
                <a:gdLst/>
                <a:ahLst/>
                <a:cxnLst/>
                <a:rect l="l" t="t" r="r" b="b"/>
                <a:pathLst>
                  <a:path w="1292" h="1845" extrusionOk="0">
                    <a:moveTo>
                      <a:pt x="1076" y="1"/>
                    </a:moveTo>
                    <a:lnTo>
                      <a:pt x="923" y="32"/>
                    </a:lnTo>
                    <a:lnTo>
                      <a:pt x="800" y="93"/>
                    </a:lnTo>
                    <a:lnTo>
                      <a:pt x="708" y="185"/>
                    </a:lnTo>
                    <a:lnTo>
                      <a:pt x="523" y="339"/>
                    </a:lnTo>
                    <a:lnTo>
                      <a:pt x="431" y="462"/>
                    </a:lnTo>
                    <a:lnTo>
                      <a:pt x="339" y="615"/>
                    </a:lnTo>
                    <a:lnTo>
                      <a:pt x="247" y="953"/>
                    </a:lnTo>
                    <a:lnTo>
                      <a:pt x="124" y="1384"/>
                    </a:lnTo>
                    <a:lnTo>
                      <a:pt x="1" y="1845"/>
                    </a:lnTo>
                    <a:lnTo>
                      <a:pt x="129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37;p41">
                <a:extLst>
                  <a:ext uri="{FF2B5EF4-FFF2-40B4-BE49-F238E27FC236}">
                    <a16:creationId xmlns:a16="http://schemas.microsoft.com/office/drawing/2014/main" id="{CE67E741-4E6D-4C29-8598-CFAF6E08AF81}"/>
                  </a:ext>
                </a:extLst>
              </p:cNvPr>
              <p:cNvSpPr/>
              <p:nvPr/>
            </p:nvSpPr>
            <p:spPr>
              <a:xfrm>
                <a:off x="3930354" y="2250044"/>
                <a:ext cx="66259" cy="371999"/>
              </a:xfrm>
              <a:custGeom>
                <a:avLst/>
                <a:gdLst/>
                <a:ahLst/>
                <a:cxnLst/>
                <a:rect l="l" t="t" r="r" b="b"/>
                <a:pathLst>
                  <a:path w="739" h="4149" extrusionOk="0">
                    <a:moveTo>
                      <a:pt x="369" y="0"/>
                    </a:moveTo>
                    <a:lnTo>
                      <a:pt x="308" y="154"/>
                    </a:lnTo>
                    <a:lnTo>
                      <a:pt x="247" y="369"/>
                    </a:lnTo>
                    <a:lnTo>
                      <a:pt x="154" y="922"/>
                    </a:lnTo>
                    <a:lnTo>
                      <a:pt x="93" y="1567"/>
                    </a:lnTo>
                    <a:lnTo>
                      <a:pt x="62" y="2243"/>
                    </a:lnTo>
                    <a:lnTo>
                      <a:pt x="1" y="3472"/>
                    </a:lnTo>
                    <a:lnTo>
                      <a:pt x="1" y="3995"/>
                    </a:lnTo>
                    <a:lnTo>
                      <a:pt x="462" y="4148"/>
                    </a:lnTo>
                    <a:lnTo>
                      <a:pt x="431" y="3564"/>
                    </a:lnTo>
                    <a:lnTo>
                      <a:pt x="431" y="2919"/>
                    </a:lnTo>
                    <a:lnTo>
                      <a:pt x="492" y="2243"/>
                    </a:lnTo>
                    <a:lnTo>
                      <a:pt x="554" y="1598"/>
                    </a:lnTo>
                    <a:lnTo>
                      <a:pt x="677" y="523"/>
                    </a:lnTo>
                    <a:lnTo>
                      <a:pt x="738" y="92"/>
                    </a:lnTo>
                    <a:lnTo>
                      <a:pt x="369" y="0"/>
                    </a:lnTo>
                    <a:close/>
                  </a:path>
                </a:pathLst>
              </a:custGeom>
              <a:solidFill>
                <a:srgbClr val="C4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38;p41">
                <a:extLst>
                  <a:ext uri="{FF2B5EF4-FFF2-40B4-BE49-F238E27FC236}">
                    <a16:creationId xmlns:a16="http://schemas.microsoft.com/office/drawing/2014/main" id="{77D1062B-831B-4D02-A1D4-FDAA1DC0EAEF}"/>
                  </a:ext>
                </a:extLst>
              </p:cNvPr>
              <p:cNvSpPr/>
              <p:nvPr/>
            </p:nvSpPr>
            <p:spPr>
              <a:xfrm>
                <a:off x="3668637" y="2677008"/>
                <a:ext cx="664022" cy="212225"/>
              </a:xfrm>
              <a:custGeom>
                <a:avLst/>
                <a:gdLst/>
                <a:ahLst/>
                <a:cxnLst/>
                <a:rect l="l" t="t" r="r" b="b"/>
                <a:pathLst>
                  <a:path w="7406" h="2367" extrusionOk="0">
                    <a:moveTo>
                      <a:pt x="185" y="1"/>
                    </a:moveTo>
                    <a:lnTo>
                      <a:pt x="124" y="31"/>
                    </a:lnTo>
                    <a:lnTo>
                      <a:pt x="62" y="62"/>
                    </a:lnTo>
                    <a:lnTo>
                      <a:pt x="32" y="93"/>
                    </a:lnTo>
                    <a:lnTo>
                      <a:pt x="1" y="154"/>
                    </a:lnTo>
                    <a:lnTo>
                      <a:pt x="1" y="216"/>
                    </a:lnTo>
                    <a:lnTo>
                      <a:pt x="32" y="277"/>
                    </a:lnTo>
                    <a:lnTo>
                      <a:pt x="62" y="339"/>
                    </a:lnTo>
                    <a:lnTo>
                      <a:pt x="124" y="369"/>
                    </a:lnTo>
                    <a:lnTo>
                      <a:pt x="7191" y="2367"/>
                    </a:lnTo>
                    <a:lnTo>
                      <a:pt x="7283" y="2367"/>
                    </a:lnTo>
                    <a:lnTo>
                      <a:pt x="7344" y="2336"/>
                    </a:lnTo>
                    <a:lnTo>
                      <a:pt x="7375" y="2305"/>
                    </a:lnTo>
                    <a:lnTo>
                      <a:pt x="7406" y="2244"/>
                    </a:lnTo>
                    <a:lnTo>
                      <a:pt x="7406" y="2152"/>
                    </a:lnTo>
                    <a:lnTo>
                      <a:pt x="7406" y="2090"/>
                    </a:lnTo>
                    <a:lnTo>
                      <a:pt x="7344" y="2029"/>
                    </a:lnTo>
                    <a:lnTo>
                      <a:pt x="7283" y="1998"/>
                    </a:lnTo>
                    <a:lnTo>
                      <a:pt x="216" y="31"/>
                    </a:lnTo>
                    <a:lnTo>
                      <a:pt x="185" y="1"/>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739;p41">
                <a:extLst>
                  <a:ext uri="{FF2B5EF4-FFF2-40B4-BE49-F238E27FC236}">
                    <a16:creationId xmlns:a16="http://schemas.microsoft.com/office/drawing/2014/main" id="{6FF6DAD5-14CF-4B4A-84F6-F31EA982BFF7}"/>
                  </a:ext>
                </a:extLst>
              </p:cNvPr>
              <p:cNvSpPr/>
              <p:nvPr/>
            </p:nvSpPr>
            <p:spPr>
              <a:xfrm>
                <a:off x="3668637" y="2677008"/>
                <a:ext cx="664022" cy="212225"/>
              </a:xfrm>
              <a:custGeom>
                <a:avLst/>
                <a:gdLst/>
                <a:ahLst/>
                <a:cxnLst/>
                <a:rect l="l" t="t" r="r" b="b"/>
                <a:pathLst>
                  <a:path w="7406" h="2367" fill="none" extrusionOk="0">
                    <a:moveTo>
                      <a:pt x="185" y="1"/>
                    </a:moveTo>
                    <a:lnTo>
                      <a:pt x="185" y="1"/>
                    </a:lnTo>
                    <a:lnTo>
                      <a:pt x="124" y="31"/>
                    </a:lnTo>
                    <a:lnTo>
                      <a:pt x="62" y="62"/>
                    </a:lnTo>
                    <a:lnTo>
                      <a:pt x="32" y="93"/>
                    </a:lnTo>
                    <a:lnTo>
                      <a:pt x="1" y="154"/>
                    </a:lnTo>
                    <a:lnTo>
                      <a:pt x="1" y="154"/>
                    </a:lnTo>
                    <a:lnTo>
                      <a:pt x="1" y="216"/>
                    </a:lnTo>
                    <a:lnTo>
                      <a:pt x="32" y="277"/>
                    </a:lnTo>
                    <a:lnTo>
                      <a:pt x="62" y="339"/>
                    </a:lnTo>
                    <a:lnTo>
                      <a:pt x="124" y="369"/>
                    </a:lnTo>
                    <a:lnTo>
                      <a:pt x="7191" y="2367"/>
                    </a:lnTo>
                    <a:lnTo>
                      <a:pt x="7191" y="2367"/>
                    </a:lnTo>
                    <a:lnTo>
                      <a:pt x="7252" y="2367"/>
                    </a:lnTo>
                    <a:lnTo>
                      <a:pt x="7252" y="2367"/>
                    </a:lnTo>
                    <a:lnTo>
                      <a:pt x="7283" y="2367"/>
                    </a:lnTo>
                    <a:lnTo>
                      <a:pt x="7344" y="2336"/>
                    </a:lnTo>
                    <a:lnTo>
                      <a:pt x="7375" y="2305"/>
                    </a:lnTo>
                    <a:lnTo>
                      <a:pt x="7406" y="2244"/>
                    </a:lnTo>
                    <a:lnTo>
                      <a:pt x="7406" y="2244"/>
                    </a:lnTo>
                    <a:lnTo>
                      <a:pt x="7406" y="2152"/>
                    </a:lnTo>
                    <a:lnTo>
                      <a:pt x="7406" y="2090"/>
                    </a:lnTo>
                    <a:lnTo>
                      <a:pt x="7344" y="2029"/>
                    </a:lnTo>
                    <a:lnTo>
                      <a:pt x="7283" y="1998"/>
                    </a:lnTo>
                    <a:lnTo>
                      <a:pt x="216" y="31"/>
                    </a:lnTo>
                    <a:lnTo>
                      <a:pt x="216" y="31"/>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740;p41">
                <a:extLst>
                  <a:ext uri="{FF2B5EF4-FFF2-40B4-BE49-F238E27FC236}">
                    <a16:creationId xmlns:a16="http://schemas.microsoft.com/office/drawing/2014/main" id="{D888C994-E804-4478-B5E6-BF50590F0B42}"/>
                  </a:ext>
                </a:extLst>
              </p:cNvPr>
              <p:cNvSpPr/>
              <p:nvPr/>
            </p:nvSpPr>
            <p:spPr>
              <a:xfrm>
                <a:off x="4258241" y="2704533"/>
                <a:ext cx="27615" cy="336225"/>
              </a:xfrm>
              <a:custGeom>
                <a:avLst/>
                <a:gdLst/>
                <a:ahLst/>
                <a:cxnLst/>
                <a:rect l="l" t="t" r="r" b="b"/>
                <a:pathLst>
                  <a:path w="308" h="3750" extrusionOk="0">
                    <a:moveTo>
                      <a:pt x="0" y="1"/>
                    </a:moveTo>
                    <a:lnTo>
                      <a:pt x="0" y="585"/>
                    </a:lnTo>
                    <a:lnTo>
                      <a:pt x="31" y="1199"/>
                    </a:lnTo>
                    <a:lnTo>
                      <a:pt x="62" y="1537"/>
                    </a:lnTo>
                    <a:lnTo>
                      <a:pt x="92" y="1875"/>
                    </a:lnTo>
                    <a:lnTo>
                      <a:pt x="123" y="2244"/>
                    </a:lnTo>
                    <a:lnTo>
                      <a:pt x="154" y="2582"/>
                    </a:lnTo>
                    <a:lnTo>
                      <a:pt x="215" y="3166"/>
                    </a:lnTo>
                    <a:lnTo>
                      <a:pt x="307" y="3750"/>
                    </a:lnTo>
                    <a:lnTo>
                      <a:pt x="307" y="3166"/>
                    </a:lnTo>
                    <a:lnTo>
                      <a:pt x="277" y="2551"/>
                    </a:lnTo>
                    <a:lnTo>
                      <a:pt x="277" y="2213"/>
                    </a:lnTo>
                    <a:lnTo>
                      <a:pt x="246" y="1875"/>
                    </a:lnTo>
                    <a:lnTo>
                      <a:pt x="215" y="1507"/>
                    </a:lnTo>
                    <a:lnTo>
                      <a:pt x="184" y="1169"/>
                    </a:lnTo>
                    <a:lnTo>
                      <a:pt x="92" y="585"/>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741;p41">
                <a:extLst>
                  <a:ext uri="{FF2B5EF4-FFF2-40B4-BE49-F238E27FC236}">
                    <a16:creationId xmlns:a16="http://schemas.microsoft.com/office/drawing/2014/main" id="{6D3F9EE8-C963-45DB-9783-A25139201559}"/>
                  </a:ext>
                </a:extLst>
              </p:cNvPr>
              <p:cNvSpPr/>
              <p:nvPr/>
            </p:nvSpPr>
            <p:spPr>
              <a:xfrm>
                <a:off x="3944162" y="2610928"/>
                <a:ext cx="41423" cy="457356"/>
              </a:xfrm>
              <a:custGeom>
                <a:avLst/>
                <a:gdLst/>
                <a:ahLst/>
                <a:cxnLst/>
                <a:rect l="l" t="t" r="r" b="b"/>
                <a:pathLst>
                  <a:path w="462" h="5101" extrusionOk="0">
                    <a:moveTo>
                      <a:pt x="0" y="0"/>
                    </a:moveTo>
                    <a:lnTo>
                      <a:pt x="31" y="246"/>
                    </a:lnTo>
                    <a:lnTo>
                      <a:pt x="31" y="799"/>
                    </a:lnTo>
                    <a:lnTo>
                      <a:pt x="93" y="1629"/>
                    </a:lnTo>
                    <a:lnTo>
                      <a:pt x="123" y="2090"/>
                    </a:lnTo>
                    <a:lnTo>
                      <a:pt x="154" y="2551"/>
                    </a:lnTo>
                    <a:lnTo>
                      <a:pt x="215" y="3042"/>
                    </a:lnTo>
                    <a:lnTo>
                      <a:pt x="246" y="3503"/>
                    </a:lnTo>
                    <a:lnTo>
                      <a:pt x="338" y="4302"/>
                    </a:lnTo>
                    <a:lnTo>
                      <a:pt x="431" y="4886"/>
                    </a:lnTo>
                    <a:lnTo>
                      <a:pt x="461" y="5101"/>
                    </a:lnTo>
                    <a:lnTo>
                      <a:pt x="461" y="4886"/>
                    </a:lnTo>
                    <a:lnTo>
                      <a:pt x="431" y="4302"/>
                    </a:lnTo>
                    <a:lnTo>
                      <a:pt x="400" y="3472"/>
                    </a:lnTo>
                    <a:lnTo>
                      <a:pt x="369" y="3011"/>
                    </a:lnTo>
                    <a:lnTo>
                      <a:pt x="308" y="2551"/>
                    </a:lnTo>
                    <a:lnTo>
                      <a:pt x="277" y="2090"/>
                    </a:lnTo>
                    <a:lnTo>
                      <a:pt x="215" y="1629"/>
                    </a:lnTo>
                    <a:lnTo>
                      <a:pt x="123" y="799"/>
                    </a:lnTo>
                    <a:lnTo>
                      <a:pt x="62" y="246"/>
                    </a:lnTo>
                    <a:lnTo>
                      <a:pt x="0"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42;p41">
                <a:extLst>
                  <a:ext uri="{FF2B5EF4-FFF2-40B4-BE49-F238E27FC236}">
                    <a16:creationId xmlns:a16="http://schemas.microsoft.com/office/drawing/2014/main" id="{975FA62E-2B5C-4BCF-A208-6DD00C78E8E4}"/>
                  </a:ext>
                </a:extLst>
              </p:cNvPr>
              <p:cNvSpPr/>
              <p:nvPr/>
            </p:nvSpPr>
            <p:spPr>
              <a:xfrm>
                <a:off x="3704501" y="2517233"/>
                <a:ext cx="24836" cy="253558"/>
              </a:xfrm>
              <a:custGeom>
                <a:avLst/>
                <a:gdLst/>
                <a:ahLst/>
                <a:cxnLst/>
                <a:rect l="l" t="t" r="r" b="b"/>
                <a:pathLst>
                  <a:path w="277" h="2828" extrusionOk="0">
                    <a:moveTo>
                      <a:pt x="0" y="1"/>
                    </a:moveTo>
                    <a:lnTo>
                      <a:pt x="0" y="462"/>
                    </a:lnTo>
                    <a:lnTo>
                      <a:pt x="31" y="922"/>
                    </a:lnTo>
                    <a:lnTo>
                      <a:pt x="31" y="1168"/>
                    </a:lnTo>
                    <a:lnTo>
                      <a:pt x="62" y="1445"/>
                    </a:lnTo>
                    <a:lnTo>
                      <a:pt x="92" y="1691"/>
                    </a:lnTo>
                    <a:lnTo>
                      <a:pt x="123" y="1967"/>
                    </a:lnTo>
                    <a:lnTo>
                      <a:pt x="185" y="2397"/>
                    </a:lnTo>
                    <a:lnTo>
                      <a:pt x="277" y="2827"/>
                    </a:lnTo>
                    <a:lnTo>
                      <a:pt x="277" y="2397"/>
                    </a:lnTo>
                    <a:lnTo>
                      <a:pt x="246" y="1936"/>
                    </a:lnTo>
                    <a:lnTo>
                      <a:pt x="246" y="1691"/>
                    </a:lnTo>
                    <a:lnTo>
                      <a:pt x="215" y="1414"/>
                    </a:lnTo>
                    <a:lnTo>
                      <a:pt x="185" y="1168"/>
                    </a:lnTo>
                    <a:lnTo>
                      <a:pt x="154" y="892"/>
                    </a:lnTo>
                    <a:lnTo>
                      <a:pt x="92" y="462"/>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43;p41">
                <a:extLst>
                  <a:ext uri="{FF2B5EF4-FFF2-40B4-BE49-F238E27FC236}">
                    <a16:creationId xmlns:a16="http://schemas.microsoft.com/office/drawing/2014/main" id="{08D4D75C-08A4-4CD0-A98E-C8AE05F97CF0}"/>
                  </a:ext>
                </a:extLst>
              </p:cNvPr>
              <p:cNvSpPr/>
              <p:nvPr/>
            </p:nvSpPr>
            <p:spPr>
              <a:xfrm>
                <a:off x="4247213" y="2971811"/>
                <a:ext cx="352722" cy="151615"/>
              </a:xfrm>
              <a:custGeom>
                <a:avLst/>
                <a:gdLst/>
                <a:ahLst/>
                <a:cxnLst/>
                <a:rect l="l" t="t" r="r" b="b"/>
                <a:pathLst>
                  <a:path w="3934" h="1691" extrusionOk="0">
                    <a:moveTo>
                      <a:pt x="1690" y="0"/>
                    </a:moveTo>
                    <a:lnTo>
                      <a:pt x="1629" y="31"/>
                    </a:lnTo>
                    <a:lnTo>
                      <a:pt x="1567" y="31"/>
                    </a:lnTo>
                    <a:lnTo>
                      <a:pt x="1444" y="62"/>
                    </a:lnTo>
                    <a:lnTo>
                      <a:pt x="1199" y="123"/>
                    </a:lnTo>
                    <a:lnTo>
                      <a:pt x="983" y="215"/>
                    </a:lnTo>
                    <a:lnTo>
                      <a:pt x="799" y="338"/>
                    </a:lnTo>
                    <a:lnTo>
                      <a:pt x="615" y="461"/>
                    </a:lnTo>
                    <a:lnTo>
                      <a:pt x="461" y="615"/>
                    </a:lnTo>
                    <a:lnTo>
                      <a:pt x="338" y="769"/>
                    </a:lnTo>
                    <a:lnTo>
                      <a:pt x="246" y="922"/>
                    </a:lnTo>
                    <a:lnTo>
                      <a:pt x="92" y="1229"/>
                    </a:lnTo>
                    <a:lnTo>
                      <a:pt x="31" y="1475"/>
                    </a:lnTo>
                    <a:lnTo>
                      <a:pt x="0" y="1690"/>
                    </a:lnTo>
                    <a:lnTo>
                      <a:pt x="62" y="1475"/>
                    </a:lnTo>
                    <a:lnTo>
                      <a:pt x="154" y="1260"/>
                    </a:lnTo>
                    <a:lnTo>
                      <a:pt x="307" y="984"/>
                    </a:lnTo>
                    <a:lnTo>
                      <a:pt x="553" y="707"/>
                    </a:lnTo>
                    <a:lnTo>
                      <a:pt x="707" y="584"/>
                    </a:lnTo>
                    <a:lnTo>
                      <a:pt x="861" y="461"/>
                    </a:lnTo>
                    <a:lnTo>
                      <a:pt x="1045" y="338"/>
                    </a:lnTo>
                    <a:lnTo>
                      <a:pt x="1260" y="277"/>
                    </a:lnTo>
                    <a:lnTo>
                      <a:pt x="1475" y="215"/>
                    </a:lnTo>
                    <a:lnTo>
                      <a:pt x="1598" y="185"/>
                    </a:lnTo>
                    <a:lnTo>
                      <a:pt x="1659" y="185"/>
                    </a:lnTo>
                    <a:lnTo>
                      <a:pt x="1690" y="154"/>
                    </a:lnTo>
                    <a:lnTo>
                      <a:pt x="2151" y="154"/>
                    </a:lnTo>
                    <a:lnTo>
                      <a:pt x="2366" y="185"/>
                    </a:lnTo>
                    <a:lnTo>
                      <a:pt x="2581" y="215"/>
                    </a:lnTo>
                    <a:lnTo>
                      <a:pt x="2981" y="338"/>
                    </a:lnTo>
                    <a:lnTo>
                      <a:pt x="3319" y="523"/>
                    </a:lnTo>
                    <a:lnTo>
                      <a:pt x="3595" y="676"/>
                    </a:lnTo>
                    <a:lnTo>
                      <a:pt x="3780" y="830"/>
                    </a:lnTo>
                    <a:lnTo>
                      <a:pt x="3933" y="953"/>
                    </a:lnTo>
                    <a:lnTo>
                      <a:pt x="3810" y="799"/>
                    </a:lnTo>
                    <a:lnTo>
                      <a:pt x="3626" y="615"/>
                    </a:lnTo>
                    <a:lnTo>
                      <a:pt x="3349" y="431"/>
                    </a:lnTo>
                    <a:lnTo>
                      <a:pt x="3011" y="246"/>
                    </a:lnTo>
                    <a:lnTo>
                      <a:pt x="2827" y="154"/>
                    </a:lnTo>
                    <a:lnTo>
                      <a:pt x="2612" y="93"/>
                    </a:lnTo>
                    <a:lnTo>
                      <a:pt x="2397" y="31"/>
                    </a:lnTo>
                    <a:lnTo>
                      <a:pt x="2151"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44;p41">
                <a:extLst>
                  <a:ext uri="{FF2B5EF4-FFF2-40B4-BE49-F238E27FC236}">
                    <a16:creationId xmlns:a16="http://schemas.microsoft.com/office/drawing/2014/main" id="{021537D1-F22D-4039-887D-524FE6D9A39B}"/>
                  </a:ext>
                </a:extLst>
              </p:cNvPr>
              <p:cNvSpPr/>
              <p:nvPr/>
            </p:nvSpPr>
            <p:spPr>
              <a:xfrm>
                <a:off x="3635642" y="2765144"/>
                <a:ext cx="303051" cy="234282"/>
              </a:xfrm>
              <a:custGeom>
                <a:avLst/>
                <a:gdLst/>
                <a:ahLst/>
                <a:cxnLst/>
                <a:rect l="l" t="t" r="r" b="b"/>
                <a:pathLst>
                  <a:path w="3380" h="2613" extrusionOk="0">
                    <a:moveTo>
                      <a:pt x="1076" y="1"/>
                    </a:moveTo>
                    <a:lnTo>
                      <a:pt x="891" y="32"/>
                    </a:lnTo>
                    <a:lnTo>
                      <a:pt x="707" y="62"/>
                    </a:lnTo>
                    <a:lnTo>
                      <a:pt x="400" y="185"/>
                    </a:lnTo>
                    <a:lnTo>
                      <a:pt x="184" y="308"/>
                    </a:lnTo>
                    <a:lnTo>
                      <a:pt x="31" y="400"/>
                    </a:lnTo>
                    <a:lnTo>
                      <a:pt x="0" y="431"/>
                    </a:lnTo>
                    <a:lnTo>
                      <a:pt x="184" y="339"/>
                    </a:lnTo>
                    <a:lnTo>
                      <a:pt x="430" y="247"/>
                    </a:lnTo>
                    <a:lnTo>
                      <a:pt x="707" y="185"/>
                    </a:lnTo>
                    <a:lnTo>
                      <a:pt x="1076" y="155"/>
                    </a:lnTo>
                    <a:lnTo>
                      <a:pt x="1291" y="155"/>
                    </a:lnTo>
                    <a:lnTo>
                      <a:pt x="1475" y="185"/>
                    </a:lnTo>
                    <a:lnTo>
                      <a:pt x="1690" y="247"/>
                    </a:lnTo>
                    <a:lnTo>
                      <a:pt x="1905" y="308"/>
                    </a:lnTo>
                    <a:lnTo>
                      <a:pt x="2089" y="400"/>
                    </a:lnTo>
                    <a:lnTo>
                      <a:pt x="2274" y="523"/>
                    </a:lnTo>
                    <a:lnTo>
                      <a:pt x="2458" y="677"/>
                    </a:lnTo>
                    <a:lnTo>
                      <a:pt x="2612" y="831"/>
                    </a:lnTo>
                    <a:lnTo>
                      <a:pt x="2765" y="984"/>
                    </a:lnTo>
                    <a:lnTo>
                      <a:pt x="2888" y="1169"/>
                    </a:lnTo>
                    <a:lnTo>
                      <a:pt x="3103" y="1507"/>
                    </a:lnTo>
                    <a:lnTo>
                      <a:pt x="3226" y="1875"/>
                    </a:lnTo>
                    <a:lnTo>
                      <a:pt x="3319" y="2152"/>
                    </a:lnTo>
                    <a:lnTo>
                      <a:pt x="3349" y="2398"/>
                    </a:lnTo>
                    <a:lnTo>
                      <a:pt x="3380" y="2613"/>
                    </a:lnTo>
                    <a:lnTo>
                      <a:pt x="3380" y="2398"/>
                    </a:lnTo>
                    <a:lnTo>
                      <a:pt x="3380" y="2152"/>
                    </a:lnTo>
                    <a:lnTo>
                      <a:pt x="3319" y="1844"/>
                    </a:lnTo>
                    <a:lnTo>
                      <a:pt x="3196" y="1476"/>
                    </a:lnTo>
                    <a:lnTo>
                      <a:pt x="3134" y="1291"/>
                    </a:lnTo>
                    <a:lnTo>
                      <a:pt x="3011" y="1076"/>
                    </a:lnTo>
                    <a:lnTo>
                      <a:pt x="2888" y="892"/>
                    </a:lnTo>
                    <a:lnTo>
                      <a:pt x="2735" y="708"/>
                    </a:lnTo>
                    <a:lnTo>
                      <a:pt x="2550" y="554"/>
                    </a:lnTo>
                    <a:lnTo>
                      <a:pt x="2366" y="400"/>
                    </a:lnTo>
                    <a:lnTo>
                      <a:pt x="2182" y="277"/>
                    </a:lnTo>
                    <a:lnTo>
                      <a:pt x="1967" y="155"/>
                    </a:lnTo>
                    <a:lnTo>
                      <a:pt x="1751" y="93"/>
                    </a:lnTo>
                    <a:lnTo>
                      <a:pt x="1506" y="32"/>
                    </a:lnTo>
                    <a:lnTo>
                      <a:pt x="1291"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45;p41">
                <a:extLst>
                  <a:ext uri="{FF2B5EF4-FFF2-40B4-BE49-F238E27FC236}">
                    <a16:creationId xmlns:a16="http://schemas.microsoft.com/office/drawing/2014/main" id="{D818AAEE-C77B-4406-9538-271C36B3F3D8}"/>
                  </a:ext>
                </a:extLst>
              </p:cNvPr>
              <p:cNvSpPr/>
              <p:nvPr/>
            </p:nvSpPr>
            <p:spPr>
              <a:xfrm>
                <a:off x="5150805" y="2679787"/>
                <a:ext cx="181920" cy="515276"/>
              </a:xfrm>
              <a:custGeom>
                <a:avLst/>
                <a:gdLst/>
                <a:ahLst/>
                <a:cxnLst/>
                <a:rect l="l" t="t" r="r" b="b"/>
                <a:pathLst>
                  <a:path w="2029" h="5747" extrusionOk="0">
                    <a:moveTo>
                      <a:pt x="308" y="0"/>
                    </a:moveTo>
                    <a:lnTo>
                      <a:pt x="676" y="799"/>
                    </a:lnTo>
                    <a:lnTo>
                      <a:pt x="1045" y="1598"/>
                    </a:lnTo>
                    <a:lnTo>
                      <a:pt x="1229" y="1998"/>
                    </a:lnTo>
                    <a:lnTo>
                      <a:pt x="1383" y="2366"/>
                    </a:lnTo>
                    <a:lnTo>
                      <a:pt x="1414" y="2459"/>
                    </a:lnTo>
                    <a:lnTo>
                      <a:pt x="1444" y="2551"/>
                    </a:lnTo>
                    <a:lnTo>
                      <a:pt x="1475" y="2766"/>
                    </a:lnTo>
                    <a:lnTo>
                      <a:pt x="1537" y="2766"/>
                    </a:lnTo>
                    <a:lnTo>
                      <a:pt x="1905" y="2674"/>
                    </a:lnTo>
                    <a:lnTo>
                      <a:pt x="1844" y="2459"/>
                    </a:lnTo>
                    <a:lnTo>
                      <a:pt x="1813" y="2336"/>
                    </a:lnTo>
                    <a:lnTo>
                      <a:pt x="1782" y="2213"/>
                    </a:lnTo>
                    <a:lnTo>
                      <a:pt x="1567" y="1813"/>
                    </a:lnTo>
                    <a:lnTo>
                      <a:pt x="1352" y="1445"/>
                    </a:lnTo>
                    <a:lnTo>
                      <a:pt x="861" y="707"/>
                    </a:lnTo>
                    <a:lnTo>
                      <a:pt x="584" y="338"/>
                    </a:lnTo>
                    <a:lnTo>
                      <a:pt x="308" y="0"/>
                    </a:lnTo>
                    <a:close/>
                    <a:moveTo>
                      <a:pt x="1905" y="2796"/>
                    </a:moveTo>
                    <a:lnTo>
                      <a:pt x="1567" y="2858"/>
                    </a:lnTo>
                    <a:lnTo>
                      <a:pt x="1506" y="2889"/>
                    </a:lnTo>
                    <a:lnTo>
                      <a:pt x="1567" y="3196"/>
                    </a:lnTo>
                    <a:lnTo>
                      <a:pt x="1598" y="3595"/>
                    </a:lnTo>
                    <a:lnTo>
                      <a:pt x="1629" y="4026"/>
                    </a:lnTo>
                    <a:lnTo>
                      <a:pt x="1629" y="4210"/>
                    </a:lnTo>
                    <a:lnTo>
                      <a:pt x="1598" y="4302"/>
                    </a:lnTo>
                    <a:lnTo>
                      <a:pt x="1567" y="4364"/>
                    </a:lnTo>
                    <a:lnTo>
                      <a:pt x="1475" y="4517"/>
                    </a:lnTo>
                    <a:lnTo>
                      <a:pt x="1352" y="4671"/>
                    </a:lnTo>
                    <a:lnTo>
                      <a:pt x="1045" y="4947"/>
                    </a:lnTo>
                    <a:lnTo>
                      <a:pt x="707" y="5224"/>
                    </a:lnTo>
                    <a:lnTo>
                      <a:pt x="0" y="5746"/>
                    </a:lnTo>
                    <a:lnTo>
                      <a:pt x="400" y="5593"/>
                    </a:lnTo>
                    <a:lnTo>
                      <a:pt x="830" y="5377"/>
                    </a:lnTo>
                    <a:lnTo>
                      <a:pt x="1199" y="5162"/>
                    </a:lnTo>
                    <a:lnTo>
                      <a:pt x="1567" y="4917"/>
                    </a:lnTo>
                    <a:lnTo>
                      <a:pt x="1752" y="4763"/>
                    </a:lnTo>
                    <a:lnTo>
                      <a:pt x="1844" y="4640"/>
                    </a:lnTo>
                    <a:lnTo>
                      <a:pt x="1905" y="4517"/>
                    </a:lnTo>
                    <a:lnTo>
                      <a:pt x="1967" y="4394"/>
                    </a:lnTo>
                    <a:lnTo>
                      <a:pt x="1997" y="4271"/>
                    </a:lnTo>
                    <a:lnTo>
                      <a:pt x="2028" y="4026"/>
                    </a:lnTo>
                    <a:lnTo>
                      <a:pt x="2028" y="3565"/>
                    </a:lnTo>
                    <a:lnTo>
                      <a:pt x="1967" y="3134"/>
                    </a:lnTo>
                    <a:lnTo>
                      <a:pt x="1905" y="2796"/>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6;p41">
                <a:extLst>
                  <a:ext uri="{FF2B5EF4-FFF2-40B4-BE49-F238E27FC236}">
                    <a16:creationId xmlns:a16="http://schemas.microsoft.com/office/drawing/2014/main" id="{A7E97F9E-9081-47BD-ACCF-D5D05316E81E}"/>
                  </a:ext>
                </a:extLst>
              </p:cNvPr>
              <p:cNvSpPr/>
              <p:nvPr/>
            </p:nvSpPr>
            <p:spPr>
              <a:xfrm>
                <a:off x="5150805" y="2930478"/>
                <a:ext cx="181920" cy="264587"/>
              </a:xfrm>
              <a:custGeom>
                <a:avLst/>
                <a:gdLst/>
                <a:ahLst/>
                <a:cxnLst/>
                <a:rect l="l" t="t" r="r" b="b"/>
                <a:pathLst>
                  <a:path w="2029" h="2951" fill="none" extrusionOk="0">
                    <a:moveTo>
                      <a:pt x="1905" y="0"/>
                    </a:moveTo>
                    <a:lnTo>
                      <a:pt x="1905" y="0"/>
                    </a:lnTo>
                    <a:lnTo>
                      <a:pt x="1567" y="62"/>
                    </a:lnTo>
                    <a:lnTo>
                      <a:pt x="1567" y="62"/>
                    </a:lnTo>
                    <a:lnTo>
                      <a:pt x="1506" y="93"/>
                    </a:lnTo>
                    <a:lnTo>
                      <a:pt x="1506" y="93"/>
                    </a:lnTo>
                    <a:lnTo>
                      <a:pt x="1567" y="400"/>
                    </a:lnTo>
                    <a:lnTo>
                      <a:pt x="1567" y="400"/>
                    </a:lnTo>
                    <a:lnTo>
                      <a:pt x="1598" y="799"/>
                    </a:lnTo>
                    <a:lnTo>
                      <a:pt x="1629" y="1230"/>
                    </a:lnTo>
                    <a:lnTo>
                      <a:pt x="1629" y="1230"/>
                    </a:lnTo>
                    <a:lnTo>
                      <a:pt x="1629" y="1414"/>
                    </a:lnTo>
                    <a:lnTo>
                      <a:pt x="1629" y="1414"/>
                    </a:lnTo>
                    <a:lnTo>
                      <a:pt x="1598" y="1506"/>
                    </a:lnTo>
                    <a:lnTo>
                      <a:pt x="1598" y="1506"/>
                    </a:lnTo>
                    <a:lnTo>
                      <a:pt x="1567" y="1568"/>
                    </a:lnTo>
                    <a:lnTo>
                      <a:pt x="1567" y="1568"/>
                    </a:lnTo>
                    <a:lnTo>
                      <a:pt x="1475" y="1721"/>
                    </a:lnTo>
                    <a:lnTo>
                      <a:pt x="1352" y="1875"/>
                    </a:lnTo>
                    <a:lnTo>
                      <a:pt x="1352" y="1875"/>
                    </a:lnTo>
                    <a:lnTo>
                      <a:pt x="1045" y="2151"/>
                    </a:lnTo>
                    <a:lnTo>
                      <a:pt x="707" y="2428"/>
                    </a:lnTo>
                    <a:lnTo>
                      <a:pt x="707" y="2428"/>
                    </a:lnTo>
                    <a:lnTo>
                      <a:pt x="0" y="2950"/>
                    </a:lnTo>
                    <a:lnTo>
                      <a:pt x="0" y="2950"/>
                    </a:lnTo>
                    <a:lnTo>
                      <a:pt x="400" y="2797"/>
                    </a:lnTo>
                    <a:lnTo>
                      <a:pt x="830" y="2581"/>
                    </a:lnTo>
                    <a:lnTo>
                      <a:pt x="830" y="2581"/>
                    </a:lnTo>
                    <a:lnTo>
                      <a:pt x="1199" y="2366"/>
                    </a:lnTo>
                    <a:lnTo>
                      <a:pt x="1567" y="2121"/>
                    </a:lnTo>
                    <a:lnTo>
                      <a:pt x="1567" y="2121"/>
                    </a:lnTo>
                    <a:lnTo>
                      <a:pt x="1752" y="1967"/>
                    </a:lnTo>
                    <a:lnTo>
                      <a:pt x="1844" y="1844"/>
                    </a:lnTo>
                    <a:lnTo>
                      <a:pt x="1905" y="1721"/>
                    </a:lnTo>
                    <a:lnTo>
                      <a:pt x="1905" y="1721"/>
                    </a:lnTo>
                    <a:lnTo>
                      <a:pt x="1967" y="1598"/>
                    </a:lnTo>
                    <a:lnTo>
                      <a:pt x="1967" y="1598"/>
                    </a:lnTo>
                    <a:lnTo>
                      <a:pt x="1997" y="1475"/>
                    </a:lnTo>
                    <a:lnTo>
                      <a:pt x="1997" y="1475"/>
                    </a:lnTo>
                    <a:lnTo>
                      <a:pt x="2028" y="1230"/>
                    </a:lnTo>
                    <a:lnTo>
                      <a:pt x="2028" y="1230"/>
                    </a:lnTo>
                    <a:lnTo>
                      <a:pt x="2028" y="769"/>
                    </a:lnTo>
                    <a:lnTo>
                      <a:pt x="1967" y="338"/>
                    </a:lnTo>
                    <a:lnTo>
                      <a:pt x="1967" y="338"/>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47;p41">
                <a:extLst>
                  <a:ext uri="{FF2B5EF4-FFF2-40B4-BE49-F238E27FC236}">
                    <a16:creationId xmlns:a16="http://schemas.microsoft.com/office/drawing/2014/main" id="{60823CCC-383E-467D-8CFE-F1FDFC907A61}"/>
                  </a:ext>
                </a:extLst>
              </p:cNvPr>
              <p:cNvSpPr/>
              <p:nvPr/>
            </p:nvSpPr>
            <p:spPr>
              <a:xfrm>
                <a:off x="5178331" y="2679787"/>
                <a:ext cx="143366" cy="248000"/>
              </a:xfrm>
              <a:custGeom>
                <a:avLst/>
                <a:gdLst/>
                <a:ahLst/>
                <a:cxnLst/>
                <a:rect l="l" t="t" r="r" b="b"/>
                <a:pathLst>
                  <a:path w="1599" h="2766" fill="none" extrusionOk="0">
                    <a:moveTo>
                      <a:pt x="1" y="0"/>
                    </a:moveTo>
                    <a:lnTo>
                      <a:pt x="1" y="0"/>
                    </a:lnTo>
                    <a:lnTo>
                      <a:pt x="369" y="799"/>
                    </a:lnTo>
                    <a:lnTo>
                      <a:pt x="738" y="1598"/>
                    </a:lnTo>
                    <a:lnTo>
                      <a:pt x="738" y="1598"/>
                    </a:lnTo>
                    <a:lnTo>
                      <a:pt x="922" y="1998"/>
                    </a:lnTo>
                    <a:lnTo>
                      <a:pt x="1076" y="2366"/>
                    </a:lnTo>
                    <a:lnTo>
                      <a:pt x="1107" y="2459"/>
                    </a:lnTo>
                    <a:lnTo>
                      <a:pt x="1107" y="2459"/>
                    </a:lnTo>
                    <a:lnTo>
                      <a:pt x="1137" y="2551"/>
                    </a:lnTo>
                    <a:lnTo>
                      <a:pt x="1137" y="2551"/>
                    </a:lnTo>
                    <a:lnTo>
                      <a:pt x="1168" y="2766"/>
                    </a:lnTo>
                    <a:lnTo>
                      <a:pt x="1168" y="2766"/>
                    </a:lnTo>
                    <a:lnTo>
                      <a:pt x="1168" y="2766"/>
                    </a:lnTo>
                    <a:lnTo>
                      <a:pt x="1168" y="2766"/>
                    </a:lnTo>
                    <a:lnTo>
                      <a:pt x="1230" y="2766"/>
                    </a:lnTo>
                    <a:lnTo>
                      <a:pt x="1230" y="2766"/>
                    </a:lnTo>
                    <a:lnTo>
                      <a:pt x="1598" y="2674"/>
                    </a:lnTo>
                    <a:lnTo>
                      <a:pt x="1598" y="2674"/>
                    </a:lnTo>
                    <a:lnTo>
                      <a:pt x="1598" y="2674"/>
                    </a:lnTo>
                    <a:lnTo>
                      <a:pt x="1598" y="2674"/>
                    </a:lnTo>
                    <a:lnTo>
                      <a:pt x="1537" y="2459"/>
                    </a:lnTo>
                    <a:lnTo>
                      <a:pt x="1537" y="2459"/>
                    </a:lnTo>
                    <a:lnTo>
                      <a:pt x="1506" y="2336"/>
                    </a:lnTo>
                    <a:lnTo>
                      <a:pt x="1475" y="2213"/>
                    </a:lnTo>
                    <a:lnTo>
                      <a:pt x="1475" y="2213"/>
                    </a:lnTo>
                    <a:lnTo>
                      <a:pt x="1260" y="1813"/>
                    </a:lnTo>
                    <a:lnTo>
                      <a:pt x="1045" y="1445"/>
                    </a:lnTo>
                    <a:lnTo>
                      <a:pt x="1045" y="1445"/>
                    </a:lnTo>
                    <a:lnTo>
                      <a:pt x="554" y="707"/>
                    </a:lnTo>
                    <a:lnTo>
                      <a:pt x="277" y="33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48;p41">
                <a:extLst>
                  <a:ext uri="{FF2B5EF4-FFF2-40B4-BE49-F238E27FC236}">
                    <a16:creationId xmlns:a16="http://schemas.microsoft.com/office/drawing/2014/main" id="{DB0D3EAF-4CAE-4C9D-A3A2-9C9C7387EAA8}"/>
                  </a:ext>
                </a:extLst>
              </p:cNvPr>
              <p:cNvSpPr/>
              <p:nvPr/>
            </p:nvSpPr>
            <p:spPr>
              <a:xfrm>
                <a:off x="5283054" y="2919450"/>
                <a:ext cx="38643" cy="19367"/>
              </a:xfrm>
              <a:custGeom>
                <a:avLst/>
                <a:gdLst/>
                <a:ahLst/>
                <a:cxnLst/>
                <a:rect l="l" t="t" r="r" b="b"/>
                <a:pathLst>
                  <a:path w="431" h="216" extrusionOk="0">
                    <a:moveTo>
                      <a:pt x="430" y="1"/>
                    </a:moveTo>
                    <a:lnTo>
                      <a:pt x="62" y="93"/>
                    </a:lnTo>
                    <a:lnTo>
                      <a:pt x="0" y="93"/>
                    </a:lnTo>
                    <a:lnTo>
                      <a:pt x="31" y="216"/>
                    </a:lnTo>
                    <a:lnTo>
                      <a:pt x="92" y="185"/>
                    </a:lnTo>
                    <a:lnTo>
                      <a:pt x="430" y="123"/>
                    </a:lnTo>
                    <a:lnTo>
                      <a:pt x="430" y="1"/>
                    </a:lnTo>
                    <a:close/>
                  </a:path>
                </a:pathLst>
              </a:custGeom>
              <a:solidFill>
                <a:srgbClr val="A9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49;p41">
                <a:extLst>
                  <a:ext uri="{FF2B5EF4-FFF2-40B4-BE49-F238E27FC236}">
                    <a16:creationId xmlns:a16="http://schemas.microsoft.com/office/drawing/2014/main" id="{C83B93FF-605D-4AAB-88E5-652BB47DD5F7}"/>
                  </a:ext>
                </a:extLst>
              </p:cNvPr>
              <p:cNvSpPr/>
              <p:nvPr/>
            </p:nvSpPr>
            <p:spPr>
              <a:xfrm>
                <a:off x="5283054" y="2919450"/>
                <a:ext cx="38643" cy="19367"/>
              </a:xfrm>
              <a:custGeom>
                <a:avLst/>
                <a:gdLst/>
                <a:ahLst/>
                <a:cxnLst/>
                <a:rect l="l" t="t" r="r" b="b"/>
                <a:pathLst>
                  <a:path w="431" h="216" fill="none" extrusionOk="0">
                    <a:moveTo>
                      <a:pt x="430" y="1"/>
                    </a:moveTo>
                    <a:lnTo>
                      <a:pt x="430" y="1"/>
                    </a:lnTo>
                    <a:lnTo>
                      <a:pt x="62" y="93"/>
                    </a:lnTo>
                    <a:lnTo>
                      <a:pt x="62" y="93"/>
                    </a:lnTo>
                    <a:lnTo>
                      <a:pt x="0" y="93"/>
                    </a:lnTo>
                    <a:lnTo>
                      <a:pt x="0" y="93"/>
                    </a:lnTo>
                    <a:lnTo>
                      <a:pt x="31" y="216"/>
                    </a:lnTo>
                    <a:lnTo>
                      <a:pt x="31" y="216"/>
                    </a:lnTo>
                    <a:lnTo>
                      <a:pt x="92" y="185"/>
                    </a:lnTo>
                    <a:lnTo>
                      <a:pt x="92" y="185"/>
                    </a:lnTo>
                    <a:lnTo>
                      <a:pt x="430" y="123"/>
                    </a:lnTo>
                    <a:lnTo>
                      <a:pt x="430" y="123"/>
                    </a:lnTo>
                    <a:lnTo>
                      <a:pt x="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50;p41">
                <a:extLst>
                  <a:ext uri="{FF2B5EF4-FFF2-40B4-BE49-F238E27FC236}">
                    <a16:creationId xmlns:a16="http://schemas.microsoft.com/office/drawing/2014/main" id="{443B424C-746A-461E-B4F0-DCF58CA7B0FF}"/>
                  </a:ext>
                </a:extLst>
              </p:cNvPr>
              <p:cNvSpPr/>
              <p:nvPr/>
            </p:nvSpPr>
            <p:spPr>
              <a:xfrm>
                <a:off x="4632840" y="3002117"/>
                <a:ext cx="964293" cy="190169"/>
              </a:xfrm>
              <a:custGeom>
                <a:avLst/>
                <a:gdLst/>
                <a:ahLst/>
                <a:cxnLst/>
                <a:rect l="l" t="t" r="r" b="b"/>
                <a:pathLst>
                  <a:path w="10755" h="2121" extrusionOk="0">
                    <a:moveTo>
                      <a:pt x="10755" y="0"/>
                    </a:moveTo>
                    <a:lnTo>
                      <a:pt x="10693" y="154"/>
                    </a:lnTo>
                    <a:lnTo>
                      <a:pt x="10601" y="308"/>
                    </a:lnTo>
                    <a:lnTo>
                      <a:pt x="10478" y="431"/>
                    </a:lnTo>
                    <a:lnTo>
                      <a:pt x="10325" y="492"/>
                    </a:lnTo>
                    <a:lnTo>
                      <a:pt x="10171" y="553"/>
                    </a:lnTo>
                    <a:lnTo>
                      <a:pt x="9987" y="615"/>
                    </a:lnTo>
                    <a:lnTo>
                      <a:pt x="9649" y="676"/>
                    </a:lnTo>
                    <a:lnTo>
                      <a:pt x="8266" y="953"/>
                    </a:lnTo>
                    <a:lnTo>
                      <a:pt x="5501" y="1475"/>
                    </a:lnTo>
                    <a:lnTo>
                      <a:pt x="4118" y="1721"/>
                    </a:lnTo>
                    <a:lnTo>
                      <a:pt x="3411" y="1813"/>
                    </a:lnTo>
                    <a:lnTo>
                      <a:pt x="2705" y="1875"/>
                    </a:lnTo>
                    <a:lnTo>
                      <a:pt x="2367" y="1905"/>
                    </a:lnTo>
                    <a:lnTo>
                      <a:pt x="2029" y="1936"/>
                    </a:lnTo>
                    <a:lnTo>
                      <a:pt x="1691" y="1905"/>
                    </a:lnTo>
                    <a:lnTo>
                      <a:pt x="1322" y="1844"/>
                    </a:lnTo>
                    <a:lnTo>
                      <a:pt x="984" y="1782"/>
                    </a:lnTo>
                    <a:lnTo>
                      <a:pt x="646" y="1721"/>
                    </a:lnTo>
                    <a:lnTo>
                      <a:pt x="308" y="1629"/>
                    </a:lnTo>
                    <a:lnTo>
                      <a:pt x="154" y="1567"/>
                    </a:lnTo>
                    <a:lnTo>
                      <a:pt x="1" y="1444"/>
                    </a:lnTo>
                    <a:lnTo>
                      <a:pt x="124" y="1567"/>
                    </a:lnTo>
                    <a:lnTo>
                      <a:pt x="277" y="1660"/>
                    </a:lnTo>
                    <a:lnTo>
                      <a:pt x="615" y="1782"/>
                    </a:lnTo>
                    <a:lnTo>
                      <a:pt x="953" y="1905"/>
                    </a:lnTo>
                    <a:lnTo>
                      <a:pt x="1291" y="1998"/>
                    </a:lnTo>
                    <a:lnTo>
                      <a:pt x="1660" y="2059"/>
                    </a:lnTo>
                    <a:lnTo>
                      <a:pt x="1998" y="2120"/>
                    </a:lnTo>
                    <a:lnTo>
                      <a:pt x="2735" y="2120"/>
                    </a:lnTo>
                    <a:lnTo>
                      <a:pt x="3442" y="2059"/>
                    </a:lnTo>
                    <a:lnTo>
                      <a:pt x="4149" y="1967"/>
                    </a:lnTo>
                    <a:lnTo>
                      <a:pt x="5531" y="1752"/>
                    </a:lnTo>
                    <a:lnTo>
                      <a:pt x="6945" y="1475"/>
                    </a:lnTo>
                    <a:lnTo>
                      <a:pt x="8297" y="1168"/>
                    </a:lnTo>
                    <a:lnTo>
                      <a:pt x="9679" y="799"/>
                    </a:lnTo>
                    <a:lnTo>
                      <a:pt x="10017" y="707"/>
                    </a:lnTo>
                    <a:lnTo>
                      <a:pt x="10202" y="646"/>
                    </a:lnTo>
                    <a:lnTo>
                      <a:pt x="10355" y="584"/>
                    </a:lnTo>
                    <a:lnTo>
                      <a:pt x="10509" y="461"/>
                    </a:lnTo>
                    <a:lnTo>
                      <a:pt x="10632" y="338"/>
                    </a:lnTo>
                    <a:lnTo>
                      <a:pt x="10724" y="185"/>
                    </a:lnTo>
                    <a:lnTo>
                      <a:pt x="10755"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51;p41">
                <a:extLst>
                  <a:ext uri="{FF2B5EF4-FFF2-40B4-BE49-F238E27FC236}">
                    <a16:creationId xmlns:a16="http://schemas.microsoft.com/office/drawing/2014/main" id="{7145A907-D3F0-4F3C-BBA4-B0616F71C3A5}"/>
                  </a:ext>
                </a:extLst>
              </p:cNvPr>
              <p:cNvSpPr/>
              <p:nvPr/>
            </p:nvSpPr>
            <p:spPr>
              <a:xfrm>
                <a:off x="5109472" y="3156422"/>
                <a:ext cx="190169" cy="115751"/>
              </a:xfrm>
              <a:custGeom>
                <a:avLst/>
                <a:gdLst/>
                <a:ahLst/>
                <a:cxnLst/>
                <a:rect l="l" t="t" r="r" b="b"/>
                <a:pathLst>
                  <a:path w="2121" h="1291" extrusionOk="0">
                    <a:moveTo>
                      <a:pt x="1967" y="0"/>
                    </a:moveTo>
                    <a:lnTo>
                      <a:pt x="1014" y="154"/>
                    </a:lnTo>
                    <a:lnTo>
                      <a:pt x="154" y="307"/>
                    </a:lnTo>
                    <a:lnTo>
                      <a:pt x="31" y="338"/>
                    </a:lnTo>
                    <a:lnTo>
                      <a:pt x="0" y="369"/>
                    </a:lnTo>
                    <a:lnTo>
                      <a:pt x="0" y="430"/>
                    </a:lnTo>
                    <a:lnTo>
                      <a:pt x="0" y="1198"/>
                    </a:lnTo>
                    <a:lnTo>
                      <a:pt x="0" y="1260"/>
                    </a:lnTo>
                    <a:lnTo>
                      <a:pt x="31" y="1290"/>
                    </a:lnTo>
                    <a:lnTo>
                      <a:pt x="185" y="1290"/>
                    </a:lnTo>
                    <a:lnTo>
                      <a:pt x="2028" y="922"/>
                    </a:lnTo>
                    <a:lnTo>
                      <a:pt x="2090" y="891"/>
                    </a:lnTo>
                    <a:lnTo>
                      <a:pt x="2120" y="830"/>
                    </a:lnTo>
                    <a:lnTo>
                      <a:pt x="2120" y="737"/>
                    </a:lnTo>
                    <a:lnTo>
                      <a:pt x="2120" y="92"/>
                    </a:lnTo>
                    <a:lnTo>
                      <a:pt x="2120" y="61"/>
                    </a:lnTo>
                    <a:lnTo>
                      <a:pt x="2090" y="31"/>
                    </a:lnTo>
                    <a:lnTo>
                      <a:pt x="20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52;p41">
                <a:extLst>
                  <a:ext uri="{FF2B5EF4-FFF2-40B4-BE49-F238E27FC236}">
                    <a16:creationId xmlns:a16="http://schemas.microsoft.com/office/drawing/2014/main" id="{C7ADDFC4-F08D-490A-9F56-E252C86CFCBF}"/>
                  </a:ext>
                </a:extLst>
              </p:cNvPr>
              <p:cNvSpPr/>
              <p:nvPr/>
            </p:nvSpPr>
            <p:spPr>
              <a:xfrm>
                <a:off x="5117721" y="3164671"/>
                <a:ext cx="176451" cy="102033"/>
              </a:xfrm>
              <a:custGeom>
                <a:avLst/>
                <a:gdLst/>
                <a:ahLst/>
                <a:cxnLst/>
                <a:rect l="l" t="t" r="r" b="b"/>
                <a:pathLst>
                  <a:path w="1968" h="1138" extrusionOk="0">
                    <a:moveTo>
                      <a:pt x="1875" y="31"/>
                    </a:moveTo>
                    <a:lnTo>
                      <a:pt x="1936" y="62"/>
                    </a:lnTo>
                    <a:lnTo>
                      <a:pt x="1936" y="92"/>
                    </a:lnTo>
                    <a:lnTo>
                      <a:pt x="1936" y="584"/>
                    </a:lnTo>
                    <a:lnTo>
                      <a:pt x="1936" y="645"/>
                    </a:lnTo>
                    <a:lnTo>
                      <a:pt x="1936" y="676"/>
                    </a:lnTo>
                    <a:lnTo>
                      <a:pt x="1875" y="707"/>
                    </a:lnTo>
                    <a:lnTo>
                      <a:pt x="154" y="1076"/>
                    </a:lnTo>
                    <a:lnTo>
                      <a:pt x="31" y="1076"/>
                    </a:lnTo>
                    <a:lnTo>
                      <a:pt x="31" y="1014"/>
                    </a:lnTo>
                    <a:lnTo>
                      <a:pt x="31" y="430"/>
                    </a:lnTo>
                    <a:lnTo>
                      <a:pt x="31" y="369"/>
                    </a:lnTo>
                    <a:lnTo>
                      <a:pt x="62" y="338"/>
                    </a:lnTo>
                    <a:lnTo>
                      <a:pt x="123" y="338"/>
                    </a:lnTo>
                    <a:lnTo>
                      <a:pt x="1844" y="31"/>
                    </a:lnTo>
                    <a:close/>
                    <a:moveTo>
                      <a:pt x="1813" y="0"/>
                    </a:moveTo>
                    <a:lnTo>
                      <a:pt x="123" y="277"/>
                    </a:lnTo>
                    <a:lnTo>
                      <a:pt x="31" y="307"/>
                    </a:lnTo>
                    <a:lnTo>
                      <a:pt x="1" y="369"/>
                    </a:lnTo>
                    <a:lnTo>
                      <a:pt x="1" y="430"/>
                    </a:lnTo>
                    <a:lnTo>
                      <a:pt x="1" y="1014"/>
                    </a:lnTo>
                    <a:lnTo>
                      <a:pt x="1" y="1076"/>
                    </a:lnTo>
                    <a:lnTo>
                      <a:pt x="31" y="1106"/>
                    </a:lnTo>
                    <a:lnTo>
                      <a:pt x="93" y="1137"/>
                    </a:lnTo>
                    <a:lnTo>
                      <a:pt x="185" y="1106"/>
                    </a:lnTo>
                    <a:lnTo>
                      <a:pt x="1906" y="768"/>
                    </a:lnTo>
                    <a:lnTo>
                      <a:pt x="1936" y="738"/>
                    </a:lnTo>
                    <a:lnTo>
                      <a:pt x="1967" y="707"/>
                    </a:lnTo>
                    <a:lnTo>
                      <a:pt x="1967" y="645"/>
                    </a:lnTo>
                    <a:lnTo>
                      <a:pt x="1967" y="584"/>
                    </a:lnTo>
                    <a:lnTo>
                      <a:pt x="1967" y="92"/>
                    </a:lnTo>
                    <a:lnTo>
                      <a:pt x="1967" y="31"/>
                    </a:lnTo>
                    <a:lnTo>
                      <a:pt x="1936" y="0"/>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53;p41">
                <a:extLst>
                  <a:ext uri="{FF2B5EF4-FFF2-40B4-BE49-F238E27FC236}">
                    <a16:creationId xmlns:a16="http://schemas.microsoft.com/office/drawing/2014/main" id="{D5268CD5-09C8-4438-A2A0-03BE9259B604}"/>
                  </a:ext>
                </a:extLst>
              </p:cNvPr>
              <p:cNvSpPr/>
              <p:nvPr/>
            </p:nvSpPr>
            <p:spPr>
              <a:xfrm>
                <a:off x="4916614" y="2216960"/>
                <a:ext cx="90" cy="90"/>
              </a:xfrm>
              <a:custGeom>
                <a:avLst/>
                <a:gdLst/>
                <a:ahLst/>
                <a:cxnLst/>
                <a:rect l="l" t="t" r="r" b="b"/>
                <a:pathLst>
                  <a:path w="1" h="1" extrusionOk="0">
                    <a:moveTo>
                      <a:pt x="1" y="1"/>
                    </a:moveTo>
                    <a:lnTo>
                      <a:pt x="1" y="1"/>
                    </a:lnTo>
                    <a:lnTo>
                      <a:pt x="1" y="1"/>
                    </a:lnTo>
                    <a:lnTo>
                      <a:pt x="1" y="1"/>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54;p41">
                <a:extLst>
                  <a:ext uri="{FF2B5EF4-FFF2-40B4-BE49-F238E27FC236}">
                    <a16:creationId xmlns:a16="http://schemas.microsoft.com/office/drawing/2014/main" id="{61F2AE41-FF92-4793-A5E1-F93CE2F76D74}"/>
                  </a:ext>
                </a:extLst>
              </p:cNvPr>
              <p:cNvSpPr/>
              <p:nvPr/>
            </p:nvSpPr>
            <p:spPr>
              <a:xfrm>
                <a:off x="4916614" y="2216960"/>
                <a:ext cx="90" cy="9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56;p41">
                <a:extLst>
                  <a:ext uri="{FF2B5EF4-FFF2-40B4-BE49-F238E27FC236}">
                    <a16:creationId xmlns:a16="http://schemas.microsoft.com/office/drawing/2014/main" id="{DD03C7CB-20CC-4C7E-91D4-BD3353351DB5}"/>
                  </a:ext>
                </a:extLst>
              </p:cNvPr>
              <p:cNvSpPr/>
              <p:nvPr/>
            </p:nvSpPr>
            <p:spPr>
              <a:xfrm>
                <a:off x="5340884" y="3506278"/>
                <a:ext cx="369220" cy="369220"/>
              </a:xfrm>
              <a:custGeom>
                <a:avLst/>
                <a:gdLst/>
                <a:ahLst/>
                <a:cxnLst/>
                <a:rect l="l" t="t" r="r" b="b"/>
                <a:pathLst>
                  <a:path w="4118" h="4118" extrusionOk="0">
                    <a:moveTo>
                      <a:pt x="1629" y="0"/>
                    </a:moveTo>
                    <a:lnTo>
                      <a:pt x="277" y="1444"/>
                    </a:lnTo>
                    <a:lnTo>
                      <a:pt x="185" y="1567"/>
                    </a:lnTo>
                    <a:lnTo>
                      <a:pt x="93" y="1690"/>
                    </a:lnTo>
                    <a:lnTo>
                      <a:pt x="31" y="1844"/>
                    </a:lnTo>
                    <a:lnTo>
                      <a:pt x="0" y="1997"/>
                    </a:lnTo>
                    <a:lnTo>
                      <a:pt x="0" y="2151"/>
                    </a:lnTo>
                    <a:lnTo>
                      <a:pt x="31" y="2305"/>
                    </a:lnTo>
                    <a:lnTo>
                      <a:pt x="123" y="2458"/>
                    </a:lnTo>
                    <a:lnTo>
                      <a:pt x="246" y="2612"/>
                    </a:lnTo>
                    <a:lnTo>
                      <a:pt x="830" y="3165"/>
                    </a:lnTo>
                    <a:lnTo>
                      <a:pt x="1045" y="3349"/>
                    </a:lnTo>
                    <a:lnTo>
                      <a:pt x="1629" y="3902"/>
                    </a:lnTo>
                    <a:lnTo>
                      <a:pt x="1782" y="4025"/>
                    </a:lnTo>
                    <a:lnTo>
                      <a:pt x="1936" y="4087"/>
                    </a:lnTo>
                    <a:lnTo>
                      <a:pt x="2090" y="4117"/>
                    </a:lnTo>
                    <a:lnTo>
                      <a:pt x="2243" y="4117"/>
                    </a:lnTo>
                    <a:lnTo>
                      <a:pt x="2397" y="4087"/>
                    </a:lnTo>
                    <a:lnTo>
                      <a:pt x="2551" y="3995"/>
                    </a:lnTo>
                    <a:lnTo>
                      <a:pt x="2673" y="3902"/>
                    </a:lnTo>
                    <a:lnTo>
                      <a:pt x="2766" y="3810"/>
                    </a:lnTo>
                    <a:lnTo>
                      <a:pt x="4118" y="2366"/>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57;p41">
                <a:extLst>
                  <a:ext uri="{FF2B5EF4-FFF2-40B4-BE49-F238E27FC236}">
                    <a16:creationId xmlns:a16="http://schemas.microsoft.com/office/drawing/2014/main" id="{01F63A84-6414-4B34-9A81-06A334139497}"/>
                  </a:ext>
                </a:extLst>
              </p:cNvPr>
              <p:cNvSpPr/>
              <p:nvPr/>
            </p:nvSpPr>
            <p:spPr>
              <a:xfrm>
                <a:off x="5456546" y="3448357"/>
                <a:ext cx="311389" cy="300451"/>
              </a:xfrm>
              <a:custGeom>
                <a:avLst/>
                <a:gdLst/>
                <a:ahLst/>
                <a:cxnLst/>
                <a:rect l="l" t="t" r="r" b="b"/>
                <a:pathLst>
                  <a:path w="3473" h="3351" extrusionOk="0">
                    <a:moveTo>
                      <a:pt x="554" y="1"/>
                    </a:moveTo>
                    <a:lnTo>
                      <a:pt x="462" y="32"/>
                    </a:lnTo>
                    <a:lnTo>
                      <a:pt x="339" y="62"/>
                    </a:lnTo>
                    <a:lnTo>
                      <a:pt x="277" y="93"/>
                    </a:lnTo>
                    <a:lnTo>
                      <a:pt x="185" y="155"/>
                    </a:lnTo>
                    <a:lnTo>
                      <a:pt x="154" y="216"/>
                    </a:lnTo>
                    <a:lnTo>
                      <a:pt x="93" y="308"/>
                    </a:lnTo>
                    <a:lnTo>
                      <a:pt x="32" y="400"/>
                    </a:lnTo>
                    <a:lnTo>
                      <a:pt x="1" y="493"/>
                    </a:lnTo>
                    <a:lnTo>
                      <a:pt x="1" y="585"/>
                    </a:lnTo>
                    <a:lnTo>
                      <a:pt x="32" y="677"/>
                    </a:lnTo>
                    <a:lnTo>
                      <a:pt x="62" y="769"/>
                    </a:lnTo>
                    <a:lnTo>
                      <a:pt x="93" y="861"/>
                    </a:lnTo>
                    <a:lnTo>
                      <a:pt x="154" y="953"/>
                    </a:lnTo>
                    <a:lnTo>
                      <a:pt x="2551" y="3196"/>
                    </a:lnTo>
                    <a:lnTo>
                      <a:pt x="2643" y="3258"/>
                    </a:lnTo>
                    <a:lnTo>
                      <a:pt x="2735" y="3289"/>
                    </a:lnTo>
                    <a:lnTo>
                      <a:pt x="2828" y="3319"/>
                    </a:lnTo>
                    <a:lnTo>
                      <a:pt x="2920" y="3350"/>
                    </a:lnTo>
                    <a:lnTo>
                      <a:pt x="3043" y="3319"/>
                    </a:lnTo>
                    <a:lnTo>
                      <a:pt x="3135" y="3289"/>
                    </a:lnTo>
                    <a:lnTo>
                      <a:pt x="3196" y="3227"/>
                    </a:lnTo>
                    <a:lnTo>
                      <a:pt x="3288" y="3166"/>
                    </a:lnTo>
                    <a:lnTo>
                      <a:pt x="3350" y="3135"/>
                    </a:lnTo>
                    <a:lnTo>
                      <a:pt x="3411" y="3043"/>
                    </a:lnTo>
                    <a:lnTo>
                      <a:pt x="3442" y="2951"/>
                    </a:lnTo>
                    <a:lnTo>
                      <a:pt x="3473" y="2858"/>
                    </a:lnTo>
                    <a:lnTo>
                      <a:pt x="3473" y="2766"/>
                    </a:lnTo>
                    <a:lnTo>
                      <a:pt x="3473" y="2674"/>
                    </a:lnTo>
                    <a:lnTo>
                      <a:pt x="3442" y="2582"/>
                    </a:lnTo>
                    <a:lnTo>
                      <a:pt x="3381" y="2490"/>
                    </a:lnTo>
                    <a:lnTo>
                      <a:pt x="3319" y="2398"/>
                    </a:lnTo>
                    <a:lnTo>
                      <a:pt x="923" y="155"/>
                    </a:lnTo>
                    <a:lnTo>
                      <a:pt x="830" y="93"/>
                    </a:lnTo>
                    <a:lnTo>
                      <a:pt x="738" y="32"/>
                    </a:lnTo>
                    <a:lnTo>
                      <a:pt x="646" y="1"/>
                    </a:lnTo>
                    <a:close/>
                  </a:path>
                </a:pathLst>
              </a:custGeom>
              <a:solidFill>
                <a:srgbClr val="1EC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58;p41">
                <a:extLst>
                  <a:ext uri="{FF2B5EF4-FFF2-40B4-BE49-F238E27FC236}">
                    <a16:creationId xmlns:a16="http://schemas.microsoft.com/office/drawing/2014/main" id="{C325BB37-968D-46FD-A9BC-BA7AEF3092E4}"/>
                  </a:ext>
                </a:extLst>
              </p:cNvPr>
              <p:cNvSpPr/>
              <p:nvPr/>
            </p:nvSpPr>
            <p:spPr>
              <a:xfrm>
                <a:off x="5680910" y="3487881"/>
                <a:ext cx="154669" cy="157613"/>
              </a:xfrm>
              <a:custGeom>
                <a:avLst/>
                <a:gdLst/>
                <a:ahLst/>
                <a:cxnLst/>
                <a:rect l="l" t="t" r="r" b="b"/>
                <a:pathLst>
                  <a:path w="1629" h="1660" extrusionOk="0">
                    <a:moveTo>
                      <a:pt x="1198" y="1"/>
                    </a:moveTo>
                    <a:lnTo>
                      <a:pt x="1045" y="31"/>
                    </a:lnTo>
                    <a:lnTo>
                      <a:pt x="891" y="123"/>
                    </a:lnTo>
                    <a:lnTo>
                      <a:pt x="0" y="1076"/>
                    </a:lnTo>
                    <a:lnTo>
                      <a:pt x="615" y="1660"/>
                    </a:lnTo>
                    <a:lnTo>
                      <a:pt x="1536" y="707"/>
                    </a:lnTo>
                    <a:lnTo>
                      <a:pt x="1598" y="554"/>
                    </a:lnTo>
                    <a:lnTo>
                      <a:pt x="1629" y="400"/>
                    </a:lnTo>
                    <a:lnTo>
                      <a:pt x="1598" y="246"/>
                    </a:lnTo>
                    <a:lnTo>
                      <a:pt x="1506" y="93"/>
                    </a:lnTo>
                    <a:lnTo>
                      <a:pt x="1352" y="1"/>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59;p41">
                <a:extLst>
                  <a:ext uri="{FF2B5EF4-FFF2-40B4-BE49-F238E27FC236}">
                    <a16:creationId xmlns:a16="http://schemas.microsoft.com/office/drawing/2014/main" id="{98FBF98B-6B11-4460-A949-809D66733CE5}"/>
                  </a:ext>
                </a:extLst>
              </p:cNvPr>
              <p:cNvSpPr/>
              <p:nvPr/>
            </p:nvSpPr>
            <p:spPr>
              <a:xfrm>
                <a:off x="5561276" y="3374133"/>
                <a:ext cx="157613" cy="160556"/>
              </a:xfrm>
              <a:custGeom>
                <a:avLst/>
                <a:gdLst/>
                <a:ahLst/>
                <a:cxnLst/>
                <a:rect l="l" t="t" r="r" b="b"/>
                <a:pathLst>
                  <a:path w="1660" h="1691" extrusionOk="0">
                    <a:moveTo>
                      <a:pt x="1199" y="0"/>
                    </a:moveTo>
                    <a:lnTo>
                      <a:pt x="1045" y="31"/>
                    </a:lnTo>
                    <a:lnTo>
                      <a:pt x="922" y="154"/>
                    </a:lnTo>
                    <a:lnTo>
                      <a:pt x="0" y="1106"/>
                    </a:lnTo>
                    <a:lnTo>
                      <a:pt x="615" y="1690"/>
                    </a:lnTo>
                    <a:lnTo>
                      <a:pt x="1537" y="707"/>
                    </a:lnTo>
                    <a:lnTo>
                      <a:pt x="1629" y="584"/>
                    </a:lnTo>
                    <a:lnTo>
                      <a:pt x="1660" y="430"/>
                    </a:lnTo>
                    <a:lnTo>
                      <a:pt x="1598" y="246"/>
                    </a:lnTo>
                    <a:lnTo>
                      <a:pt x="1506" y="123"/>
                    </a:lnTo>
                    <a:lnTo>
                      <a:pt x="1383" y="31"/>
                    </a:lnTo>
                    <a:lnTo>
                      <a:pt x="1199" y="0"/>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632;p41">
            <a:extLst>
              <a:ext uri="{FF2B5EF4-FFF2-40B4-BE49-F238E27FC236}">
                <a16:creationId xmlns:a16="http://schemas.microsoft.com/office/drawing/2014/main" id="{A7608512-F7A6-417C-898D-8E54F27D2756}"/>
              </a:ext>
            </a:extLst>
          </p:cNvPr>
          <p:cNvSpPr/>
          <p:nvPr/>
        </p:nvSpPr>
        <p:spPr>
          <a:xfrm>
            <a:off x="9331363" y="414744"/>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88" name="Google Shape;1633;p41">
            <a:extLst>
              <a:ext uri="{FF2B5EF4-FFF2-40B4-BE49-F238E27FC236}">
                <a16:creationId xmlns:a16="http://schemas.microsoft.com/office/drawing/2014/main" id="{2D016ED0-370C-4FC7-A184-A034F899A3D6}"/>
              </a:ext>
            </a:extLst>
          </p:cNvPr>
          <p:cNvSpPr/>
          <p:nvPr/>
        </p:nvSpPr>
        <p:spPr>
          <a:xfrm>
            <a:off x="9779760" y="4317062"/>
            <a:ext cx="482424" cy="482424"/>
          </a:xfrm>
          <a:custGeom>
            <a:avLst/>
            <a:gdLst/>
            <a:ahLst/>
            <a:cxnLst/>
            <a:rect l="l" t="t" r="r" b="b"/>
            <a:pathLst>
              <a:path w="19563" h="19563" extrusionOk="0">
                <a:moveTo>
                  <a:pt x="9787" y="1"/>
                </a:moveTo>
                <a:cubicBezTo>
                  <a:pt x="4382" y="1"/>
                  <a:pt x="0" y="4382"/>
                  <a:pt x="0" y="9788"/>
                </a:cubicBezTo>
                <a:cubicBezTo>
                  <a:pt x="0" y="15181"/>
                  <a:pt x="4382" y="19563"/>
                  <a:pt x="9787" y="19563"/>
                </a:cubicBezTo>
                <a:cubicBezTo>
                  <a:pt x="15181" y="19563"/>
                  <a:pt x="19562" y="15181"/>
                  <a:pt x="19562" y="9788"/>
                </a:cubicBezTo>
                <a:cubicBezTo>
                  <a:pt x="19562" y="4382"/>
                  <a:pt x="15181" y="1"/>
                  <a:pt x="9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89" name="Google Shape;1634;p41">
            <a:extLst>
              <a:ext uri="{FF2B5EF4-FFF2-40B4-BE49-F238E27FC236}">
                <a16:creationId xmlns:a16="http://schemas.microsoft.com/office/drawing/2014/main" id="{1DCCB3DD-8D5A-4366-8F24-F1C5CBD81B2C}"/>
              </a:ext>
            </a:extLst>
          </p:cNvPr>
          <p:cNvSpPr/>
          <p:nvPr/>
        </p:nvSpPr>
        <p:spPr>
          <a:xfrm>
            <a:off x="9543476" y="2121942"/>
            <a:ext cx="482424" cy="482424"/>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chemeClr val="accent5"/>
              </a:solidFill>
            </a:endParaRPr>
          </a:p>
        </p:txBody>
      </p:sp>
      <p:sp>
        <p:nvSpPr>
          <p:cNvPr id="190" name="Google Shape;1635;p41">
            <a:extLst>
              <a:ext uri="{FF2B5EF4-FFF2-40B4-BE49-F238E27FC236}">
                <a16:creationId xmlns:a16="http://schemas.microsoft.com/office/drawing/2014/main" id="{7D6107B5-74D8-42A4-BD77-A4FEECD77C6B}"/>
              </a:ext>
            </a:extLst>
          </p:cNvPr>
          <p:cNvSpPr/>
          <p:nvPr/>
        </p:nvSpPr>
        <p:spPr>
          <a:xfrm>
            <a:off x="-595383" y="2739857"/>
            <a:ext cx="482128" cy="48242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91" name="Google Shape;1636;p41">
            <a:extLst>
              <a:ext uri="{FF2B5EF4-FFF2-40B4-BE49-F238E27FC236}">
                <a16:creationId xmlns:a16="http://schemas.microsoft.com/office/drawing/2014/main" id="{2AB14627-9AED-4FAB-AF6B-58FDFC34D6B9}"/>
              </a:ext>
            </a:extLst>
          </p:cNvPr>
          <p:cNvSpPr/>
          <p:nvPr/>
        </p:nvSpPr>
        <p:spPr>
          <a:xfrm>
            <a:off x="-835326" y="4732087"/>
            <a:ext cx="482128" cy="482424"/>
          </a:xfrm>
          <a:custGeom>
            <a:avLst/>
            <a:gdLst/>
            <a:ahLst/>
            <a:cxnLst/>
            <a:rect l="l" t="t" r="r" b="b"/>
            <a:pathLst>
              <a:path w="19551" h="19563" extrusionOk="0">
                <a:moveTo>
                  <a:pt x="9775" y="1"/>
                </a:moveTo>
                <a:cubicBezTo>
                  <a:pt x="4370" y="1"/>
                  <a:pt x="0" y="4382"/>
                  <a:pt x="0" y="9788"/>
                </a:cubicBezTo>
                <a:cubicBezTo>
                  <a:pt x="0" y="15181"/>
                  <a:pt x="4370" y="19563"/>
                  <a:pt x="9775" y="19563"/>
                </a:cubicBezTo>
                <a:cubicBezTo>
                  <a:pt x="15169" y="19563"/>
                  <a:pt x="19550" y="15181"/>
                  <a:pt x="19550" y="9788"/>
                </a:cubicBezTo>
                <a:cubicBezTo>
                  <a:pt x="19550" y="4382"/>
                  <a:pt x="15169" y="1"/>
                  <a:pt x="9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92" name="Google Shape;1637;p41">
            <a:extLst>
              <a:ext uri="{FF2B5EF4-FFF2-40B4-BE49-F238E27FC236}">
                <a16:creationId xmlns:a16="http://schemas.microsoft.com/office/drawing/2014/main" id="{6CB4F737-C6C4-46A3-8908-E21A59ED63E8}"/>
              </a:ext>
            </a:extLst>
          </p:cNvPr>
          <p:cNvSpPr/>
          <p:nvPr/>
        </p:nvSpPr>
        <p:spPr>
          <a:xfrm>
            <a:off x="-595383" y="-45065"/>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41"/>
          <p:cNvSpPr txBox="1">
            <a:spLocks noGrp="1"/>
          </p:cNvSpPr>
          <p:nvPr>
            <p:ph type="title"/>
          </p:nvPr>
        </p:nvSpPr>
        <p:spPr>
          <a:xfrm>
            <a:off x="868901" y="622423"/>
            <a:ext cx="2233246"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Languages</a:t>
            </a:r>
            <a:endParaRPr dirty="0"/>
          </a:p>
        </p:txBody>
      </p:sp>
      <p:sp>
        <p:nvSpPr>
          <p:cNvPr id="1632" name="Google Shape;1632;p41"/>
          <p:cNvSpPr/>
          <p:nvPr/>
        </p:nvSpPr>
        <p:spPr>
          <a:xfrm>
            <a:off x="5705660" y="1278517"/>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33" name="Google Shape;1633;p41"/>
          <p:cNvSpPr/>
          <p:nvPr/>
        </p:nvSpPr>
        <p:spPr>
          <a:xfrm>
            <a:off x="5705646" y="3911701"/>
            <a:ext cx="482424" cy="482424"/>
          </a:xfrm>
          <a:custGeom>
            <a:avLst/>
            <a:gdLst/>
            <a:ahLst/>
            <a:cxnLst/>
            <a:rect l="l" t="t" r="r" b="b"/>
            <a:pathLst>
              <a:path w="19563" h="19563" extrusionOk="0">
                <a:moveTo>
                  <a:pt x="9787" y="1"/>
                </a:moveTo>
                <a:cubicBezTo>
                  <a:pt x="4382" y="1"/>
                  <a:pt x="0" y="4382"/>
                  <a:pt x="0" y="9788"/>
                </a:cubicBezTo>
                <a:cubicBezTo>
                  <a:pt x="0" y="15181"/>
                  <a:pt x="4382" y="19563"/>
                  <a:pt x="9787" y="19563"/>
                </a:cubicBezTo>
                <a:cubicBezTo>
                  <a:pt x="15181" y="19563"/>
                  <a:pt x="19562" y="15181"/>
                  <a:pt x="19562" y="9788"/>
                </a:cubicBezTo>
                <a:cubicBezTo>
                  <a:pt x="19562" y="4382"/>
                  <a:pt x="15181" y="1"/>
                  <a:pt x="9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34" name="Google Shape;1634;p41"/>
          <p:cNvSpPr/>
          <p:nvPr/>
        </p:nvSpPr>
        <p:spPr>
          <a:xfrm>
            <a:off x="6144058" y="2598588"/>
            <a:ext cx="482424" cy="482424"/>
          </a:xfrm>
          <a:custGeom>
            <a:avLst/>
            <a:gdLst/>
            <a:ahLst/>
            <a:cxnLst/>
            <a:rect l="l" t="t" r="r" b="b"/>
            <a:pathLst>
              <a:path w="19563" h="19563" extrusionOk="0">
                <a:moveTo>
                  <a:pt x="9775" y="0"/>
                </a:moveTo>
                <a:cubicBezTo>
                  <a:pt x="4382" y="0"/>
                  <a:pt x="0" y="4382"/>
                  <a:pt x="0" y="9787"/>
                </a:cubicBezTo>
                <a:cubicBezTo>
                  <a:pt x="0" y="15181"/>
                  <a:pt x="4382" y="19562"/>
                  <a:pt x="9775" y="19562"/>
                </a:cubicBezTo>
                <a:cubicBezTo>
                  <a:pt x="15181" y="19562"/>
                  <a:pt x="19562" y="15181"/>
                  <a:pt x="19562" y="9787"/>
                </a:cubicBezTo>
                <a:cubicBezTo>
                  <a:pt x="19562" y="4382"/>
                  <a:pt x="15181" y="0"/>
                  <a:pt x="97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chemeClr val="accent5"/>
              </a:solidFill>
            </a:endParaRPr>
          </a:p>
        </p:txBody>
      </p:sp>
      <p:sp>
        <p:nvSpPr>
          <p:cNvPr id="1635" name="Google Shape;1635;p41"/>
          <p:cNvSpPr/>
          <p:nvPr/>
        </p:nvSpPr>
        <p:spPr>
          <a:xfrm>
            <a:off x="2490925" y="2598588"/>
            <a:ext cx="482128" cy="482424"/>
          </a:xfrm>
          <a:custGeom>
            <a:avLst/>
            <a:gdLst/>
            <a:ahLst/>
            <a:cxnLst/>
            <a:rect l="l" t="t" r="r" b="b"/>
            <a:pathLst>
              <a:path w="19551" h="19563" extrusionOk="0">
                <a:moveTo>
                  <a:pt x="9776" y="0"/>
                </a:moveTo>
                <a:cubicBezTo>
                  <a:pt x="4370" y="0"/>
                  <a:pt x="1" y="4382"/>
                  <a:pt x="1" y="9787"/>
                </a:cubicBezTo>
                <a:cubicBezTo>
                  <a:pt x="1" y="15181"/>
                  <a:pt x="4370" y="19562"/>
                  <a:pt x="9776" y="19562"/>
                </a:cubicBezTo>
                <a:cubicBezTo>
                  <a:pt x="15181" y="19562"/>
                  <a:pt x="19551" y="15181"/>
                  <a:pt x="19551" y="9787"/>
                </a:cubicBezTo>
                <a:cubicBezTo>
                  <a:pt x="19551" y="4382"/>
                  <a:pt x="15181" y="0"/>
                  <a:pt x="9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36" name="Google Shape;1636;p41"/>
          <p:cNvSpPr/>
          <p:nvPr/>
        </p:nvSpPr>
        <p:spPr>
          <a:xfrm>
            <a:off x="2908923" y="3911701"/>
            <a:ext cx="482128" cy="482424"/>
          </a:xfrm>
          <a:custGeom>
            <a:avLst/>
            <a:gdLst/>
            <a:ahLst/>
            <a:cxnLst/>
            <a:rect l="l" t="t" r="r" b="b"/>
            <a:pathLst>
              <a:path w="19551" h="19563" extrusionOk="0">
                <a:moveTo>
                  <a:pt x="9775" y="1"/>
                </a:moveTo>
                <a:cubicBezTo>
                  <a:pt x="4370" y="1"/>
                  <a:pt x="0" y="4382"/>
                  <a:pt x="0" y="9788"/>
                </a:cubicBezTo>
                <a:cubicBezTo>
                  <a:pt x="0" y="15181"/>
                  <a:pt x="4370" y="19563"/>
                  <a:pt x="9775" y="19563"/>
                </a:cubicBezTo>
                <a:cubicBezTo>
                  <a:pt x="15169" y="19563"/>
                  <a:pt x="19550" y="15181"/>
                  <a:pt x="19550" y="9788"/>
                </a:cubicBezTo>
                <a:cubicBezTo>
                  <a:pt x="19550" y="4382"/>
                  <a:pt x="15169" y="1"/>
                  <a:pt x="9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37" name="Google Shape;1637;p41"/>
          <p:cNvSpPr/>
          <p:nvPr/>
        </p:nvSpPr>
        <p:spPr>
          <a:xfrm>
            <a:off x="2908767" y="1278517"/>
            <a:ext cx="482424" cy="482424"/>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FFFFFF"/>
              </a:solidFill>
            </a:endParaRPr>
          </a:p>
        </p:txBody>
      </p:sp>
      <p:sp>
        <p:nvSpPr>
          <p:cNvPr id="1639" name="Google Shape;1639;p41"/>
          <p:cNvSpPr txBox="1"/>
          <p:nvPr/>
        </p:nvSpPr>
        <p:spPr>
          <a:xfrm>
            <a:off x="1807890" y="1323649"/>
            <a:ext cx="1041976"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3"/>
                </a:solidFill>
                <a:latin typeface="Fira Sans"/>
                <a:ea typeface="Fira Sans"/>
                <a:cs typeface="Fira Sans"/>
                <a:sym typeface="Fira Sans"/>
              </a:rPr>
              <a:t>HTML</a:t>
            </a:r>
            <a:endParaRPr sz="2400" b="1" dirty="0">
              <a:solidFill>
                <a:schemeClr val="accent3"/>
              </a:solidFill>
              <a:latin typeface="Fira Sans"/>
              <a:ea typeface="Fira Sans"/>
              <a:cs typeface="Fira Sans"/>
              <a:sym typeface="Fira Sans"/>
            </a:endParaRPr>
          </a:p>
        </p:txBody>
      </p:sp>
      <p:sp>
        <p:nvSpPr>
          <p:cNvPr id="1640" name="Google Shape;1640;p41"/>
          <p:cNvSpPr txBox="1"/>
          <p:nvPr/>
        </p:nvSpPr>
        <p:spPr>
          <a:xfrm>
            <a:off x="1637084" y="2657845"/>
            <a:ext cx="73331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6"/>
                </a:solidFill>
                <a:latin typeface="Fira Sans"/>
                <a:ea typeface="Fira Sans"/>
                <a:cs typeface="Fira Sans"/>
                <a:sym typeface="Fira Sans"/>
              </a:rPr>
              <a:t>CSS</a:t>
            </a:r>
            <a:endParaRPr sz="2400" b="1" dirty="0">
              <a:solidFill>
                <a:schemeClr val="accent6"/>
              </a:solidFill>
              <a:latin typeface="Fira Sans"/>
              <a:ea typeface="Fira Sans"/>
              <a:cs typeface="Fira Sans"/>
              <a:sym typeface="Fira Sans"/>
            </a:endParaRPr>
          </a:p>
        </p:txBody>
      </p:sp>
      <p:sp>
        <p:nvSpPr>
          <p:cNvPr id="1643" name="Google Shape;1643;p41"/>
          <p:cNvSpPr txBox="1"/>
          <p:nvPr/>
        </p:nvSpPr>
        <p:spPr>
          <a:xfrm>
            <a:off x="5813174" y="1308408"/>
            <a:ext cx="18846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400" b="1" dirty="0">
                <a:solidFill>
                  <a:schemeClr val="accent2"/>
                </a:solidFill>
                <a:latin typeface="Fira Sans"/>
                <a:ea typeface="Fira Sans"/>
                <a:cs typeface="Fira Sans"/>
                <a:sym typeface="Fira Sans"/>
              </a:rPr>
              <a:t>Swiper.js</a:t>
            </a:r>
            <a:endParaRPr sz="2400" b="1" dirty="0">
              <a:solidFill>
                <a:schemeClr val="accent2"/>
              </a:solidFill>
              <a:latin typeface="Fira Sans"/>
              <a:ea typeface="Fira Sans"/>
              <a:cs typeface="Fira Sans"/>
              <a:sym typeface="Fira Sans"/>
            </a:endParaRPr>
          </a:p>
        </p:txBody>
      </p:sp>
      <p:sp>
        <p:nvSpPr>
          <p:cNvPr id="1644" name="Google Shape;1644;p41"/>
          <p:cNvSpPr txBox="1"/>
          <p:nvPr/>
        </p:nvSpPr>
        <p:spPr>
          <a:xfrm>
            <a:off x="6626482" y="2626623"/>
            <a:ext cx="1421426"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accent5"/>
                </a:solidFill>
                <a:latin typeface="Fira Sans"/>
                <a:ea typeface="Fira Sans"/>
                <a:cs typeface="Fira Sans"/>
                <a:sym typeface="Fira Sans"/>
              </a:rPr>
              <a:t>MixUp.js</a:t>
            </a:r>
            <a:endParaRPr sz="2400" b="1" dirty="0">
              <a:solidFill>
                <a:schemeClr val="accent5"/>
              </a:solidFill>
              <a:latin typeface="Fira Sans"/>
              <a:ea typeface="Fira Sans"/>
              <a:cs typeface="Fira Sans"/>
              <a:sym typeface="Fira Sans"/>
            </a:endParaRPr>
          </a:p>
        </p:txBody>
      </p:sp>
      <p:sp>
        <p:nvSpPr>
          <p:cNvPr id="1646" name="Google Shape;1646;p41"/>
          <p:cNvSpPr txBox="1"/>
          <p:nvPr/>
        </p:nvSpPr>
        <p:spPr>
          <a:xfrm>
            <a:off x="1150657" y="3946132"/>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1"/>
                </a:solidFill>
                <a:latin typeface="Fira Sans"/>
                <a:ea typeface="Fira Sans"/>
                <a:cs typeface="Fira Sans"/>
                <a:sym typeface="Fira Sans"/>
              </a:rPr>
              <a:t>Java Script</a:t>
            </a:r>
            <a:endParaRPr sz="2400" b="1" dirty="0">
              <a:solidFill>
                <a:schemeClr val="accent1"/>
              </a:solidFill>
              <a:latin typeface="Fira Sans"/>
              <a:ea typeface="Fira Sans"/>
              <a:cs typeface="Fira Sans"/>
              <a:sym typeface="Fira Sans"/>
            </a:endParaRPr>
          </a:p>
        </p:txBody>
      </p:sp>
      <p:sp>
        <p:nvSpPr>
          <p:cNvPr id="1648" name="Google Shape;1648;p41"/>
          <p:cNvSpPr txBox="1"/>
          <p:nvPr/>
        </p:nvSpPr>
        <p:spPr>
          <a:xfrm>
            <a:off x="6287567" y="3920112"/>
            <a:ext cx="227707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accent4"/>
                </a:solidFill>
                <a:latin typeface="Fira Sans"/>
                <a:ea typeface="Fira Sans"/>
                <a:cs typeface="Fira Sans"/>
                <a:sym typeface="Fira Sans"/>
              </a:rPr>
              <a:t>ScrollReveal.js</a:t>
            </a:r>
            <a:endParaRPr sz="2400" b="1" dirty="0">
              <a:solidFill>
                <a:schemeClr val="accent4"/>
              </a:solidFill>
              <a:latin typeface="Fira Sans"/>
              <a:ea typeface="Fira Sans"/>
              <a:cs typeface="Fira Sans"/>
              <a:sym typeface="Fira Sans"/>
            </a:endParaRPr>
          </a:p>
        </p:txBody>
      </p:sp>
      <p:sp>
        <p:nvSpPr>
          <p:cNvPr id="1651" name="Google Shape;1651;p41"/>
          <p:cNvSpPr/>
          <p:nvPr/>
        </p:nvSpPr>
        <p:spPr>
          <a:xfrm>
            <a:off x="6086138" y="1869837"/>
            <a:ext cx="281478" cy="281482"/>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roup 3">
            <a:extLst>
              <a:ext uri="{FF2B5EF4-FFF2-40B4-BE49-F238E27FC236}">
                <a16:creationId xmlns:a16="http://schemas.microsoft.com/office/drawing/2014/main" id="{C49D9EE8-8D1D-4966-8DD9-CF6B76204FE7}"/>
              </a:ext>
            </a:extLst>
          </p:cNvPr>
          <p:cNvGrpSpPr/>
          <p:nvPr/>
        </p:nvGrpSpPr>
        <p:grpSpPr>
          <a:xfrm>
            <a:off x="3274542" y="1483376"/>
            <a:ext cx="2672316" cy="2669537"/>
            <a:chOff x="3274542" y="1483376"/>
            <a:chExt cx="2672316" cy="2669537"/>
          </a:xfrm>
        </p:grpSpPr>
        <p:sp>
          <p:nvSpPr>
            <p:cNvPr id="1755" name="Google Shape;1755;p41"/>
            <p:cNvSpPr/>
            <p:nvPr/>
          </p:nvSpPr>
          <p:spPr>
            <a:xfrm>
              <a:off x="3274542" y="1483376"/>
              <a:ext cx="2672316" cy="2669537"/>
            </a:xfrm>
            <a:custGeom>
              <a:avLst/>
              <a:gdLst/>
              <a:ahLst/>
              <a:cxnLst/>
              <a:rect l="l" t="t" r="r" b="b"/>
              <a:pathLst>
                <a:path w="29805" h="29774" extrusionOk="0">
                  <a:moveTo>
                    <a:pt x="14165" y="0"/>
                  </a:moveTo>
                  <a:lnTo>
                    <a:pt x="13581" y="62"/>
                  </a:lnTo>
                  <a:lnTo>
                    <a:pt x="12997" y="123"/>
                  </a:lnTo>
                  <a:lnTo>
                    <a:pt x="12444" y="215"/>
                  </a:lnTo>
                  <a:lnTo>
                    <a:pt x="11891" y="307"/>
                  </a:lnTo>
                  <a:lnTo>
                    <a:pt x="11307" y="430"/>
                  </a:lnTo>
                  <a:lnTo>
                    <a:pt x="10754" y="584"/>
                  </a:lnTo>
                  <a:lnTo>
                    <a:pt x="10232" y="768"/>
                  </a:lnTo>
                  <a:lnTo>
                    <a:pt x="9679" y="953"/>
                  </a:lnTo>
                  <a:lnTo>
                    <a:pt x="9157" y="1168"/>
                  </a:lnTo>
                  <a:lnTo>
                    <a:pt x="8634" y="1383"/>
                  </a:lnTo>
                  <a:lnTo>
                    <a:pt x="8112" y="1659"/>
                  </a:lnTo>
                  <a:lnTo>
                    <a:pt x="7620" y="1905"/>
                  </a:lnTo>
                  <a:lnTo>
                    <a:pt x="7129" y="2212"/>
                  </a:lnTo>
                  <a:lnTo>
                    <a:pt x="6637" y="2520"/>
                  </a:lnTo>
                  <a:lnTo>
                    <a:pt x="6176" y="2827"/>
                  </a:lnTo>
                  <a:lnTo>
                    <a:pt x="5715" y="3196"/>
                  </a:lnTo>
                  <a:lnTo>
                    <a:pt x="5254" y="3534"/>
                  </a:lnTo>
                  <a:lnTo>
                    <a:pt x="4824" y="3902"/>
                  </a:lnTo>
                  <a:lnTo>
                    <a:pt x="4425" y="4302"/>
                  </a:lnTo>
                  <a:lnTo>
                    <a:pt x="3995" y="4732"/>
                  </a:lnTo>
                  <a:lnTo>
                    <a:pt x="3626" y="5131"/>
                  </a:lnTo>
                  <a:lnTo>
                    <a:pt x="3257" y="5592"/>
                  </a:lnTo>
                  <a:lnTo>
                    <a:pt x="2888" y="6053"/>
                  </a:lnTo>
                  <a:lnTo>
                    <a:pt x="2550" y="6514"/>
                  </a:lnTo>
                  <a:lnTo>
                    <a:pt x="2243" y="7006"/>
                  </a:lnTo>
                  <a:lnTo>
                    <a:pt x="1936" y="7497"/>
                  </a:lnTo>
                  <a:lnTo>
                    <a:pt x="1659" y="8020"/>
                  </a:lnTo>
                  <a:lnTo>
                    <a:pt x="1414" y="8542"/>
                  </a:lnTo>
                  <a:lnTo>
                    <a:pt x="1168" y="9064"/>
                  </a:lnTo>
                  <a:lnTo>
                    <a:pt x="953" y="9617"/>
                  </a:lnTo>
                  <a:lnTo>
                    <a:pt x="738" y="10170"/>
                  </a:lnTo>
                  <a:lnTo>
                    <a:pt x="584" y="10723"/>
                  </a:lnTo>
                  <a:lnTo>
                    <a:pt x="430" y="11277"/>
                  </a:lnTo>
                  <a:lnTo>
                    <a:pt x="308" y="11860"/>
                  </a:lnTo>
                  <a:lnTo>
                    <a:pt x="185" y="12413"/>
                  </a:lnTo>
                  <a:lnTo>
                    <a:pt x="123" y="12997"/>
                  </a:lnTo>
                  <a:lnTo>
                    <a:pt x="62" y="13550"/>
                  </a:lnTo>
                  <a:lnTo>
                    <a:pt x="31" y="14134"/>
                  </a:lnTo>
                  <a:lnTo>
                    <a:pt x="0" y="14718"/>
                  </a:lnTo>
                  <a:lnTo>
                    <a:pt x="0" y="15271"/>
                  </a:lnTo>
                  <a:lnTo>
                    <a:pt x="31" y="15855"/>
                  </a:lnTo>
                  <a:lnTo>
                    <a:pt x="92" y="16408"/>
                  </a:lnTo>
                  <a:lnTo>
                    <a:pt x="154" y="16992"/>
                  </a:lnTo>
                  <a:lnTo>
                    <a:pt x="246" y="17545"/>
                  </a:lnTo>
                  <a:lnTo>
                    <a:pt x="369" y="18128"/>
                  </a:lnTo>
                  <a:lnTo>
                    <a:pt x="492" y="18681"/>
                  </a:lnTo>
                  <a:lnTo>
                    <a:pt x="645" y="19235"/>
                  </a:lnTo>
                  <a:lnTo>
                    <a:pt x="830" y="19757"/>
                  </a:lnTo>
                  <a:lnTo>
                    <a:pt x="1014" y="20310"/>
                  </a:lnTo>
                  <a:lnTo>
                    <a:pt x="1229" y="20832"/>
                  </a:lnTo>
                  <a:lnTo>
                    <a:pt x="1475" y="21355"/>
                  </a:lnTo>
                  <a:lnTo>
                    <a:pt x="1721" y="21877"/>
                  </a:lnTo>
                  <a:lnTo>
                    <a:pt x="1997" y="22369"/>
                  </a:lnTo>
                  <a:lnTo>
                    <a:pt x="2305" y="22860"/>
                  </a:lnTo>
                  <a:lnTo>
                    <a:pt x="2612" y="23352"/>
                  </a:lnTo>
                  <a:lnTo>
                    <a:pt x="2950" y="23843"/>
                  </a:lnTo>
                  <a:lnTo>
                    <a:pt x="3319" y="24304"/>
                  </a:lnTo>
                  <a:lnTo>
                    <a:pt x="3687" y="24734"/>
                  </a:lnTo>
                  <a:lnTo>
                    <a:pt x="4087" y="25165"/>
                  </a:lnTo>
                  <a:lnTo>
                    <a:pt x="4486" y="25595"/>
                  </a:lnTo>
                  <a:lnTo>
                    <a:pt x="4947" y="26025"/>
                  </a:lnTo>
                  <a:lnTo>
                    <a:pt x="5439" y="26455"/>
                  </a:lnTo>
                  <a:lnTo>
                    <a:pt x="5930" y="26824"/>
                  </a:lnTo>
                  <a:lnTo>
                    <a:pt x="6453" y="27193"/>
                  </a:lnTo>
                  <a:lnTo>
                    <a:pt x="6975" y="27530"/>
                  </a:lnTo>
                  <a:lnTo>
                    <a:pt x="7528" y="27868"/>
                  </a:lnTo>
                  <a:lnTo>
                    <a:pt x="8081" y="28145"/>
                  </a:lnTo>
                  <a:lnTo>
                    <a:pt x="8634" y="28422"/>
                  </a:lnTo>
                  <a:lnTo>
                    <a:pt x="9218" y="28667"/>
                  </a:lnTo>
                  <a:lnTo>
                    <a:pt x="9771" y="28882"/>
                  </a:lnTo>
                  <a:lnTo>
                    <a:pt x="10386" y="29098"/>
                  </a:lnTo>
                  <a:lnTo>
                    <a:pt x="10969" y="29251"/>
                  </a:lnTo>
                  <a:lnTo>
                    <a:pt x="11553" y="29405"/>
                  </a:lnTo>
                  <a:lnTo>
                    <a:pt x="12168" y="29528"/>
                  </a:lnTo>
                  <a:lnTo>
                    <a:pt x="12782" y="29620"/>
                  </a:lnTo>
                  <a:lnTo>
                    <a:pt x="13397" y="29712"/>
                  </a:lnTo>
                  <a:lnTo>
                    <a:pt x="14011" y="29743"/>
                  </a:lnTo>
                  <a:lnTo>
                    <a:pt x="14626" y="29773"/>
                  </a:lnTo>
                  <a:lnTo>
                    <a:pt x="15240" y="29773"/>
                  </a:lnTo>
                  <a:lnTo>
                    <a:pt x="15885" y="29743"/>
                  </a:lnTo>
                  <a:lnTo>
                    <a:pt x="16500" y="29712"/>
                  </a:lnTo>
                  <a:lnTo>
                    <a:pt x="17114" y="29620"/>
                  </a:lnTo>
                  <a:lnTo>
                    <a:pt x="17729" y="29528"/>
                  </a:lnTo>
                  <a:lnTo>
                    <a:pt x="18313" y="29405"/>
                  </a:lnTo>
                  <a:lnTo>
                    <a:pt x="18927" y="29251"/>
                  </a:lnTo>
                  <a:lnTo>
                    <a:pt x="19542" y="29067"/>
                  </a:lnTo>
                  <a:lnTo>
                    <a:pt x="20126" y="28852"/>
                  </a:lnTo>
                  <a:lnTo>
                    <a:pt x="20709" y="28637"/>
                  </a:lnTo>
                  <a:lnTo>
                    <a:pt x="21293" y="28360"/>
                  </a:lnTo>
                  <a:lnTo>
                    <a:pt x="21846" y="28084"/>
                  </a:lnTo>
                  <a:lnTo>
                    <a:pt x="22399" y="27776"/>
                  </a:lnTo>
                  <a:lnTo>
                    <a:pt x="22952" y="27438"/>
                  </a:lnTo>
                  <a:lnTo>
                    <a:pt x="23505" y="27070"/>
                  </a:lnTo>
                  <a:lnTo>
                    <a:pt x="24028" y="26670"/>
                  </a:lnTo>
                  <a:lnTo>
                    <a:pt x="24550" y="26240"/>
                  </a:lnTo>
                  <a:lnTo>
                    <a:pt x="25042" y="25810"/>
                  </a:lnTo>
                  <a:lnTo>
                    <a:pt x="25134" y="25687"/>
                  </a:lnTo>
                  <a:lnTo>
                    <a:pt x="25165" y="25533"/>
                  </a:lnTo>
                  <a:lnTo>
                    <a:pt x="25134" y="25410"/>
                  </a:lnTo>
                  <a:lnTo>
                    <a:pt x="25072" y="25318"/>
                  </a:lnTo>
                  <a:lnTo>
                    <a:pt x="24950" y="25226"/>
                  </a:lnTo>
                  <a:lnTo>
                    <a:pt x="24827" y="25195"/>
                  </a:lnTo>
                  <a:lnTo>
                    <a:pt x="24673" y="25226"/>
                  </a:lnTo>
                  <a:lnTo>
                    <a:pt x="24550" y="25288"/>
                  </a:lnTo>
                  <a:lnTo>
                    <a:pt x="24059" y="25718"/>
                  </a:lnTo>
                  <a:lnTo>
                    <a:pt x="23536" y="26148"/>
                  </a:lnTo>
                  <a:lnTo>
                    <a:pt x="23014" y="26517"/>
                  </a:lnTo>
                  <a:lnTo>
                    <a:pt x="22461" y="26885"/>
                  </a:lnTo>
                  <a:lnTo>
                    <a:pt x="21877" y="27223"/>
                  </a:lnTo>
                  <a:lnTo>
                    <a:pt x="21324" y="27530"/>
                  </a:lnTo>
                  <a:lnTo>
                    <a:pt x="20709" y="27838"/>
                  </a:lnTo>
                  <a:lnTo>
                    <a:pt x="20126" y="28084"/>
                  </a:lnTo>
                  <a:lnTo>
                    <a:pt x="19511" y="28299"/>
                  </a:lnTo>
                  <a:lnTo>
                    <a:pt x="18897" y="28514"/>
                  </a:lnTo>
                  <a:lnTo>
                    <a:pt x="18251" y="28667"/>
                  </a:lnTo>
                  <a:lnTo>
                    <a:pt x="17606" y="28821"/>
                  </a:lnTo>
                  <a:lnTo>
                    <a:pt x="16961" y="28944"/>
                  </a:lnTo>
                  <a:lnTo>
                    <a:pt x="16316" y="29005"/>
                  </a:lnTo>
                  <a:lnTo>
                    <a:pt x="15670" y="29067"/>
                  </a:lnTo>
                  <a:lnTo>
                    <a:pt x="14994" y="29098"/>
                  </a:lnTo>
                  <a:lnTo>
                    <a:pt x="14441" y="29098"/>
                  </a:lnTo>
                  <a:lnTo>
                    <a:pt x="13858" y="29067"/>
                  </a:lnTo>
                  <a:lnTo>
                    <a:pt x="13305" y="29005"/>
                  </a:lnTo>
                  <a:lnTo>
                    <a:pt x="12751" y="28913"/>
                  </a:lnTo>
                  <a:lnTo>
                    <a:pt x="12198" y="28821"/>
                  </a:lnTo>
                  <a:lnTo>
                    <a:pt x="11645" y="28729"/>
                  </a:lnTo>
                  <a:lnTo>
                    <a:pt x="11123" y="28575"/>
                  </a:lnTo>
                  <a:lnTo>
                    <a:pt x="10570" y="28422"/>
                  </a:lnTo>
                  <a:lnTo>
                    <a:pt x="10048" y="28237"/>
                  </a:lnTo>
                  <a:lnTo>
                    <a:pt x="9525" y="28022"/>
                  </a:lnTo>
                  <a:lnTo>
                    <a:pt x="9003" y="27807"/>
                  </a:lnTo>
                  <a:lnTo>
                    <a:pt x="8511" y="27561"/>
                  </a:lnTo>
                  <a:lnTo>
                    <a:pt x="7989" y="27315"/>
                  </a:lnTo>
                  <a:lnTo>
                    <a:pt x="7528" y="27039"/>
                  </a:lnTo>
                  <a:lnTo>
                    <a:pt x="7036" y="26732"/>
                  </a:lnTo>
                  <a:lnTo>
                    <a:pt x="6576" y="26394"/>
                  </a:lnTo>
                  <a:lnTo>
                    <a:pt x="6145" y="26086"/>
                  </a:lnTo>
                  <a:lnTo>
                    <a:pt x="5715" y="25718"/>
                  </a:lnTo>
                  <a:lnTo>
                    <a:pt x="5285" y="25349"/>
                  </a:lnTo>
                  <a:lnTo>
                    <a:pt x="4886" y="24980"/>
                  </a:lnTo>
                  <a:lnTo>
                    <a:pt x="4517" y="24581"/>
                  </a:lnTo>
                  <a:lnTo>
                    <a:pt x="4148" y="24181"/>
                  </a:lnTo>
                  <a:lnTo>
                    <a:pt x="3810" y="23751"/>
                  </a:lnTo>
                  <a:lnTo>
                    <a:pt x="3472" y="23321"/>
                  </a:lnTo>
                  <a:lnTo>
                    <a:pt x="3165" y="22891"/>
                  </a:lnTo>
                  <a:lnTo>
                    <a:pt x="2858" y="22430"/>
                  </a:lnTo>
                  <a:lnTo>
                    <a:pt x="2612" y="21969"/>
                  </a:lnTo>
                  <a:lnTo>
                    <a:pt x="2335" y="21478"/>
                  </a:lnTo>
                  <a:lnTo>
                    <a:pt x="2090" y="20986"/>
                  </a:lnTo>
                  <a:lnTo>
                    <a:pt x="1875" y="20494"/>
                  </a:lnTo>
                  <a:lnTo>
                    <a:pt x="1659" y="20003"/>
                  </a:lnTo>
                  <a:lnTo>
                    <a:pt x="1475" y="19511"/>
                  </a:lnTo>
                  <a:lnTo>
                    <a:pt x="1321" y="18989"/>
                  </a:lnTo>
                  <a:lnTo>
                    <a:pt x="1168" y="18466"/>
                  </a:lnTo>
                  <a:lnTo>
                    <a:pt x="1045" y="17944"/>
                  </a:lnTo>
                  <a:lnTo>
                    <a:pt x="953" y="17422"/>
                  </a:lnTo>
                  <a:lnTo>
                    <a:pt x="861" y="16869"/>
                  </a:lnTo>
                  <a:lnTo>
                    <a:pt x="799" y="16346"/>
                  </a:lnTo>
                  <a:lnTo>
                    <a:pt x="738" y="15793"/>
                  </a:lnTo>
                  <a:lnTo>
                    <a:pt x="707" y="15271"/>
                  </a:lnTo>
                  <a:lnTo>
                    <a:pt x="707" y="14718"/>
                  </a:lnTo>
                  <a:lnTo>
                    <a:pt x="738" y="14165"/>
                  </a:lnTo>
                  <a:lnTo>
                    <a:pt x="768" y="13642"/>
                  </a:lnTo>
                  <a:lnTo>
                    <a:pt x="830" y="13089"/>
                  </a:lnTo>
                  <a:lnTo>
                    <a:pt x="891" y="12536"/>
                  </a:lnTo>
                  <a:lnTo>
                    <a:pt x="983" y="12014"/>
                  </a:lnTo>
                  <a:lnTo>
                    <a:pt x="1106" y="11461"/>
                  </a:lnTo>
                  <a:lnTo>
                    <a:pt x="1260" y="10939"/>
                  </a:lnTo>
                  <a:lnTo>
                    <a:pt x="1414" y="10416"/>
                  </a:lnTo>
                  <a:lnTo>
                    <a:pt x="1598" y="9894"/>
                  </a:lnTo>
                  <a:lnTo>
                    <a:pt x="1813" y="9402"/>
                  </a:lnTo>
                  <a:lnTo>
                    <a:pt x="2028" y="8880"/>
                  </a:lnTo>
                  <a:lnTo>
                    <a:pt x="2274" y="8419"/>
                  </a:lnTo>
                  <a:lnTo>
                    <a:pt x="2520" y="7927"/>
                  </a:lnTo>
                  <a:lnTo>
                    <a:pt x="2796" y="7467"/>
                  </a:lnTo>
                  <a:lnTo>
                    <a:pt x="3104" y="7036"/>
                  </a:lnTo>
                  <a:lnTo>
                    <a:pt x="3411" y="6575"/>
                  </a:lnTo>
                  <a:lnTo>
                    <a:pt x="3749" y="6145"/>
                  </a:lnTo>
                  <a:lnTo>
                    <a:pt x="4087" y="5746"/>
                  </a:lnTo>
                  <a:lnTo>
                    <a:pt x="4425" y="5346"/>
                  </a:lnTo>
                  <a:lnTo>
                    <a:pt x="4793" y="4947"/>
                  </a:lnTo>
                  <a:lnTo>
                    <a:pt x="5193" y="4578"/>
                  </a:lnTo>
                  <a:lnTo>
                    <a:pt x="5592" y="4240"/>
                  </a:lnTo>
                  <a:lnTo>
                    <a:pt x="5992" y="3872"/>
                  </a:lnTo>
                  <a:lnTo>
                    <a:pt x="6422" y="3564"/>
                  </a:lnTo>
                  <a:lnTo>
                    <a:pt x="6852" y="3226"/>
                  </a:lnTo>
                  <a:lnTo>
                    <a:pt x="7282" y="2950"/>
                  </a:lnTo>
                  <a:lnTo>
                    <a:pt x="7743" y="2673"/>
                  </a:lnTo>
                  <a:lnTo>
                    <a:pt x="8204" y="2397"/>
                  </a:lnTo>
                  <a:lnTo>
                    <a:pt x="8696" y="2151"/>
                  </a:lnTo>
                  <a:lnTo>
                    <a:pt x="9157" y="1936"/>
                  </a:lnTo>
                  <a:lnTo>
                    <a:pt x="9679" y="1721"/>
                  </a:lnTo>
                  <a:lnTo>
                    <a:pt x="10170" y="1536"/>
                  </a:lnTo>
                  <a:lnTo>
                    <a:pt x="10662" y="1352"/>
                  </a:lnTo>
                  <a:lnTo>
                    <a:pt x="11184" y="1198"/>
                  </a:lnTo>
                  <a:lnTo>
                    <a:pt x="11707" y="1076"/>
                  </a:lnTo>
                  <a:lnTo>
                    <a:pt x="12260" y="953"/>
                  </a:lnTo>
                  <a:lnTo>
                    <a:pt x="12782" y="860"/>
                  </a:lnTo>
                  <a:lnTo>
                    <a:pt x="13335" y="799"/>
                  </a:lnTo>
                  <a:lnTo>
                    <a:pt x="13858" y="738"/>
                  </a:lnTo>
                  <a:lnTo>
                    <a:pt x="14411" y="738"/>
                  </a:lnTo>
                  <a:lnTo>
                    <a:pt x="14964" y="707"/>
                  </a:lnTo>
                  <a:lnTo>
                    <a:pt x="15517" y="738"/>
                  </a:lnTo>
                  <a:lnTo>
                    <a:pt x="16070" y="768"/>
                  </a:lnTo>
                  <a:lnTo>
                    <a:pt x="16623" y="830"/>
                  </a:lnTo>
                  <a:lnTo>
                    <a:pt x="17145" y="922"/>
                  </a:lnTo>
                  <a:lnTo>
                    <a:pt x="17698" y="1014"/>
                  </a:lnTo>
                  <a:lnTo>
                    <a:pt x="18221" y="1137"/>
                  </a:lnTo>
                  <a:lnTo>
                    <a:pt x="18743" y="1260"/>
                  </a:lnTo>
                  <a:lnTo>
                    <a:pt x="19265" y="1444"/>
                  </a:lnTo>
                  <a:lnTo>
                    <a:pt x="19757" y="1598"/>
                  </a:lnTo>
                  <a:lnTo>
                    <a:pt x="20279" y="1813"/>
                  </a:lnTo>
                  <a:lnTo>
                    <a:pt x="20771" y="2028"/>
                  </a:lnTo>
                  <a:lnTo>
                    <a:pt x="21262" y="2243"/>
                  </a:lnTo>
                  <a:lnTo>
                    <a:pt x="21723" y="2520"/>
                  </a:lnTo>
                  <a:lnTo>
                    <a:pt x="22184" y="2765"/>
                  </a:lnTo>
                  <a:lnTo>
                    <a:pt x="22645" y="3073"/>
                  </a:lnTo>
                  <a:lnTo>
                    <a:pt x="23106" y="3380"/>
                  </a:lnTo>
                  <a:lnTo>
                    <a:pt x="23536" y="3687"/>
                  </a:lnTo>
                  <a:lnTo>
                    <a:pt x="23936" y="4025"/>
                  </a:lnTo>
                  <a:lnTo>
                    <a:pt x="24366" y="4363"/>
                  </a:lnTo>
                  <a:lnTo>
                    <a:pt x="24765" y="4732"/>
                  </a:lnTo>
                  <a:lnTo>
                    <a:pt x="25134" y="5131"/>
                  </a:lnTo>
                  <a:lnTo>
                    <a:pt x="25503" y="5531"/>
                  </a:lnTo>
                  <a:lnTo>
                    <a:pt x="25871" y="5930"/>
                  </a:lnTo>
                  <a:lnTo>
                    <a:pt x="26209" y="6360"/>
                  </a:lnTo>
                  <a:lnTo>
                    <a:pt x="26517" y="6791"/>
                  </a:lnTo>
                  <a:lnTo>
                    <a:pt x="26824" y="7251"/>
                  </a:lnTo>
                  <a:lnTo>
                    <a:pt x="27100" y="7712"/>
                  </a:lnTo>
                  <a:lnTo>
                    <a:pt x="27377" y="8204"/>
                  </a:lnTo>
                  <a:lnTo>
                    <a:pt x="27653" y="8696"/>
                  </a:lnTo>
                  <a:lnTo>
                    <a:pt x="27869" y="9187"/>
                  </a:lnTo>
                  <a:lnTo>
                    <a:pt x="28084" y="9679"/>
                  </a:lnTo>
                  <a:lnTo>
                    <a:pt x="28268" y="10201"/>
                  </a:lnTo>
                  <a:lnTo>
                    <a:pt x="28452" y="10723"/>
                  </a:lnTo>
                  <a:lnTo>
                    <a:pt x="28606" y="11246"/>
                  </a:lnTo>
                  <a:lnTo>
                    <a:pt x="28729" y="11768"/>
                  </a:lnTo>
                  <a:lnTo>
                    <a:pt x="28821" y="12290"/>
                  </a:lnTo>
                  <a:lnTo>
                    <a:pt x="28913" y="12813"/>
                  </a:lnTo>
                  <a:lnTo>
                    <a:pt x="29005" y="13366"/>
                  </a:lnTo>
                  <a:lnTo>
                    <a:pt x="29036" y="13919"/>
                  </a:lnTo>
                  <a:lnTo>
                    <a:pt x="29067" y="14503"/>
                  </a:lnTo>
                  <a:lnTo>
                    <a:pt x="29067" y="15056"/>
                  </a:lnTo>
                  <a:lnTo>
                    <a:pt x="29067" y="15640"/>
                  </a:lnTo>
                  <a:lnTo>
                    <a:pt x="29067" y="15885"/>
                  </a:lnTo>
                  <a:lnTo>
                    <a:pt x="29036" y="16039"/>
                  </a:lnTo>
                  <a:lnTo>
                    <a:pt x="28975" y="16131"/>
                  </a:lnTo>
                  <a:lnTo>
                    <a:pt x="28729" y="16131"/>
                  </a:lnTo>
                  <a:lnTo>
                    <a:pt x="25718" y="16162"/>
                  </a:lnTo>
                  <a:lnTo>
                    <a:pt x="22707" y="16131"/>
                  </a:lnTo>
                  <a:lnTo>
                    <a:pt x="22184" y="16131"/>
                  </a:lnTo>
                  <a:lnTo>
                    <a:pt x="22031" y="16162"/>
                  </a:lnTo>
                  <a:lnTo>
                    <a:pt x="21938" y="16254"/>
                  </a:lnTo>
                  <a:lnTo>
                    <a:pt x="21846" y="16377"/>
                  </a:lnTo>
                  <a:lnTo>
                    <a:pt x="21846" y="16500"/>
                  </a:lnTo>
                  <a:lnTo>
                    <a:pt x="21846" y="16623"/>
                  </a:lnTo>
                  <a:lnTo>
                    <a:pt x="21938" y="16746"/>
                  </a:lnTo>
                  <a:lnTo>
                    <a:pt x="22031" y="16838"/>
                  </a:lnTo>
                  <a:lnTo>
                    <a:pt x="22184" y="16869"/>
                  </a:lnTo>
                  <a:lnTo>
                    <a:pt x="28975" y="16869"/>
                  </a:lnTo>
                  <a:lnTo>
                    <a:pt x="29159" y="16807"/>
                  </a:lnTo>
                  <a:lnTo>
                    <a:pt x="29313" y="16746"/>
                  </a:lnTo>
                  <a:lnTo>
                    <a:pt x="29466" y="16654"/>
                  </a:lnTo>
                  <a:lnTo>
                    <a:pt x="29558" y="16531"/>
                  </a:lnTo>
                  <a:lnTo>
                    <a:pt x="29651" y="16377"/>
                  </a:lnTo>
                  <a:lnTo>
                    <a:pt x="29712" y="16223"/>
                  </a:lnTo>
                  <a:lnTo>
                    <a:pt x="29743" y="16039"/>
                  </a:lnTo>
                  <a:lnTo>
                    <a:pt x="29774" y="15824"/>
                  </a:lnTo>
                  <a:lnTo>
                    <a:pt x="29804" y="15271"/>
                  </a:lnTo>
                  <a:lnTo>
                    <a:pt x="29804" y="14718"/>
                  </a:lnTo>
                  <a:lnTo>
                    <a:pt x="29774" y="14165"/>
                  </a:lnTo>
                  <a:lnTo>
                    <a:pt x="29743" y="13612"/>
                  </a:lnTo>
                  <a:lnTo>
                    <a:pt x="29681" y="13059"/>
                  </a:lnTo>
                  <a:lnTo>
                    <a:pt x="29589" y="12506"/>
                  </a:lnTo>
                  <a:lnTo>
                    <a:pt x="29497" y="11953"/>
                  </a:lnTo>
                  <a:lnTo>
                    <a:pt x="29374" y="11399"/>
                  </a:lnTo>
                  <a:lnTo>
                    <a:pt x="29220" y="10846"/>
                  </a:lnTo>
                  <a:lnTo>
                    <a:pt x="29067" y="10293"/>
                  </a:lnTo>
                  <a:lnTo>
                    <a:pt x="28882" y="9740"/>
                  </a:lnTo>
                  <a:lnTo>
                    <a:pt x="28667" y="9187"/>
                  </a:lnTo>
                  <a:lnTo>
                    <a:pt x="28422" y="8665"/>
                  </a:lnTo>
                  <a:lnTo>
                    <a:pt x="28176" y="8173"/>
                  </a:lnTo>
                  <a:lnTo>
                    <a:pt x="27899" y="7651"/>
                  </a:lnTo>
                  <a:lnTo>
                    <a:pt x="27623" y="7159"/>
                  </a:lnTo>
                  <a:lnTo>
                    <a:pt x="27315" y="6698"/>
                  </a:lnTo>
                  <a:lnTo>
                    <a:pt x="26977" y="6238"/>
                  </a:lnTo>
                  <a:lnTo>
                    <a:pt x="26639" y="5777"/>
                  </a:lnTo>
                  <a:lnTo>
                    <a:pt x="26301" y="5346"/>
                  </a:lnTo>
                  <a:lnTo>
                    <a:pt x="25933" y="4916"/>
                  </a:lnTo>
                  <a:lnTo>
                    <a:pt x="25533" y="4486"/>
                  </a:lnTo>
                  <a:lnTo>
                    <a:pt x="25134" y="4117"/>
                  </a:lnTo>
                  <a:lnTo>
                    <a:pt x="24704" y="3718"/>
                  </a:lnTo>
                  <a:lnTo>
                    <a:pt x="24274" y="3349"/>
                  </a:lnTo>
                  <a:lnTo>
                    <a:pt x="23843" y="3011"/>
                  </a:lnTo>
                  <a:lnTo>
                    <a:pt x="23383" y="2673"/>
                  </a:lnTo>
                  <a:lnTo>
                    <a:pt x="22891" y="2366"/>
                  </a:lnTo>
                  <a:lnTo>
                    <a:pt x="22430" y="2059"/>
                  </a:lnTo>
                  <a:lnTo>
                    <a:pt x="21938" y="1782"/>
                  </a:lnTo>
                  <a:lnTo>
                    <a:pt x="21416" y="1536"/>
                  </a:lnTo>
                  <a:lnTo>
                    <a:pt x="20894" y="1291"/>
                  </a:lnTo>
                  <a:lnTo>
                    <a:pt x="20371" y="1076"/>
                  </a:lnTo>
                  <a:lnTo>
                    <a:pt x="19849" y="860"/>
                  </a:lnTo>
                  <a:lnTo>
                    <a:pt x="19296" y="676"/>
                  </a:lnTo>
                  <a:lnTo>
                    <a:pt x="18774" y="523"/>
                  </a:lnTo>
                  <a:lnTo>
                    <a:pt x="18190" y="369"/>
                  </a:lnTo>
                  <a:lnTo>
                    <a:pt x="17637" y="246"/>
                  </a:lnTo>
                  <a:lnTo>
                    <a:pt x="17053" y="154"/>
                  </a:lnTo>
                  <a:lnTo>
                    <a:pt x="16500" y="92"/>
                  </a:lnTo>
                  <a:lnTo>
                    <a:pt x="15916" y="31"/>
                  </a:lnTo>
                  <a:lnTo>
                    <a:pt x="15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3A0C1CD4-1E49-411B-88CC-582E43360218}"/>
                </a:ext>
              </a:extLst>
            </p:cNvPr>
            <p:cNvGrpSpPr/>
            <p:nvPr/>
          </p:nvGrpSpPr>
          <p:grpSpPr>
            <a:xfrm>
              <a:off x="3557929" y="2088003"/>
              <a:ext cx="2329406" cy="1776980"/>
              <a:chOff x="3506173" y="2098518"/>
              <a:chExt cx="2329406" cy="1776980"/>
            </a:xfrm>
          </p:grpSpPr>
          <p:sp>
            <p:nvSpPr>
              <p:cNvPr id="1676" name="Google Shape;1676;p41"/>
              <p:cNvSpPr/>
              <p:nvPr/>
            </p:nvSpPr>
            <p:spPr>
              <a:xfrm>
                <a:off x="3506173" y="2699064"/>
                <a:ext cx="2088271" cy="889875"/>
              </a:xfrm>
              <a:custGeom>
                <a:avLst/>
                <a:gdLst/>
                <a:ahLst/>
                <a:cxnLst/>
                <a:rect l="l" t="t" r="r" b="b"/>
                <a:pathLst>
                  <a:path w="23291" h="9925" extrusionOk="0">
                    <a:moveTo>
                      <a:pt x="8695" y="1"/>
                    </a:moveTo>
                    <a:lnTo>
                      <a:pt x="7620" y="31"/>
                    </a:lnTo>
                    <a:lnTo>
                      <a:pt x="6575" y="123"/>
                    </a:lnTo>
                    <a:lnTo>
                      <a:pt x="5592" y="246"/>
                    </a:lnTo>
                    <a:lnTo>
                      <a:pt x="4670" y="400"/>
                    </a:lnTo>
                    <a:lnTo>
                      <a:pt x="3810" y="615"/>
                    </a:lnTo>
                    <a:lnTo>
                      <a:pt x="3011" y="861"/>
                    </a:lnTo>
                    <a:lnTo>
                      <a:pt x="2304" y="1168"/>
                    </a:lnTo>
                    <a:lnTo>
                      <a:pt x="1659" y="1475"/>
                    </a:lnTo>
                    <a:lnTo>
                      <a:pt x="1383" y="1660"/>
                    </a:lnTo>
                    <a:lnTo>
                      <a:pt x="1137" y="1844"/>
                    </a:lnTo>
                    <a:lnTo>
                      <a:pt x="891" y="2028"/>
                    </a:lnTo>
                    <a:lnTo>
                      <a:pt x="707" y="2244"/>
                    </a:lnTo>
                    <a:lnTo>
                      <a:pt x="522" y="2459"/>
                    </a:lnTo>
                    <a:lnTo>
                      <a:pt x="369" y="2674"/>
                    </a:lnTo>
                    <a:lnTo>
                      <a:pt x="215" y="2889"/>
                    </a:lnTo>
                    <a:lnTo>
                      <a:pt x="123" y="3135"/>
                    </a:lnTo>
                    <a:lnTo>
                      <a:pt x="61" y="3350"/>
                    </a:lnTo>
                    <a:lnTo>
                      <a:pt x="0" y="3595"/>
                    </a:lnTo>
                    <a:lnTo>
                      <a:pt x="0" y="3841"/>
                    </a:lnTo>
                    <a:lnTo>
                      <a:pt x="0" y="4087"/>
                    </a:lnTo>
                    <a:lnTo>
                      <a:pt x="61" y="4333"/>
                    </a:lnTo>
                    <a:lnTo>
                      <a:pt x="123" y="4579"/>
                    </a:lnTo>
                    <a:lnTo>
                      <a:pt x="246" y="4855"/>
                    </a:lnTo>
                    <a:lnTo>
                      <a:pt x="369" y="5070"/>
                    </a:lnTo>
                    <a:lnTo>
                      <a:pt x="522" y="5316"/>
                    </a:lnTo>
                    <a:lnTo>
                      <a:pt x="707" y="5562"/>
                    </a:lnTo>
                    <a:lnTo>
                      <a:pt x="922" y="5808"/>
                    </a:lnTo>
                    <a:lnTo>
                      <a:pt x="1137" y="6054"/>
                    </a:lnTo>
                    <a:lnTo>
                      <a:pt x="1690" y="6514"/>
                    </a:lnTo>
                    <a:lnTo>
                      <a:pt x="2304" y="6945"/>
                    </a:lnTo>
                    <a:lnTo>
                      <a:pt x="3011" y="7375"/>
                    </a:lnTo>
                    <a:lnTo>
                      <a:pt x="3810" y="7774"/>
                    </a:lnTo>
                    <a:lnTo>
                      <a:pt x="4670" y="8174"/>
                    </a:lnTo>
                    <a:lnTo>
                      <a:pt x="5592" y="8512"/>
                    </a:lnTo>
                    <a:lnTo>
                      <a:pt x="6606" y="8819"/>
                    </a:lnTo>
                    <a:lnTo>
                      <a:pt x="7651" y="9126"/>
                    </a:lnTo>
                    <a:lnTo>
                      <a:pt x="8757" y="9372"/>
                    </a:lnTo>
                    <a:lnTo>
                      <a:pt x="9894" y="9556"/>
                    </a:lnTo>
                    <a:lnTo>
                      <a:pt x="11092" y="9741"/>
                    </a:lnTo>
                    <a:lnTo>
                      <a:pt x="12290" y="9833"/>
                    </a:lnTo>
                    <a:lnTo>
                      <a:pt x="13427" y="9925"/>
                    </a:lnTo>
                    <a:lnTo>
                      <a:pt x="14564" y="9925"/>
                    </a:lnTo>
                    <a:lnTo>
                      <a:pt x="15670" y="9894"/>
                    </a:lnTo>
                    <a:lnTo>
                      <a:pt x="16684" y="9802"/>
                    </a:lnTo>
                    <a:lnTo>
                      <a:pt x="17698" y="9679"/>
                    </a:lnTo>
                    <a:lnTo>
                      <a:pt x="18620" y="9495"/>
                    </a:lnTo>
                    <a:lnTo>
                      <a:pt x="19480" y="9280"/>
                    </a:lnTo>
                    <a:lnTo>
                      <a:pt x="20248" y="9034"/>
                    </a:lnTo>
                    <a:lnTo>
                      <a:pt x="20986" y="8757"/>
                    </a:lnTo>
                    <a:lnTo>
                      <a:pt x="21600" y="8419"/>
                    </a:lnTo>
                    <a:lnTo>
                      <a:pt x="21877" y="8235"/>
                    </a:lnTo>
                    <a:lnTo>
                      <a:pt x="22153" y="8051"/>
                    </a:lnTo>
                    <a:lnTo>
                      <a:pt x="22368" y="7866"/>
                    </a:lnTo>
                    <a:lnTo>
                      <a:pt x="22583" y="7682"/>
                    </a:lnTo>
                    <a:lnTo>
                      <a:pt x="22768" y="7467"/>
                    </a:lnTo>
                    <a:lnTo>
                      <a:pt x="22921" y="7252"/>
                    </a:lnTo>
                    <a:lnTo>
                      <a:pt x="23044" y="7037"/>
                    </a:lnTo>
                    <a:lnTo>
                      <a:pt x="23167" y="6791"/>
                    </a:lnTo>
                    <a:lnTo>
                      <a:pt x="23229" y="6545"/>
                    </a:lnTo>
                    <a:lnTo>
                      <a:pt x="23259" y="6299"/>
                    </a:lnTo>
                    <a:lnTo>
                      <a:pt x="23290" y="6054"/>
                    </a:lnTo>
                    <a:lnTo>
                      <a:pt x="23259" y="5808"/>
                    </a:lnTo>
                    <a:lnTo>
                      <a:pt x="23229" y="5562"/>
                    </a:lnTo>
                    <a:lnTo>
                      <a:pt x="23136" y="5316"/>
                    </a:lnTo>
                    <a:lnTo>
                      <a:pt x="23044" y="5070"/>
                    </a:lnTo>
                    <a:lnTo>
                      <a:pt x="22921" y="4824"/>
                    </a:lnTo>
                    <a:lnTo>
                      <a:pt x="22768" y="4579"/>
                    </a:lnTo>
                    <a:lnTo>
                      <a:pt x="22583" y="4333"/>
                    </a:lnTo>
                    <a:lnTo>
                      <a:pt x="22368" y="4118"/>
                    </a:lnTo>
                    <a:lnTo>
                      <a:pt x="22123" y="3872"/>
                    </a:lnTo>
                    <a:lnTo>
                      <a:pt x="21600" y="3411"/>
                    </a:lnTo>
                    <a:lnTo>
                      <a:pt x="20986" y="2950"/>
                    </a:lnTo>
                    <a:lnTo>
                      <a:pt x="20248" y="2551"/>
                    </a:lnTo>
                    <a:lnTo>
                      <a:pt x="19480" y="2121"/>
                    </a:lnTo>
                    <a:lnTo>
                      <a:pt x="18620" y="1752"/>
                    </a:lnTo>
                    <a:lnTo>
                      <a:pt x="17667" y="1414"/>
                    </a:lnTo>
                    <a:lnTo>
                      <a:pt x="16684" y="1076"/>
                    </a:lnTo>
                    <a:lnTo>
                      <a:pt x="15639" y="799"/>
                    </a:lnTo>
                    <a:lnTo>
                      <a:pt x="14533" y="554"/>
                    </a:lnTo>
                    <a:lnTo>
                      <a:pt x="13396" y="339"/>
                    </a:lnTo>
                    <a:lnTo>
                      <a:pt x="12198" y="185"/>
                    </a:lnTo>
                    <a:lnTo>
                      <a:pt x="11000" y="62"/>
                    </a:lnTo>
                    <a:lnTo>
                      <a:pt x="9832"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3506173" y="2699064"/>
                <a:ext cx="2088271" cy="889875"/>
              </a:xfrm>
              <a:custGeom>
                <a:avLst/>
                <a:gdLst/>
                <a:ahLst/>
                <a:cxnLst/>
                <a:rect l="l" t="t" r="r" b="b"/>
                <a:pathLst>
                  <a:path w="23291" h="9925" fill="none" extrusionOk="0">
                    <a:moveTo>
                      <a:pt x="23259" y="6299"/>
                    </a:moveTo>
                    <a:lnTo>
                      <a:pt x="23259" y="6299"/>
                    </a:lnTo>
                    <a:lnTo>
                      <a:pt x="23229" y="6545"/>
                    </a:lnTo>
                    <a:lnTo>
                      <a:pt x="23167" y="6791"/>
                    </a:lnTo>
                    <a:lnTo>
                      <a:pt x="23044" y="7037"/>
                    </a:lnTo>
                    <a:lnTo>
                      <a:pt x="22921" y="7252"/>
                    </a:lnTo>
                    <a:lnTo>
                      <a:pt x="22768" y="7467"/>
                    </a:lnTo>
                    <a:lnTo>
                      <a:pt x="22583" y="7682"/>
                    </a:lnTo>
                    <a:lnTo>
                      <a:pt x="22368" y="7866"/>
                    </a:lnTo>
                    <a:lnTo>
                      <a:pt x="22153" y="8051"/>
                    </a:lnTo>
                    <a:lnTo>
                      <a:pt x="21877" y="8235"/>
                    </a:lnTo>
                    <a:lnTo>
                      <a:pt x="21600" y="8419"/>
                    </a:lnTo>
                    <a:lnTo>
                      <a:pt x="20986" y="8757"/>
                    </a:lnTo>
                    <a:lnTo>
                      <a:pt x="20248" y="9034"/>
                    </a:lnTo>
                    <a:lnTo>
                      <a:pt x="19480" y="9280"/>
                    </a:lnTo>
                    <a:lnTo>
                      <a:pt x="18620" y="9495"/>
                    </a:lnTo>
                    <a:lnTo>
                      <a:pt x="17698" y="9679"/>
                    </a:lnTo>
                    <a:lnTo>
                      <a:pt x="16684" y="9802"/>
                    </a:lnTo>
                    <a:lnTo>
                      <a:pt x="15670" y="9894"/>
                    </a:lnTo>
                    <a:lnTo>
                      <a:pt x="14564" y="9925"/>
                    </a:lnTo>
                    <a:lnTo>
                      <a:pt x="13427" y="9925"/>
                    </a:lnTo>
                    <a:lnTo>
                      <a:pt x="12290" y="9833"/>
                    </a:lnTo>
                    <a:lnTo>
                      <a:pt x="11092" y="9741"/>
                    </a:lnTo>
                    <a:lnTo>
                      <a:pt x="11092" y="9741"/>
                    </a:lnTo>
                    <a:lnTo>
                      <a:pt x="9894" y="9556"/>
                    </a:lnTo>
                    <a:lnTo>
                      <a:pt x="8757" y="9372"/>
                    </a:lnTo>
                    <a:lnTo>
                      <a:pt x="7651" y="9126"/>
                    </a:lnTo>
                    <a:lnTo>
                      <a:pt x="6606" y="8819"/>
                    </a:lnTo>
                    <a:lnTo>
                      <a:pt x="5592" y="8512"/>
                    </a:lnTo>
                    <a:lnTo>
                      <a:pt x="4670" y="8174"/>
                    </a:lnTo>
                    <a:lnTo>
                      <a:pt x="3810" y="7774"/>
                    </a:lnTo>
                    <a:lnTo>
                      <a:pt x="3011" y="7375"/>
                    </a:lnTo>
                    <a:lnTo>
                      <a:pt x="2304" y="6945"/>
                    </a:lnTo>
                    <a:lnTo>
                      <a:pt x="1690" y="6514"/>
                    </a:lnTo>
                    <a:lnTo>
                      <a:pt x="1137" y="6054"/>
                    </a:lnTo>
                    <a:lnTo>
                      <a:pt x="922" y="5808"/>
                    </a:lnTo>
                    <a:lnTo>
                      <a:pt x="707" y="5562"/>
                    </a:lnTo>
                    <a:lnTo>
                      <a:pt x="522" y="5316"/>
                    </a:lnTo>
                    <a:lnTo>
                      <a:pt x="369" y="5070"/>
                    </a:lnTo>
                    <a:lnTo>
                      <a:pt x="246" y="4855"/>
                    </a:lnTo>
                    <a:lnTo>
                      <a:pt x="123" y="4579"/>
                    </a:lnTo>
                    <a:lnTo>
                      <a:pt x="61" y="4333"/>
                    </a:lnTo>
                    <a:lnTo>
                      <a:pt x="0" y="4087"/>
                    </a:lnTo>
                    <a:lnTo>
                      <a:pt x="0" y="3841"/>
                    </a:lnTo>
                    <a:lnTo>
                      <a:pt x="0" y="3595"/>
                    </a:lnTo>
                    <a:lnTo>
                      <a:pt x="0" y="3595"/>
                    </a:lnTo>
                    <a:lnTo>
                      <a:pt x="61" y="3350"/>
                    </a:lnTo>
                    <a:lnTo>
                      <a:pt x="123" y="3135"/>
                    </a:lnTo>
                    <a:lnTo>
                      <a:pt x="215" y="2889"/>
                    </a:lnTo>
                    <a:lnTo>
                      <a:pt x="369" y="2674"/>
                    </a:lnTo>
                    <a:lnTo>
                      <a:pt x="522" y="2459"/>
                    </a:lnTo>
                    <a:lnTo>
                      <a:pt x="707" y="2244"/>
                    </a:lnTo>
                    <a:lnTo>
                      <a:pt x="891" y="2028"/>
                    </a:lnTo>
                    <a:lnTo>
                      <a:pt x="1137" y="1844"/>
                    </a:lnTo>
                    <a:lnTo>
                      <a:pt x="1383" y="1660"/>
                    </a:lnTo>
                    <a:lnTo>
                      <a:pt x="1659" y="1475"/>
                    </a:lnTo>
                    <a:lnTo>
                      <a:pt x="2304" y="1168"/>
                    </a:lnTo>
                    <a:lnTo>
                      <a:pt x="3011" y="861"/>
                    </a:lnTo>
                    <a:lnTo>
                      <a:pt x="3810" y="615"/>
                    </a:lnTo>
                    <a:lnTo>
                      <a:pt x="4670" y="400"/>
                    </a:lnTo>
                    <a:lnTo>
                      <a:pt x="5592" y="246"/>
                    </a:lnTo>
                    <a:lnTo>
                      <a:pt x="6575" y="123"/>
                    </a:lnTo>
                    <a:lnTo>
                      <a:pt x="7620" y="31"/>
                    </a:lnTo>
                    <a:lnTo>
                      <a:pt x="8695" y="1"/>
                    </a:lnTo>
                    <a:lnTo>
                      <a:pt x="9832" y="1"/>
                    </a:lnTo>
                    <a:lnTo>
                      <a:pt x="11000" y="62"/>
                    </a:lnTo>
                    <a:lnTo>
                      <a:pt x="12198" y="185"/>
                    </a:lnTo>
                    <a:lnTo>
                      <a:pt x="12198" y="185"/>
                    </a:lnTo>
                    <a:lnTo>
                      <a:pt x="13396" y="339"/>
                    </a:lnTo>
                    <a:lnTo>
                      <a:pt x="14533" y="554"/>
                    </a:lnTo>
                    <a:lnTo>
                      <a:pt x="15639" y="799"/>
                    </a:lnTo>
                    <a:lnTo>
                      <a:pt x="16684" y="1076"/>
                    </a:lnTo>
                    <a:lnTo>
                      <a:pt x="17667" y="1414"/>
                    </a:lnTo>
                    <a:lnTo>
                      <a:pt x="18620" y="1752"/>
                    </a:lnTo>
                    <a:lnTo>
                      <a:pt x="19480" y="2121"/>
                    </a:lnTo>
                    <a:lnTo>
                      <a:pt x="20248" y="2551"/>
                    </a:lnTo>
                    <a:lnTo>
                      <a:pt x="20986" y="2950"/>
                    </a:lnTo>
                    <a:lnTo>
                      <a:pt x="21600" y="3411"/>
                    </a:lnTo>
                    <a:lnTo>
                      <a:pt x="22123" y="3872"/>
                    </a:lnTo>
                    <a:lnTo>
                      <a:pt x="22368" y="4118"/>
                    </a:lnTo>
                    <a:lnTo>
                      <a:pt x="22583" y="4333"/>
                    </a:lnTo>
                    <a:lnTo>
                      <a:pt x="22768" y="4579"/>
                    </a:lnTo>
                    <a:lnTo>
                      <a:pt x="22921" y="4824"/>
                    </a:lnTo>
                    <a:lnTo>
                      <a:pt x="23044" y="5070"/>
                    </a:lnTo>
                    <a:lnTo>
                      <a:pt x="23136" y="5316"/>
                    </a:lnTo>
                    <a:lnTo>
                      <a:pt x="23229" y="5562"/>
                    </a:lnTo>
                    <a:lnTo>
                      <a:pt x="23259" y="5808"/>
                    </a:lnTo>
                    <a:lnTo>
                      <a:pt x="23290" y="6054"/>
                    </a:lnTo>
                    <a:lnTo>
                      <a:pt x="23259" y="6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4327100" y="3026863"/>
                <a:ext cx="314169" cy="460225"/>
              </a:xfrm>
              <a:custGeom>
                <a:avLst/>
                <a:gdLst/>
                <a:ahLst/>
                <a:cxnLst/>
                <a:rect l="l" t="t" r="r" b="b"/>
                <a:pathLst>
                  <a:path w="3504" h="5133" extrusionOk="0">
                    <a:moveTo>
                      <a:pt x="1752" y="1"/>
                    </a:moveTo>
                    <a:lnTo>
                      <a:pt x="1567" y="32"/>
                    </a:lnTo>
                    <a:lnTo>
                      <a:pt x="953" y="93"/>
                    </a:lnTo>
                    <a:lnTo>
                      <a:pt x="553" y="155"/>
                    </a:lnTo>
                    <a:lnTo>
                      <a:pt x="338" y="185"/>
                    </a:lnTo>
                    <a:lnTo>
                      <a:pt x="215" y="277"/>
                    </a:lnTo>
                    <a:lnTo>
                      <a:pt x="154" y="339"/>
                    </a:lnTo>
                    <a:lnTo>
                      <a:pt x="92" y="462"/>
                    </a:lnTo>
                    <a:lnTo>
                      <a:pt x="31" y="554"/>
                    </a:lnTo>
                    <a:lnTo>
                      <a:pt x="0" y="830"/>
                    </a:lnTo>
                    <a:lnTo>
                      <a:pt x="31" y="1138"/>
                    </a:lnTo>
                    <a:lnTo>
                      <a:pt x="185" y="1875"/>
                    </a:lnTo>
                    <a:lnTo>
                      <a:pt x="277" y="2275"/>
                    </a:ln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1106" y="5101"/>
                    </a:lnTo>
                    <a:lnTo>
                      <a:pt x="1537" y="5071"/>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4327100" y="3026863"/>
                <a:ext cx="314169" cy="460225"/>
              </a:xfrm>
              <a:custGeom>
                <a:avLst/>
                <a:gdLst/>
                <a:ahLst/>
                <a:cxnLst/>
                <a:rect l="l" t="t" r="r" b="b"/>
                <a:pathLst>
                  <a:path w="3504" h="5133" fill="none" extrusionOk="0">
                    <a:moveTo>
                      <a:pt x="338" y="2705"/>
                    </a:move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861" y="5132"/>
                    </a:lnTo>
                    <a:lnTo>
                      <a:pt x="1106" y="5101"/>
                    </a:lnTo>
                    <a:lnTo>
                      <a:pt x="1537" y="5071"/>
                    </a:lnTo>
                    <a:lnTo>
                      <a:pt x="2213" y="4978"/>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lnTo>
                      <a:pt x="1567" y="32"/>
                    </a:lnTo>
                    <a:lnTo>
                      <a:pt x="1567" y="32"/>
                    </a:lnTo>
                    <a:lnTo>
                      <a:pt x="953" y="93"/>
                    </a:lnTo>
                    <a:lnTo>
                      <a:pt x="553" y="155"/>
                    </a:lnTo>
                    <a:lnTo>
                      <a:pt x="338" y="185"/>
                    </a:lnTo>
                    <a:lnTo>
                      <a:pt x="338" y="185"/>
                    </a:lnTo>
                    <a:lnTo>
                      <a:pt x="215" y="277"/>
                    </a:lnTo>
                    <a:lnTo>
                      <a:pt x="154" y="339"/>
                    </a:lnTo>
                    <a:lnTo>
                      <a:pt x="92" y="462"/>
                    </a:lnTo>
                    <a:lnTo>
                      <a:pt x="31" y="554"/>
                    </a:lnTo>
                    <a:lnTo>
                      <a:pt x="0" y="830"/>
                    </a:lnTo>
                    <a:lnTo>
                      <a:pt x="31" y="1138"/>
                    </a:lnTo>
                    <a:lnTo>
                      <a:pt x="185" y="1875"/>
                    </a:lnTo>
                    <a:lnTo>
                      <a:pt x="277" y="2275"/>
                    </a:lnTo>
                    <a:lnTo>
                      <a:pt x="338" y="2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4244433" y="3043450"/>
                <a:ext cx="286553" cy="443638"/>
              </a:xfrm>
              <a:custGeom>
                <a:avLst/>
                <a:gdLst/>
                <a:ahLst/>
                <a:cxnLst/>
                <a:rect l="l" t="t" r="r" b="b"/>
                <a:pathLst>
                  <a:path w="3196" h="4948" extrusionOk="0">
                    <a:moveTo>
                      <a:pt x="1260" y="0"/>
                    </a:move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073" y="1782"/>
                    </a:lnTo>
                    <a:lnTo>
                      <a:pt x="2919" y="1321"/>
                    </a:lnTo>
                    <a:lnTo>
                      <a:pt x="2704" y="922"/>
                    </a:lnTo>
                    <a:lnTo>
                      <a:pt x="2459" y="584"/>
                    </a:lnTo>
                    <a:lnTo>
                      <a:pt x="2213" y="308"/>
                    </a:lnTo>
                    <a:lnTo>
                      <a:pt x="2059" y="185"/>
                    </a:lnTo>
                    <a:lnTo>
                      <a:pt x="1906" y="123"/>
                    </a:lnTo>
                    <a:lnTo>
                      <a:pt x="1752" y="62"/>
                    </a:lnTo>
                    <a:lnTo>
                      <a:pt x="1598" y="0"/>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4244433" y="3043450"/>
                <a:ext cx="286553" cy="443638"/>
              </a:xfrm>
              <a:custGeom>
                <a:avLst/>
                <a:gdLst/>
                <a:ahLst/>
                <a:cxnLst/>
                <a:rect l="l" t="t" r="r" b="b"/>
                <a:pathLst>
                  <a:path w="3196" h="4948" fill="none" extrusionOk="0">
                    <a:moveTo>
                      <a:pt x="31" y="2673"/>
                    </a:move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752" y="4947"/>
                    </a:lnTo>
                    <a:lnTo>
                      <a:pt x="1906"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165" y="2274"/>
                    </a:lnTo>
                    <a:lnTo>
                      <a:pt x="3073" y="1782"/>
                    </a:lnTo>
                    <a:lnTo>
                      <a:pt x="2919" y="1321"/>
                    </a:lnTo>
                    <a:lnTo>
                      <a:pt x="2704" y="922"/>
                    </a:lnTo>
                    <a:lnTo>
                      <a:pt x="2459" y="584"/>
                    </a:lnTo>
                    <a:lnTo>
                      <a:pt x="2213" y="308"/>
                    </a:lnTo>
                    <a:lnTo>
                      <a:pt x="2059" y="185"/>
                    </a:lnTo>
                    <a:lnTo>
                      <a:pt x="1906" y="123"/>
                    </a:lnTo>
                    <a:lnTo>
                      <a:pt x="1752" y="62"/>
                    </a:lnTo>
                    <a:lnTo>
                      <a:pt x="1598" y="0"/>
                    </a:lnTo>
                    <a:lnTo>
                      <a:pt x="1445" y="0"/>
                    </a:lnTo>
                    <a:lnTo>
                      <a:pt x="1260" y="0"/>
                    </a:lnTo>
                    <a:lnTo>
                      <a:pt x="1260" y="0"/>
                    </a:ln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4291236" y="3128807"/>
                <a:ext cx="173671" cy="272835"/>
              </a:xfrm>
              <a:custGeom>
                <a:avLst/>
                <a:gdLst/>
                <a:ahLst/>
                <a:cxnLst/>
                <a:rect l="l" t="t" r="r" b="b"/>
                <a:pathLst>
                  <a:path w="1937" h="3043" extrusionOk="0">
                    <a:moveTo>
                      <a:pt x="769" y="1"/>
                    </a:moveTo>
                    <a:lnTo>
                      <a:pt x="646" y="62"/>
                    </a:lnTo>
                    <a:lnTo>
                      <a:pt x="492" y="124"/>
                    </a:lnTo>
                    <a:lnTo>
                      <a:pt x="800" y="554"/>
                    </a:lnTo>
                    <a:lnTo>
                      <a:pt x="923" y="585"/>
                    </a:lnTo>
                    <a:lnTo>
                      <a:pt x="1046" y="646"/>
                    </a:lnTo>
                    <a:lnTo>
                      <a:pt x="1138" y="707"/>
                    </a:lnTo>
                    <a:lnTo>
                      <a:pt x="1261" y="830"/>
                    </a:lnTo>
                    <a:lnTo>
                      <a:pt x="1322" y="953"/>
                    </a:lnTo>
                    <a:lnTo>
                      <a:pt x="1414" y="1107"/>
                    </a:lnTo>
                    <a:lnTo>
                      <a:pt x="1476" y="1261"/>
                    </a:lnTo>
                    <a:lnTo>
                      <a:pt x="1506" y="1445"/>
                    </a:lnTo>
                    <a:lnTo>
                      <a:pt x="1506" y="1721"/>
                    </a:lnTo>
                    <a:lnTo>
                      <a:pt x="1875" y="2305"/>
                    </a:lnTo>
                    <a:lnTo>
                      <a:pt x="1906" y="2090"/>
                    </a:lnTo>
                    <a:lnTo>
                      <a:pt x="1937" y="1875"/>
                    </a:lnTo>
                    <a:lnTo>
                      <a:pt x="1937" y="1629"/>
                    </a:lnTo>
                    <a:lnTo>
                      <a:pt x="1937" y="1414"/>
                    </a:lnTo>
                    <a:lnTo>
                      <a:pt x="1875" y="1107"/>
                    </a:lnTo>
                    <a:lnTo>
                      <a:pt x="1783" y="861"/>
                    </a:lnTo>
                    <a:lnTo>
                      <a:pt x="1660" y="615"/>
                    </a:lnTo>
                    <a:lnTo>
                      <a:pt x="1537" y="400"/>
                    </a:lnTo>
                    <a:lnTo>
                      <a:pt x="1384" y="247"/>
                    </a:lnTo>
                    <a:lnTo>
                      <a:pt x="1230" y="124"/>
                    </a:lnTo>
                    <a:lnTo>
                      <a:pt x="1046" y="31"/>
                    </a:lnTo>
                    <a:lnTo>
                      <a:pt x="861" y="1"/>
                    </a:lnTo>
                    <a:close/>
                    <a:moveTo>
                      <a:pt x="1353" y="2274"/>
                    </a:moveTo>
                    <a:lnTo>
                      <a:pt x="1230" y="2428"/>
                    </a:lnTo>
                    <a:lnTo>
                      <a:pt x="1506" y="2889"/>
                    </a:lnTo>
                    <a:lnTo>
                      <a:pt x="1629" y="2735"/>
                    </a:lnTo>
                    <a:lnTo>
                      <a:pt x="1353" y="2274"/>
                    </a:lnTo>
                    <a:close/>
                    <a:moveTo>
                      <a:pt x="216" y="462"/>
                    </a:moveTo>
                    <a:lnTo>
                      <a:pt x="93" y="707"/>
                    </a:lnTo>
                    <a:lnTo>
                      <a:pt x="32" y="984"/>
                    </a:lnTo>
                    <a:lnTo>
                      <a:pt x="1" y="1322"/>
                    </a:lnTo>
                    <a:lnTo>
                      <a:pt x="32" y="1660"/>
                    </a:lnTo>
                    <a:lnTo>
                      <a:pt x="62" y="1936"/>
                    </a:lnTo>
                    <a:lnTo>
                      <a:pt x="154" y="2213"/>
                    </a:lnTo>
                    <a:lnTo>
                      <a:pt x="277" y="2428"/>
                    </a:lnTo>
                    <a:lnTo>
                      <a:pt x="400" y="2643"/>
                    </a:lnTo>
                    <a:lnTo>
                      <a:pt x="554" y="2797"/>
                    </a:lnTo>
                    <a:lnTo>
                      <a:pt x="738" y="2950"/>
                    </a:lnTo>
                    <a:lnTo>
                      <a:pt x="892" y="3012"/>
                    </a:lnTo>
                    <a:lnTo>
                      <a:pt x="1076" y="3043"/>
                    </a:lnTo>
                    <a:lnTo>
                      <a:pt x="1107" y="3043"/>
                    </a:lnTo>
                    <a:lnTo>
                      <a:pt x="708" y="2428"/>
                    </a:lnTo>
                    <a:lnTo>
                      <a:pt x="554" y="2305"/>
                    </a:lnTo>
                    <a:lnTo>
                      <a:pt x="431" y="2121"/>
                    </a:lnTo>
                    <a:lnTo>
                      <a:pt x="339" y="1875"/>
                    </a:lnTo>
                    <a:lnTo>
                      <a:pt x="277" y="1629"/>
                    </a:lnTo>
                    <a:lnTo>
                      <a:pt x="277" y="1383"/>
                    </a:lnTo>
                    <a:lnTo>
                      <a:pt x="277" y="1168"/>
                    </a:lnTo>
                    <a:lnTo>
                      <a:pt x="339" y="953"/>
                    </a:lnTo>
                    <a:lnTo>
                      <a:pt x="431" y="800"/>
                    </a:lnTo>
                    <a:lnTo>
                      <a:pt x="216" y="462"/>
                    </a:lnTo>
                    <a:close/>
                  </a:path>
                </a:pathLst>
              </a:custGeom>
              <a:solidFill>
                <a:srgbClr val="5C6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4291236" y="3128807"/>
                <a:ext cx="173671" cy="272835"/>
              </a:xfrm>
              <a:custGeom>
                <a:avLst/>
                <a:gdLst/>
                <a:ahLst/>
                <a:cxnLst/>
                <a:rect l="l" t="t" r="r" b="b"/>
                <a:pathLst>
                  <a:path w="1937" h="3043" fill="none" extrusionOk="0">
                    <a:moveTo>
                      <a:pt x="861" y="1"/>
                    </a:moveTo>
                    <a:lnTo>
                      <a:pt x="861" y="1"/>
                    </a:lnTo>
                    <a:lnTo>
                      <a:pt x="769" y="1"/>
                    </a:lnTo>
                    <a:lnTo>
                      <a:pt x="769" y="1"/>
                    </a:lnTo>
                    <a:lnTo>
                      <a:pt x="646" y="62"/>
                    </a:lnTo>
                    <a:lnTo>
                      <a:pt x="492" y="124"/>
                    </a:lnTo>
                    <a:lnTo>
                      <a:pt x="800" y="554"/>
                    </a:lnTo>
                    <a:lnTo>
                      <a:pt x="800" y="554"/>
                    </a:lnTo>
                    <a:lnTo>
                      <a:pt x="800" y="554"/>
                    </a:lnTo>
                    <a:lnTo>
                      <a:pt x="800" y="554"/>
                    </a:lnTo>
                    <a:lnTo>
                      <a:pt x="923" y="585"/>
                    </a:lnTo>
                    <a:lnTo>
                      <a:pt x="1046" y="646"/>
                    </a:lnTo>
                    <a:lnTo>
                      <a:pt x="1138" y="707"/>
                    </a:lnTo>
                    <a:lnTo>
                      <a:pt x="1261" y="830"/>
                    </a:lnTo>
                    <a:lnTo>
                      <a:pt x="1322" y="953"/>
                    </a:lnTo>
                    <a:lnTo>
                      <a:pt x="1414" y="1107"/>
                    </a:lnTo>
                    <a:lnTo>
                      <a:pt x="1476" y="1261"/>
                    </a:lnTo>
                    <a:lnTo>
                      <a:pt x="1506" y="1445"/>
                    </a:lnTo>
                    <a:lnTo>
                      <a:pt x="1506" y="1445"/>
                    </a:lnTo>
                    <a:lnTo>
                      <a:pt x="1506" y="1721"/>
                    </a:lnTo>
                    <a:lnTo>
                      <a:pt x="1875" y="2305"/>
                    </a:lnTo>
                    <a:lnTo>
                      <a:pt x="1875" y="2305"/>
                    </a:lnTo>
                    <a:lnTo>
                      <a:pt x="1783" y="2551"/>
                    </a:lnTo>
                    <a:lnTo>
                      <a:pt x="1629" y="2735"/>
                    </a:lnTo>
                    <a:lnTo>
                      <a:pt x="1353" y="2274"/>
                    </a:lnTo>
                    <a:lnTo>
                      <a:pt x="1353" y="2274"/>
                    </a:lnTo>
                    <a:lnTo>
                      <a:pt x="1230" y="2428"/>
                    </a:lnTo>
                    <a:lnTo>
                      <a:pt x="1506" y="2889"/>
                    </a:lnTo>
                    <a:lnTo>
                      <a:pt x="1506" y="2889"/>
                    </a:lnTo>
                    <a:lnTo>
                      <a:pt x="1353" y="2981"/>
                    </a:lnTo>
                    <a:lnTo>
                      <a:pt x="1168" y="3043"/>
                    </a:lnTo>
                    <a:lnTo>
                      <a:pt x="1168" y="3043"/>
                    </a:lnTo>
                    <a:lnTo>
                      <a:pt x="1107" y="3043"/>
                    </a:lnTo>
                    <a:lnTo>
                      <a:pt x="1107" y="3043"/>
                    </a:lnTo>
                    <a:lnTo>
                      <a:pt x="1107" y="3043"/>
                    </a:lnTo>
                    <a:lnTo>
                      <a:pt x="708" y="2428"/>
                    </a:lnTo>
                    <a:lnTo>
                      <a:pt x="708" y="2428"/>
                    </a:lnTo>
                    <a:lnTo>
                      <a:pt x="554" y="2305"/>
                    </a:lnTo>
                    <a:lnTo>
                      <a:pt x="431" y="2121"/>
                    </a:lnTo>
                    <a:lnTo>
                      <a:pt x="339" y="1875"/>
                    </a:lnTo>
                    <a:lnTo>
                      <a:pt x="277" y="1629"/>
                    </a:lnTo>
                    <a:lnTo>
                      <a:pt x="277" y="1629"/>
                    </a:lnTo>
                    <a:lnTo>
                      <a:pt x="277" y="1383"/>
                    </a:lnTo>
                    <a:lnTo>
                      <a:pt x="277" y="1168"/>
                    </a:lnTo>
                    <a:lnTo>
                      <a:pt x="339" y="953"/>
                    </a:lnTo>
                    <a:lnTo>
                      <a:pt x="431" y="800"/>
                    </a:lnTo>
                    <a:lnTo>
                      <a:pt x="216" y="462"/>
                    </a:lnTo>
                    <a:lnTo>
                      <a:pt x="216" y="462"/>
                    </a:lnTo>
                    <a:lnTo>
                      <a:pt x="216" y="462"/>
                    </a:lnTo>
                    <a:lnTo>
                      <a:pt x="93" y="707"/>
                    </a:lnTo>
                    <a:lnTo>
                      <a:pt x="32" y="984"/>
                    </a:lnTo>
                    <a:lnTo>
                      <a:pt x="1" y="1322"/>
                    </a:lnTo>
                    <a:lnTo>
                      <a:pt x="32" y="1660"/>
                    </a:lnTo>
                    <a:lnTo>
                      <a:pt x="32" y="1660"/>
                    </a:lnTo>
                    <a:lnTo>
                      <a:pt x="62" y="1936"/>
                    </a:lnTo>
                    <a:lnTo>
                      <a:pt x="154" y="2213"/>
                    </a:lnTo>
                    <a:lnTo>
                      <a:pt x="277" y="2428"/>
                    </a:lnTo>
                    <a:lnTo>
                      <a:pt x="400" y="2643"/>
                    </a:lnTo>
                    <a:lnTo>
                      <a:pt x="554" y="2797"/>
                    </a:lnTo>
                    <a:lnTo>
                      <a:pt x="738" y="2950"/>
                    </a:lnTo>
                    <a:lnTo>
                      <a:pt x="892" y="3012"/>
                    </a:lnTo>
                    <a:lnTo>
                      <a:pt x="1076" y="3043"/>
                    </a:lnTo>
                    <a:lnTo>
                      <a:pt x="1076" y="3043"/>
                    </a:lnTo>
                    <a:lnTo>
                      <a:pt x="1107" y="3043"/>
                    </a:lnTo>
                    <a:lnTo>
                      <a:pt x="1107" y="3043"/>
                    </a:lnTo>
                    <a:lnTo>
                      <a:pt x="1107" y="3043"/>
                    </a:lnTo>
                    <a:lnTo>
                      <a:pt x="1107" y="3043"/>
                    </a:lnTo>
                    <a:lnTo>
                      <a:pt x="1168" y="3043"/>
                    </a:lnTo>
                    <a:lnTo>
                      <a:pt x="1168" y="3043"/>
                    </a:lnTo>
                    <a:lnTo>
                      <a:pt x="1353" y="2981"/>
                    </a:lnTo>
                    <a:lnTo>
                      <a:pt x="1506" y="2889"/>
                    </a:lnTo>
                    <a:lnTo>
                      <a:pt x="1506" y="2889"/>
                    </a:lnTo>
                    <a:lnTo>
                      <a:pt x="1629" y="2735"/>
                    </a:lnTo>
                    <a:lnTo>
                      <a:pt x="1629" y="2735"/>
                    </a:lnTo>
                    <a:lnTo>
                      <a:pt x="1783" y="2551"/>
                    </a:lnTo>
                    <a:lnTo>
                      <a:pt x="1875" y="2305"/>
                    </a:lnTo>
                    <a:lnTo>
                      <a:pt x="1875" y="2305"/>
                    </a:lnTo>
                    <a:lnTo>
                      <a:pt x="1906" y="2090"/>
                    </a:lnTo>
                    <a:lnTo>
                      <a:pt x="1937" y="1875"/>
                    </a:lnTo>
                    <a:lnTo>
                      <a:pt x="1937" y="1629"/>
                    </a:lnTo>
                    <a:lnTo>
                      <a:pt x="1937" y="1414"/>
                    </a:lnTo>
                    <a:lnTo>
                      <a:pt x="1937" y="1414"/>
                    </a:lnTo>
                    <a:lnTo>
                      <a:pt x="1875" y="1107"/>
                    </a:lnTo>
                    <a:lnTo>
                      <a:pt x="1783" y="861"/>
                    </a:lnTo>
                    <a:lnTo>
                      <a:pt x="1660" y="615"/>
                    </a:lnTo>
                    <a:lnTo>
                      <a:pt x="1537" y="400"/>
                    </a:lnTo>
                    <a:lnTo>
                      <a:pt x="1384" y="247"/>
                    </a:lnTo>
                    <a:lnTo>
                      <a:pt x="1230" y="124"/>
                    </a:lnTo>
                    <a:lnTo>
                      <a:pt x="1046" y="31"/>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4316071" y="3181169"/>
                <a:ext cx="110282" cy="173671"/>
              </a:xfrm>
              <a:custGeom>
                <a:avLst/>
                <a:gdLst/>
                <a:ahLst/>
                <a:cxnLst/>
                <a:rect l="l" t="t" r="r" b="b"/>
                <a:pathLst>
                  <a:path w="1230" h="1937" extrusionOk="0">
                    <a:moveTo>
                      <a:pt x="492" y="1"/>
                    </a:moveTo>
                    <a:lnTo>
                      <a:pt x="369" y="31"/>
                    </a:lnTo>
                    <a:lnTo>
                      <a:pt x="246" y="93"/>
                    </a:lnTo>
                    <a:lnTo>
                      <a:pt x="154" y="185"/>
                    </a:lnTo>
                    <a:lnTo>
                      <a:pt x="93" y="339"/>
                    </a:lnTo>
                    <a:lnTo>
                      <a:pt x="31" y="492"/>
                    </a:lnTo>
                    <a:lnTo>
                      <a:pt x="0" y="646"/>
                    </a:lnTo>
                    <a:lnTo>
                      <a:pt x="0" y="830"/>
                    </a:lnTo>
                    <a:lnTo>
                      <a:pt x="0" y="1045"/>
                    </a:lnTo>
                    <a:lnTo>
                      <a:pt x="31" y="1230"/>
                    </a:lnTo>
                    <a:lnTo>
                      <a:pt x="93" y="1414"/>
                    </a:lnTo>
                    <a:lnTo>
                      <a:pt x="185" y="1568"/>
                    </a:lnTo>
                    <a:lnTo>
                      <a:pt x="277" y="1690"/>
                    </a:lnTo>
                    <a:lnTo>
                      <a:pt x="369" y="1813"/>
                    </a:lnTo>
                    <a:lnTo>
                      <a:pt x="492" y="1875"/>
                    </a:lnTo>
                    <a:lnTo>
                      <a:pt x="615" y="1906"/>
                    </a:lnTo>
                    <a:lnTo>
                      <a:pt x="738" y="1936"/>
                    </a:lnTo>
                    <a:lnTo>
                      <a:pt x="861" y="1875"/>
                    </a:lnTo>
                    <a:lnTo>
                      <a:pt x="953" y="1813"/>
                    </a:lnTo>
                    <a:lnTo>
                      <a:pt x="1045" y="1721"/>
                    </a:lnTo>
                    <a:lnTo>
                      <a:pt x="1137" y="1568"/>
                    </a:lnTo>
                    <a:lnTo>
                      <a:pt x="1199" y="1414"/>
                    </a:lnTo>
                    <a:lnTo>
                      <a:pt x="1229" y="1260"/>
                    </a:lnTo>
                    <a:lnTo>
                      <a:pt x="1229" y="1076"/>
                    </a:lnTo>
                    <a:lnTo>
                      <a:pt x="1229" y="861"/>
                    </a:lnTo>
                    <a:lnTo>
                      <a:pt x="1168" y="677"/>
                    </a:lnTo>
                    <a:lnTo>
                      <a:pt x="1137" y="492"/>
                    </a:lnTo>
                    <a:lnTo>
                      <a:pt x="1045" y="339"/>
                    </a:lnTo>
                    <a:lnTo>
                      <a:pt x="953" y="216"/>
                    </a:lnTo>
                    <a:lnTo>
                      <a:pt x="861" y="93"/>
                    </a:lnTo>
                    <a:lnTo>
                      <a:pt x="738" y="31"/>
                    </a:lnTo>
                    <a:lnTo>
                      <a:pt x="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4316071" y="3181169"/>
                <a:ext cx="110282" cy="173671"/>
              </a:xfrm>
              <a:custGeom>
                <a:avLst/>
                <a:gdLst/>
                <a:ahLst/>
                <a:cxnLst/>
                <a:rect l="l" t="t" r="r" b="b"/>
                <a:pathLst>
                  <a:path w="1230" h="1937" fill="none" extrusionOk="0">
                    <a:moveTo>
                      <a:pt x="0" y="1045"/>
                    </a:moveTo>
                    <a:lnTo>
                      <a:pt x="0" y="1045"/>
                    </a:lnTo>
                    <a:lnTo>
                      <a:pt x="31" y="1230"/>
                    </a:lnTo>
                    <a:lnTo>
                      <a:pt x="93" y="1414"/>
                    </a:lnTo>
                    <a:lnTo>
                      <a:pt x="185" y="1568"/>
                    </a:lnTo>
                    <a:lnTo>
                      <a:pt x="277" y="1690"/>
                    </a:lnTo>
                    <a:lnTo>
                      <a:pt x="369" y="1813"/>
                    </a:lnTo>
                    <a:lnTo>
                      <a:pt x="492" y="1875"/>
                    </a:lnTo>
                    <a:lnTo>
                      <a:pt x="615" y="1906"/>
                    </a:lnTo>
                    <a:lnTo>
                      <a:pt x="738" y="1936"/>
                    </a:lnTo>
                    <a:lnTo>
                      <a:pt x="738" y="1936"/>
                    </a:lnTo>
                    <a:lnTo>
                      <a:pt x="861" y="1875"/>
                    </a:lnTo>
                    <a:lnTo>
                      <a:pt x="953" y="1813"/>
                    </a:lnTo>
                    <a:lnTo>
                      <a:pt x="1045" y="1721"/>
                    </a:lnTo>
                    <a:lnTo>
                      <a:pt x="1137" y="1568"/>
                    </a:lnTo>
                    <a:lnTo>
                      <a:pt x="1199" y="1414"/>
                    </a:lnTo>
                    <a:lnTo>
                      <a:pt x="1229" y="1260"/>
                    </a:lnTo>
                    <a:lnTo>
                      <a:pt x="1229" y="1076"/>
                    </a:lnTo>
                    <a:lnTo>
                      <a:pt x="1229" y="861"/>
                    </a:lnTo>
                    <a:lnTo>
                      <a:pt x="1229" y="861"/>
                    </a:lnTo>
                    <a:lnTo>
                      <a:pt x="1168" y="677"/>
                    </a:lnTo>
                    <a:lnTo>
                      <a:pt x="1137" y="492"/>
                    </a:lnTo>
                    <a:lnTo>
                      <a:pt x="1045" y="339"/>
                    </a:lnTo>
                    <a:lnTo>
                      <a:pt x="953" y="216"/>
                    </a:lnTo>
                    <a:lnTo>
                      <a:pt x="861" y="93"/>
                    </a:lnTo>
                    <a:lnTo>
                      <a:pt x="738" y="31"/>
                    </a:lnTo>
                    <a:lnTo>
                      <a:pt x="615" y="1"/>
                    </a:lnTo>
                    <a:lnTo>
                      <a:pt x="492" y="1"/>
                    </a:lnTo>
                    <a:lnTo>
                      <a:pt x="492" y="1"/>
                    </a:lnTo>
                    <a:lnTo>
                      <a:pt x="369" y="31"/>
                    </a:lnTo>
                    <a:lnTo>
                      <a:pt x="246" y="93"/>
                    </a:lnTo>
                    <a:lnTo>
                      <a:pt x="154" y="185"/>
                    </a:lnTo>
                    <a:lnTo>
                      <a:pt x="93" y="339"/>
                    </a:lnTo>
                    <a:lnTo>
                      <a:pt x="31" y="492"/>
                    </a:lnTo>
                    <a:lnTo>
                      <a:pt x="0" y="646"/>
                    </a:lnTo>
                    <a:lnTo>
                      <a:pt x="0" y="830"/>
                    </a:lnTo>
                    <a:lnTo>
                      <a:pt x="0" y="1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4310513" y="3139835"/>
                <a:ext cx="148925" cy="234282"/>
              </a:xfrm>
              <a:custGeom>
                <a:avLst/>
                <a:gdLst/>
                <a:ahLst/>
                <a:cxnLst/>
                <a:rect l="l" t="t" r="r" b="b"/>
                <a:pathLst>
                  <a:path w="1661" h="2613" extrusionOk="0">
                    <a:moveTo>
                      <a:pt x="277" y="1"/>
                    </a:moveTo>
                    <a:lnTo>
                      <a:pt x="124" y="124"/>
                    </a:lnTo>
                    <a:lnTo>
                      <a:pt x="1" y="339"/>
                    </a:lnTo>
                    <a:lnTo>
                      <a:pt x="216" y="677"/>
                    </a:lnTo>
                    <a:lnTo>
                      <a:pt x="277" y="584"/>
                    </a:lnTo>
                    <a:lnTo>
                      <a:pt x="370" y="523"/>
                    </a:lnTo>
                    <a:lnTo>
                      <a:pt x="462" y="462"/>
                    </a:lnTo>
                    <a:lnTo>
                      <a:pt x="554" y="462"/>
                    </a:lnTo>
                    <a:lnTo>
                      <a:pt x="585" y="431"/>
                    </a:lnTo>
                    <a:lnTo>
                      <a:pt x="277" y="1"/>
                    </a:lnTo>
                    <a:close/>
                    <a:moveTo>
                      <a:pt x="1291" y="1598"/>
                    </a:moveTo>
                    <a:lnTo>
                      <a:pt x="1291" y="1752"/>
                    </a:lnTo>
                    <a:lnTo>
                      <a:pt x="1230" y="1906"/>
                    </a:lnTo>
                    <a:lnTo>
                      <a:pt x="1199" y="2029"/>
                    </a:lnTo>
                    <a:lnTo>
                      <a:pt x="1138" y="2151"/>
                    </a:lnTo>
                    <a:lnTo>
                      <a:pt x="1414" y="2612"/>
                    </a:lnTo>
                    <a:lnTo>
                      <a:pt x="1568" y="2428"/>
                    </a:lnTo>
                    <a:lnTo>
                      <a:pt x="1660" y="2182"/>
                    </a:lnTo>
                    <a:lnTo>
                      <a:pt x="1291" y="1598"/>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4412456" y="3283113"/>
                <a:ext cx="46982" cy="91005"/>
              </a:xfrm>
              <a:custGeom>
                <a:avLst/>
                <a:gdLst/>
                <a:ahLst/>
                <a:cxnLst/>
                <a:rect l="l" t="t" r="r" b="b"/>
                <a:pathLst>
                  <a:path w="524" h="1015" fill="none" extrusionOk="0">
                    <a:moveTo>
                      <a:pt x="154" y="0"/>
                    </a:moveTo>
                    <a:lnTo>
                      <a:pt x="154" y="0"/>
                    </a:lnTo>
                    <a:lnTo>
                      <a:pt x="154" y="154"/>
                    </a:lnTo>
                    <a:lnTo>
                      <a:pt x="93" y="308"/>
                    </a:lnTo>
                    <a:lnTo>
                      <a:pt x="62" y="431"/>
                    </a:lnTo>
                    <a:lnTo>
                      <a:pt x="1" y="553"/>
                    </a:lnTo>
                    <a:lnTo>
                      <a:pt x="277" y="1014"/>
                    </a:lnTo>
                    <a:lnTo>
                      <a:pt x="277" y="1014"/>
                    </a:lnTo>
                    <a:lnTo>
                      <a:pt x="431" y="830"/>
                    </a:lnTo>
                    <a:lnTo>
                      <a:pt x="523" y="584"/>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4310513" y="3139835"/>
                <a:ext cx="52451" cy="60700"/>
              </a:xfrm>
              <a:custGeom>
                <a:avLst/>
                <a:gdLst/>
                <a:ahLst/>
                <a:cxnLst/>
                <a:rect l="l" t="t" r="r" b="b"/>
                <a:pathLst>
                  <a:path w="585" h="677" fill="none" extrusionOk="0">
                    <a:moveTo>
                      <a:pt x="277" y="1"/>
                    </a:moveTo>
                    <a:lnTo>
                      <a:pt x="277" y="1"/>
                    </a:lnTo>
                    <a:lnTo>
                      <a:pt x="277" y="1"/>
                    </a:lnTo>
                    <a:lnTo>
                      <a:pt x="124" y="124"/>
                    </a:lnTo>
                    <a:lnTo>
                      <a:pt x="1" y="339"/>
                    </a:lnTo>
                    <a:lnTo>
                      <a:pt x="216" y="677"/>
                    </a:lnTo>
                    <a:lnTo>
                      <a:pt x="216" y="677"/>
                    </a:lnTo>
                    <a:lnTo>
                      <a:pt x="277" y="584"/>
                    </a:lnTo>
                    <a:lnTo>
                      <a:pt x="370" y="523"/>
                    </a:lnTo>
                    <a:lnTo>
                      <a:pt x="462" y="462"/>
                    </a:lnTo>
                    <a:lnTo>
                      <a:pt x="554" y="462"/>
                    </a:lnTo>
                    <a:lnTo>
                      <a:pt x="554" y="462"/>
                    </a:lnTo>
                    <a:lnTo>
                      <a:pt x="585" y="431"/>
                    </a:lnTo>
                    <a:lnTo>
                      <a:pt x="2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4329879" y="3178389"/>
                <a:ext cx="96474" cy="154395"/>
              </a:xfrm>
              <a:custGeom>
                <a:avLst/>
                <a:gdLst/>
                <a:ahLst/>
                <a:cxnLst/>
                <a:rect l="l" t="t" r="r" b="b"/>
                <a:pathLst>
                  <a:path w="1076" h="1722" extrusionOk="0">
                    <a:moveTo>
                      <a:pt x="369" y="1"/>
                    </a:moveTo>
                    <a:lnTo>
                      <a:pt x="338" y="32"/>
                    </a:lnTo>
                    <a:lnTo>
                      <a:pt x="246" y="32"/>
                    </a:lnTo>
                    <a:lnTo>
                      <a:pt x="154" y="93"/>
                    </a:lnTo>
                    <a:lnTo>
                      <a:pt x="61" y="154"/>
                    </a:lnTo>
                    <a:lnTo>
                      <a:pt x="0" y="247"/>
                    </a:lnTo>
                    <a:lnTo>
                      <a:pt x="922" y="1721"/>
                    </a:lnTo>
                    <a:lnTo>
                      <a:pt x="983" y="1599"/>
                    </a:lnTo>
                    <a:lnTo>
                      <a:pt x="1014" y="1476"/>
                    </a:lnTo>
                    <a:lnTo>
                      <a:pt x="1075" y="1322"/>
                    </a:lnTo>
                    <a:lnTo>
                      <a:pt x="1075" y="1168"/>
                    </a:lnTo>
                    <a:lnTo>
                      <a:pt x="3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4329879" y="3178389"/>
                <a:ext cx="96474" cy="154395"/>
              </a:xfrm>
              <a:custGeom>
                <a:avLst/>
                <a:gdLst/>
                <a:ahLst/>
                <a:cxnLst/>
                <a:rect l="l" t="t" r="r" b="b"/>
                <a:pathLst>
                  <a:path w="1076" h="1722" fill="none" extrusionOk="0">
                    <a:moveTo>
                      <a:pt x="369" y="1"/>
                    </a:moveTo>
                    <a:lnTo>
                      <a:pt x="369" y="1"/>
                    </a:lnTo>
                    <a:lnTo>
                      <a:pt x="338" y="32"/>
                    </a:lnTo>
                    <a:lnTo>
                      <a:pt x="338" y="32"/>
                    </a:lnTo>
                    <a:lnTo>
                      <a:pt x="246" y="32"/>
                    </a:lnTo>
                    <a:lnTo>
                      <a:pt x="154" y="93"/>
                    </a:lnTo>
                    <a:lnTo>
                      <a:pt x="61" y="154"/>
                    </a:lnTo>
                    <a:lnTo>
                      <a:pt x="0" y="247"/>
                    </a:lnTo>
                    <a:lnTo>
                      <a:pt x="922" y="1721"/>
                    </a:lnTo>
                    <a:lnTo>
                      <a:pt x="922" y="1721"/>
                    </a:lnTo>
                    <a:lnTo>
                      <a:pt x="983" y="1599"/>
                    </a:lnTo>
                    <a:lnTo>
                      <a:pt x="1014" y="1476"/>
                    </a:lnTo>
                    <a:lnTo>
                      <a:pt x="1075" y="1322"/>
                    </a:lnTo>
                    <a:lnTo>
                      <a:pt x="1075" y="1168"/>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4354625" y="3346503"/>
                <a:ext cx="71728" cy="55141"/>
              </a:xfrm>
              <a:custGeom>
                <a:avLst/>
                <a:gdLst/>
                <a:ahLst/>
                <a:cxnLst/>
                <a:rect l="l" t="t" r="r" b="b"/>
                <a:pathLst>
                  <a:path w="800" h="615" extrusionOk="0">
                    <a:moveTo>
                      <a:pt x="523" y="0"/>
                    </a:moveTo>
                    <a:lnTo>
                      <a:pt x="400" y="62"/>
                    </a:lnTo>
                    <a:lnTo>
                      <a:pt x="308" y="92"/>
                    </a:lnTo>
                    <a:lnTo>
                      <a:pt x="246" y="92"/>
                    </a:lnTo>
                    <a:lnTo>
                      <a:pt x="123" y="62"/>
                    </a:lnTo>
                    <a:lnTo>
                      <a:pt x="1" y="0"/>
                    </a:lnTo>
                    <a:lnTo>
                      <a:pt x="1" y="0"/>
                    </a:lnTo>
                    <a:lnTo>
                      <a:pt x="400" y="615"/>
                    </a:lnTo>
                    <a:lnTo>
                      <a:pt x="461" y="615"/>
                    </a:lnTo>
                    <a:lnTo>
                      <a:pt x="646" y="553"/>
                    </a:lnTo>
                    <a:lnTo>
                      <a:pt x="799" y="461"/>
                    </a:lnTo>
                    <a:lnTo>
                      <a:pt x="523" y="0"/>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4354625" y="3346503"/>
                <a:ext cx="71728" cy="55141"/>
              </a:xfrm>
              <a:custGeom>
                <a:avLst/>
                <a:gdLst/>
                <a:ahLst/>
                <a:cxnLst/>
                <a:rect l="l" t="t" r="r" b="b"/>
                <a:pathLst>
                  <a:path w="800" h="615" fill="none" extrusionOk="0">
                    <a:moveTo>
                      <a:pt x="523" y="0"/>
                    </a:moveTo>
                    <a:lnTo>
                      <a:pt x="523" y="0"/>
                    </a:lnTo>
                    <a:lnTo>
                      <a:pt x="400" y="62"/>
                    </a:lnTo>
                    <a:lnTo>
                      <a:pt x="308" y="92"/>
                    </a:lnTo>
                    <a:lnTo>
                      <a:pt x="308" y="92"/>
                    </a:lnTo>
                    <a:lnTo>
                      <a:pt x="246" y="92"/>
                    </a:lnTo>
                    <a:lnTo>
                      <a:pt x="246" y="92"/>
                    </a:lnTo>
                    <a:lnTo>
                      <a:pt x="123" y="62"/>
                    </a:lnTo>
                    <a:lnTo>
                      <a:pt x="1" y="0"/>
                    </a:lnTo>
                    <a:lnTo>
                      <a:pt x="400" y="615"/>
                    </a:lnTo>
                    <a:lnTo>
                      <a:pt x="400" y="615"/>
                    </a:lnTo>
                    <a:lnTo>
                      <a:pt x="400" y="615"/>
                    </a:lnTo>
                    <a:lnTo>
                      <a:pt x="400" y="615"/>
                    </a:lnTo>
                    <a:lnTo>
                      <a:pt x="461" y="615"/>
                    </a:lnTo>
                    <a:lnTo>
                      <a:pt x="461" y="615"/>
                    </a:lnTo>
                    <a:lnTo>
                      <a:pt x="646" y="553"/>
                    </a:lnTo>
                    <a:lnTo>
                      <a:pt x="799" y="461"/>
                    </a:lnTo>
                    <a:lnTo>
                      <a:pt x="5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4338128" y="3296920"/>
                <a:ext cx="63390" cy="57920"/>
              </a:xfrm>
              <a:custGeom>
                <a:avLst/>
                <a:gdLst/>
                <a:ahLst/>
                <a:cxnLst/>
                <a:rect l="l" t="t" r="r" b="b"/>
                <a:pathLst>
                  <a:path w="707" h="646" extrusionOk="0">
                    <a:moveTo>
                      <a:pt x="369" y="0"/>
                    </a:moveTo>
                    <a:lnTo>
                      <a:pt x="0" y="246"/>
                    </a:lnTo>
                    <a:lnTo>
                      <a:pt x="185" y="553"/>
                    </a:lnTo>
                    <a:lnTo>
                      <a:pt x="307" y="615"/>
                    </a:lnTo>
                    <a:lnTo>
                      <a:pt x="430" y="645"/>
                    </a:lnTo>
                    <a:lnTo>
                      <a:pt x="492" y="645"/>
                    </a:lnTo>
                    <a:lnTo>
                      <a:pt x="584" y="615"/>
                    </a:lnTo>
                    <a:lnTo>
                      <a:pt x="707" y="553"/>
                    </a:lnTo>
                    <a:lnTo>
                      <a:pt x="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4338128" y="3296920"/>
                <a:ext cx="63390" cy="57920"/>
              </a:xfrm>
              <a:custGeom>
                <a:avLst/>
                <a:gdLst/>
                <a:ahLst/>
                <a:cxnLst/>
                <a:rect l="l" t="t" r="r" b="b"/>
                <a:pathLst>
                  <a:path w="707" h="646" fill="none" extrusionOk="0">
                    <a:moveTo>
                      <a:pt x="369" y="0"/>
                    </a:moveTo>
                    <a:lnTo>
                      <a:pt x="0" y="246"/>
                    </a:lnTo>
                    <a:lnTo>
                      <a:pt x="185" y="553"/>
                    </a:lnTo>
                    <a:lnTo>
                      <a:pt x="185" y="553"/>
                    </a:lnTo>
                    <a:lnTo>
                      <a:pt x="307" y="615"/>
                    </a:lnTo>
                    <a:lnTo>
                      <a:pt x="430" y="645"/>
                    </a:lnTo>
                    <a:lnTo>
                      <a:pt x="430" y="645"/>
                    </a:lnTo>
                    <a:lnTo>
                      <a:pt x="492" y="645"/>
                    </a:lnTo>
                    <a:lnTo>
                      <a:pt x="492" y="645"/>
                    </a:lnTo>
                    <a:lnTo>
                      <a:pt x="584" y="615"/>
                    </a:lnTo>
                    <a:lnTo>
                      <a:pt x="707" y="553"/>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3646670" y="2823065"/>
                <a:ext cx="286553" cy="418802"/>
              </a:xfrm>
              <a:custGeom>
                <a:avLst/>
                <a:gdLst/>
                <a:ahLst/>
                <a:cxnLst/>
                <a:rect l="l" t="t" r="r" b="b"/>
                <a:pathLst>
                  <a:path w="3196" h="4671" extrusionOk="0">
                    <a:moveTo>
                      <a:pt x="1444" y="0"/>
                    </a:moveTo>
                    <a:lnTo>
                      <a:pt x="860" y="62"/>
                    </a:lnTo>
                    <a:lnTo>
                      <a:pt x="522" y="123"/>
                    </a:lnTo>
                    <a:lnTo>
                      <a:pt x="307" y="154"/>
                    </a:lnTo>
                    <a:lnTo>
                      <a:pt x="215" y="215"/>
                    </a:lnTo>
                    <a:lnTo>
                      <a:pt x="123" y="307"/>
                    </a:lnTo>
                    <a:lnTo>
                      <a:pt x="61" y="400"/>
                    </a:lnTo>
                    <a:lnTo>
                      <a:pt x="31" y="492"/>
                    </a:lnTo>
                    <a:lnTo>
                      <a:pt x="0" y="738"/>
                    </a:lnTo>
                    <a:lnTo>
                      <a:pt x="31" y="1014"/>
                    </a:lnTo>
                    <a:lnTo>
                      <a:pt x="154" y="1690"/>
                    </a:lnTo>
                    <a:lnTo>
                      <a:pt x="246" y="2059"/>
                    </a:ln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1014" y="4671"/>
                    </a:lnTo>
                    <a:lnTo>
                      <a:pt x="1413" y="4640"/>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03" y="1629"/>
                    </a:lnTo>
                    <a:lnTo>
                      <a:pt x="2950" y="1229"/>
                    </a:lnTo>
                    <a:lnTo>
                      <a:pt x="2765" y="861"/>
                    </a:lnTo>
                    <a:lnTo>
                      <a:pt x="2550" y="523"/>
                    </a:lnTo>
                    <a:lnTo>
                      <a:pt x="2304" y="277"/>
                    </a:lnTo>
                    <a:lnTo>
                      <a:pt x="2182" y="185"/>
                    </a:lnTo>
                    <a:lnTo>
                      <a:pt x="2028" y="92"/>
                    </a:lnTo>
                    <a:lnTo>
                      <a:pt x="1874" y="62"/>
                    </a:lnTo>
                    <a:lnTo>
                      <a:pt x="1751" y="0"/>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3646670" y="2823065"/>
                <a:ext cx="286553" cy="418802"/>
              </a:xfrm>
              <a:custGeom>
                <a:avLst/>
                <a:gdLst/>
                <a:ahLst/>
                <a:cxnLst/>
                <a:rect l="l" t="t" r="r" b="b"/>
                <a:pathLst>
                  <a:path w="3196" h="4671" fill="none" extrusionOk="0">
                    <a:moveTo>
                      <a:pt x="307" y="2458"/>
                    </a:move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799" y="4671"/>
                    </a:lnTo>
                    <a:lnTo>
                      <a:pt x="1014" y="4671"/>
                    </a:lnTo>
                    <a:lnTo>
                      <a:pt x="1413" y="4640"/>
                    </a:lnTo>
                    <a:lnTo>
                      <a:pt x="2028" y="4548"/>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65" y="2090"/>
                    </a:lnTo>
                    <a:lnTo>
                      <a:pt x="3103" y="1629"/>
                    </a:lnTo>
                    <a:lnTo>
                      <a:pt x="2950" y="1229"/>
                    </a:lnTo>
                    <a:lnTo>
                      <a:pt x="2765" y="861"/>
                    </a:lnTo>
                    <a:lnTo>
                      <a:pt x="2550" y="523"/>
                    </a:lnTo>
                    <a:lnTo>
                      <a:pt x="2304" y="277"/>
                    </a:lnTo>
                    <a:lnTo>
                      <a:pt x="2182" y="185"/>
                    </a:lnTo>
                    <a:lnTo>
                      <a:pt x="2028" y="92"/>
                    </a:lnTo>
                    <a:lnTo>
                      <a:pt x="1874" y="62"/>
                    </a:lnTo>
                    <a:lnTo>
                      <a:pt x="1751" y="0"/>
                    </a:lnTo>
                    <a:lnTo>
                      <a:pt x="1598" y="0"/>
                    </a:lnTo>
                    <a:lnTo>
                      <a:pt x="1444" y="0"/>
                    </a:lnTo>
                    <a:lnTo>
                      <a:pt x="1444" y="0"/>
                    </a:lnTo>
                    <a:lnTo>
                      <a:pt x="860" y="62"/>
                    </a:lnTo>
                    <a:lnTo>
                      <a:pt x="522" y="123"/>
                    </a:lnTo>
                    <a:lnTo>
                      <a:pt x="307" y="154"/>
                    </a:lnTo>
                    <a:lnTo>
                      <a:pt x="307" y="154"/>
                    </a:lnTo>
                    <a:lnTo>
                      <a:pt x="215" y="215"/>
                    </a:lnTo>
                    <a:lnTo>
                      <a:pt x="123" y="307"/>
                    </a:lnTo>
                    <a:lnTo>
                      <a:pt x="61" y="400"/>
                    </a:lnTo>
                    <a:lnTo>
                      <a:pt x="31" y="492"/>
                    </a:lnTo>
                    <a:lnTo>
                      <a:pt x="0" y="738"/>
                    </a:lnTo>
                    <a:lnTo>
                      <a:pt x="31" y="1014"/>
                    </a:lnTo>
                    <a:lnTo>
                      <a:pt x="154" y="1690"/>
                    </a:lnTo>
                    <a:lnTo>
                      <a:pt x="246" y="2059"/>
                    </a:lnTo>
                    <a:lnTo>
                      <a:pt x="307" y="24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3558445" y="2836783"/>
                <a:ext cx="261807" cy="410553"/>
              </a:xfrm>
              <a:custGeom>
                <a:avLst/>
                <a:gdLst/>
                <a:ahLst/>
                <a:cxnLst/>
                <a:rect l="l" t="t" r="r" b="b"/>
                <a:pathLst>
                  <a:path w="2920" h="4579" extrusionOk="0">
                    <a:moveTo>
                      <a:pt x="1168" y="1"/>
                    </a:move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28" y="1629"/>
                    </a:lnTo>
                    <a:lnTo>
                      <a:pt x="2674" y="1230"/>
                    </a:lnTo>
                    <a:lnTo>
                      <a:pt x="2490" y="861"/>
                    </a:lnTo>
                    <a:lnTo>
                      <a:pt x="2275" y="523"/>
                    </a:lnTo>
                    <a:lnTo>
                      <a:pt x="2029" y="277"/>
                    </a:lnTo>
                    <a:lnTo>
                      <a:pt x="1875" y="185"/>
                    </a:lnTo>
                    <a:lnTo>
                      <a:pt x="1752" y="93"/>
                    </a:lnTo>
                    <a:lnTo>
                      <a:pt x="1599" y="32"/>
                    </a:lnTo>
                    <a:lnTo>
                      <a:pt x="1476"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3558445" y="2836783"/>
                <a:ext cx="261807" cy="410553"/>
              </a:xfrm>
              <a:custGeom>
                <a:avLst/>
                <a:gdLst/>
                <a:ahLst/>
                <a:cxnLst/>
                <a:rect l="l" t="t" r="r" b="b"/>
                <a:pathLst>
                  <a:path w="2920" h="4579" fill="none" extrusionOk="0">
                    <a:moveTo>
                      <a:pt x="32" y="2459"/>
                    </a:move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89" y="2090"/>
                    </a:lnTo>
                    <a:lnTo>
                      <a:pt x="2828" y="1629"/>
                    </a:lnTo>
                    <a:lnTo>
                      <a:pt x="2674" y="1230"/>
                    </a:lnTo>
                    <a:lnTo>
                      <a:pt x="2490" y="861"/>
                    </a:lnTo>
                    <a:lnTo>
                      <a:pt x="2275" y="523"/>
                    </a:lnTo>
                    <a:lnTo>
                      <a:pt x="2029" y="277"/>
                    </a:lnTo>
                    <a:lnTo>
                      <a:pt x="1875" y="185"/>
                    </a:lnTo>
                    <a:lnTo>
                      <a:pt x="1752" y="93"/>
                    </a:lnTo>
                    <a:lnTo>
                      <a:pt x="1599" y="32"/>
                    </a:lnTo>
                    <a:lnTo>
                      <a:pt x="1476" y="1"/>
                    </a:lnTo>
                    <a:lnTo>
                      <a:pt x="1322" y="1"/>
                    </a:lnTo>
                    <a:lnTo>
                      <a:pt x="1168" y="1"/>
                    </a:lnTo>
                    <a:lnTo>
                      <a:pt x="1168" y="1"/>
                    </a:ln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3596999" y="2913980"/>
                <a:ext cx="162643" cy="256248"/>
              </a:xfrm>
              <a:custGeom>
                <a:avLst/>
                <a:gdLst/>
                <a:ahLst/>
                <a:cxnLst/>
                <a:rect l="l" t="t" r="r" b="b"/>
                <a:pathLst>
                  <a:path w="1814" h="2858" extrusionOk="0">
                    <a:moveTo>
                      <a:pt x="185" y="400"/>
                    </a:moveTo>
                    <a:lnTo>
                      <a:pt x="124" y="584"/>
                    </a:lnTo>
                    <a:lnTo>
                      <a:pt x="62" y="738"/>
                    </a:lnTo>
                    <a:lnTo>
                      <a:pt x="1" y="953"/>
                    </a:lnTo>
                    <a:lnTo>
                      <a:pt x="1" y="1168"/>
                    </a:lnTo>
                    <a:lnTo>
                      <a:pt x="216" y="1506"/>
                    </a:lnTo>
                    <a:lnTo>
                      <a:pt x="216" y="1260"/>
                    </a:lnTo>
                    <a:lnTo>
                      <a:pt x="216" y="1045"/>
                    </a:lnTo>
                    <a:lnTo>
                      <a:pt x="277" y="860"/>
                    </a:lnTo>
                    <a:lnTo>
                      <a:pt x="370" y="707"/>
                    </a:lnTo>
                    <a:lnTo>
                      <a:pt x="185" y="400"/>
                    </a:lnTo>
                    <a:close/>
                    <a:moveTo>
                      <a:pt x="738" y="0"/>
                    </a:moveTo>
                    <a:lnTo>
                      <a:pt x="615" y="31"/>
                    </a:lnTo>
                    <a:lnTo>
                      <a:pt x="493" y="92"/>
                    </a:lnTo>
                    <a:lnTo>
                      <a:pt x="769" y="492"/>
                    </a:lnTo>
                    <a:lnTo>
                      <a:pt x="861" y="522"/>
                    </a:lnTo>
                    <a:lnTo>
                      <a:pt x="984" y="584"/>
                    </a:lnTo>
                    <a:lnTo>
                      <a:pt x="1076" y="645"/>
                    </a:lnTo>
                    <a:lnTo>
                      <a:pt x="1169" y="768"/>
                    </a:lnTo>
                    <a:lnTo>
                      <a:pt x="1261" y="891"/>
                    </a:lnTo>
                    <a:lnTo>
                      <a:pt x="1322" y="1045"/>
                    </a:lnTo>
                    <a:lnTo>
                      <a:pt x="1384" y="1198"/>
                    </a:lnTo>
                    <a:lnTo>
                      <a:pt x="1414" y="1383"/>
                    </a:lnTo>
                    <a:lnTo>
                      <a:pt x="1414" y="1567"/>
                    </a:lnTo>
                    <a:lnTo>
                      <a:pt x="1752" y="2120"/>
                    </a:lnTo>
                    <a:lnTo>
                      <a:pt x="1814" y="1936"/>
                    </a:lnTo>
                    <a:lnTo>
                      <a:pt x="1814" y="1721"/>
                    </a:lnTo>
                    <a:lnTo>
                      <a:pt x="1814" y="1536"/>
                    </a:lnTo>
                    <a:lnTo>
                      <a:pt x="1814" y="1321"/>
                    </a:lnTo>
                    <a:lnTo>
                      <a:pt x="1752" y="1045"/>
                    </a:lnTo>
                    <a:lnTo>
                      <a:pt x="1691" y="799"/>
                    </a:lnTo>
                    <a:lnTo>
                      <a:pt x="1568" y="584"/>
                    </a:lnTo>
                    <a:lnTo>
                      <a:pt x="1445" y="369"/>
                    </a:lnTo>
                    <a:lnTo>
                      <a:pt x="1291" y="215"/>
                    </a:lnTo>
                    <a:lnTo>
                      <a:pt x="1138" y="92"/>
                    </a:lnTo>
                    <a:lnTo>
                      <a:pt x="984" y="31"/>
                    </a:lnTo>
                    <a:lnTo>
                      <a:pt x="800" y="0"/>
                    </a:lnTo>
                    <a:close/>
                    <a:moveTo>
                      <a:pt x="1752" y="2120"/>
                    </a:moveTo>
                    <a:lnTo>
                      <a:pt x="1537" y="2581"/>
                    </a:lnTo>
                    <a:lnTo>
                      <a:pt x="1537" y="2581"/>
                    </a:lnTo>
                    <a:lnTo>
                      <a:pt x="1660" y="2366"/>
                    </a:lnTo>
                    <a:lnTo>
                      <a:pt x="1752" y="2120"/>
                    </a:lnTo>
                    <a:close/>
                    <a:moveTo>
                      <a:pt x="1261" y="2151"/>
                    </a:moveTo>
                    <a:lnTo>
                      <a:pt x="1199" y="2243"/>
                    </a:lnTo>
                    <a:lnTo>
                      <a:pt x="1138" y="2305"/>
                    </a:lnTo>
                    <a:lnTo>
                      <a:pt x="1046" y="2366"/>
                    </a:lnTo>
                    <a:lnTo>
                      <a:pt x="923" y="2397"/>
                    </a:lnTo>
                    <a:lnTo>
                      <a:pt x="892" y="2397"/>
                    </a:lnTo>
                    <a:lnTo>
                      <a:pt x="738" y="2366"/>
                    </a:lnTo>
                    <a:lnTo>
                      <a:pt x="1046" y="2858"/>
                    </a:lnTo>
                    <a:lnTo>
                      <a:pt x="1107" y="2858"/>
                    </a:lnTo>
                    <a:lnTo>
                      <a:pt x="1230" y="2827"/>
                    </a:lnTo>
                    <a:lnTo>
                      <a:pt x="1353" y="2765"/>
                    </a:lnTo>
                    <a:lnTo>
                      <a:pt x="1445" y="2673"/>
                    </a:lnTo>
                    <a:lnTo>
                      <a:pt x="1537" y="2581"/>
                    </a:lnTo>
                    <a:lnTo>
                      <a:pt x="1261" y="2151"/>
                    </a:lnTo>
                    <a:close/>
                  </a:path>
                </a:pathLst>
              </a:custGeom>
              <a:solidFill>
                <a:srgbClr val="5C6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3596999" y="2949755"/>
                <a:ext cx="33174" cy="99254"/>
              </a:xfrm>
              <a:custGeom>
                <a:avLst/>
                <a:gdLst/>
                <a:ahLst/>
                <a:cxnLst/>
                <a:rect l="l" t="t" r="r" b="b"/>
                <a:pathLst>
                  <a:path w="370" h="1107" fill="none" extrusionOk="0">
                    <a:moveTo>
                      <a:pt x="185" y="1"/>
                    </a:moveTo>
                    <a:lnTo>
                      <a:pt x="185" y="1"/>
                    </a:lnTo>
                    <a:lnTo>
                      <a:pt x="185" y="1"/>
                    </a:lnTo>
                    <a:lnTo>
                      <a:pt x="124" y="185"/>
                    </a:lnTo>
                    <a:lnTo>
                      <a:pt x="62" y="339"/>
                    </a:lnTo>
                    <a:lnTo>
                      <a:pt x="1" y="554"/>
                    </a:lnTo>
                    <a:lnTo>
                      <a:pt x="1" y="769"/>
                    </a:lnTo>
                    <a:lnTo>
                      <a:pt x="216" y="1107"/>
                    </a:lnTo>
                    <a:lnTo>
                      <a:pt x="216" y="1107"/>
                    </a:lnTo>
                    <a:lnTo>
                      <a:pt x="216" y="861"/>
                    </a:lnTo>
                    <a:lnTo>
                      <a:pt x="216" y="646"/>
                    </a:lnTo>
                    <a:lnTo>
                      <a:pt x="277" y="461"/>
                    </a:lnTo>
                    <a:lnTo>
                      <a:pt x="370" y="308"/>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3596999" y="2913980"/>
                <a:ext cx="162643" cy="256248"/>
              </a:xfrm>
              <a:custGeom>
                <a:avLst/>
                <a:gdLst/>
                <a:ahLst/>
                <a:cxnLst/>
                <a:rect l="l" t="t" r="r" b="b"/>
                <a:pathLst>
                  <a:path w="1814" h="2858" fill="none" extrusionOk="0">
                    <a:moveTo>
                      <a:pt x="800" y="0"/>
                    </a:moveTo>
                    <a:lnTo>
                      <a:pt x="800" y="0"/>
                    </a:lnTo>
                    <a:lnTo>
                      <a:pt x="738" y="0"/>
                    </a:lnTo>
                    <a:lnTo>
                      <a:pt x="738" y="0"/>
                    </a:lnTo>
                    <a:lnTo>
                      <a:pt x="615" y="31"/>
                    </a:lnTo>
                    <a:lnTo>
                      <a:pt x="493" y="92"/>
                    </a:lnTo>
                    <a:lnTo>
                      <a:pt x="769" y="492"/>
                    </a:lnTo>
                    <a:lnTo>
                      <a:pt x="769" y="492"/>
                    </a:lnTo>
                    <a:lnTo>
                      <a:pt x="861" y="522"/>
                    </a:lnTo>
                    <a:lnTo>
                      <a:pt x="984" y="584"/>
                    </a:lnTo>
                    <a:lnTo>
                      <a:pt x="1076" y="645"/>
                    </a:lnTo>
                    <a:lnTo>
                      <a:pt x="1169" y="768"/>
                    </a:lnTo>
                    <a:lnTo>
                      <a:pt x="1261" y="891"/>
                    </a:lnTo>
                    <a:lnTo>
                      <a:pt x="1322" y="1045"/>
                    </a:lnTo>
                    <a:lnTo>
                      <a:pt x="1384" y="1198"/>
                    </a:lnTo>
                    <a:lnTo>
                      <a:pt x="1414" y="1383"/>
                    </a:lnTo>
                    <a:lnTo>
                      <a:pt x="1414" y="1383"/>
                    </a:lnTo>
                    <a:lnTo>
                      <a:pt x="1414" y="1567"/>
                    </a:lnTo>
                    <a:lnTo>
                      <a:pt x="1752" y="2120"/>
                    </a:lnTo>
                    <a:lnTo>
                      <a:pt x="1537" y="2581"/>
                    </a:lnTo>
                    <a:lnTo>
                      <a:pt x="1261" y="2151"/>
                    </a:lnTo>
                    <a:lnTo>
                      <a:pt x="1261" y="2151"/>
                    </a:lnTo>
                    <a:lnTo>
                      <a:pt x="1199" y="2243"/>
                    </a:lnTo>
                    <a:lnTo>
                      <a:pt x="1138" y="2305"/>
                    </a:lnTo>
                    <a:lnTo>
                      <a:pt x="1046" y="2366"/>
                    </a:lnTo>
                    <a:lnTo>
                      <a:pt x="923" y="2397"/>
                    </a:lnTo>
                    <a:lnTo>
                      <a:pt x="923" y="2397"/>
                    </a:lnTo>
                    <a:lnTo>
                      <a:pt x="892" y="2397"/>
                    </a:lnTo>
                    <a:lnTo>
                      <a:pt x="892" y="2397"/>
                    </a:lnTo>
                    <a:lnTo>
                      <a:pt x="738" y="2366"/>
                    </a:lnTo>
                    <a:lnTo>
                      <a:pt x="1046" y="2858"/>
                    </a:lnTo>
                    <a:lnTo>
                      <a:pt x="1046" y="2858"/>
                    </a:lnTo>
                    <a:lnTo>
                      <a:pt x="1015" y="2858"/>
                    </a:lnTo>
                    <a:lnTo>
                      <a:pt x="1015" y="2858"/>
                    </a:lnTo>
                    <a:lnTo>
                      <a:pt x="861" y="2827"/>
                    </a:lnTo>
                    <a:lnTo>
                      <a:pt x="677" y="2765"/>
                    </a:lnTo>
                    <a:lnTo>
                      <a:pt x="523" y="2643"/>
                    </a:lnTo>
                    <a:lnTo>
                      <a:pt x="370" y="2489"/>
                    </a:lnTo>
                    <a:lnTo>
                      <a:pt x="247" y="2305"/>
                    </a:lnTo>
                    <a:lnTo>
                      <a:pt x="155" y="2059"/>
                    </a:lnTo>
                    <a:lnTo>
                      <a:pt x="62" y="1813"/>
                    </a:lnTo>
                    <a:lnTo>
                      <a:pt x="1" y="1536"/>
                    </a:lnTo>
                    <a:lnTo>
                      <a:pt x="1" y="1536"/>
                    </a:lnTo>
                    <a:lnTo>
                      <a:pt x="1" y="1260"/>
                    </a:lnTo>
                    <a:lnTo>
                      <a:pt x="1" y="1260"/>
                    </a:lnTo>
                    <a:lnTo>
                      <a:pt x="1" y="1536"/>
                    </a:lnTo>
                    <a:lnTo>
                      <a:pt x="1" y="1536"/>
                    </a:lnTo>
                    <a:lnTo>
                      <a:pt x="62" y="1813"/>
                    </a:lnTo>
                    <a:lnTo>
                      <a:pt x="155" y="2059"/>
                    </a:lnTo>
                    <a:lnTo>
                      <a:pt x="247" y="2305"/>
                    </a:lnTo>
                    <a:lnTo>
                      <a:pt x="370" y="2489"/>
                    </a:lnTo>
                    <a:lnTo>
                      <a:pt x="523" y="2643"/>
                    </a:lnTo>
                    <a:lnTo>
                      <a:pt x="677" y="2765"/>
                    </a:lnTo>
                    <a:lnTo>
                      <a:pt x="861" y="2827"/>
                    </a:lnTo>
                    <a:lnTo>
                      <a:pt x="1015" y="2858"/>
                    </a:lnTo>
                    <a:lnTo>
                      <a:pt x="1015" y="2858"/>
                    </a:lnTo>
                    <a:lnTo>
                      <a:pt x="1046" y="2858"/>
                    </a:lnTo>
                    <a:lnTo>
                      <a:pt x="1046" y="2858"/>
                    </a:lnTo>
                    <a:lnTo>
                      <a:pt x="1107" y="2858"/>
                    </a:lnTo>
                    <a:lnTo>
                      <a:pt x="1107" y="2858"/>
                    </a:lnTo>
                    <a:lnTo>
                      <a:pt x="1230" y="2827"/>
                    </a:lnTo>
                    <a:lnTo>
                      <a:pt x="1353" y="2765"/>
                    </a:lnTo>
                    <a:lnTo>
                      <a:pt x="1445" y="2673"/>
                    </a:lnTo>
                    <a:lnTo>
                      <a:pt x="1537" y="2581"/>
                    </a:lnTo>
                    <a:lnTo>
                      <a:pt x="1537" y="2581"/>
                    </a:lnTo>
                    <a:lnTo>
                      <a:pt x="1660" y="2366"/>
                    </a:lnTo>
                    <a:lnTo>
                      <a:pt x="1752" y="2120"/>
                    </a:lnTo>
                    <a:lnTo>
                      <a:pt x="1752" y="2120"/>
                    </a:lnTo>
                    <a:lnTo>
                      <a:pt x="1814" y="1936"/>
                    </a:lnTo>
                    <a:lnTo>
                      <a:pt x="1814" y="1721"/>
                    </a:lnTo>
                    <a:lnTo>
                      <a:pt x="1814" y="1536"/>
                    </a:lnTo>
                    <a:lnTo>
                      <a:pt x="1814" y="1321"/>
                    </a:lnTo>
                    <a:lnTo>
                      <a:pt x="1814" y="1321"/>
                    </a:lnTo>
                    <a:lnTo>
                      <a:pt x="1752" y="1045"/>
                    </a:lnTo>
                    <a:lnTo>
                      <a:pt x="1691" y="799"/>
                    </a:lnTo>
                    <a:lnTo>
                      <a:pt x="1568" y="584"/>
                    </a:lnTo>
                    <a:lnTo>
                      <a:pt x="1445" y="369"/>
                    </a:lnTo>
                    <a:lnTo>
                      <a:pt x="1291" y="215"/>
                    </a:lnTo>
                    <a:lnTo>
                      <a:pt x="1138" y="92"/>
                    </a:lnTo>
                    <a:lnTo>
                      <a:pt x="984" y="31"/>
                    </a:lnTo>
                    <a:lnTo>
                      <a:pt x="8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3613586" y="2958004"/>
                <a:ext cx="110282" cy="170892"/>
              </a:xfrm>
              <a:custGeom>
                <a:avLst/>
                <a:gdLst/>
                <a:ahLst/>
                <a:cxnLst/>
                <a:rect l="l" t="t" r="r" b="b"/>
                <a:pathLst>
                  <a:path w="1230" h="1906" extrusionOk="0">
                    <a:moveTo>
                      <a:pt x="492" y="1"/>
                    </a:moveTo>
                    <a:lnTo>
                      <a:pt x="369" y="31"/>
                    </a:lnTo>
                    <a:lnTo>
                      <a:pt x="277" y="124"/>
                    </a:lnTo>
                    <a:lnTo>
                      <a:pt x="185" y="216"/>
                    </a:lnTo>
                    <a:lnTo>
                      <a:pt x="123" y="339"/>
                    </a:lnTo>
                    <a:lnTo>
                      <a:pt x="62" y="492"/>
                    </a:lnTo>
                    <a:lnTo>
                      <a:pt x="31" y="646"/>
                    </a:lnTo>
                    <a:lnTo>
                      <a:pt x="0" y="830"/>
                    </a:lnTo>
                    <a:lnTo>
                      <a:pt x="31" y="1045"/>
                    </a:lnTo>
                    <a:lnTo>
                      <a:pt x="62" y="1230"/>
                    </a:lnTo>
                    <a:lnTo>
                      <a:pt x="123" y="1383"/>
                    </a:lnTo>
                    <a:lnTo>
                      <a:pt x="185" y="1537"/>
                    </a:lnTo>
                    <a:lnTo>
                      <a:pt x="277" y="1691"/>
                    </a:lnTo>
                    <a:lnTo>
                      <a:pt x="400" y="1783"/>
                    </a:lnTo>
                    <a:lnTo>
                      <a:pt x="492" y="1844"/>
                    </a:lnTo>
                    <a:lnTo>
                      <a:pt x="615" y="1906"/>
                    </a:lnTo>
                    <a:lnTo>
                      <a:pt x="738" y="1906"/>
                    </a:lnTo>
                    <a:lnTo>
                      <a:pt x="861" y="1875"/>
                    </a:lnTo>
                    <a:lnTo>
                      <a:pt x="984" y="1783"/>
                    </a:lnTo>
                    <a:lnTo>
                      <a:pt x="1045" y="1691"/>
                    </a:lnTo>
                    <a:lnTo>
                      <a:pt x="1137" y="1568"/>
                    </a:lnTo>
                    <a:lnTo>
                      <a:pt x="1199" y="1414"/>
                    </a:lnTo>
                    <a:lnTo>
                      <a:pt x="1229" y="1261"/>
                    </a:lnTo>
                    <a:lnTo>
                      <a:pt x="1229" y="1076"/>
                    </a:lnTo>
                    <a:lnTo>
                      <a:pt x="1229" y="892"/>
                    </a:lnTo>
                    <a:lnTo>
                      <a:pt x="1199" y="677"/>
                    </a:lnTo>
                    <a:lnTo>
                      <a:pt x="1137" y="523"/>
                    </a:lnTo>
                    <a:lnTo>
                      <a:pt x="1045" y="369"/>
                    </a:lnTo>
                    <a:lnTo>
                      <a:pt x="953" y="247"/>
                    </a:lnTo>
                    <a:lnTo>
                      <a:pt x="861" y="124"/>
                    </a:lnTo>
                    <a:lnTo>
                      <a:pt x="738" y="62"/>
                    </a:lnTo>
                    <a:lnTo>
                      <a:pt x="6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3613586" y="2958004"/>
                <a:ext cx="110282" cy="170892"/>
              </a:xfrm>
              <a:custGeom>
                <a:avLst/>
                <a:gdLst/>
                <a:ahLst/>
                <a:cxnLst/>
                <a:rect l="l" t="t" r="r" b="b"/>
                <a:pathLst>
                  <a:path w="1230" h="1906" fill="none" extrusionOk="0">
                    <a:moveTo>
                      <a:pt x="31" y="1045"/>
                    </a:moveTo>
                    <a:lnTo>
                      <a:pt x="31" y="1045"/>
                    </a:lnTo>
                    <a:lnTo>
                      <a:pt x="62" y="1230"/>
                    </a:lnTo>
                    <a:lnTo>
                      <a:pt x="123" y="1383"/>
                    </a:lnTo>
                    <a:lnTo>
                      <a:pt x="185" y="1537"/>
                    </a:lnTo>
                    <a:lnTo>
                      <a:pt x="277" y="1691"/>
                    </a:lnTo>
                    <a:lnTo>
                      <a:pt x="400" y="1783"/>
                    </a:lnTo>
                    <a:lnTo>
                      <a:pt x="492" y="1844"/>
                    </a:lnTo>
                    <a:lnTo>
                      <a:pt x="615" y="1906"/>
                    </a:lnTo>
                    <a:lnTo>
                      <a:pt x="738" y="1906"/>
                    </a:lnTo>
                    <a:lnTo>
                      <a:pt x="738" y="1906"/>
                    </a:lnTo>
                    <a:lnTo>
                      <a:pt x="861" y="1875"/>
                    </a:lnTo>
                    <a:lnTo>
                      <a:pt x="984" y="1783"/>
                    </a:lnTo>
                    <a:lnTo>
                      <a:pt x="1045" y="1691"/>
                    </a:lnTo>
                    <a:lnTo>
                      <a:pt x="1137" y="1568"/>
                    </a:lnTo>
                    <a:lnTo>
                      <a:pt x="1199" y="1414"/>
                    </a:lnTo>
                    <a:lnTo>
                      <a:pt x="1229" y="1261"/>
                    </a:lnTo>
                    <a:lnTo>
                      <a:pt x="1229" y="1076"/>
                    </a:lnTo>
                    <a:lnTo>
                      <a:pt x="1229" y="892"/>
                    </a:lnTo>
                    <a:lnTo>
                      <a:pt x="1229" y="892"/>
                    </a:lnTo>
                    <a:lnTo>
                      <a:pt x="1199" y="677"/>
                    </a:lnTo>
                    <a:lnTo>
                      <a:pt x="1137" y="523"/>
                    </a:lnTo>
                    <a:lnTo>
                      <a:pt x="1045" y="369"/>
                    </a:lnTo>
                    <a:lnTo>
                      <a:pt x="953" y="247"/>
                    </a:lnTo>
                    <a:lnTo>
                      <a:pt x="861" y="124"/>
                    </a:lnTo>
                    <a:lnTo>
                      <a:pt x="738" y="62"/>
                    </a:lnTo>
                    <a:lnTo>
                      <a:pt x="615" y="1"/>
                    </a:lnTo>
                    <a:lnTo>
                      <a:pt x="492" y="1"/>
                    </a:lnTo>
                    <a:lnTo>
                      <a:pt x="492" y="1"/>
                    </a:lnTo>
                    <a:lnTo>
                      <a:pt x="369" y="31"/>
                    </a:lnTo>
                    <a:lnTo>
                      <a:pt x="277" y="124"/>
                    </a:lnTo>
                    <a:lnTo>
                      <a:pt x="185" y="216"/>
                    </a:lnTo>
                    <a:lnTo>
                      <a:pt x="123" y="339"/>
                    </a:lnTo>
                    <a:lnTo>
                      <a:pt x="62" y="492"/>
                    </a:lnTo>
                    <a:lnTo>
                      <a:pt x="31" y="646"/>
                    </a:lnTo>
                    <a:lnTo>
                      <a:pt x="0" y="830"/>
                    </a:lnTo>
                    <a:lnTo>
                      <a:pt x="31" y="1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3613586" y="2922229"/>
                <a:ext cx="140587" cy="223253"/>
              </a:xfrm>
              <a:custGeom>
                <a:avLst/>
                <a:gdLst/>
                <a:ahLst/>
                <a:cxnLst/>
                <a:rect l="l" t="t" r="r" b="b"/>
                <a:pathLst>
                  <a:path w="1568" h="2490" extrusionOk="0">
                    <a:moveTo>
                      <a:pt x="308" y="0"/>
                    </a:moveTo>
                    <a:lnTo>
                      <a:pt x="154" y="123"/>
                    </a:lnTo>
                    <a:lnTo>
                      <a:pt x="0" y="308"/>
                    </a:lnTo>
                    <a:lnTo>
                      <a:pt x="185" y="615"/>
                    </a:lnTo>
                    <a:lnTo>
                      <a:pt x="338" y="461"/>
                    </a:lnTo>
                    <a:lnTo>
                      <a:pt x="400" y="430"/>
                    </a:lnTo>
                    <a:lnTo>
                      <a:pt x="492" y="400"/>
                    </a:lnTo>
                    <a:lnTo>
                      <a:pt x="584" y="400"/>
                    </a:lnTo>
                    <a:lnTo>
                      <a:pt x="308" y="0"/>
                    </a:lnTo>
                    <a:close/>
                    <a:moveTo>
                      <a:pt x="1229" y="1475"/>
                    </a:moveTo>
                    <a:lnTo>
                      <a:pt x="1229" y="1629"/>
                    </a:lnTo>
                    <a:lnTo>
                      <a:pt x="1199" y="1782"/>
                    </a:lnTo>
                    <a:lnTo>
                      <a:pt x="1137" y="1936"/>
                    </a:lnTo>
                    <a:lnTo>
                      <a:pt x="1076" y="2059"/>
                    </a:lnTo>
                    <a:lnTo>
                      <a:pt x="1352" y="2489"/>
                    </a:lnTo>
                    <a:lnTo>
                      <a:pt x="1567" y="2028"/>
                    </a:lnTo>
                    <a:lnTo>
                      <a:pt x="1229" y="1475"/>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3709970" y="3054478"/>
                <a:ext cx="44202" cy="91005"/>
              </a:xfrm>
              <a:custGeom>
                <a:avLst/>
                <a:gdLst/>
                <a:ahLst/>
                <a:cxnLst/>
                <a:rect l="l" t="t" r="r" b="b"/>
                <a:pathLst>
                  <a:path w="493" h="1015" fill="none" extrusionOk="0">
                    <a:moveTo>
                      <a:pt x="154" y="0"/>
                    </a:moveTo>
                    <a:lnTo>
                      <a:pt x="154" y="0"/>
                    </a:lnTo>
                    <a:lnTo>
                      <a:pt x="154" y="154"/>
                    </a:lnTo>
                    <a:lnTo>
                      <a:pt x="124" y="307"/>
                    </a:lnTo>
                    <a:lnTo>
                      <a:pt x="62" y="461"/>
                    </a:lnTo>
                    <a:lnTo>
                      <a:pt x="1" y="584"/>
                    </a:lnTo>
                    <a:lnTo>
                      <a:pt x="277" y="1014"/>
                    </a:lnTo>
                    <a:lnTo>
                      <a:pt x="492" y="553"/>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3613586" y="2922229"/>
                <a:ext cx="52451" cy="55141"/>
              </a:xfrm>
              <a:custGeom>
                <a:avLst/>
                <a:gdLst/>
                <a:ahLst/>
                <a:cxnLst/>
                <a:rect l="l" t="t" r="r" b="b"/>
                <a:pathLst>
                  <a:path w="585" h="615" fill="none" extrusionOk="0">
                    <a:moveTo>
                      <a:pt x="308" y="0"/>
                    </a:moveTo>
                    <a:lnTo>
                      <a:pt x="308" y="0"/>
                    </a:lnTo>
                    <a:lnTo>
                      <a:pt x="308" y="0"/>
                    </a:lnTo>
                    <a:lnTo>
                      <a:pt x="154" y="123"/>
                    </a:lnTo>
                    <a:lnTo>
                      <a:pt x="0" y="308"/>
                    </a:lnTo>
                    <a:lnTo>
                      <a:pt x="185" y="615"/>
                    </a:lnTo>
                    <a:lnTo>
                      <a:pt x="185" y="615"/>
                    </a:lnTo>
                    <a:lnTo>
                      <a:pt x="338" y="461"/>
                    </a:lnTo>
                    <a:lnTo>
                      <a:pt x="400" y="430"/>
                    </a:lnTo>
                    <a:lnTo>
                      <a:pt x="492" y="400"/>
                    </a:lnTo>
                    <a:lnTo>
                      <a:pt x="492" y="400"/>
                    </a:lnTo>
                    <a:lnTo>
                      <a:pt x="553" y="400"/>
                    </a:lnTo>
                    <a:lnTo>
                      <a:pt x="553" y="400"/>
                    </a:lnTo>
                    <a:lnTo>
                      <a:pt x="584" y="40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3630083" y="2958004"/>
                <a:ext cx="93784" cy="148836"/>
              </a:xfrm>
              <a:custGeom>
                <a:avLst/>
                <a:gdLst/>
                <a:ahLst/>
                <a:cxnLst/>
                <a:rect l="l" t="t" r="r" b="b"/>
                <a:pathLst>
                  <a:path w="1046" h="1660" extrusionOk="0">
                    <a:moveTo>
                      <a:pt x="308" y="1"/>
                    </a:moveTo>
                    <a:lnTo>
                      <a:pt x="216" y="31"/>
                    </a:lnTo>
                    <a:lnTo>
                      <a:pt x="154" y="62"/>
                    </a:lnTo>
                    <a:lnTo>
                      <a:pt x="1" y="216"/>
                    </a:lnTo>
                    <a:lnTo>
                      <a:pt x="892" y="1660"/>
                    </a:lnTo>
                    <a:lnTo>
                      <a:pt x="953" y="1537"/>
                    </a:lnTo>
                    <a:lnTo>
                      <a:pt x="1015" y="1383"/>
                    </a:lnTo>
                    <a:lnTo>
                      <a:pt x="1045" y="1230"/>
                    </a:lnTo>
                    <a:lnTo>
                      <a:pt x="1045" y="1076"/>
                    </a:lnTo>
                    <a:lnTo>
                      <a:pt x="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3630083" y="2958004"/>
                <a:ext cx="93784" cy="148836"/>
              </a:xfrm>
              <a:custGeom>
                <a:avLst/>
                <a:gdLst/>
                <a:ahLst/>
                <a:cxnLst/>
                <a:rect l="l" t="t" r="r" b="b"/>
                <a:pathLst>
                  <a:path w="1046" h="1660" fill="none" extrusionOk="0">
                    <a:moveTo>
                      <a:pt x="369" y="1"/>
                    </a:moveTo>
                    <a:lnTo>
                      <a:pt x="369" y="1"/>
                    </a:lnTo>
                    <a:lnTo>
                      <a:pt x="308" y="1"/>
                    </a:lnTo>
                    <a:lnTo>
                      <a:pt x="308" y="1"/>
                    </a:lnTo>
                    <a:lnTo>
                      <a:pt x="216" y="31"/>
                    </a:lnTo>
                    <a:lnTo>
                      <a:pt x="154" y="62"/>
                    </a:lnTo>
                    <a:lnTo>
                      <a:pt x="1" y="216"/>
                    </a:lnTo>
                    <a:lnTo>
                      <a:pt x="892" y="1660"/>
                    </a:lnTo>
                    <a:lnTo>
                      <a:pt x="892" y="1660"/>
                    </a:lnTo>
                    <a:lnTo>
                      <a:pt x="953" y="1537"/>
                    </a:lnTo>
                    <a:lnTo>
                      <a:pt x="1015" y="1383"/>
                    </a:lnTo>
                    <a:lnTo>
                      <a:pt x="1045" y="1230"/>
                    </a:lnTo>
                    <a:lnTo>
                      <a:pt x="1045" y="1076"/>
                    </a:lnTo>
                    <a:lnTo>
                      <a:pt x="400" y="1"/>
                    </a:lnTo>
                    <a:lnTo>
                      <a:pt x="400" y="1"/>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3596999" y="3018614"/>
                <a:ext cx="93784" cy="151615"/>
              </a:xfrm>
              <a:custGeom>
                <a:avLst/>
                <a:gdLst/>
                <a:ahLst/>
                <a:cxnLst/>
                <a:rect l="l" t="t" r="r" b="b"/>
                <a:pathLst>
                  <a:path w="1046" h="1691" extrusionOk="0">
                    <a:moveTo>
                      <a:pt x="1" y="1"/>
                    </a:moveTo>
                    <a:lnTo>
                      <a:pt x="1" y="93"/>
                    </a:lnTo>
                    <a:lnTo>
                      <a:pt x="1" y="369"/>
                    </a:lnTo>
                    <a:lnTo>
                      <a:pt x="62" y="646"/>
                    </a:lnTo>
                    <a:lnTo>
                      <a:pt x="155" y="892"/>
                    </a:lnTo>
                    <a:lnTo>
                      <a:pt x="247" y="1138"/>
                    </a:lnTo>
                    <a:lnTo>
                      <a:pt x="370" y="1322"/>
                    </a:lnTo>
                    <a:lnTo>
                      <a:pt x="523" y="1476"/>
                    </a:lnTo>
                    <a:lnTo>
                      <a:pt x="677" y="1598"/>
                    </a:lnTo>
                    <a:lnTo>
                      <a:pt x="861" y="1660"/>
                    </a:lnTo>
                    <a:lnTo>
                      <a:pt x="1015" y="1691"/>
                    </a:lnTo>
                    <a:lnTo>
                      <a:pt x="1046" y="1691"/>
                    </a:lnTo>
                    <a:lnTo>
                      <a:pt x="738" y="1199"/>
                    </a:lnTo>
                    <a:lnTo>
                      <a:pt x="646" y="1168"/>
                    </a:lnTo>
                    <a:lnTo>
                      <a:pt x="554" y="1107"/>
                    </a:lnTo>
                    <a:lnTo>
                      <a:pt x="400" y="922"/>
                    </a:lnTo>
                    <a:lnTo>
                      <a:pt x="277" y="646"/>
                    </a:lnTo>
                    <a:lnTo>
                      <a:pt x="216" y="369"/>
                    </a:lnTo>
                    <a:lnTo>
                      <a:pt x="216" y="339"/>
                    </a:lnTo>
                    <a:lnTo>
                      <a:pt x="1" y="1"/>
                    </a:lnTo>
                    <a:close/>
                  </a:path>
                </a:pathLst>
              </a:custGeom>
              <a:solidFill>
                <a:srgbClr val="AEB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3596999" y="3018614"/>
                <a:ext cx="93784" cy="151615"/>
              </a:xfrm>
              <a:custGeom>
                <a:avLst/>
                <a:gdLst/>
                <a:ahLst/>
                <a:cxnLst/>
                <a:rect l="l" t="t" r="r" b="b"/>
                <a:pathLst>
                  <a:path w="1046" h="1691" fill="none" extrusionOk="0">
                    <a:moveTo>
                      <a:pt x="1" y="1"/>
                    </a:moveTo>
                    <a:lnTo>
                      <a:pt x="1" y="1"/>
                    </a:lnTo>
                    <a:lnTo>
                      <a:pt x="1" y="1"/>
                    </a:lnTo>
                    <a:lnTo>
                      <a:pt x="1" y="93"/>
                    </a:lnTo>
                    <a:lnTo>
                      <a:pt x="1" y="93"/>
                    </a:lnTo>
                    <a:lnTo>
                      <a:pt x="1" y="369"/>
                    </a:lnTo>
                    <a:lnTo>
                      <a:pt x="1" y="369"/>
                    </a:lnTo>
                    <a:lnTo>
                      <a:pt x="62" y="646"/>
                    </a:lnTo>
                    <a:lnTo>
                      <a:pt x="155" y="892"/>
                    </a:lnTo>
                    <a:lnTo>
                      <a:pt x="247" y="1138"/>
                    </a:lnTo>
                    <a:lnTo>
                      <a:pt x="370" y="1322"/>
                    </a:lnTo>
                    <a:lnTo>
                      <a:pt x="523" y="1476"/>
                    </a:lnTo>
                    <a:lnTo>
                      <a:pt x="677" y="1598"/>
                    </a:lnTo>
                    <a:lnTo>
                      <a:pt x="861" y="1660"/>
                    </a:lnTo>
                    <a:lnTo>
                      <a:pt x="1015" y="1691"/>
                    </a:lnTo>
                    <a:lnTo>
                      <a:pt x="1015" y="1691"/>
                    </a:lnTo>
                    <a:lnTo>
                      <a:pt x="1046" y="1691"/>
                    </a:lnTo>
                    <a:lnTo>
                      <a:pt x="738" y="1199"/>
                    </a:lnTo>
                    <a:lnTo>
                      <a:pt x="738" y="1199"/>
                    </a:lnTo>
                    <a:lnTo>
                      <a:pt x="646" y="1168"/>
                    </a:lnTo>
                    <a:lnTo>
                      <a:pt x="554" y="1107"/>
                    </a:lnTo>
                    <a:lnTo>
                      <a:pt x="400" y="922"/>
                    </a:lnTo>
                    <a:lnTo>
                      <a:pt x="277" y="646"/>
                    </a:lnTo>
                    <a:lnTo>
                      <a:pt x="216" y="369"/>
                    </a:lnTo>
                    <a:lnTo>
                      <a:pt x="216" y="369"/>
                    </a:lnTo>
                    <a:lnTo>
                      <a:pt x="216"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3616365" y="3048919"/>
                <a:ext cx="46892" cy="77287"/>
              </a:xfrm>
              <a:custGeom>
                <a:avLst/>
                <a:gdLst/>
                <a:ahLst/>
                <a:cxnLst/>
                <a:rect l="l" t="t" r="r" b="b"/>
                <a:pathLst>
                  <a:path w="523" h="862" extrusionOk="0">
                    <a:moveTo>
                      <a:pt x="0" y="1"/>
                    </a:moveTo>
                    <a:lnTo>
                      <a:pt x="0" y="31"/>
                    </a:lnTo>
                    <a:lnTo>
                      <a:pt x="61" y="308"/>
                    </a:lnTo>
                    <a:lnTo>
                      <a:pt x="184" y="584"/>
                    </a:lnTo>
                    <a:lnTo>
                      <a:pt x="338" y="769"/>
                    </a:lnTo>
                    <a:lnTo>
                      <a:pt x="430" y="830"/>
                    </a:lnTo>
                    <a:lnTo>
                      <a:pt x="522" y="8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3616365" y="3048919"/>
                <a:ext cx="46892" cy="77287"/>
              </a:xfrm>
              <a:custGeom>
                <a:avLst/>
                <a:gdLst/>
                <a:ahLst/>
                <a:cxnLst/>
                <a:rect l="l" t="t" r="r" b="b"/>
                <a:pathLst>
                  <a:path w="523" h="862" fill="none" extrusionOk="0">
                    <a:moveTo>
                      <a:pt x="0" y="1"/>
                    </a:moveTo>
                    <a:lnTo>
                      <a:pt x="0" y="1"/>
                    </a:lnTo>
                    <a:lnTo>
                      <a:pt x="0" y="31"/>
                    </a:lnTo>
                    <a:lnTo>
                      <a:pt x="0" y="31"/>
                    </a:lnTo>
                    <a:lnTo>
                      <a:pt x="61" y="308"/>
                    </a:lnTo>
                    <a:lnTo>
                      <a:pt x="184" y="584"/>
                    </a:lnTo>
                    <a:lnTo>
                      <a:pt x="338" y="769"/>
                    </a:lnTo>
                    <a:lnTo>
                      <a:pt x="430" y="830"/>
                    </a:lnTo>
                    <a:lnTo>
                      <a:pt x="522" y="86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5266467" y="2883675"/>
                <a:ext cx="314169" cy="457356"/>
              </a:xfrm>
              <a:custGeom>
                <a:avLst/>
                <a:gdLst/>
                <a:ahLst/>
                <a:cxnLst/>
                <a:rect l="l" t="t" r="r" b="b"/>
                <a:pathLst>
                  <a:path w="3504" h="5101" extrusionOk="0">
                    <a:moveTo>
                      <a:pt x="1568" y="0"/>
                    </a:moveTo>
                    <a:lnTo>
                      <a:pt x="953" y="62"/>
                    </a:lnTo>
                    <a:lnTo>
                      <a:pt x="554" y="123"/>
                    </a:lnTo>
                    <a:lnTo>
                      <a:pt x="339" y="185"/>
                    </a:lnTo>
                    <a:lnTo>
                      <a:pt x="216" y="246"/>
                    </a:lnTo>
                    <a:lnTo>
                      <a:pt x="124" y="338"/>
                    </a:lnTo>
                    <a:lnTo>
                      <a:pt x="62" y="430"/>
                    </a:lnTo>
                    <a:lnTo>
                      <a:pt x="31" y="553"/>
                    </a:lnTo>
                    <a:lnTo>
                      <a:pt x="1" y="799"/>
                    </a:lnTo>
                    <a:lnTo>
                      <a:pt x="31" y="1106"/>
                    </a:lnTo>
                    <a:lnTo>
                      <a:pt x="185" y="1844"/>
                    </a:lnTo>
                    <a:lnTo>
                      <a:pt x="277" y="2243"/>
                    </a:ln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1138" y="5101"/>
                    </a:lnTo>
                    <a:lnTo>
                      <a:pt x="1568" y="5039"/>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381" y="1752"/>
                    </a:lnTo>
                    <a:lnTo>
                      <a:pt x="3227" y="1321"/>
                    </a:lnTo>
                    <a:lnTo>
                      <a:pt x="3012" y="922"/>
                    </a:lnTo>
                    <a:lnTo>
                      <a:pt x="2766" y="584"/>
                    </a:lnTo>
                    <a:lnTo>
                      <a:pt x="2490" y="307"/>
                    </a:lnTo>
                    <a:lnTo>
                      <a:pt x="2367" y="185"/>
                    </a:lnTo>
                    <a:lnTo>
                      <a:pt x="2213" y="123"/>
                    </a:lnTo>
                    <a:lnTo>
                      <a:pt x="2059" y="31"/>
                    </a:lnTo>
                    <a:lnTo>
                      <a:pt x="1906" y="0"/>
                    </a:lnTo>
                    <a:close/>
                  </a:path>
                </a:pathLst>
              </a:custGeom>
              <a:solidFill>
                <a:srgbClr val="3E4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5266467" y="2883675"/>
                <a:ext cx="314169" cy="457356"/>
              </a:xfrm>
              <a:custGeom>
                <a:avLst/>
                <a:gdLst/>
                <a:ahLst/>
                <a:cxnLst/>
                <a:rect l="l" t="t" r="r" b="b"/>
                <a:pathLst>
                  <a:path w="3504" h="5101" fill="none" extrusionOk="0">
                    <a:moveTo>
                      <a:pt x="339" y="2673"/>
                    </a:move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892" y="5101"/>
                    </a:lnTo>
                    <a:lnTo>
                      <a:pt x="1138" y="5101"/>
                    </a:lnTo>
                    <a:lnTo>
                      <a:pt x="1568" y="5039"/>
                    </a:lnTo>
                    <a:lnTo>
                      <a:pt x="2244" y="4947"/>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473" y="2243"/>
                    </a:lnTo>
                    <a:lnTo>
                      <a:pt x="3381" y="1752"/>
                    </a:lnTo>
                    <a:lnTo>
                      <a:pt x="3227" y="1321"/>
                    </a:lnTo>
                    <a:lnTo>
                      <a:pt x="3012" y="922"/>
                    </a:lnTo>
                    <a:lnTo>
                      <a:pt x="2766" y="584"/>
                    </a:lnTo>
                    <a:lnTo>
                      <a:pt x="2490" y="307"/>
                    </a:lnTo>
                    <a:lnTo>
                      <a:pt x="2367" y="185"/>
                    </a:lnTo>
                    <a:lnTo>
                      <a:pt x="2213" y="123"/>
                    </a:lnTo>
                    <a:lnTo>
                      <a:pt x="2059" y="31"/>
                    </a:lnTo>
                    <a:lnTo>
                      <a:pt x="1906" y="0"/>
                    </a:lnTo>
                    <a:lnTo>
                      <a:pt x="1721" y="0"/>
                    </a:lnTo>
                    <a:lnTo>
                      <a:pt x="1568" y="0"/>
                    </a:lnTo>
                    <a:lnTo>
                      <a:pt x="1568" y="0"/>
                    </a:lnTo>
                    <a:lnTo>
                      <a:pt x="953" y="62"/>
                    </a:lnTo>
                    <a:lnTo>
                      <a:pt x="554" y="123"/>
                    </a:lnTo>
                    <a:lnTo>
                      <a:pt x="339" y="185"/>
                    </a:lnTo>
                    <a:lnTo>
                      <a:pt x="339" y="185"/>
                    </a:lnTo>
                    <a:lnTo>
                      <a:pt x="216" y="246"/>
                    </a:lnTo>
                    <a:lnTo>
                      <a:pt x="124" y="338"/>
                    </a:lnTo>
                    <a:lnTo>
                      <a:pt x="62" y="430"/>
                    </a:lnTo>
                    <a:lnTo>
                      <a:pt x="31" y="553"/>
                    </a:lnTo>
                    <a:lnTo>
                      <a:pt x="1" y="799"/>
                    </a:lnTo>
                    <a:lnTo>
                      <a:pt x="31" y="1106"/>
                    </a:lnTo>
                    <a:lnTo>
                      <a:pt x="185" y="1844"/>
                    </a:lnTo>
                    <a:lnTo>
                      <a:pt x="277" y="2243"/>
                    </a:lnTo>
                    <a:lnTo>
                      <a:pt x="339" y="26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5183800" y="2897393"/>
                <a:ext cx="286643" cy="443638"/>
              </a:xfrm>
              <a:custGeom>
                <a:avLst/>
                <a:gdLst/>
                <a:ahLst/>
                <a:cxnLst/>
                <a:rect l="l" t="t" r="r" b="b"/>
                <a:pathLst>
                  <a:path w="3197" h="4948" extrusionOk="0">
                    <a:moveTo>
                      <a:pt x="1261" y="1"/>
                    </a:move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5183800" y="2897393"/>
                <a:ext cx="286643" cy="443638"/>
              </a:xfrm>
              <a:custGeom>
                <a:avLst/>
                <a:gdLst/>
                <a:ahLst/>
                <a:cxnLst/>
                <a:rect l="l" t="t" r="r" b="b"/>
                <a:pathLst>
                  <a:path w="3197" h="4948" fill="none" extrusionOk="0">
                    <a:moveTo>
                      <a:pt x="32" y="2674"/>
                    </a:move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783" y="4948"/>
                    </a:lnTo>
                    <a:lnTo>
                      <a:pt x="1937"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lnTo>
                      <a:pt x="1261" y="1"/>
                    </a:lnTo>
                    <a:lnTo>
                      <a:pt x="1261" y="1"/>
                    </a:ln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3541948" y="2098518"/>
                <a:ext cx="2057966" cy="1261785"/>
              </a:xfrm>
              <a:custGeom>
                <a:avLst/>
                <a:gdLst/>
                <a:ahLst/>
                <a:cxnLst/>
                <a:rect l="l" t="t" r="r" b="b"/>
                <a:pathLst>
                  <a:path w="22953" h="14073" extrusionOk="0">
                    <a:moveTo>
                      <a:pt x="7405" y="0"/>
                    </a:moveTo>
                    <a:lnTo>
                      <a:pt x="6975" y="31"/>
                    </a:lnTo>
                    <a:lnTo>
                      <a:pt x="6330" y="62"/>
                    </a:lnTo>
                    <a:lnTo>
                      <a:pt x="5500" y="123"/>
                    </a:lnTo>
                    <a:lnTo>
                      <a:pt x="4609" y="215"/>
                    </a:lnTo>
                    <a:lnTo>
                      <a:pt x="3718" y="338"/>
                    </a:lnTo>
                    <a:lnTo>
                      <a:pt x="2889" y="492"/>
                    </a:lnTo>
                    <a:lnTo>
                      <a:pt x="2520" y="615"/>
                    </a:lnTo>
                    <a:lnTo>
                      <a:pt x="2213" y="707"/>
                    </a:lnTo>
                    <a:lnTo>
                      <a:pt x="1967" y="830"/>
                    </a:lnTo>
                    <a:lnTo>
                      <a:pt x="1783" y="953"/>
                    </a:lnTo>
                    <a:lnTo>
                      <a:pt x="1629" y="1106"/>
                    </a:lnTo>
                    <a:lnTo>
                      <a:pt x="1506" y="1291"/>
                    </a:lnTo>
                    <a:lnTo>
                      <a:pt x="1383" y="1537"/>
                    </a:lnTo>
                    <a:lnTo>
                      <a:pt x="1291" y="1813"/>
                    </a:lnTo>
                    <a:lnTo>
                      <a:pt x="1107" y="2428"/>
                    </a:lnTo>
                    <a:lnTo>
                      <a:pt x="953" y="3134"/>
                    </a:lnTo>
                    <a:lnTo>
                      <a:pt x="861" y="3872"/>
                    </a:lnTo>
                    <a:lnTo>
                      <a:pt x="769" y="4671"/>
                    </a:lnTo>
                    <a:lnTo>
                      <a:pt x="707" y="5439"/>
                    </a:lnTo>
                    <a:lnTo>
                      <a:pt x="676" y="6145"/>
                    </a:lnTo>
                    <a:lnTo>
                      <a:pt x="584" y="6238"/>
                    </a:lnTo>
                    <a:lnTo>
                      <a:pt x="369" y="6453"/>
                    </a:lnTo>
                    <a:lnTo>
                      <a:pt x="246" y="6606"/>
                    </a:lnTo>
                    <a:lnTo>
                      <a:pt x="154" y="6791"/>
                    </a:lnTo>
                    <a:lnTo>
                      <a:pt x="62" y="7006"/>
                    </a:lnTo>
                    <a:lnTo>
                      <a:pt x="31" y="7252"/>
                    </a:lnTo>
                    <a:lnTo>
                      <a:pt x="0" y="7497"/>
                    </a:lnTo>
                    <a:lnTo>
                      <a:pt x="0" y="7774"/>
                    </a:lnTo>
                    <a:lnTo>
                      <a:pt x="31" y="8296"/>
                    </a:lnTo>
                    <a:lnTo>
                      <a:pt x="123" y="8757"/>
                    </a:lnTo>
                    <a:lnTo>
                      <a:pt x="185" y="9064"/>
                    </a:lnTo>
                    <a:lnTo>
                      <a:pt x="246" y="9218"/>
                    </a:lnTo>
                    <a:lnTo>
                      <a:pt x="277" y="9218"/>
                    </a:lnTo>
                    <a:lnTo>
                      <a:pt x="338" y="9157"/>
                    </a:lnTo>
                    <a:lnTo>
                      <a:pt x="431" y="9003"/>
                    </a:lnTo>
                    <a:lnTo>
                      <a:pt x="554" y="8819"/>
                    </a:lnTo>
                    <a:lnTo>
                      <a:pt x="769" y="8634"/>
                    </a:lnTo>
                    <a:lnTo>
                      <a:pt x="891" y="8511"/>
                    </a:lnTo>
                    <a:lnTo>
                      <a:pt x="1045" y="8419"/>
                    </a:lnTo>
                    <a:lnTo>
                      <a:pt x="1229" y="8327"/>
                    </a:lnTo>
                    <a:lnTo>
                      <a:pt x="1414" y="8266"/>
                    </a:lnTo>
                    <a:lnTo>
                      <a:pt x="1629" y="8204"/>
                    </a:lnTo>
                    <a:lnTo>
                      <a:pt x="2090" y="8204"/>
                    </a:lnTo>
                    <a:lnTo>
                      <a:pt x="2305" y="8235"/>
                    </a:lnTo>
                    <a:lnTo>
                      <a:pt x="2520" y="8296"/>
                    </a:lnTo>
                    <a:lnTo>
                      <a:pt x="2704" y="8358"/>
                    </a:lnTo>
                    <a:lnTo>
                      <a:pt x="2858" y="8419"/>
                    </a:lnTo>
                    <a:lnTo>
                      <a:pt x="2981" y="8511"/>
                    </a:lnTo>
                    <a:lnTo>
                      <a:pt x="3165" y="8696"/>
                    </a:lnTo>
                    <a:lnTo>
                      <a:pt x="3350" y="8880"/>
                    </a:lnTo>
                    <a:lnTo>
                      <a:pt x="3472" y="9095"/>
                    </a:lnTo>
                    <a:lnTo>
                      <a:pt x="3595" y="9310"/>
                    </a:lnTo>
                    <a:lnTo>
                      <a:pt x="3780" y="9710"/>
                    </a:lnTo>
                    <a:lnTo>
                      <a:pt x="3872" y="10078"/>
                    </a:lnTo>
                    <a:lnTo>
                      <a:pt x="3933" y="10416"/>
                    </a:lnTo>
                    <a:lnTo>
                      <a:pt x="3964" y="10693"/>
                    </a:lnTo>
                    <a:lnTo>
                      <a:pt x="3995" y="10877"/>
                    </a:lnTo>
                    <a:lnTo>
                      <a:pt x="4026" y="10939"/>
                    </a:lnTo>
                    <a:lnTo>
                      <a:pt x="4056" y="10939"/>
                    </a:lnTo>
                    <a:lnTo>
                      <a:pt x="5593" y="11553"/>
                    </a:lnTo>
                    <a:lnTo>
                      <a:pt x="7375" y="12198"/>
                    </a:lnTo>
                    <a:lnTo>
                      <a:pt x="7498" y="12229"/>
                    </a:lnTo>
                    <a:lnTo>
                      <a:pt x="7620" y="12229"/>
                    </a:lnTo>
                    <a:lnTo>
                      <a:pt x="7713" y="12168"/>
                    </a:lnTo>
                    <a:lnTo>
                      <a:pt x="7805" y="12106"/>
                    </a:lnTo>
                    <a:lnTo>
                      <a:pt x="7958" y="11860"/>
                    </a:lnTo>
                    <a:lnTo>
                      <a:pt x="8112" y="11553"/>
                    </a:lnTo>
                    <a:lnTo>
                      <a:pt x="8296" y="11246"/>
                    </a:lnTo>
                    <a:lnTo>
                      <a:pt x="8450" y="11092"/>
                    </a:lnTo>
                    <a:lnTo>
                      <a:pt x="8573" y="10969"/>
                    </a:lnTo>
                    <a:lnTo>
                      <a:pt x="8757" y="10847"/>
                    </a:lnTo>
                    <a:lnTo>
                      <a:pt x="8972" y="10754"/>
                    </a:lnTo>
                    <a:lnTo>
                      <a:pt x="9218" y="10693"/>
                    </a:lnTo>
                    <a:lnTo>
                      <a:pt x="9525" y="10662"/>
                    </a:lnTo>
                    <a:lnTo>
                      <a:pt x="9863" y="10693"/>
                    </a:lnTo>
                    <a:lnTo>
                      <a:pt x="10171" y="10754"/>
                    </a:lnTo>
                    <a:lnTo>
                      <a:pt x="10478" y="10877"/>
                    </a:lnTo>
                    <a:lnTo>
                      <a:pt x="10785" y="11031"/>
                    </a:lnTo>
                    <a:lnTo>
                      <a:pt x="11031" y="11246"/>
                    </a:lnTo>
                    <a:lnTo>
                      <a:pt x="11246" y="11461"/>
                    </a:lnTo>
                    <a:lnTo>
                      <a:pt x="11430" y="11707"/>
                    </a:lnTo>
                    <a:lnTo>
                      <a:pt x="11553" y="11953"/>
                    </a:lnTo>
                    <a:lnTo>
                      <a:pt x="11676" y="12352"/>
                    </a:lnTo>
                    <a:lnTo>
                      <a:pt x="11768" y="12721"/>
                    </a:lnTo>
                    <a:lnTo>
                      <a:pt x="11830" y="13028"/>
                    </a:lnTo>
                    <a:lnTo>
                      <a:pt x="11861" y="13305"/>
                    </a:lnTo>
                    <a:lnTo>
                      <a:pt x="11861" y="13643"/>
                    </a:lnTo>
                    <a:lnTo>
                      <a:pt x="11891" y="13735"/>
                    </a:lnTo>
                    <a:lnTo>
                      <a:pt x="11953" y="13796"/>
                    </a:lnTo>
                    <a:lnTo>
                      <a:pt x="12475" y="13919"/>
                    </a:lnTo>
                    <a:lnTo>
                      <a:pt x="13090" y="14042"/>
                    </a:lnTo>
                    <a:lnTo>
                      <a:pt x="13458" y="14073"/>
                    </a:lnTo>
                    <a:lnTo>
                      <a:pt x="14349" y="14073"/>
                    </a:lnTo>
                    <a:lnTo>
                      <a:pt x="14872" y="14011"/>
                    </a:lnTo>
                    <a:lnTo>
                      <a:pt x="15793" y="13888"/>
                    </a:lnTo>
                    <a:lnTo>
                      <a:pt x="16869" y="13673"/>
                    </a:lnTo>
                    <a:lnTo>
                      <a:pt x="18006" y="13427"/>
                    </a:lnTo>
                    <a:lnTo>
                      <a:pt x="19173" y="13120"/>
                    </a:lnTo>
                    <a:lnTo>
                      <a:pt x="21170" y="12567"/>
                    </a:lnTo>
                    <a:lnTo>
                      <a:pt x="22215" y="12291"/>
                    </a:lnTo>
                    <a:lnTo>
                      <a:pt x="22400" y="12198"/>
                    </a:lnTo>
                    <a:lnTo>
                      <a:pt x="22553" y="12106"/>
                    </a:lnTo>
                    <a:lnTo>
                      <a:pt x="22676" y="11983"/>
                    </a:lnTo>
                    <a:lnTo>
                      <a:pt x="22799" y="11799"/>
                    </a:lnTo>
                    <a:lnTo>
                      <a:pt x="22860" y="11615"/>
                    </a:lnTo>
                    <a:lnTo>
                      <a:pt x="22922" y="11369"/>
                    </a:lnTo>
                    <a:lnTo>
                      <a:pt x="22953" y="11062"/>
                    </a:lnTo>
                    <a:lnTo>
                      <a:pt x="22953" y="10724"/>
                    </a:lnTo>
                    <a:lnTo>
                      <a:pt x="22953" y="10017"/>
                    </a:lnTo>
                    <a:lnTo>
                      <a:pt x="22953" y="9341"/>
                    </a:lnTo>
                    <a:lnTo>
                      <a:pt x="22953" y="9034"/>
                    </a:lnTo>
                    <a:lnTo>
                      <a:pt x="22922" y="8757"/>
                    </a:lnTo>
                    <a:lnTo>
                      <a:pt x="22830" y="8511"/>
                    </a:lnTo>
                    <a:lnTo>
                      <a:pt x="22737" y="8327"/>
                    </a:lnTo>
                    <a:lnTo>
                      <a:pt x="22215" y="7712"/>
                    </a:lnTo>
                    <a:lnTo>
                      <a:pt x="21386" y="6883"/>
                    </a:lnTo>
                    <a:lnTo>
                      <a:pt x="20341" y="5838"/>
                    </a:lnTo>
                    <a:lnTo>
                      <a:pt x="19204" y="4763"/>
                    </a:lnTo>
                    <a:lnTo>
                      <a:pt x="18036" y="3657"/>
                    </a:lnTo>
                    <a:lnTo>
                      <a:pt x="16930" y="2673"/>
                    </a:lnTo>
                    <a:lnTo>
                      <a:pt x="16009" y="1875"/>
                    </a:lnTo>
                    <a:lnTo>
                      <a:pt x="15333" y="1322"/>
                    </a:lnTo>
                    <a:lnTo>
                      <a:pt x="15087" y="1168"/>
                    </a:lnTo>
                    <a:lnTo>
                      <a:pt x="14872" y="1106"/>
                    </a:lnTo>
                    <a:lnTo>
                      <a:pt x="14564" y="1014"/>
                    </a:lnTo>
                    <a:lnTo>
                      <a:pt x="13643" y="830"/>
                    </a:lnTo>
                    <a:lnTo>
                      <a:pt x="12506" y="646"/>
                    </a:lnTo>
                    <a:lnTo>
                      <a:pt x="11215" y="461"/>
                    </a:lnTo>
                    <a:lnTo>
                      <a:pt x="8788" y="154"/>
                    </a:lnTo>
                    <a:lnTo>
                      <a:pt x="7897" y="62"/>
                    </a:lnTo>
                    <a:lnTo>
                      <a:pt x="7405"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3541948" y="2098518"/>
                <a:ext cx="2057966" cy="1261785"/>
              </a:xfrm>
              <a:custGeom>
                <a:avLst/>
                <a:gdLst/>
                <a:ahLst/>
                <a:cxnLst/>
                <a:rect l="l" t="t" r="r" b="b"/>
                <a:pathLst>
                  <a:path w="22953" h="14073" fill="none" extrusionOk="0">
                    <a:moveTo>
                      <a:pt x="22953" y="10724"/>
                    </a:moveTo>
                    <a:lnTo>
                      <a:pt x="22953" y="10724"/>
                    </a:lnTo>
                    <a:lnTo>
                      <a:pt x="22953" y="11062"/>
                    </a:lnTo>
                    <a:lnTo>
                      <a:pt x="22922" y="11369"/>
                    </a:lnTo>
                    <a:lnTo>
                      <a:pt x="22860" y="11615"/>
                    </a:lnTo>
                    <a:lnTo>
                      <a:pt x="22799" y="11799"/>
                    </a:lnTo>
                    <a:lnTo>
                      <a:pt x="22676" y="11983"/>
                    </a:lnTo>
                    <a:lnTo>
                      <a:pt x="22553" y="12106"/>
                    </a:lnTo>
                    <a:lnTo>
                      <a:pt x="22400" y="12198"/>
                    </a:lnTo>
                    <a:lnTo>
                      <a:pt x="22215" y="12291"/>
                    </a:lnTo>
                    <a:lnTo>
                      <a:pt x="22215" y="12291"/>
                    </a:lnTo>
                    <a:lnTo>
                      <a:pt x="21170" y="12567"/>
                    </a:lnTo>
                    <a:lnTo>
                      <a:pt x="19173" y="13120"/>
                    </a:lnTo>
                    <a:lnTo>
                      <a:pt x="18006" y="13427"/>
                    </a:lnTo>
                    <a:lnTo>
                      <a:pt x="16869" y="13673"/>
                    </a:lnTo>
                    <a:lnTo>
                      <a:pt x="15793" y="13888"/>
                    </a:lnTo>
                    <a:lnTo>
                      <a:pt x="14872" y="14011"/>
                    </a:lnTo>
                    <a:lnTo>
                      <a:pt x="14872" y="14011"/>
                    </a:lnTo>
                    <a:lnTo>
                      <a:pt x="14349" y="14073"/>
                    </a:lnTo>
                    <a:lnTo>
                      <a:pt x="13888" y="14073"/>
                    </a:lnTo>
                    <a:lnTo>
                      <a:pt x="13458" y="14073"/>
                    </a:lnTo>
                    <a:lnTo>
                      <a:pt x="13090" y="14042"/>
                    </a:lnTo>
                    <a:lnTo>
                      <a:pt x="12475" y="13919"/>
                    </a:lnTo>
                    <a:lnTo>
                      <a:pt x="11953" y="13796"/>
                    </a:lnTo>
                    <a:lnTo>
                      <a:pt x="11953" y="13796"/>
                    </a:lnTo>
                    <a:lnTo>
                      <a:pt x="11891" y="13735"/>
                    </a:lnTo>
                    <a:lnTo>
                      <a:pt x="11861" y="13643"/>
                    </a:lnTo>
                    <a:lnTo>
                      <a:pt x="11861" y="13305"/>
                    </a:lnTo>
                    <a:lnTo>
                      <a:pt x="11830" y="13028"/>
                    </a:lnTo>
                    <a:lnTo>
                      <a:pt x="11768" y="12721"/>
                    </a:lnTo>
                    <a:lnTo>
                      <a:pt x="11676" y="12352"/>
                    </a:lnTo>
                    <a:lnTo>
                      <a:pt x="11553" y="11953"/>
                    </a:lnTo>
                    <a:lnTo>
                      <a:pt x="11553" y="11953"/>
                    </a:lnTo>
                    <a:lnTo>
                      <a:pt x="11430" y="11707"/>
                    </a:lnTo>
                    <a:lnTo>
                      <a:pt x="11246" y="11461"/>
                    </a:lnTo>
                    <a:lnTo>
                      <a:pt x="11031" y="11246"/>
                    </a:lnTo>
                    <a:lnTo>
                      <a:pt x="10785" y="11031"/>
                    </a:lnTo>
                    <a:lnTo>
                      <a:pt x="10478" y="10877"/>
                    </a:lnTo>
                    <a:lnTo>
                      <a:pt x="10171" y="10754"/>
                    </a:lnTo>
                    <a:lnTo>
                      <a:pt x="9863" y="10693"/>
                    </a:lnTo>
                    <a:lnTo>
                      <a:pt x="9525" y="10662"/>
                    </a:lnTo>
                    <a:lnTo>
                      <a:pt x="9525" y="10662"/>
                    </a:lnTo>
                    <a:lnTo>
                      <a:pt x="9218" y="10693"/>
                    </a:lnTo>
                    <a:lnTo>
                      <a:pt x="8972" y="10754"/>
                    </a:lnTo>
                    <a:lnTo>
                      <a:pt x="8757" y="10847"/>
                    </a:lnTo>
                    <a:lnTo>
                      <a:pt x="8573" y="10969"/>
                    </a:lnTo>
                    <a:lnTo>
                      <a:pt x="8450" y="11092"/>
                    </a:lnTo>
                    <a:lnTo>
                      <a:pt x="8296" y="11246"/>
                    </a:lnTo>
                    <a:lnTo>
                      <a:pt x="8112" y="11553"/>
                    </a:lnTo>
                    <a:lnTo>
                      <a:pt x="7958" y="11860"/>
                    </a:lnTo>
                    <a:lnTo>
                      <a:pt x="7805" y="12106"/>
                    </a:lnTo>
                    <a:lnTo>
                      <a:pt x="7713" y="12168"/>
                    </a:lnTo>
                    <a:lnTo>
                      <a:pt x="7620" y="12229"/>
                    </a:lnTo>
                    <a:lnTo>
                      <a:pt x="7498" y="12229"/>
                    </a:lnTo>
                    <a:lnTo>
                      <a:pt x="7375" y="12198"/>
                    </a:lnTo>
                    <a:lnTo>
                      <a:pt x="7375" y="12198"/>
                    </a:lnTo>
                    <a:lnTo>
                      <a:pt x="5593" y="11553"/>
                    </a:lnTo>
                    <a:lnTo>
                      <a:pt x="4056" y="10939"/>
                    </a:lnTo>
                    <a:lnTo>
                      <a:pt x="4056" y="10939"/>
                    </a:lnTo>
                    <a:lnTo>
                      <a:pt x="4026" y="10939"/>
                    </a:lnTo>
                    <a:lnTo>
                      <a:pt x="3995" y="10877"/>
                    </a:lnTo>
                    <a:lnTo>
                      <a:pt x="3964" y="10693"/>
                    </a:lnTo>
                    <a:lnTo>
                      <a:pt x="3933" y="10416"/>
                    </a:lnTo>
                    <a:lnTo>
                      <a:pt x="3872" y="10078"/>
                    </a:lnTo>
                    <a:lnTo>
                      <a:pt x="3780" y="9710"/>
                    </a:lnTo>
                    <a:lnTo>
                      <a:pt x="3595" y="9310"/>
                    </a:lnTo>
                    <a:lnTo>
                      <a:pt x="3472" y="9095"/>
                    </a:lnTo>
                    <a:lnTo>
                      <a:pt x="3350" y="8880"/>
                    </a:lnTo>
                    <a:lnTo>
                      <a:pt x="3165" y="8696"/>
                    </a:lnTo>
                    <a:lnTo>
                      <a:pt x="2981" y="8511"/>
                    </a:lnTo>
                    <a:lnTo>
                      <a:pt x="2981" y="8511"/>
                    </a:lnTo>
                    <a:lnTo>
                      <a:pt x="2858" y="8419"/>
                    </a:lnTo>
                    <a:lnTo>
                      <a:pt x="2704" y="8358"/>
                    </a:lnTo>
                    <a:lnTo>
                      <a:pt x="2520" y="8296"/>
                    </a:lnTo>
                    <a:lnTo>
                      <a:pt x="2305" y="8235"/>
                    </a:lnTo>
                    <a:lnTo>
                      <a:pt x="2090" y="8204"/>
                    </a:lnTo>
                    <a:lnTo>
                      <a:pt x="1844" y="8204"/>
                    </a:lnTo>
                    <a:lnTo>
                      <a:pt x="1629" y="8204"/>
                    </a:lnTo>
                    <a:lnTo>
                      <a:pt x="1414" y="8266"/>
                    </a:lnTo>
                    <a:lnTo>
                      <a:pt x="1414" y="8266"/>
                    </a:lnTo>
                    <a:lnTo>
                      <a:pt x="1229" y="8327"/>
                    </a:lnTo>
                    <a:lnTo>
                      <a:pt x="1045" y="8419"/>
                    </a:lnTo>
                    <a:lnTo>
                      <a:pt x="891" y="8511"/>
                    </a:lnTo>
                    <a:lnTo>
                      <a:pt x="769" y="8634"/>
                    </a:lnTo>
                    <a:lnTo>
                      <a:pt x="554" y="8819"/>
                    </a:lnTo>
                    <a:lnTo>
                      <a:pt x="431" y="9003"/>
                    </a:lnTo>
                    <a:lnTo>
                      <a:pt x="338" y="9157"/>
                    </a:lnTo>
                    <a:lnTo>
                      <a:pt x="277" y="9218"/>
                    </a:lnTo>
                    <a:lnTo>
                      <a:pt x="277" y="9218"/>
                    </a:lnTo>
                    <a:lnTo>
                      <a:pt x="246" y="9218"/>
                    </a:lnTo>
                    <a:lnTo>
                      <a:pt x="185" y="9064"/>
                    </a:lnTo>
                    <a:lnTo>
                      <a:pt x="185" y="9064"/>
                    </a:lnTo>
                    <a:lnTo>
                      <a:pt x="123" y="8757"/>
                    </a:lnTo>
                    <a:lnTo>
                      <a:pt x="31" y="8296"/>
                    </a:lnTo>
                    <a:lnTo>
                      <a:pt x="0" y="7774"/>
                    </a:lnTo>
                    <a:lnTo>
                      <a:pt x="0" y="7497"/>
                    </a:lnTo>
                    <a:lnTo>
                      <a:pt x="31" y="7252"/>
                    </a:lnTo>
                    <a:lnTo>
                      <a:pt x="31" y="7252"/>
                    </a:lnTo>
                    <a:lnTo>
                      <a:pt x="62" y="7006"/>
                    </a:lnTo>
                    <a:lnTo>
                      <a:pt x="154" y="6791"/>
                    </a:lnTo>
                    <a:lnTo>
                      <a:pt x="246" y="6606"/>
                    </a:lnTo>
                    <a:lnTo>
                      <a:pt x="369" y="6453"/>
                    </a:lnTo>
                    <a:lnTo>
                      <a:pt x="584" y="6238"/>
                    </a:lnTo>
                    <a:lnTo>
                      <a:pt x="676" y="6145"/>
                    </a:lnTo>
                    <a:lnTo>
                      <a:pt x="676" y="6145"/>
                    </a:lnTo>
                    <a:lnTo>
                      <a:pt x="707" y="5439"/>
                    </a:lnTo>
                    <a:lnTo>
                      <a:pt x="769" y="4671"/>
                    </a:lnTo>
                    <a:lnTo>
                      <a:pt x="861" y="3872"/>
                    </a:lnTo>
                    <a:lnTo>
                      <a:pt x="953" y="3134"/>
                    </a:lnTo>
                    <a:lnTo>
                      <a:pt x="1107" y="2428"/>
                    </a:lnTo>
                    <a:lnTo>
                      <a:pt x="1291" y="1813"/>
                    </a:lnTo>
                    <a:lnTo>
                      <a:pt x="1383" y="1537"/>
                    </a:lnTo>
                    <a:lnTo>
                      <a:pt x="1506" y="1291"/>
                    </a:lnTo>
                    <a:lnTo>
                      <a:pt x="1629" y="1106"/>
                    </a:lnTo>
                    <a:lnTo>
                      <a:pt x="1783" y="953"/>
                    </a:lnTo>
                    <a:lnTo>
                      <a:pt x="1783" y="953"/>
                    </a:lnTo>
                    <a:lnTo>
                      <a:pt x="1967" y="830"/>
                    </a:lnTo>
                    <a:lnTo>
                      <a:pt x="2213" y="707"/>
                    </a:lnTo>
                    <a:lnTo>
                      <a:pt x="2520" y="615"/>
                    </a:lnTo>
                    <a:lnTo>
                      <a:pt x="2889" y="492"/>
                    </a:lnTo>
                    <a:lnTo>
                      <a:pt x="3718" y="338"/>
                    </a:lnTo>
                    <a:lnTo>
                      <a:pt x="4609" y="215"/>
                    </a:lnTo>
                    <a:lnTo>
                      <a:pt x="5500" y="123"/>
                    </a:lnTo>
                    <a:lnTo>
                      <a:pt x="6330" y="62"/>
                    </a:lnTo>
                    <a:lnTo>
                      <a:pt x="6975" y="31"/>
                    </a:lnTo>
                    <a:lnTo>
                      <a:pt x="7405" y="0"/>
                    </a:lnTo>
                    <a:lnTo>
                      <a:pt x="7405" y="0"/>
                    </a:lnTo>
                    <a:lnTo>
                      <a:pt x="7897" y="62"/>
                    </a:lnTo>
                    <a:lnTo>
                      <a:pt x="8788" y="154"/>
                    </a:lnTo>
                    <a:lnTo>
                      <a:pt x="11215" y="461"/>
                    </a:lnTo>
                    <a:lnTo>
                      <a:pt x="12506" y="646"/>
                    </a:lnTo>
                    <a:lnTo>
                      <a:pt x="13643" y="830"/>
                    </a:lnTo>
                    <a:lnTo>
                      <a:pt x="14564" y="1014"/>
                    </a:lnTo>
                    <a:lnTo>
                      <a:pt x="14872" y="1106"/>
                    </a:lnTo>
                    <a:lnTo>
                      <a:pt x="15087" y="1168"/>
                    </a:lnTo>
                    <a:lnTo>
                      <a:pt x="15087" y="1168"/>
                    </a:lnTo>
                    <a:lnTo>
                      <a:pt x="15333" y="1322"/>
                    </a:lnTo>
                    <a:lnTo>
                      <a:pt x="15333" y="1322"/>
                    </a:lnTo>
                    <a:lnTo>
                      <a:pt x="15333" y="1322"/>
                    </a:lnTo>
                    <a:lnTo>
                      <a:pt x="15333" y="1322"/>
                    </a:lnTo>
                    <a:lnTo>
                      <a:pt x="16009" y="1875"/>
                    </a:lnTo>
                    <a:lnTo>
                      <a:pt x="16930" y="2673"/>
                    </a:lnTo>
                    <a:lnTo>
                      <a:pt x="18036" y="3657"/>
                    </a:lnTo>
                    <a:lnTo>
                      <a:pt x="19204" y="4763"/>
                    </a:lnTo>
                    <a:lnTo>
                      <a:pt x="20341" y="5838"/>
                    </a:lnTo>
                    <a:lnTo>
                      <a:pt x="21386" y="6883"/>
                    </a:lnTo>
                    <a:lnTo>
                      <a:pt x="22215" y="7712"/>
                    </a:lnTo>
                    <a:lnTo>
                      <a:pt x="22737" y="8327"/>
                    </a:lnTo>
                    <a:lnTo>
                      <a:pt x="22737" y="8327"/>
                    </a:lnTo>
                    <a:lnTo>
                      <a:pt x="22830" y="8511"/>
                    </a:lnTo>
                    <a:lnTo>
                      <a:pt x="22922" y="8757"/>
                    </a:lnTo>
                    <a:lnTo>
                      <a:pt x="22953" y="9034"/>
                    </a:lnTo>
                    <a:lnTo>
                      <a:pt x="22953" y="9341"/>
                    </a:lnTo>
                    <a:lnTo>
                      <a:pt x="22953" y="10017"/>
                    </a:lnTo>
                    <a:lnTo>
                      <a:pt x="22953" y="107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4302264" y="2241796"/>
                <a:ext cx="920270" cy="449107"/>
              </a:xfrm>
              <a:custGeom>
                <a:avLst/>
                <a:gdLst/>
                <a:ahLst/>
                <a:cxnLst/>
                <a:rect l="l" t="t" r="r" b="b"/>
                <a:pathLst>
                  <a:path w="10264" h="5009" extrusionOk="0">
                    <a:moveTo>
                      <a:pt x="5962" y="0"/>
                    </a:moveTo>
                    <a:lnTo>
                      <a:pt x="4794" y="123"/>
                    </a:lnTo>
                    <a:lnTo>
                      <a:pt x="2766" y="369"/>
                    </a:lnTo>
                    <a:lnTo>
                      <a:pt x="1814" y="492"/>
                    </a:lnTo>
                    <a:lnTo>
                      <a:pt x="646" y="645"/>
                    </a:lnTo>
                    <a:lnTo>
                      <a:pt x="523" y="645"/>
                    </a:lnTo>
                    <a:lnTo>
                      <a:pt x="308" y="676"/>
                    </a:lnTo>
                    <a:lnTo>
                      <a:pt x="154" y="737"/>
                    </a:lnTo>
                    <a:lnTo>
                      <a:pt x="62" y="830"/>
                    </a:lnTo>
                    <a:lnTo>
                      <a:pt x="31" y="953"/>
                    </a:lnTo>
                    <a:lnTo>
                      <a:pt x="1" y="1045"/>
                    </a:lnTo>
                    <a:lnTo>
                      <a:pt x="31" y="1168"/>
                    </a:lnTo>
                    <a:lnTo>
                      <a:pt x="93" y="1352"/>
                    </a:lnTo>
                    <a:lnTo>
                      <a:pt x="216" y="1629"/>
                    </a:lnTo>
                    <a:lnTo>
                      <a:pt x="339" y="1905"/>
                    </a:lnTo>
                    <a:lnTo>
                      <a:pt x="738" y="2888"/>
                    </a:lnTo>
                    <a:lnTo>
                      <a:pt x="1168" y="3810"/>
                    </a:lnTo>
                    <a:lnTo>
                      <a:pt x="1476" y="4425"/>
                    </a:lnTo>
                    <a:lnTo>
                      <a:pt x="1691" y="4763"/>
                    </a:lnTo>
                    <a:lnTo>
                      <a:pt x="1814" y="4885"/>
                    </a:lnTo>
                    <a:lnTo>
                      <a:pt x="1906" y="4947"/>
                    </a:lnTo>
                    <a:lnTo>
                      <a:pt x="1998" y="5008"/>
                    </a:lnTo>
                    <a:lnTo>
                      <a:pt x="2305" y="5008"/>
                    </a:lnTo>
                    <a:lnTo>
                      <a:pt x="3227" y="4885"/>
                    </a:lnTo>
                    <a:lnTo>
                      <a:pt x="5531" y="4517"/>
                    </a:lnTo>
                    <a:lnTo>
                      <a:pt x="7590" y="4209"/>
                    </a:lnTo>
                    <a:lnTo>
                      <a:pt x="9280" y="3933"/>
                    </a:lnTo>
                    <a:lnTo>
                      <a:pt x="9894" y="3810"/>
                    </a:lnTo>
                    <a:lnTo>
                      <a:pt x="10079" y="3749"/>
                    </a:lnTo>
                    <a:lnTo>
                      <a:pt x="10202" y="3718"/>
                    </a:lnTo>
                    <a:lnTo>
                      <a:pt x="10263" y="3656"/>
                    </a:lnTo>
                    <a:lnTo>
                      <a:pt x="10263" y="3564"/>
                    </a:lnTo>
                    <a:lnTo>
                      <a:pt x="10263" y="3472"/>
                    </a:lnTo>
                    <a:lnTo>
                      <a:pt x="10202" y="3380"/>
                    </a:lnTo>
                    <a:lnTo>
                      <a:pt x="10079" y="3165"/>
                    </a:lnTo>
                    <a:lnTo>
                      <a:pt x="9925" y="3011"/>
                    </a:lnTo>
                    <a:lnTo>
                      <a:pt x="9218" y="2366"/>
                    </a:lnTo>
                    <a:lnTo>
                      <a:pt x="8297" y="1567"/>
                    </a:lnTo>
                    <a:lnTo>
                      <a:pt x="7037" y="430"/>
                    </a:lnTo>
                    <a:lnTo>
                      <a:pt x="6883" y="277"/>
                    </a:lnTo>
                    <a:lnTo>
                      <a:pt x="6730" y="154"/>
                    </a:lnTo>
                    <a:lnTo>
                      <a:pt x="6607" y="92"/>
                    </a:lnTo>
                    <a:lnTo>
                      <a:pt x="6484" y="31"/>
                    </a:lnTo>
                    <a:lnTo>
                      <a:pt x="6238" y="0"/>
                    </a:lnTo>
                    <a:close/>
                  </a:path>
                </a:pathLst>
              </a:custGeom>
              <a:solidFill>
                <a:srgbClr val="39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3690693" y="2222429"/>
                <a:ext cx="630937" cy="473943"/>
              </a:xfrm>
              <a:custGeom>
                <a:avLst/>
                <a:gdLst/>
                <a:ahLst/>
                <a:cxnLst/>
                <a:rect l="l" t="t" r="r" b="b"/>
                <a:pathLst>
                  <a:path w="7037" h="5286" extrusionOk="0">
                    <a:moveTo>
                      <a:pt x="1168" y="1"/>
                    </a:moveTo>
                    <a:lnTo>
                      <a:pt x="1015" y="32"/>
                    </a:lnTo>
                    <a:lnTo>
                      <a:pt x="892" y="93"/>
                    </a:lnTo>
                    <a:lnTo>
                      <a:pt x="800" y="185"/>
                    </a:lnTo>
                    <a:lnTo>
                      <a:pt x="615" y="339"/>
                    </a:lnTo>
                    <a:lnTo>
                      <a:pt x="523" y="462"/>
                    </a:lnTo>
                    <a:lnTo>
                      <a:pt x="431" y="615"/>
                    </a:lnTo>
                    <a:lnTo>
                      <a:pt x="339" y="953"/>
                    </a:lnTo>
                    <a:lnTo>
                      <a:pt x="216" y="1384"/>
                    </a:lnTo>
                    <a:lnTo>
                      <a:pt x="93" y="1845"/>
                    </a:lnTo>
                    <a:lnTo>
                      <a:pt x="1" y="2398"/>
                    </a:lnTo>
                    <a:lnTo>
                      <a:pt x="1" y="2643"/>
                    </a:lnTo>
                    <a:lnTo>
                      <a:pt x="1" y="2889"/>
                    </a:lnTo>
                    <a:lnTo>
                      <a:pt x="62" y="3074"/>
                    </a:lnTo>
                    <a:lnTo>
                      <a:pt x="185" y="3258"/>
                    </a:lnTo>
                    <a:lnTo>
                      <a:pt x="277" y="3381"/>
                    </a:lnTo>
                    <a:lnTo>
                      <a:pt x="400" y="3473"/>
                    </a:lnTo>
                    <a:lnTo>
                      <a:pt x="584" y="3565"/>
                    </a:lnTo>
                    <a:lnTo>
                      <a:pt x="738" y="3627"/>
                    </a:lnTo>
                    <a:lnTo>
                      <a:pt x="1045" y="3750"/>
                    </a:lnTo>
                    <a:lnTo>
                      <a:pt x="2274" y="4149"/>
                    </a:lnTo>
                    <a:lnTo>
                      <a:pt x="3872" y="4671"/>
                    </a:lnTo>
                    <a:lnTo>
                      <a:pt x="4947" y="5009"/>
                    </a:lnTo>
                    <a:lnTo>
                      <a:pt x="5839" y="5224"/>
                    </a:lnTo>
                    <a:lnTo>
                      <a:pt x="6207" y="5286"/>
                    </a:lnTo>
                    <a:lnTo>
                      <a:pt x="6514" y="5286"/>
                    </a:lnTo>
                    <a:lnTo>
                      <a:pt x="6637" y="5224"/>
                    </a:lnTo>
                    <a:lnTo>
                      <a:pt x="6760" y="5194"/>
                    </a:lnTo>
                    <a:lnTo>
                      <a:pt x="6852" y="5132"/>
                    </a:lnTo>
                    <a:lnTo>
                      <a:pt x="6914" y="5040"/>
                    </a:lnTo>
                    <a:lnTo>
                      <a:pt x="7006" y="4886"/>
                    </a:lnTo>
                    <a:lnTo>
                      <a:pt x="7037" y="4671"/>
                    </a:lnTo>
                    <a:lnTo>
                      <a:pt x="7037" y="4487"/>
                    </a:lnTo>
                    <a:lnTo>
                      <a:pt x="6975" y="4149"/>
                    </a:lnTo>
                    <a:lnTo>
                      <a:pt x="6975" y="4118"/>
                    </a:lnTo>
                    <a:lnTo>
                      <a:pt x="6852" y="3627"/>
                    </a:lnTo>
                    <a:lnTo>
                      <a:pt x="6668" y="3043"/>
                    </a:lnTo>
                    <a:lnTo>
                      <a:pt x="6453" y="2428"/>
                    </a:lnTo>
                    <a:lnTo>
                      <a:pt x="6269" y="1906"/>
                    </a:lnTo>
                    <a:lnTo>
                      <a:pt x="6177" y="1691"/>
                    </a:lnTo>
                    <a:lnTo>
                      <a:pt x="6054" y="1507"/>
                    </a:lnTo>
                    <a:lnTo>
                      <a:pt x="5961" y="1353"/>
                    </a:lnTo>
                    <a:lnTo>
                      <a:pt x="5839" y="1230"/>
                    </a:lnTo>
                    <a:lnTo>
                      <a:pt x="5593" y="1046"/>
                    </a:lnTo>
                    <a:lnTo>
                      <a:pt x="5316" y="923"/>
                    </a:lnTo>
                    <a:lnTo>
                      <a:pt x="5040" y="800"/>
                    </a:lnTo>
                    <a:lnTo>
                      <a:pt x="4763" y="708"/>
                    </a:lnTo>
                    <a:lnTo>
                      <a:pt x="4364" y="615"/>
                    </a:lnTo>
                    <a:lnTo>
                      <a:pt x="3350" y="370"/>
                    </a:lnTo>
                    <a:lnTo>
                      <a:pt x="2274" y="155"/>
                    </a:lnTo>
                    <a:lnTo>
                      <a:pt x="1721" y="32"/>
                    </a:lnTo>
                    <a:lnTo>
                      <a:pt x="1537" y="1"/>
                    </a:lnTo>
                    <a:close/>
                  </a:path>
                </a:pathLst>
              </a:custGeom>
              <a:solidFill>
                <a:srgbClr val="39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4448320" y="2696285"/>
                <a:ext cx="1074485" cy="311389"/>
              </a:xfrm>
              <a:custGeom>
                <a:avLst/>
                <a:gdLst/>
                <a:ahLst/>
                <a:cxnLst/>
                <a:rect l="l" t="t" r="r" b="b"/>
                <a:pathLst>
                  <a:path w="11984" h="3473" extrusionOk="0">
                    <a:moveTo>
                      <a:pt x="246" y="1"/>
                    </a:moveTo>
                    <a:lnTo>
                      <a:pt x="154" y="93"/>
                    </a:lnTo>
                    <a:lnTo>
                      <a:pt x="62" y="277"/>
                    </a:lnTo>
                    <a:lnTo>
                      <a:pt x="154" y="124"/>
                    </a:lnTo>
                    <a:lnTo>
                      <a:pt x="246" y="1"/>
                    </a:lnTo>
                    <a:close/>
                    <a:moveTo>
                      <a:pt x="11953" y="984"/>
                    </a:moveTo>
                    <a:lnTo>
                      <a:pt x="11953" y="1045"/>
                    </a:lnTo>
                    <a:lnTo>
                      <a:pt x="11983" y="1168"/>
                    </a:lnTo>
                    <a:lnTo>
                      <a:pt x="11983" y="1045"/>
                    </a:lnTo>
                    <a:lnTo>
                      <a:pt x="11953" y="984"/>
                    </a:lnTo>
                    <a:close/>
                    <a:moveTo>
                      <a:pt x="62" y="277"/>
                    </a:moveTo>
                    <a:lnTo>
                      <a:pt x="0" y="400"/>
                    </a:lnTo>
                    <a:lnTo>
                      <a:pt x="0" y="523"/>
                    </a:lnTo>
                    <a:lnTo>
                      <a:pt x="31" y="707"/>
                    </a:lnTo>
                    <a:lnTo>
                      <a:pt x="92" y="861"/>
                    </a:lnTo>
                    <a:lnTo>
                      <a:pt x="369" y="1138"/>
                    </a:lnTo>
                    <a:lnTo>
                      <a:pt x="676" y="1476"/>
                    </a:lnTo>
                    <a:lnTo>
                      <a:pt x="1014" y="1783"/>
                    </a:lnTo>
                    <a:lnTo>
                      <a:pt x="1444" y="2152"/>
                    </a:lnTo>
                    <a:lnTo>
                      <a:pt x="1874" y="2490"/>
                    </a:lnTo>
                    <a:lnTo>
                      <a:pt x="2366" y="2858"/>
                    </a:lnTo>
                    <a:lnTo>
                      <a:pt x="2888" y="3196"/>
                    </a:lnTo>
                    <a:lnTo>
                      <a:pt x="3196" y="3350"/>
                    </a:lnTo>
                    <a:lnTo>
                      <a:pt x="3503" y="3442"/>
                    </a:lnTo>
                    <a:lnTo>
                      <a:pt x="3595" y="3473"/>
                    </a:lnTo>
                    <a:lnTo>
                      <a:pt x="4210" y="3473"/>
                    </a:lnTo>
                    <a:lnTo>
                      <a:pt x="4886" y="3442"/>
                    </a:lnTo>
                    <a:lnTo>
                      <a:pt x="5562" y="3350"/>
                    </a:lnTo>
                    <a:lnTo>
                      <a:pt x="6914" y="3166"/>
                    </a:lnTo>
                    <a:lnTo>
                      <a:pt x="8204" y="2950"/>
                    </a:lnTo>
                    <a:lnTo>
                      <a:pt x="8819" y="2797"/>
                    </a:lnTo>
                    <a:lnTo>
                      <a:pt x="9402" y="2674"/>
                    </a:lnTo>
                    <a:lnTo>
                      <a:pt x="9955" y="2551"/>
                    </a:lnTo>
                    <a:lnTo>
                      <a:pt x="10478" y="2428"/>
                    </a:lnTo>
                    <a:lnTo>
                      <a:pt x="10939" y="2275"/>
                    </a:lnTo>
                    <a:lnTo>
                      <a:pt x="11338" y="2059"/>
                    </a:lnTo>
                    <a:lnTo>
                      <a:pt x="11522" y="1967"/>
                    </a:lnTo>
                    <a:lnTo>
                      <a:pt x="11645" y="1844"/>
                    </a:lnTo>
                    <a:lnTo>
                      <a:pt x="11768" y="1721"/>
                    </a:lnTo>
                    <a:lnTo>
                      <a:pt x="11891" y="1599"/>
                    </a:lnTo>
                    <a:lnTo>
                      <a:pt x="11953" y="1476"/>
                    </a:lnTo>
                    <a:lnTo>
                      <a:pt x="11983" y="1353"/>
                    </a:lnTo>
                    <a:lnTo>
                      <a:pt x="11983" y="1168"/>
                    </a:lnTo>
                    <a:lnTo>
                      <a:pt x="11953" y="1353"/>
                    </a:lnTo>
                    <a:lnTo>
                      <a:pt x="11922" y="1476"/>
                    </a:lnTo>
                    <a:lnTo>
                      <a:pt x="11860" y="1568"/>
                    </a:lnTo>
                    <a:lnTo>
                      <a:pt x="11768" y="1691"/>
                    </a:lnTo>
                    <a:lnTo>
                      <a:pt x="11615" y="1814"/>
                    </a:lnTo>
                    <a:lnTo>
                      <a:pt x="11492" y="1906"/>
                    </a:lnTo>
                    <a:lnTo>
                      <a:pt x="11307" y="2029"/>
                    </a:lnTo>
                    <a:lnTo>
                      <a:pt x="10908" y="2182"/>
                    </a:lnTo>
                    <a:lnTo>
                      <a:pt x="10447" y="2336"/>
                    </a:lnTo>
                    <a:lnTo>
                      <a:pt x="9925" y="2459"/>
                    </a:lnTo>
                    <a:lnTo>
                      <a:pt x="9372" y="2582"/>
                    </a:lnTo>
                    <a:lnTo>
                      <a:pt x="8788" y="2674"/>
                    </a:lnTo>
                    <a:lnTo>
                      <a:pt x="8173" y="2797"/>
                    </a:lnTo>
                    <a:lnTo>
                      <a:pt x="6883" y="3012"/>
                    </a:lnTo>
                    <a:lnTo>
                      <a:pt x="5531" y="3196"/>
                    </a:lnTo>
                    <a:lnTo>
                      <a:pt x="4855" y="3288"/>
                    </a:lnTo>
                    <a:lnTo>
                      <a:pt x="4179" y="3319"/>
                    </a:lnTo>
                    <a:lnTo>
                      <a:pt x="3534" y="3319"/>
                    </a:lnTo>
                    <a:lnTo>
                      <a:pt x="3257" y="3196"/>
                    </a:lnTo>
                    <a:lnTo>
                      <a:pt x="2981" y="3073"/>
                    </a:lnTo>
                    <a:lnTo>
                      <a:pt x="2428" y="2766"/>
                    </a:lnTo>
                    <a:lnTo>
                      <a:pt x="1936" y="2397"/>
                    </a:lnTo>
                    <a:lnTo>
                      <a:pt x="1506" y="2059"/>
                    </a:lnTo>
                    <a:lnTo>
                      <a:pt x="1076" y="1721"/>
                    </a:lnTo>
                    <a:lnTo>
                      <a:pt x="400" y="1107"/>
                    </a:lnTo>
                    <a:lnTo>
                      <a:pt x="154" y="830"/>
                    </a:lnTo>
                    <a:lnTo>
                      <a:pt x="62" y="677"/>
                    </a:lnTo>
                    <a:lnTo>
                      <a:pt x="31" y="523"/>
                    </a:lnTo>
                    <a:lnTo>
                      <a:pt x="31" y="400"/>
                    </a:lnTo>
                    <a:lnTo>
                      <a:pt x="62" y="277"/>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4448320" y="2696285"/>
                <a:ext cx="1074485" cy="311389"/>
              </a:xfrm>
              <a:custGeom>
                <a:avLst/>
                <a:gdLst/>
                <a:ahLst/>
                <a:cxnLst/>
                <a:rect l="l" t="t" r="r" b="b"/>
                <a:pathLst>
                  <a:path w="11984" h="3473" fill="none" extrusionOk="0">
                    <a:moveTo>
                      <a:pt x="277" y="1"/>
                    </a:moveTo>
                    <a:lnTo>
                      <a:pt x="277" y="1"/>
                    </a:lnTo>
                    <a:lnTo>
                      <a:pt x="246" y="1"/>
                    </a:lnTo>
                    <a:lnTo>
                      <a:pt x="246" y="1"/>
                    </a:lnTo>
                    <a:lnTo>
                      <a:pt x="154" y="93"/>
                    </a:lnTo>
                    <a:lnTo>
                      <a:pt x="154" y="93"/>
                    </a:lnTo>
                    <a:lnTo>
                      <a:pt x="62" y="277"/>
                    </a:lnTo>
                    <a:lnTo>
                      <a:pt x="62" y="277"/>
                    </a:lnTo>
                    <a:lnTo>
                      <a:pt x="0" y="400"/>
                    </a:lnTo>
                    <a:lnTo>
                      <a:pt x="0" y="523"/>
                    </a:lnTo>
                    <a:lnTo>
                      <a:pt x="0" y="523"/>
                    </a:lnTo>
                    <a:lnTo>
                      <a:pt x="31" y="707"/>
                    </a:lnTo>
                    <a:lnTo>
                      <a:pt x="92" y="861"/>
                    </a:lnTo>
                    <a:lnTo>
                      <a:pt x="92" y="861"/>
                    </a:lnTo>
                    <a:lnTo>
                      <a:pt x="369" y="1138"/>
                    </a:lnTo>
                    <a:lnTo>
                      <a:pt x="369" y="1138"/>
                    </a:lnTo>
                    <a:lnTo>
                      <a:pt x="676" y="1476"/>
                    </a:lnTo>
                    <a:lnTo>
                      <a:pt x="1014" y="1783"/>
                    </a:lnTo>
                    <a:lnTo>
                      <a:pt x="1014" y="1783"/>
                    </a:lnTo>
                    <a:lnTo>
                      <a:pt x="1444" y="2152"/>
                    </a:lnTo>
                    <a:lnTo>
                      <a:pt x="1874" y="2490"/>
                    </a:lnTo>
                    <a:lnTo>
                      <a:pt x="1874" y="2490"/>
                    </a:lnTo>
                    <a:lnTo>
                      <a:pt x="2366" y="2858"/>
                    </a:lnTo>
                    <a:lnTo>
                      <a:pt x="2888" y="3196"/>
                    </a:lnTo>
                    <a:lnTo>
                      <a:pt x="2888" y="3196"/>
                    </a:lnTo>
                    <a:lnTo>
                      <a:pt x="3196" y="3350"/>
                    </a:lnTo>
                    <a:lnTo>
                      <a:pt x="3503" y="3442"/>
                    </a:lnTo>
                    <a:lnTo>
                      <a:pt x="3595" y="3473"/>
                    </a:lnTo>
                    <a:lnTo>
                      <a:pt x="3595" y="3473"/>
                    </a:lnTo>
                    <a:lnTo>
                      <a:pt x="3687" y="3473"/>
                    </a:lnTo>
                    <a:lnTo>
                      <a:pt x="3687" y="3473"/>
                    </a:lnTo>
                    <a:lnTo>
                      <a:pt x="3872" y="3473"/>
                    </a:lnTo>
                    <a:lnTo>
                      <a:pt x="3872" y="3473"/>
                    </a:lnTo>
                    <a:lnTo>
                      <a:pt x="3933" y="3473"/>
                    </a:lnTo>
                    <a:lnTo>
                      <a:pt x="3933" y="3473"/>
                    </a:lnTo>
                    <a:lnTo>
                      <a:pt x="4210" y="3473"/>
                    </a:lnTo>
                    <a:lnTo>
                      <a:pt x="4210" y="3473"/>
                    </a:lnTo>
                    <a:lnTo>
                      <a:pt x="4886" y="3442"/>
                    </a:lnTo>
                    <a:lnTo>
                      <a:pt x="5562" y="3350"/>
                    </a:lnTo>
                    <a:lnTo>
                      <a:pt x="5562" y="3350"/>
                    </a:lnTo>
                    <a:lnTo>
                      <a:pt x="6914" y="3166"/>
                    </a:lnTo>
                    <a:lnTo>
                      <a:pt x="6914" y="3166"/>
                    </a:lnTo>
                    <a:lnTo>
                      <a:pt x="8204" y="2950"/>
                    </a:lnTo>
                    <a:lnTo>
                      <a:pt x="8204" y="2950"/>
                    </a:lnTo>
                    <a:lnTo>
                      <a:pt x="8819" y="2797"/>
                    </a:lnTo>
                    <a:lnTo>
                      <a:pt x="8819" y="2797"/>
                    </a:lnTo>
                    <a:lnTo>
                      <a:pt x="9402" y="2674"/>
                    </a:lnTo>
                    <a:lnTo>
                      <a:pt x="9402" y="2674"/>
                    </a:lnTo>
                    <a:lnTo>
                      <a:pt x="9955" y="2551"/>
                    </a:lnTo>
                    <a:lnTo>
                      <a:pt x="10478" y="2428"/>
                    </a:lnTo>
                    <a:lnTo>
                      <a:pt x="10478" y="2428"/>
                    </a:lnTo>
                    <a:lnTo>
                      <a:pt x="10939" y="2275"/>
                    </a:lnTo>
                    <a:lnTo>
                      <a:pt x="11338" y="2059"/>
                    </a:lnTo>
                    <a:lnTo>
                      <a:pt x="11338" y="2059"/>
                    </a:lnTo>
                    <a:lnTo>
                      <a:pt x="11522" y="1967"/>
                    </a:lnTo>
                    <a:lnTo>
                      <a:pt x="11645" y="1844"/>
                    </a:lnTo>
                    <a:lnTo>
                      <a:pt x="11768" y="1721"/>
                    </a:lnTo>
                    <a:lnTo>
                      <a:pt x="11891" y="1599"/>
                    </a:lnTo>
                    <a:lnTo>
                      <a:pt x="11891" y="1599"/>
                    </a:lnTo>
                    <a:lnTo>
                      <a:pt x="11953" y="1476"/>
                    </a:lnTo>
                    <a:lnTo>
                      <a:pt x="11983" y="1353"/>
                    </a:lnTo>
                    <a:lnTo>
                      <a:pt x="11983" y="1168"/>
                    </a:lnTo>
                    <a:lnTo>
                      <a:pt x="11983" y="1168"/>
                    </a:lnTo>
                    <a:lnTo>
                      <a:pt x="11983" y="1045"/>
                    </a:lnTo>
                    <a:lnTo>
                      <a:pt x="11983" y="1045"/>
                    </a:lnTo>
                    <a:lnTo>
                      <a:pt x="11953" y="984"/>
                    </a:lnTo>
                    <a:lnTo>
                      <a:pt x="11953" y="984"/>
                    </a:lnTo>
                    <a:lnTo>
                      <a:pt x="11953" y="1045"/>
                    </a:lnTo>
                    <a:lnTo>
                      <a:pt x="11953" y="1045"/>
                    </a:lnTo>
                    <a:lnTo>
                      <a:pt x="11983" y="1168"/>
                    </a:lnTo>
                    <a:lnTo>
                      <a:pt x="11983" y="1168"/>
                    </a:lnTo>
                    <a:lnTo>
                      <a:pt x="11953" y="1353"/>
                    </a:lnTo>
                    <a:lnTo>
                      <a:pt x="11922" y="1476"/>
                    </a:lnTo>
                    <a:lnTo>
                      <a:pt x="11860" y="1568"/>
                    </a:lnTo>
                    <a:lnTo>
                      <a:pt x="11860" y="1568"/>
                    </a:lnTo>
                    <a:lnTo>
                      <a:pt x="11768" y="1691"/>
                    </a:lnTo>
                    <a:lnTo>
                      <a:pt x="11615" y="1814"/>
                    </a:lnTo>
                    <a:lnTo>
                      <a:pt x="11492" y="1906"/>
                    </a:lnTo>
                    <a:lnTo>
                      <a:pt x="11307" y="2029"/>
                    </a:lnTo>
                    <a:lnTo>
                      <a:pt x="11307" y="2029"/>
                    </a:lnTo>
                    <a:lnTo>
                      <a:pt x="10908" y="2182"/>
                    </a:lnTo>
                    <a:lnTo>
                      <a:pt x="10447" y="2336"/>
                    </a:lnTo>
                    <a:lnTo>
                      <a:pt x="10447" y="2336"/>
                    </a:lnTo>
                    <a:lnTo>
                      <a:pt x="9925" y="2459"/>
                    </a:lnTo>
                    <a:lnTo>
                      <a:pt x="9372" y="2582"/>
                    </a:lnTo>
                    <a:lnTo>
                      <a:pt x="9372" y="2582"/>
                    </a:lnTo>
                    <a:lnTo>
                      <a:pt x="8788" y="2674"/>
                    </a:lnTo>
                    <a:lnTo>
                      <a:pt x="8788" y="2674"/>
                    </a:lnTo>
                    <a:lnTo>
                      <a:pt x="8173" y="2797"/>
                    </a:lnTo>
                    <a:lnTo>
                      <a:pt x="8173" y="2797"/>
                    </a:lnTo>
                    <a:lnTo>
                      <a:pt x="6883" y="3012"/>
                    </a:lnTo>
                    <a:lnTo>
                      <a:pt x="6883" y="3012"/>
                    </a:lnTo>
                    <a:lnTo>
                      <a:pt x="5531" y="3196"/>
                    </a:lnTo>
                    <a:lnTo>
                      <a:pt x="5531" y="3196"/>
                    </a:lnTo>
                    <a:lnTo>
                      <a:pt x="4855" y="3288"/>
                    </a:lnTo>
                    <a:lnTo>
                      <a:pt x="4179" y="3319"/>
                    </a:lnTo>
                    <a:lnTo>
                      <a:pt x="4179" y="3319"/>
                    </a:lnTo>
                    <a:lnTo>
                      <a:pt x="3872" y="3319"/>
                    </a:lnTo>
                    <a:lnTo>
                      <a:pt x="3872" y="3319"/>
                    </a:lnTo>
                    <a:lnTo>
                      <a:pt x="3687" y="3319"/>
                    </a:lnTo>
                    <a:lnTo>
                      <a:pt x="3687" y="3319"/>
                    </a:lnTo>
                    <a:lnTo>
                      <a:pt x="3626" y="3319"/>
                    </a:lnTo>
                    <a:lnTo>
                      <a:pt x="3534" y="3319"/>
                    </a:lnTo>
                    <a:lnTo>
                      <a:pt x="3534" y="3319"/>
                    </a:lnTo>
                    <a:lnTo>
                      <a:pt x="3257" y="3196"/>
                    </a:lnTo>
                    <a:lnTo>
                      <a:pt x="2981" y="3073"/>
                    </a:lnTo>
                    <a:lnTo>
                      <a:pt x="2981" y="3073"/>
                    </a:lnTo>
                    <a:lnTo>
                      <a:pt x="2428" y="2766"/>
                    </a:lnTo>
                    <a:lnTo>
                      <a:pt x="1936" y="2397"/>
                    </a:lnTo>
                    <a:lnTo>
                      <a:pt x="1936" y="2397"/>
                    </a:lnTo>
                    <a:lnTo>
                      <a:pt x="1506" y="2059"/>
                    </a:lnTo>
                    <a:lnTo>
                      <a:pt x="1076" y="1721"/>
                    </a:lnTo>
                    <a:lnTo>
                      <a:pt x="1076" y="1721"/>
                    </a:lnTo>
                    <a:lnTo>
                      <a:pt x="400" y="1107"/>
                    </a:lnTo>
                    <a:lnTo>
                      <a:pt x="400" y="1107"/>
                    </a:lnTo>
                    <a:lnTo>
                      <a:pt x="154" y="830"/>
                    </a:lnTo>
                    <a:lnTo>
                      <a:pt x="154" y="830"/>
                    </a:lnTo>
                    <a:lnTo>
                      <a:pt x="62" y="677"/>
                    </a:lnTo>
                    <a:lnTo>
                      <a:pt x="31" y="523"/>
                    </a:lnTo>
                    <a:lnTo>
                      <a:pt x="31" y="523"/>
                    </a:lnTo>
                    <a:lnTo>
                      <a:pt x="31" y="400"/>
                    </a:lnTo>
                    <a:lnTo>
                      <a:pt x="62" y="277"/>
                    </a:lnTo>
                    <a:lnTo>
                      <a:pt x="154" y="124"/>
                    </a:lnTo>
                    <a:lnTo>
                      <a:pt x="154" y="124"/>
                    </a:lnTo>
                    <a:lnTo>
                      <a:pt x="246" y="1"/>
                    </a:lnTo>
                    <a:lnTo>
                      <a:pt x="246" y="1"/>
                    </a:lnTo>
                    <a:lnTo>
                      <a:pt x="2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3913857" y="3037891"/>
                <a:ext cx="314169" cy="118531"/>
              </a:xfrm>
              <a:custGeom>
                <a:avLst/>
                <a:gdLst/>
                <a:ahLst/>
                <a:cxnLst/>
                <a:rect l="l" t="t" r="r" b="b"/>
                <a:pathLst>
                  <a:path w="3504" h="1322" extrusionOk="0">
                    <a:moveTo>
                      <a:pt x="0" y="1"/>
                    </a:moveTo>
                    <a:lnTo>
                      <a:pt x="154" y="93"/>
                    </a:lnTo>
                    <a:lnTo>
                      <a:pt x="523" y="247"/>
                    </a:lnTo>
                    <a:lnTo>
                      <a:pt x="1076" y="462"/>
                    </a:lnTo>
                    <a:lnTo>
                      <a:pt x="1721" y="707"/>
                    </a:lnTo>
                    <a:lnTo>
                      <a:pt x="2366" y="953"/>
                    </a:lnTo>
                    <a:lnTo>
                      <a:pt x="2950" y="1138"/>
                    </a:lnTo>
                    <a:lnTo>
                      <a:pt x="3350" y="1291"/>
                    </a:lnTo>
                    <a:lnTo>
                      <a:pt x="3503" y="1322"/>
                    </a:lnTo>
                    <a:lnTo>
                      <a:pt x="3350" y="1261"/>
                    </a:lnTo>
                    <a:lnTo>
                      <a:pt x="2950" y="1107"/>
                    </a:lnTo>
                    <a:lnTo>
                      <a:pt x="2397" y="892"/>
                    </a:lnTo>
                    <a:lnTo>
                      <a:pt x="1752" y="646"/>
                    </a:lnTo>
                    <a:lnTo>
                      <a:pt x="1107" y="400"/>
                    </a:lnTo>
                    <a:lnTo>
                      <a:pt x="553" y="185"/>
                    </a:lnTo>
                    <a:lnTo>
                      <a:pt x="154" y="62"/>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3999213" y="2704533"/>
                <a:ext cx="63479" cy="46982"/>
              </a:xfrm>
              <a:custGeom>
                <a:avLst/>
                <a:gdLst/>
                <a:ahLst/>
                <a:cxnLst/>
                <a:rect l="l" t="t" r="r" b="b"/>
                <a:pathLst>
                  <a:path w="708" h="524" extrusionOk="0">
                    <a:moveTo>
                      <a:pt x="1" y="1"/>
                    </a:moveTo>
                    <a:lnTo>
                      <a:pt x="185" y="62"/>
                    </a:lnTo>
                    <a:lnTo>
                      <a:pt x="400" y="155"/>
                    </a:lnTo>
                    <a:lnTo>
                      <a:pt x="554" y="216"/>
                    </a:lnTo>
                    <a:lnTo>
                      <a:pt x="615" y="247"/>
                    </a:lnTo>
                    <a:lnTo>
                      <a:pt x="646" y="278"/>
                    </a:lnTo>
                    <a:lnTo>
                      <a:pt x="646" y="339"/>
                    </a:lnTo>
                    <a:lnTo>
                      <a:pt x="615" y="400"/>
                    </a:lnTo>
                    <a:lnTo>
                      <a:pt x="585" y="431"/>
                    </a:lnTo>
                    <a:lnTo>
                      <a:pt x="523" y="462"/>
                    </a:lnTo>
                    <a:lnTo>
                      <a:pt x="400" y="462"/>
                    </a:lnTo>
                    <a:lnTo>
                      <a:pt x="277" y="431"/>
                    </a:lnTo>
                    <a:lnTo>
                      <a:pt x="93" y="370"/>
                    </a:lnTo>
                    <a:lnTo>
                      <a:pt x="32" y="370"/>
                    </a:lnTo>
                    <a:lnTo>
                      <a:pt x="93" y="400"/>
                    </a:lnTo>
                    <a:lnTo>
                      <a:pt x="277" y="462"/>
                    </a:lnTo>
                    <a:lnTo>
                      <a:pt x="400" y="523"/>
                    </a:lnTo>
                    <a:lnTo>
                      <a:pt x="523" y="523"/>
                    </a:lnTo>
                    <a:lnTo>
                      <a:pt x="615" y="493"/>
                    </a:lnTo>
                    <a:lnTo>
                      <a:pt x="677" y="431"/>
                    </a:lnTo>
                    <a:lnTo>
                      <a:pt x="708" y="370"/>
                    </a:lnTo>
                    <a:lnTo>
                      <a:pt x="708" y="278"/>
                    </a:lnTo>
                    <a:lnTo>
                      <a:pt x="646" y="185"/>
                    </a:lnTo>
                    <a:lnTo>
                      <a:pt x="585" y="155"/>
                    </a:lnTo>
                    <a:lnTo>
                      <a:pt x="431" y="93"/>
                    </a:lnTo>
                    <a:lnTo>
                      <a:pt x="185" y="32"/>
                    </a:lnTo>
                    <a:lnTo>
                      <a:pt x="1"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3743055" y="2616397"/>
                <a:ext cx="68949" cy="49672"/>
              </a:xfrm>
              <a:custGeom>
                <a:avLst/>
                <a:gdLst/>
                <a:ahLst/>
                <a:cxnLst/>
                <a:rect l="l" t="t" r="r" b="b"/>
                <a:pathLst>
                  <a:path w="769" h="554" extrusionOk="0">
                    <a:moveTo>
                      <a:pt x="0" y="1"/>
                    </a:moveTo>
                    <a:lnTo>
                      <a:pt x="62" y="31"/>
                    </a:lnTo>
                    <a:lnTo>
                      <a:pt x="216" y="93"/>
                    </a:lnTo>
                    <a:lnTo>
                      <a:pt x="461" y="185"/>
                    </a:lnTo>
                    <a:lnTo>
                      <a:pt x="615" y="247"/>
                    </a:lnTo>
                    <a:lnTo>
                      <a:pt x="646" y="277"/>
                    </a:lnTo>
                    <a:lnTo>
                      <a:pt x="676" y="308"/>
                    </a:lnTo>
                    <a:lnTo>
                      <a:pt x="707" y="369"/>
                    </a:lnTo>
                    <a:lnTo>
                      <a:pt x="676" y="400"/>
                    </a:lnTo>
                    <a:lnTo>
                      <a:pt x="646" y="462"/>
                    </a:lnTo>
                    <a:lnTo>
                      <a:pt x="584" y="492"/>
                    </a:lnTo>
                    <a:lnTo>
                      <a:pt x="523" y="492"/>
                    </a:lnTo>
                    <a:lnTo>
                      <a:pt x="461" y="462"/>
                    </a:lnTo>
                    <a:lnTo>
                      <a:pt x="338" y="462"/>
                    </a:lnTo>
                    <a:lnTo>
                      <a:pt x="154" y="400"/>
                    </a:lnTo>
                    <a:lnTo>
                      <a:pt x="93" y="400"/>
                    </a:lnTo>
                    <a:lnTo>
                      <a:pt x="154" y="431"/>
                    </a:lnTo>
                    <a:lnTo>
                      <a:pt x="338" y="492"/>
                    </a:lnTo>
                    <a:lnTo>
                      <a:pt x="461" y="523"/>
                    </a:lnTo>
                    <a:lnTo>
                      <a:pt x="523" y="554"/>
                    </a:lnTo>
                    <a:lnTo>
                      <a:pt x="584" y="554"/>
                    </a:lnTo>
                    <a:lnTo>
                      <a:pt x="676" y="523"/>
                    </a:lnTo>
                    <a:lnTo>
                      <a:pt x="738" y="462"/>
                    </a:lnTo>
                    <a:lnTo>
                      <a:pt x="769" y="369"/>
                    </a:lnTo>
                    <a:lnTo>
                      <a:pt x="769" y="277"/>
                    </a:lnTo>
                    <a:lnTo>
                      <a:pt x="707" y="185"/>
                    </a:lnTo>
                    <a:lnTo>
                      <a:pt x="646" y="154"/>
                    </a:lnTo>
                    <a:lnTo>
                      <a:pt x="492" y="124"/>
                    </a:lnTo>
                    <a:lnTo>
                      <a:pt x="246" y="31"/>
                    </a:lnTo>
                    <a:lnTo>
                      <a:pt x="62"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5150805" y="2916670"/>
                <a:ext cx="91005" cy="96564"/>
              </a:xfrm>
              <a:custGeom>
                <a:avLst/>
                <a:gdLst/>
                <a:ahLst/>
                <a:cxnLst/>
                <a:rect l="l" t="t" r="r" b="b"/>
                <a:pathLst>
                  <a:path w="1015" h="1077" extrusionOk="0">
                    <a:moveTo>
                      <a:pt x="461" y="1"/>
                    </a:moveTo>
                    <a:lnTo>
                      <a:pt x="369" y="32"/>
                    </a:lnTo>
                    <a:lnTo>
                      <a:pt x="277" y="62"/>
                    </a:lnTo>
                    <a:lnTo>
                      <a:pt x="185" y="124"/>
                    </a:lnTo>
                    <a:lnTo>
                      <a:pt x="123" y="185"/>
                    </a:lnTo>
                    <a:lnTo>
                      <a:pt x="62" y="277"/>
                    </a:lnTo>
                    <a:lnTo>
                      <a:pt x="31" y="370"/>
                    </a:lnTo>
                    <a:lnTo>
                      <a:pt x="0" y="462"/>
                    </a:lnTo>
                    <a:lnTo>
                      <a:pt x="0" y="585"/>
                    </a:lnTo>
                    <a:lnTo>
                      <a:pt x="31" y="677"/>
                    </a:lnTo>
                    <a:lnTo>
                      <a:pt x="62" y="800"/>
                    </a:lnTo>
                    <a:lnTo>
                      <a:pt x="123" y="861"/>
                    </a:lnTo>
                    <a:lnTo>
                      <a:pt x="185" y="953"/>
                    </a:lnTo>
                    <a:lnTo>
                      <a:pt x="277" y="1015"/>
                    </a:lnTo>
                    <a:lnTo>
                      <a:pt x="369" y="1046"/>
                    </a:lnTo>
                    <a:lnTo>
                      <a:pt x="461" y="1076"/>
                    </a:lnTo>
                    <a:lnTo>
                      <a:pt x="553" y="1076"/>
                    </a:lnTo>
                    <a:lnTo>
                      <a:pt x="646" y="1046"/>
                    </a:lnTo>
                    <a:lnTo>
                      <a:pt x="738" y="1015"/>
                    </a:lnTo>
                    <a:lnTo>
                      <a:pt x="830" y="953"/>
                    </a:lnTo>
                    <a:lnTo>
                      <a:pt x="891" y="892"/>
                    </a:lnTo>
                    <a:lnTo>
                      <a:pt x="953" y="800"/>
                    </a:lnTo>
                    <a:lnTo>
                      <a:pt x="984" y="708"/>
                    </a:lnTo>
                    <a:lnTo>
                      <a:pt x="1014" y="615"/>
                    </a:lnTo>
                    <a:lnTo>
                      <a:pt x="1014" y="492"/>
                    </a:lnTo>
                    <a:lnTo>
                      <a:pt x="984" y="400"/>
                    </a:lnTo>
                    <a:lnTo>
                      <a:pt x="953" y="277"/>
                    </a:lnTo>
                    <a:lnTo>
                      <a:pt x="891" y="216"/>
                    </a:lnTo>
                    <a:lnTo>
                      <a:pt x="830" y="124"/>
                    </a:lnTo>
                    <a:lnTo>
                      <a:pt x="738" y="62"/>
                    </a:lnTo>
                    <a:lnTo>
                      <a:pt x="646" y="32"/>
                    </a:lnTo>
                    <a:lnTo>
                      <a:pt x="553" y="1"/>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5161833" y="2925009"/>
                <a:ext cx="74418" cy="77197"/>
              </a:xfrm>
              <a:custGeom>
                <a:avLst/>
                <a:gdLst/>
                <a:ahLst/>
                <a:cxnLst/>
                <a:rect l="l" t="t" r="r" b="b"/>
                <a:pathLst>
                  <a:path w="830" h="861" extrusionOk="0">
                    <a:moveTo>
                      <a:pt x="369" y="0"/>
                    </a:moveTo>
                    <a:lnTo>
                      <a:pt x="215" y="61"/>
                    </a:lnTo>
                    <a:lnTo>
                      <a:pt x="92" y="154"/>
                    </a:lnTo>
                    <a:lnTo>
                      <a:pt x="31" y="307"/>
                    </a:lnTo>
                    <a:lnTo>
                      <a:pt x="0" y="492"/>
                    </a:lnTo>
                    <a:lnTo>
                      <a:pt x="62" y="645"/>
                    </a:lnTo>
                    <a:lnTo>
                      <a:pt x="154" y="768"/>
                    </a:lnTo>
                    <a:lnTo>
                      <a:pt x="307" y="860"/>
                    </a:lnTo>
                    <a:lnTo>
                      <a:pt x="461" y="860"/>
                    </a:lnTo>
                    <a:lnTo>
                      <a:pt x="615" y="830"/>
                    </a:lnTo>
                    <a:lnTo>
                      <a:pt x="738" y="737"/>
                    </a:lnTo>
                    <a:lnTo>
                      <a:pt x="799" y="584"/>
                    </a:lnTo>
                    <a:lnTo>
                      <a:pt x="830" y="399"/>
                    </a:lnTo>
                    <a:lnTo>
                      <a:pt x="768" y="246"/>
                    </a:lnTo>
                    <a:lnTo>
                      <a:pt x="676" y="123"/>
                    </a:lnTo>
                    <a:lnTo>
                      <a:pt x="523" y="31"/>
                    </a:lnTo>
                    <a:lnTo>
                      <a:pt x="3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4671483" y="2897393"/>
                <a:ext cx="212136" cy="170892"/>
              </a:xfrm>
              <a:custGeom>
                <a:avLst/>
                <a:gdLst/>
                <a:ahLst/>
                <a:cxnLst/>
                <a:rect l="l" t="t" r="r" b="b"/>
                <a:pathLst>
                  <a:path w="2366" h="1906" extrusionOk="0">
                    <a:moveTo>
                      <a:pt x="522" y="1"/>
                    </a:moveTo>
                    <a:lnTo>
                      <a:pt x="338" y="32"/>
                    </a:lnTo>
                    <a:lnTo>
                      <a:pt x="277" y="62"/>
                    </a:lnTo>
                    <a:lnTo>
                      <a:pt x="184" y="124"/>
                    </a:lnTo>
                    <a:lnTo>
                      <a:pt x="123" y="216"/>
                    </a:lnTo>
                    <a:lnTo>
                      <a:pt x="92" y="277"/>
                    </a:lnTo>
                    <a:lnTo>
                      <a:pt x="31" y="523"/>
                    </a:lnTo>
                    <a:lnTo>
                      <a:pt x="0" y="738"/>
                    </a:lnTo>
                    <a:lnTo>
                      <a:pt x="31" y="1015"/>
                    </a:lnTo>
                    <a:lnTo>
                      <a:pt x="92" y="1230"/>
                    </a:lnTo>
                    <a:lnTo>
                      <a:pt x="184" y="1445"/>
                    </a:lnTo>
                    <a:lnTo>
                      <a:pt x="277" y="1599"/>
                    </a:lnTo>
                    <a:lnTo>
                      <a:pt x="369" y="1660"/>
                    </a:lnTo>
                    <a:lnTo>
                      <a:pt x="492" y="1721"/>
                    </a:lnTo>
                    <a:lnTo>
                      <a:pt x="768" y="1844"/>
                    </a:lnTo>
                    <a:lnTo>
                      <a:pt x="1106" y="1906"/>
                    </a:lnTo>
                    <a:lnTo>
                      <a:pt x="1444" y="1906"/>
                    </a:lnTo>
                    <a:lnTo>
                      <a:pt x="1751" y="1875"/>
                    </a:lnTo>
                    <a:lnTo>
                      <a:pt x="2028" y="1814"/>
                    </a:lnTo>
                    <a:lnTo>
                      <a:pt x="2151" y="1752"/>
                    </a:lnTo>
                    <a:lnTo>
                      <a:pt x="2243" y="1691"/>
                    </a:lnTo>
                    <a:lnTo>
                      <a:pt x="2335" y="1599"/>
                    </a:lnTo>
                    <a:lnTo>
                      <a:pt x="2366" y="1506"/>
                    </a:lnTo>
                    <a:lnTo>
                      <a:pt x="2366" y="1414"/>
                    </a:lnTo>
                    <a:lnTo>
                      <a:pt x="2366" y="1291"/>
                    </a:lnTo>
                    <a:lnTo>
                      <a:pt x="2304" y="1168"/>
                    </a:lnTo>
                    <a:lnTo>
                      <a:pt x="2243" y="1015"/>
                    </a:lnTo>
                    <a:lnTo>
                      <a:pt x="1997" y="738"/>
                    </a:lnTo>
                    <a:lnTo>
                      <a:pt x="1721" y="492"/>
                    </a:lnTo>
                    <a:lnTo>
                      <a:pt x="1383" y="247"/>
                    </a:lnTo>
                    <a:lnTo>
                      <a:pt x="1045" y="93"/>
                    </a:lnTo>
                    <a:lnTo>
                      <a:pt x="860" y="32"/>
                    </a:lnTo>
                    <a:lnTo>
                      <a:pt x="676" y="1"/>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4726535" y="2927698"/>
                <a:ext cx="140587" cy="113061"/>
              </a:xfrm>
              <a:custGeom>
                <a:avLst/>
                <a:gdLst/>
                <a:ahLst/>
                <a:cxnLst/>
                <a:rect l="l" t="t" r="r" b="b"/>
                <a:pathLst>
                  <a:path w="1568" h="1261" extrusionOk="0">
                    <a:moveTo>
                      <a:pt x="216" y="1"/>
                    </a:moveTo>
                    <a:lnTo>
                      <a:pt x="123" y="62"/>
                    </a:lnTo>
                    <a:lnTo>
                      <a:pt x="62" y="185"/>
                    </a:lnTo>
                    <a:lnTo>
                      <a:pt x="1" y="308"/>
                    </a:lnTo>
                    <a:lnTo>
                      <a:pt x="1" y="492"/>
                    </a:lnTo>
                    <a:lnTo>
                      <a:pt x="31" y="646"/>
                    </a:lnTo>
                    <a:lnTo>
                      <a:pt x="62" y="800"/>
                    </a:lnTo>
                    <a:lnTo>
                      <a:pt x="123" y="923"/>
                    </a:lnTo>
                    <a:lnTo>
                      <a:pt x="185" y="1045"/>
                    </a:lnTo>
                    <a:lnTo>
                      <a:pt x="308" y="1138"/>
                    </a:lnTo>
                    <a:lnTo>
                      <a:pt x="492" y="1199"/>
                    </a:lnTo>
                    <a:lnTo>
                      <a:pt x="707" y="1230"/>
                    </a:lnTo>
                    <a:lnTo>
                      <a:pt x="953" y="1261"/>
                    </a:lnTo>
                    <a:lnTo>
                      <a:pt x="1168" y="1230"/>
                    </a:lnTo>
                    <a:lnTo>
                      <a:pt x="1352" y="1199"/>
                    </a:lnTo>
                    <a:lnTo>
                      <a:pt x="1475" y="1107"/>
                    </a:lnTo>
                    <a:lnTo>
                      <a:pt x="1537" y="1045"/>
                    </a:lnTo>
                    <a:lnTo>
                      <a:pt x="1568" y="984"/>
                    </a:lnTo>
                    <a:lnTo>
                      <a:pt x="1568" y="923"/>
                    </a:lnTo>
                    <a:lnTo>
                      <a:pt x="1537" y="830"/>
                    </a:lnTo>
                    <a:lnTo>
                      <a:pt x="1475" y="646"/>
                    </a:lnTo>
                    <a:lnTo>
                      <a:pt x="1322" y="492"/>
                    </a:lnTo>
                    <a:lnTo>
                      <a:pt x="1137" y="308"/>
                    </a:lnTo>
                    <a:lnTo>
                      <a:pt x="922" y="154"/>
                    </a:lnTo>
                    <a:lnTo>
                      <a:pt x="676" y="31"/>
                    </a:lnTo>
                    <a:lnTo>
                      <a:pt x="431" y="1"/>
                    </a:lnTo>
                    <a:close/>
                  </a:path>
                </a:pathLst>
              </a:custGeom>
              <a:solidFill>
                <a:srgbClr val="FFF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5434579" y="2770703"/>
                <a:ext cx="162554" cy="181920"/>
              </a:xfrm>
              <a:custGeom>
                <a:avLst/>
                <a:gdLst/>
                <a:ahLst/>
                <a:cxnLst/>
                <a:rect l="l" t="t" r="r" b="b"/>
                <a:pathLst>
                  <a:path w="1813" h="2029" extrusionOk="0">
                    <a:moveTo>
                      <a:pt x="1014" y="0"/>
                    </a:moveTo>
                    <a:lnTo>
                      <a:pt x="860" y="62"/>
                    </a:lnTo>
                    <a:lnTo>
                      <a:pt x="737" y="123"/>
                    </a:lnTo>
                    <a:lnTo>
                      <a:pt x="615" y="246"/>
                    </a:lnTo>
                    <a:lnTo>
                      <a:pt x="399" y="461"/>
                    </a:lnTo>
                    <a:lnTo>
                      <a:pt x="215" y="769"/>
                    </a:lnTo>
                    <a:lnTo>
                      <a:pt x="61" y="1076"/>
                    </a:lnTo>
                    <a:lnTo>
                      <a:pt x="0" y="1352"/>
                    </a:lnTo>
                    <a:lnTo>
                      <a:pt x="0" y="1629"/>
                    </a:lnTo>
                    <a:lnTo>
                      <a:pt x="31" y="1721"/>
                    </a:lnTo>
                    <a:lnTo>
                      <a:pt x="61" y="1813"/>
                    </a:lnTo>
                    <a:lnTo>
                      <a:pt x="123" y="1905"/>
                    </a:lnTo>
                    <a:lnTo>
                      <a:pt x="215" y="1967"/>
                    </a:lnTo>
                    <a:lnTo>
                      <a:pt x="430" y="2028"/>
                    </a:lnTo>
                    <a:lnTo>
                      <a:pt x="676" y="2028"/>
                    </a:lnTo>
                    <a:lnTo>
                      <a:pt x="922" y="1998"/>
                    </a:lnTo>
                    <a:lnTo>
                      <a:pt x="1198" y="1905"/>
                    </a:lnTo>
                    <a:lnTo>
                      <a:pt x="1444" y="1782"/>
                    </a:lnTo>
                    <a:lnTo>
                      <a:pt x="1628" y="1629"/>
                    </a:lnTo>
                    <a:lnTo>
                      <a:pt x="1782" y="1475"/>
                    </a:lnTo>
                    <a:lnTo>
                      <a:pt x="1813" y="1291"/>
                    </a:lnTo>
                    <a:lnTo>
                      <a:pt x="1813" y="1076"/>
                    </a:lnTo>
                    <a:lnTo>
                      <a:pt x="1782" y="830"/>
                    </a:lnTo>
                    <a:lnTo>
                      <a:pt x="1721" y="584"/>
                    </a:lnTo>
                    <a:lnTo>
                      <a:pt x="1628" y="338"/>
                    </a:lnTo>
                    <a:lnTo>
                      <a:pt x="1506" y="154"/>
                    </a:lnTo>
                    <a:lnTo>
                      <a:pt x="1413" y="93"/>
                    </a:lnTo>
                    <a:lnTo>
                      <a:pt x="1352" y="31"/>
                    </a:lnTo>
                    <a:lnTo>
                      <a:pt x="1260" y="0"/>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5486851" y="2792759"/>
                <a:ext cx="104813" cy="118531"/>
              </a:xfrm>
              <a:custGeom>
                <a:avLst/>
                <a:gdLst/>
                <a:ahLst/>
                <a:cxnLst/>
                <a:rect l="l" t="t" r="r" b="b"/>
                <a:pathLst>
                  <a:path w="1169" h="1322" extrusionOk="0">
                    <a:moveTo>
                      <a:pt x="738" y="0"/>
                    </a:moveTo>
                    <a:lnTo>
                      <a:pt x="646" y="31"/>
                    </a:lnTo>
                    <a:lnTo>
                      <a:pt x="554" y="62"/>
                    </a:lnTo>
                    <a:lnTo>
                      <a:pt x="400" y="154"/>
                    </a:lnTo>
                    <a:lnTo>
                      <a:pt x="247" y="307"/>
                    </a:lnTo>
                    <a:lnTo>
                      <a:pt x="124" y="492"/>
                    </a:lnTo>
                    <a:lnTo>
                      <a:pt x="32" y="676"/>
                    </a:lnTo>
                    <a:lnTo>
                      <a:pt x="1" y="891"/>
                    </a:lnTo>
                    <a:lnTo>
                      <a:pt x="1" y="1045"/>
                    </a:lnTo>
                    <a:lnTo>
                      <a:pt x="32" y="1168"/>
                    </a:lnTo>
                    <a:lnTo>
                      <a:pt x="124" y="1260"/>
                    </a:lnTo>
                    <a:lnTo>
                      <a:pt x="277" y="1291"/>
                    </a:lnTo>
                    <a:lnTo>
                      <a:pt x="431" y="1321"/>
                    </a:lnTo>
                    <a:lnTo>
                      <a:pt x="585" y="1291"/>
                    </a:lnTo>
                    <a:lnTo>
                      <a:pt x="769" y="1229"/>
                    </a:lnTo>
                    <a:lnTo>
                      <a:pt x="923" y="1137"/>
                    </a:lnTo>
                    <a:lnTo>
                      <a:pt x="1045" y="1045"/>
                    </a:lnTo>
                    <a:lnTo>
                      <a:pt x="1138" y="953"/>
                    </a:lnTo>
                    <a:lnTo>
                      <a:pt x="1168" y="830"/>
                    </a:lnTo>
                    <a:lnTo>
                      <a:pt x="1168" y="707"/>
                    </a:lnTo>
                    <a:lnTo>
                      <a:pt x="1138" y="553"/>
                    </a:lnTo>
                    <a:lnTo>
                      <a:pt x="1107" y="369"/>
                    </a:lnTo>
                    <a:lnTo>
                      <a:pt x="1015" y="246"/>
                    </a:lnTo>
                    <a:lnTo>
                      <a:pt x="953" y="123"/>
                    </a:lnTo>
                    <a:lnTo>
                      <a:pt x="861" y="31"/>
                    </a:lnTo>
                    <a:lnTo>
                      <a:pt x="738" y="0"/>
                    </a:lnTo>
                    <a:close/>
                  </a:path>
                </a:pathLst>
              </a:custGeom>
              <a:solidFill>
                <a:srgbClr val="FFF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1"/>
              <p:cNvSpPr/>
              <p:nvPr/>
            </p:nvSpPr>
            <p:spPr>
              <a:xfrm>
                <a:off x="4550263" y="2241796"/>
                <a:ext cx="672271" cy="377469"/>
              </a:xfrm>
              <a:custGeom>
                <a:avLst/>
                <a:gdLst/>
                <a:ahLst/>
                <a:cxnLst/>
                <a:rect l="l" t="t" r="r" b="b"/>
                <a:pathLst>
                  <a:path w="7498" h="4210" extrusionOk="0">
                    <a:moveTo>
                      <a:pt x="3196" y="0"/>
                    </a:moveTo>
                    <a:lnTo>
                      <a:pt x="2028" y="123"/>
                    </a:lnTo>
                    <a:lnTo>
                      <a:pt x="0" y="369"/>
                    </a:lnTo>
                    <a:lnTo>
                      <a:pt x="4824" y="4209"/>
                    </a:lnTo>
                    <a:lnTo>
                      <a:pt x="6514" y="3933"/>
                    </a:lnTo>
                    <a:lnTo>
                      <a:pt x="7128" y="3810"/>
                    </a:lnTo>
                    <a:lnTo>
                      <a:pt x="7313" y="3749"/>
                    </a:lnTo>
                    <a:lnTo>
                      <a:pt x="7436" y="3718"/>
                    </a:lnTo>
                    <a:lnTo>
                      <a:pt x="7497" y="3656"/>
                    </a:lnTo>
                    <a:lnTo>
                      <a:pt x="7497" y="3564"/>
                    </a:lnTo>
                    <a:lnTo>
                      <a:pt x="7497" y="3472"/>
                    </a:lnTo>
                    <a:lnTo>
                      <a:pt x="7436" y="3380"/>
                    </a:lnTo>
                    <a:lnTo>
                      <a:pt x="7313" y="3165"/>
                    </a:lnTo>
                    <a:lnTo>
                      <a:pt x="7159" y="3011"/>
                    </a:lnTo>
                    <a:lnTo>
                      <a:pt x="6452" y="2366"/>
                    </a:lnTo>
                    <a:lnTo>
                      <a:pt x="5531" y="1567"/>
                    </a:lnTo>
                    <a:lnTo>
                      <a:pt x="4271" y="430"/>
                    </a:lnTo>
                    <a:lnTo>
                      <a:pt x="4117" y="277"/>
                    </a:lnTo>
                    <a:lnTo>
                      <a:pt x="3964" y="154"/>
                    </a:lnTo>
                    <a:lnTo>
                      <a:pt x="3841" y="92"/>
                    </a:lnTo>
                    <a:lnTo>
                      <a:pt x="3718" y="31"/>
                    </a:lnTo>
                    <a:lnTo>
                      <a:pt x="3472"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1"/>
              <p:cNvSpPr/>
              <p:nvPr/>
            </p:nvSpPr>
            <p:spPr>
              <a:xfrm>
                <a:off x="4302264" y="2299627"/>
                <a:ext cx="495999" cy="380248"/>
              </a:xfrm>
              <a:custGeom>
                <a:avLst/>
                <a:gdLst/>
                <a:ahLst/>
                <a:cxnLst/>
                <a:rect l="l" t="t" r="r" b="b"/>
                <a:pathLst>
                  <a:path w="5532" h="4241" extrusionOk="0">
                    <a:moveTo>
                      <a:pt x="523" y="0"/>
                    </a:moveTo>
                    <a:lnTo>
                      <a:pt x="308" y="31"/>
                    </a:lnTo>
                    <a:lnTo>
                      <a:pt x="154" y="92"/>
                    </a:lnTo>
                    <a:lnTo>
                      <a:pt x="62" y="185"/>
                    </a:lnTo>
                    <a:lnTo>
                      <a:pt x="31" y="308"/>
                    </a:lnTo>
                    <a:lnTo>
                      <a:pt x="1" y="400"/>
                    </a:lnTo>
                    <a:lnTo>
                      <a:pt x="31" y="523"/>
                    </a:lnTo>
                    <a:lnTo>
                      <a:pt x="93" y="707"/>
                    </a:lnTo>
                    <a:lnTo>
                      <a:pt x="216" y="984"/>
                    </a:lnTo>
                    <a:lnTo>
                      <a:pt x="339" y="1260"/>
                    </a:lnTo>
                    <a:lnTo>
                      <a:pt x="738" y="2243"/>
                    </a:lnTo>
                    <a:lnTo>
                      <a:pt x="3227" y="4240"/>
                    </a:lnTo>
                    <a:lnTo>
                      <a:pt x="5531" y="3872"/>
                    </a:lnTo>
                    <a:lnTo>
                      <a:pt x="64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4037857" y="2357458"/>
                <a:ext cx="278305" cy="338915"/>
              </a:xfrm>
              <a:custGeom>
                <a:avLst/>
                <a:gdLst/>
                <a:ahLst/>
                <a:cxnLst/>
                <a:rect l="l" t="t" r="r" b="b"/>
                <a:pathLst>
                  <a:path w="3104" h="3780" extrusionOk="0">
                    <a:moveTo>
                      <a:pt x="2182" y="1"/>
                    </a:moveTo>
                    <a:lnTo>
                      <a:pt x="0" y="3165"/>
                    </a:lnTo>
                    <a:lnTo>
                      <a:pt x="1075" y="3503"/>
                    </a:lnTo>
                    <a:lnTo>
                      <a:pt x="1967" y="3718"/>
                    </a:lnTo>
                    <a:lnTo>
                      <a:pt x="2335" y="3780"/>
                    </a:lnTo>
                    <a:lnTo>
                      <a:pt x="3103" y="2643"/>
                    </a:lnTo>
                    <a:lnTo>
                      <a:pt x="3103" y="2612"/>
                    </a:lnTo>
                    <a:lnTo>
                      <a:pt x="2980" y="2121"/>
                    </a:lnTo>
                    <a:lnTo>
                      <a:pt x="2796" y="1537"/>
                    </a:lnTo>
                    <a:lnTo>
                      <a:pt x="2581" y="922"/>
                    </a:lnTo>
                    <a:lnTo>
                      <a:pt x="2397" y="400"/>
                    </a:lnTo>
                    <a:lnTo>
                      <a:pt x="2305" y="185"/>
                    </a:lnTo>
                    <a:lnTo>
                      <a:pt x="2182"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1"/>
              <p:cNvSpPr/>
              <p:nvPr/>
            </p:nvSpPr>
            <p:spPr>
              <a:xfrm>
                <a:off x="3707191" y="2236237"/>
                <a:ext cx="283864" cy="322417"/>
              </a:xfrm>
              <a:custGeom>
                <a:avLst/>
                <a:gdLst/>
                <a:ahLst/>
                <a:cxnLst/>
                <a:rect l="l" t="t" r="r" b="b"/>
                <a:pathLst>
                  <a:path w="3166" h="3596" extrusionOk="0">
                    <a:moveTo>
                      <a:pt x="2090" y="1"/>
                    </a:moveTo>
                    <a:lnTo>
                      <a:pt x="1" y="3104"/>
                    </a:lnTo>
                    <a:lnTo>
                      <a:pt x="93" y="3227"/>
                    </a:lnTo>
                    <a:lnTo>
                      <a:pt x="216" y="3319"/>
                    </a:lnTo>
                    <a:lnTo>
                      <a:pt x="400" y="3411"/>
                    </a:lnTo>
                    <a:lnTo>
                      <a:pt x="554" y="3473"/>
                    </a:lnTo>
                    <a:lnTo>
                      <a:pt x="861" y="3596"/>
                    </a:lnTo>
                    <a:lnTo>
                      <a:pt x="3166" y="216"/>
                    </a:lnTo>
                    <a:lnTo>
                      <a:pt x="2090"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1"/>
              <p:cNvSpPr/>
              <p:nvPr/>
            </p:nvSpPr>
            <p:spPr>
              <a:xfrm>
                <a:off x="3698942" y="2222429"/>
                <a:ext cx="115841" cy="165423"/>
              </a:xfrm>
              <a:custGeom>
                <a:avLst/>
                <a:gdLst/>
                <a:ahLst/>
                <a:cxnLst/>
                <a:rect l="l" t="t" r="r" b="b"/>
                <a:pathLst>
                  <a:path w="1292" h="1845" extrusionOk="0">
                    <a:moveTo>
                      <a:pt x="1076" y="1"/>
                    </a:moveTo>
                    <a:lnTo>
                      <a:pt x="923" y="32"/>
                    </a:lnTo>
                    <a:lnTo>
                      <a:pt x="800" y="93"/>
                    </a:lnTo>
                    <a:lnTo>
                      <a:pt x="708" y="185"/>
                    </a:lnTo>
                    <a:lnTo>
                      <a:pt x="523" y="339"/>
                    </a:lnTo>
                    <a:lnTo>
                      <a:pt x="431" y="462"/>
                    </a:lnTo>
                    <a:lnTo>
                      <a:pt x="339" y="615"/>
                    </a:lnTo>
                    <a:lnTo>
                      <a:pt x="247" y="953"/>
                    </a:lnTo>
                    <a:lnTo>
                      <a:pt x="124" y="1384"/>
                    </a:lnTo>
                    <a:lnTo>
                      <a:pt x="1" y="1845"/>
                    </a:lnTo>
                    <a:lnTo>
                      <a:pt x="1291"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3930354" y="2250044"/>
                <a:ext cx="66259" cy="371999"/>
              </a:xfrm>
              <a:custGeom>
                <a:avLst/>
                <a:gdLst/>
                <a:ahLst/>
                <a:cxnLst/>
                <a:rect l="l" t="t" r="r" b="b"/>
                <a:pathLst>
                  <a:path w="739" h="4149" extrusionOk="0">
                    <a:moveTo>
                      <a:pt x="369" y="0"/>
                    </a:moveTo>
                    <a:lnTo>
                      <a:pt x="308" y="154"/>
                    </a:lnTo>
                    <a:lnTo>
                      <a:pt x="247" y="369"/>
                    </a:lnTo>
                    <a:lnTo>
                      <a:pt x="154" y="922"/>
                    </a:lnTo>
                    <a:lnTo>
                      <a:pt x="93" y="1567"/>
                    </a:lnTo>
                    <a:lnTo>
                      <a:pt x="62" y="2243"/>
                    </a:lnTo>
                    <a:lnTo>
                      <a:pt x="1" y="3472"/>
                    </a:lnTo>
                    <a:lnTo>
                      <a:pt x="1" y="3995"/>
                    </a:lnTo>
                    <a:lnTo>
                      <a:pt x="462" y="4148"/>
                    </a:lnTo>
                    <a:lnTo>
                      <a:pt x="431" y="3564"/>
                    </a:lnTo>
                    <a:lnTo>
                      <a:pt x="431" y="2919"/>
                    </a:lnTo>
                    <a:lnTo>
                      <a:pt x="492" y="2243"/>
                    </a:lnTo>
                    <a:lnTo>
                      <a:pt x="554" y="1598"/>
                    </a:lnTo>
                    <a:lnTo>
                      <a:pt x="677" y="523"/>
                    </a:lnTo>
                    <a:lnTo>
                      <a:pt x="738" y="92"/>
                    </a:lnTo>
                    <a:lnTo>
                      <a:pt x="369" y="0"/>
                    </a:lnTo>
                    <a:close/>
                  </a:path>
                </a:pathLst>
              </a:custGeom>
              <a:solidFill>
                <a:srgbClr val="C4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3668637" y="2677008"/>
                <a:ext cx="664022" cy="212225"/>
              </a:xfrm>
              <a:custGeom>
                <a:avLst/>
                <a:gdLst/>
                <a:ahLst/>
                <a:cxnLst/>
                <a:rect l="l" t="t" r="r" b="b"/>
                <a:pathLst>
                  <a:path w="7406" h="2367" extrusionOk="0">
                    <a:moveTo>
                      <a:pt x="185" y="1"/>
                    </a:moveTo>
                    <a:lnTo>
                      <a:pt x="124" y="31"/>
                    </a:lnTo>
                    <a:lnTo>
                      <a:pt x="62" y="62"/>
                    </a:lnTo>
                    <a:lnTo>
                      <a:pt x="32" y="93"/>
                    </a:lnTo>
                    <a:lnTo>
                      <a:pt x="1" y="154"/>
                    </a:lnTo>
                    <a:lnTo>
                      <a:pt x="1" y="216"/>
                    </a:lnTo>
                    <a:lnTo>
                      <a:pt x="32" y="277"/>
                    </a:lnTo>
                    <a:lnTo>
                      <a:pt x="62" y="339"/>
                    </a:lnTo>
                    <a:lnTo>
                      <a:pt x="124" y="369"/>
                    </a:lnTo>
                    <a:lnTo>
                      <a:pt x="7191" y="2367"/>
                    </a:lnTo>
                    <a:lnTo>
                      <a:pt x="7283" y="2367"/>
                    </a:lnTo>
                    <a:lnTo>
                      <a:pt x="7344" y="2336"/>
                    </a:lnTo>
                    <a:lnTo>
                      <a:pt x="7375" y="2305"/>
                    </a:lnTo>
                    <a:lnTo>
                      <a:pt x="7406" y="2244"/>
                    </a:lnTo>
                    <a:lnTo>
                      <a:pt x="7406" y="2152"/>
                    </a:lnTo>
                    <a:lnTo>
                      <a:pt x="7406" y="2090"/>
                    </a:lnTo>
                    <a:lnTo>
                      <a:pt x="7344" y="2029"/>
                    </a:lnTo>
                    <a:lnTo>
                      <a:pt x="7283" y="1998"/>
                    </a:lnTo>
                    <a:lnTo>
                      <a:pt x="216" y="31"/>
                    </a:lnTo>
                    <a:lnTo>
                      <a:pt x="185" y="1"/>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3668637" y="2677008"/>
                <a:ext cx="664022" cy="212225"/>
              </a:xfrm>
              <a:custGeom>
                <a:avLst/>
                <a:gdLst/>
                <a:ahLst/>
                <a:cxnLst/>
                <a:rect l="l" t="t" r="r" b="b"/>
                <a:pathLst>
                  <a:path w="7406" h="2367" fill="none" extrusionOk="0">
                    <a:moveTo>
                      <a:pt x="185" y="1"/>
                    </a:moveTo>
                    <a:lnTo>
                      <a:pt x="185" y="1"/>
                    </a:lnTo>
                    <a:lnTo>
                      <a:pt x="124" y="31"/>
                    </a:lnTo>
                    <a:lnTo>
                      <a:pt x="62" y="62"/>
                    </a:lnTo>
                    <a:lnTo>
                      <a:pt x="32" y="93"/>
                    </a:lnTo>
                    <a:lnTo>
                      <a:pt x="1" y="154"/>
                    </a:lnTo>
                    <a:lnTo>
                      <a:pt x="1" y="154"/>
                    </a:lnTo>
                    <a:lnTo>
                      <a:pt x="1" y="216"/>
                    </a:lnTo>
                    <a:lnTo>
                      <a:pt x="32" y="277"/>
                    </a:lnTo>
                    <a:lnTo>
                      <a:pt x="62" y="339"/>
                    </a:lnTo>
                    <a:lnTo>
                      <a:pt x="124" y="369"/>
                    </a:lnTo>
                    <a:lnTo>
                      <a:pt x="7191" y="2367"/>
                    </a:lnTo>
                    <a:lnTo>
                      <a:pt x="7191" y="2367"/>
                    </a:lnTo>
                    <a:lnTo>
                      <a:pt x="7252" y="2367"/>
                    </a:lnTo>
                    <a:lnTo>
                      <a:pt x="7252" y="2367"/>
                    </a:lnTo>
                    <a:lnTo>
                      <a:pt x="7283" y="2367"/>
                    </a:lnTo>
                    <a:lnTo>
                      <a:pt x="7344" y="2336"/>
                    </a:lnTo>
                    <a:lnTo>
                      <a:pt x="7375" y="2305"/>
                    </a:lnTo>
                    <a:lnTo>
                      <a:pt x="7406" y="2244"/>
                    </a:lnTo>
                    <a:lnTo>
                      <a:pt x="7406" y="2244"/>
                    </a:lnTo>
                    <a:lnTo>
                      <a:pt x="7406" y="2152"/>
                    </a:lnTo>
                    <a:lnTo>
                      <a:pt x="7406" y="2090"/>
                    </a:lnTo>
                    <a:lnTo>
                      <a:pt x="7344" y="2029"/>
                    </a:lnTo>
                    <a:lnTo>
                      <a:pt x="7283" y="1998"/>
                    </a:lnTo>
                    <a:lnTo>
                      <a:pt x="216" y="31"/>
                    </a:lnTo>
                    <a:lnTo>
                      <a:pt x="216" y="31"/>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4258241" y="2704533"/>
                <a:ext cx="27615" cy="336225"/>
              </a:xfrm>
              <a:custGeom>
                <a:avLst/>
                <a:gdLst/>
                <a:ahLst/>
                <a:cxnLst/>
                <a:rect l="l" t="t" r="r" b="b"/>
                <a:pathLst>
                  <a:path w="308" h="3750" extrusionOk="0">
                    <a:moveTo>
                      <a:pt x="0" y="1"/>
                    </a:moveTo>
                    <a:lnTo>
                      <a:pt x="0" y="585"/>
                    </a:lnTo>
                    <a:lnTo>
                      <a:pt x="31" y="1199"/>
                    </a:lnTo>
                    <a:lnTo>
                      <a:pt x="62" y="1537"/>
                    </a:lnTo>
                    <a:lnTo>
                      <a:pt x="92" y="1875"/>
                    </a:lnTo>
                    <a:lnTo>
                      <a:pt x="123" y="2244"/>
                    </a:lnTo>
                    <a:lnTo>
                      <a:pt x="154" y="2582"/>
                    </a:lnTo>
                    <a:lnTo>
                      <a:pt x="215" y="3166"/>
                    </a:lnTo>
                    <a:lnTo>
                      <a:pt x="307" y="3750"/>
                    </a:lnTo>
                    <a:lnTo>
                      <a:pt x="307" y="3166"/>
                    </a:lnTo>
                    <a:lnTo>
                      <a:pt x="277" y="2551"/>
                    </a:lnTo>
                    <a:lnTo>
                      <a:pt x="277" y="2213"/>
                    </a:lnTo>
                    <a:lnTo>
                      <a:pt x="246" y="1875"/>
                    </a:lnTo>
                    <a:lnTo>
                      <a:pt x="215" y="1507"/>
                    </a:lnTo>
                    <a:lnTo>
                      <a:pt x="184" y="1169"/>
                    </a:lnTo>
                    <a:lnTo>
                      <a:pt x="92" y="585"/>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3944162" y="2610928"/>
                <a:ext cx="41423" cy="457356"/>
              </a:xfrm>
              <a:custGeom>
                <a:avLst/>
                <a:gdLst/>
                <a:ahLst/>
                <a:cxnLst/>
                <a:rect l="l" t="t" r="r" b="b"/>
                <a:pathLst>
                  <a:path w="462" h="5101" extrusionOk="0">
                    <a:moveTo>
                      <a:pt x="0" y="0"/>
                    </a:moveTo>
                    <a:lnTo>
                      <a:pt x="31" y="246"/>
                    </a:lnTo>
                    <a:lnTo>
                      <a:pt x="31" y="799"/>
                    </a:lnTo>
                    <a:lnTo>
                      <a:pt x="93" y="1629"/>
                    </a:lnTo>
                    <a:lnTo>
                      <a:pt x="123" y="2090"/>
                    </a:lnTo>
                    <a:lnTo>
                      <a:pt x="154" y="2551"/>
                    </a:lnTo>
                    <a:lnTo>
                      <a:pt x="215" y="3042"/>
                    </a:lnTo>
                    <a:lnTo>
                      <a:pt x="246" y="3503"/>
                    </a:lnTo>
                    <a:lnTo>
                      <a:pt x="338" y="4302"/>
                    </a:lnTo>
                    <a:lnTo>
                      <a:pt x="431" y="4886"/>
                    </a:lnTo>
                    <a:lnTo>
                      <a:pt x="461" y="5101"/>
                    </a:lnTo>
                    <a:lnTo>
                      <a:pt x="461" y="4886"/>
                    </a:lnTo>
                    <a:lnTo>
                      <a:pt x="431" y="4302"/>
                    </a:lnTo>
                    <a:lnTo>
                      <a:pt x="400" y="3472"/>
                    </a:lnTo>
                    <a:lnTo>
                      <a:pt x="369" y="3011"/>
                    </a:lnTo>
                    <a:lnTo>
                      <a:pt x="308" y="2551"/>
                    </a:lnTo>
                    <a:lnTo>
                      <a:pt x="277" y="2090"/>
                    </a:lnTo>
                    <a:lnTo>
                      <a:pt x="215" y="1629"/>
                    </a:lnTo>
                    <a:lnTo>
                      <a:pt x="123" y="799"/>
                    </a:lnTo>
                    <a:lnTo>
                      <a:pt x="62" y="246"/>
                    </a:lnTo>
                    <a:lnTo>
                      <a:pt x="0"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3704501" y="2517233"/>
                <a:ext cx="24836" cy="253558"/>
              </a:xfrm>
              <a:custGeom>
                <a:avLst/>
                <a:gdLst/>
                <a:ahLst/>
                <a:cxnLst/>
                <a:rect l="l" t="t" r="r" b="b"/>
                <a:pathLst>
                  <a:path w="277" h="2828" extrusionOk="0">
                    <a:moveTo>
                      <a:pt x="0" y="1"/>
                    </a:moveTo>
                    <a:lnTo>
                      <a:pt x="0" y="462"/>
                    </a:lnTo>
                    <a:lnTo>
                      <a:pt x="31" y="922"/>
                    </a:lnTo>
                    <a:lnTo>
                      <a:pt x="31" y="1168"/>
                    </a:lnTo>
                    <a:lnTo>
                      <a:pt x="62" y="1445"/>
                    </a:lnTo>
                    <a:lnTo>
                      <a:pt x="92" y="1691"/>
                    </a:lnTo>
                    <a:lnTo>
                      <a:pt x="123" y="1967"/>
                    </a:lnTo>
                    <a:lnTo>
                      <a:pt x="185" y="2397"/>
                    </a:lnTo>
                    <a:lnTo>
                      <a:pt x="277" y="2827"/>
                    </a:lnTo>
                    <a:lnTo>
                      <a:pt x="277" y="2397"/>
                    </a:lnTo>
                    <a:lnTo>
                      <a:pt x="246" y="1936"/>
                    </a:lnTo>
                    <a:lnTo>
                      <a:pt x="246" y="1691"/>
                    </a:lnTo>
                    <a:lnTo>
                      <a:pt x="215" y="1414"/>
                    </a:lnTo>
                    <a:lnTo>
                      <a:pt x="185" y="1168"/>
                    </a:lnTo>
                    <a:lnTo>
                      <a:pt x="154" y="892"/>
                    </a:lnTo>
                    <a:lnTo>
                      <a:pt x="92" y="462"/>
                    </a:lnTo>
                    <a:lnTo>
                      <a:pt x="0"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1"/>
              <p:cNvSpPr/>
              <p:nvPr/>
            </p:nvSpPr>
            <p:spPr>
              <a:xfrm>
                <a:off x="4247213" y="2971811"/>
                <a:ext cx="352722" cy="151615"/>
              </a:xfrm>
              <a:custGeom>
                <a:avLst/>
                <a:gdLst/>
                <a:ahLst/>
                <a:cxnLst/>
                <a:rect l="l" t="t" r="r" b="b"/>
                <a:pathLst>
                  <a:path w="3934" h="1691" extrusionOk="0">
                    <a:moveTo>
                      <a:pt x="1690" y="0"/>
                    </a:moveTo>
                    <a:lnTo>
                      <a:pt x="1629" y="31"/>
                    </a:lnTo>
                    <a:lnTo>
                      <a:pt x="1567" y="31"/>
                    </a:lnTo>
                    <a:lnTo>
                      <a:pt x="1444" y="62"/>
                    </a:lnTo>
                    <a:lnTo>
                      <a:pt x="1199" y="123"/>
                    </a:lnTo>
                    <a:lnTo>
                      <a:pt x="983" y="215"/>
                    </a:lnTo>
                    <a:lnTo>
                      <a:pt x="799" y="338"/>
                    </a:lnTo>
                    <a:lnTo>
                      <a:pt x="615" y="461"/>
                    </a:lnTo>
                    <a:lnTo>
                      <a:pt x="461" y="615"/>
                    </a:lnTo>
                    <a:lnTo>
                      <a:pt x="338" y="769"/>
                    </a:lnTo>
                    <a:lnTo>
                      <a:pt x="246" y="922"/>
                    </a:lnTo>
                    <a:lnTo>
                      <a:pt x="92" y="1229"/>
                    </a:lnTo>
                    <a:lnTo>
                      <a:pt x="31" y="1475"/>
                    </a:lnTo>
                    <a:lnTo>
                      <a:pt x="0" y="1690"/>
                    </a:lnTo>
                    <a:lnTo>
                      <a:pt x="62" y="1475"/>
                    </a:lnTo>
                    <a:lnTo>
                      <a:pt x="154" y="1260"/>
                    </a:lnTo>
                    <a:lnTo>
                      <a:pt x="307" y="984"/>
                    </a:lnTo>
                    <a:lnTo>
                      <a:pt x="553" y="707"/>
                    </a:lnTo>
                    <a:lnTo>
                      <a:pt x="707" y="584"/>
                    </a:lnTo>
                    <a:lnTo>
                      <a:pt x="861" y="461"/>
                    </a:lnTo>
                    <a:lnTo>
                      <a:pt x="1045" y="338"/>
                    </a:lnTo>
                    <a:lnTo>
                      <a:pt x="1260" y="277"/>
                    </a:lnTo>
                    <a:lnTo>
                      <a:pt x="1475" y="215"/>
                    </a:lnTo>
                    <a:lnTo>
                      <a:pt x="1598" y="185"/>
                    </a:lnTo>
                    <a:lnTo>
                      <a:pt x="1659" y="185"/>
                    </a:lnTo>
                    <a:lnTo>
                      <a:pt x="1690" y="154"/>
                    </a:lnTo>
                    <a:lnTo>
                      <a:pt x="2151" y="154"/>
                    </a:lnTo>
                    <a:lnTo>
                      <a:pt x="2366" y="185"/>
                    </a:lnTo>
                    <a:lnTo>
                      <a:pt x="2581" y="215"/>
                    </a:lnTo>
                    <a:lnTo>
                      <a:pt x="2981" y="338"/>
                    </a:lnTo>
                    <a:lnTo>
                      <a:pt x="3319" y="523"/>
                    </a:lnTo>
                    <a:lnTo>
                      <a:pt x="3595" y="676"/>
                    </a:lnTo>
                    <a:lnTo>
                      <a:pt x="3780" y="830"/>
                    </a:lnTo>
                    <a:lnTo>
                      <a:pt x="3933" y="953"/>
                    </a:lnTo>
                    <a:lnTo>
                      <a:pt x="3810" y="799"/>
                    </a:lnTo>
                    <a:lnTo>
                      <a:pt x="3626" y="615"/>
                    </a:lnTo>
                    <a:lnTo>
                      <a:pt x="3349" y="431"/>
                    </a:lnTo>
                    <a:lnTo>
                      <a:pt x="3011" y="246"/>
                    </a:lnTo>
                    <a:lnTo>
                      <a:pt x="2827" y="154"/>
                    </a:lnTo>
                    <a:lnTo>
                      <a:pt x="2612" y="93"/>
                    </a:lnTo>
                    <a:lnTo>
                      <a:pt x="2397" y="31"/>
                    </a:lnTo>
                    <a:lnTo>
                      <a:pt x="2151"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1"/>
              <p:cNvSpPr/>
              <p:nvPr/>
            </p:nvSpPr>
            <p:spPr>
              <a:xfrm>
                <a:off x="3635642" y="2765144"/>
                <a:ext cx="303051" cy="234282"/>
              </a:xfrm>
              <a:custGeom>
                <a:avLst/>
                <a:gdLst/>
                <a:ahLst/>
                <a:cxnLst/>
                <a:rect l="l" t="t" r="r" b="b"/>
                <a:pathLst>
                  <a:path w="3380" h="2613" extrusionOk="0">
                    <a:moveTo>
                      <a:pt x="1076" y="1"/>
                    </a:moveTo>
                    <a:lnTo>
                      <a:pt x="891" y="32"/>
                    </a:lnTo>
                    <a:lnTo>
                      <a:pt x="707" y="62"/>
                    </a:lnTo>
                    <a:lnTo>
                      <a:pt x="400" y="185"/>
                    </a:lnTo>
                    <a:lnTo>
                      <a:pt x="184" y="308"/>
                    </a:lnTo>
                    <a:lnTo>
                      <a:pt x="31" y="400"/>
                    </a:lnTo>
                    <a:lnTo>
                      <a:pt x="0" y="431"/>
                    </a:lnTo>
                    <a:lnTo>
                      <a:pt x="184" y="339"/>
                    </a:lnTo>
                    <a:lnTo>
                      <a:pt x="430" y="247"/>
                    </a:lnTo>
                    <a:lnTo>
                      <a:pt x="707" y="185"/>
                    </a:lnTo>
                    <a:lnTo>
                      <a:pt x="1076" y="155"/>
                    </a:lnTo>
                    <a:lnTo>
                      <a:pt x="1291" y="155"/>
                    </a:lnTo>
                    <a:lnTo>
                      <a:pt x="1475" y="185"/>
                    </a:lnTo>
                    <a:lnTo>
                      <a:pt x="1690" y="247"/>
                    </a:lnTo>
                    <a:lnTo>
                      <a:pt x="1905" y="308"/>
                    </a:lnTo>
                    <a:lnTo>
                      <a:pt x="2089" y="400"/>
                    </a:lnTo>
                    <a:lnTo>
                      <a:pt x="2274" y="523"/>
                    </a:lnTo>
                    <a:lnTo>
                      <a:pt x="2458" y="677"/>
                    </a:lnTo>
                    <a:lnTo>
                      <a:pt x="2612" y="831"/>
                    </a:lnTo>
                    <a:lnTo>
                      <a:pt x="2765" y="984"/>
                    </a:lnTo>
                    <a:lnTo>
                      <a:pt x="2888" y="1169"/>
                    </a:lnTo>
                    <a:lnTo>
                      <a:pt x="3103" y="1507"/>
                    </a:lnTo>
                    <a:lnTo>
                      <a:pt x="3226" y="1875"/>
                    </a:lnTo>
                    <a:lnTo>
                      <a:pt x="3319" y="2152"/>
                    </a:lnTo>
                    <a:lnTo>
                      <a:pt x="3349" y="2398"/>
                    </a:lnTo>
                    <a:lnTo>
                      <a:pt x="3380" y="2613"/>
                    </a:lnTo>
                    <a:lnTo>
                      <a:pt x="3380" y="2398"/>
                    </a:lnTo>
                    <a:lnTo>
                      <a:pt x="3380" y="2152"/>
                    </a:lnTo>
                    <a:lnTo>
                      <a:pt x="3319" y="1844"/>
                    </a:lnTo>
                    <a:lnTo>
                      <a:pt x="3196" y="1476"/>
                    </a:lnTo>
                    <a:lnTo>
                      <a:pt x="3134" y="1291"/>
                    </a:lnTo>
                    <a:lnTo>
                      <a:pt x="3011" y="1076"/>
                    </a:lnTo>
                    <a:lnTo>
                      <a:pt x="2888" y="892"/>
                    </a:lnTo>
                    <a:lnTo>
                      <a:pt x="2735" y="708"/>
                    </a:lnTo>
                    <a:lnTo>
                      <a:pt x="2550" y="554"/>
                    </a:lnTo>
                    <a:lnTo>
                      <a:pt x="2366" y="400"/>
                    </a:lnTo>
                    <a:lnTo>
                      <a:pt x="2182" y="277"/>
                    </a:lnTo>
                    <a:lnTo>
                      <a:pt x="1967" y="155"/>
                    </a:lnTo>
                    <a:lnTo>
                      <a:pt x="1751" y="93"/>
                    </a:lnTo>
                    <a:lnTo>
                      <a:pt x="1506" y="32"/>
                    </a:lnTo>
                    <a:lnTo>
                      <a:pt x="1291" y="1"/>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1"/>
              <p:cNvSpPr/>
              <p:nvPr/>
            </p:nvSpPr>
            <p:spPr>
              <a:xfrm>
                <a:off x="5150805" y="2679787"/>
                <a:ext cx="181920" cy="515276"/>
              </a:xfrm>
              <a:custGeom>
                <a:avLst/>
                <a:gdLst/>
                <a:ahLst/>
                <a:cxnLst/>
                <a:rect l="l" t="t" r="r" b="b"/>
                <a:pathLst>
                  <a:path w="2029" h="5747" extrusionOk="0">
                    <a:moveTo>
                      <a:pt x="308" y="0"/>
                    </a:moveTo>
                    <a:lnTo>
                      <a:pt x="676" y="799"/>
                    </a:lnTo>
                    <a:lnTo>
                      <a:pt x="1045" y="1598"/>
                    </a:lnTo>
                    <a:lnTo>
                      <a:pt x="1229" y="1998"/>
                    </a:lnTo>
                    <a:lnTo>
                      <a:pt x="1383" y="2366"/>
                    </a:lnTo>
                    <a:lnTo>
                      <a:pt x="1414" y="2459"/>
                    </a:lnTo>
                    <a:lnTo>
                      <a:pt x="1444" y="2551"/>
                    </a:lnTo>
                    <a:lnTo>
                      <a:pt x="1475" y="2766"/>
                    </a:lnTo>
                    <a:lnTo>
                      <a:pt x="1537" y="2766"/>
                    </a:lnTo>
                    <a:lnTo>
                      <a:pt x="1905" y="2674"/>
                    </a:lnTo>
                    <a:lnTo>
                      <a:pt x="1844" y="2459"/>
                    </a:lnTo>
                    <a:lnTo>
                      <a:pt x="1813" y="2336"/>
                    </a:lnTo>
                    <a:lnTo>
                      <a:pt x="1782" y="2213"/>
                    </a:lnTo>
                    <a:lnTo>
                      <a:pt x="1567" y="1813"/>
                    </a:lnTo>
                    <a:lnTo>
                      <a:pt x="1352" y="1445"/>
                    </a:lnTo>
                    <a:lnTo>
                      <a:pt x="861" y="707"/>
                    </a:lnTo>
                    <a:lnTo>
                      <a:pt x="584" y="338"/>
                    </a:lnTo>
                    <a:lnTo>
                      <a:pt x="308" y="0"/>
                    </a:lnTo>
                    <a:close/>
                    <a:moveTo>
                      <a:pt x="1905" y="2796"/>
                    </a:moveTo>
                    <a:lnTo>
                      <a:pt x="1567" y="2858"/>
                    </a:lnTo>
                    <a:lnTo>
                      <a:pt x="1506" y="2889"/>
                    </a:lnTo>
                    <a:lnTo>
                      <a:pt x="1567" y="3196"/>
                    </a:lnTo>
                    <a:lnTo>
                      <a:pt x="1598" y="3595"/>
                    </a:lnTo>
                    <a:lnTo>
                      <a:pt x="1629" y="4026"/>
                    </a:lnTo>
                    <a:lnTo>
                      <a:pt x="1629" y="4210"/>
                    </a:lnTo>
                    <a:lnTo>
                      <a:pt x="1598" y="4302"/>
                    </a:lnTo>
                    <a:lnTo>
                      <a:pt x="1567" y="4364"/>
                    </a:lnTo>
                    <a:lnTo>
                      <a:pt x="1475" y="4517"/>
                    </a:lnTo>
                    <a:lnTo>
                      <a:pt x="1352" y="4671"/>
                    </a:lnTo>
                    <a:lnTo>
                      <a:pt x="1045" y="4947"/>
                    </a:lnTo>
                    <a:lnTo>
                      <a:pt x="707" y="5224"/>
                    </a:lnTo>
                    <a:lnTo>
                      <a:pt x="0" y="5746"/>
                    </a:lnTo>
                    <a:lnTo>
                      <a:pt x="400" y="5593"/>
                    </a:lnTo>
                    <a:lnTo>
                      <a:pt x="830" y="5377"/>
                    </a:lnTo>
                    <a:lnTo>
                      <a:pt x="1199" y="5162"/>
                    </a:lnTo>
                    <a:lnTo>
                      <a:pt x="1567" y="4917"/>
                    </a:lnTo>
                    <a:lnTo>
                      <a:pt x="1752" y="4763"/>
                    </a:lnTo>
                    <a:lnTo>
                      <a:pt x="1844" y="4640"/>
                    </a:lnTo>
                    <a:lnTo>
                      <a:pt x="1905" y="4517"/>
                    </a:lnTo>
                    <a:lnTo>
                      <a:pt x="1967" y="4394"/>
                    </a:lnTo>
                    <a:lnTo>
                      <a:pt x="1997" y="4271"/>
                    </a:lnTo>
                    <a:lnTo>
                      <a:pt x="2028" y="4026"/>
                    </a:lnTo>
                    <a:lnTo>
                      <a:pt x="2028" y="3565"/>
                    </a:lnTo>
                    <a:lnTo>
                      <a:pt x="1967" y="3134"/>
                    </a:lnTo>
                    <a:lnTo>
                      <a:pt x="1905" y="2796"/>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1"/>
              <p:cNvSpPr/>
              <p:nvPr/>
            </p:nvSpPr>
            <p:spPr>
              <a:xfrm>
                <a:off x="5150805" y="2930478"/>
                <a:ext cx="181920" cy="264587"/>
              </a:xfrm>
              <a:custGeom>
                <a:avLst/>
                <a:gdLst/>
                <a:ahLst/>
                <a:cxnLst/>
                <a:rect l="l" t="t" r="r" b="b"/>
                <a:pathLst>
                  <a:path w="2029" h="2951" fill="none" extrusionOk="0">
                    <a:moveTo>
                      <a:pt x="1905" y="0"/>
                    </a:moveTo>
                    <a:lnTo>
                      <a:pt x="1905" y="0"/>
                    </a:lnTo>
                    <a:lnTo>
                      <a:pt x="1567" y="62"/>
                    </a:lnTo>
                    <a:lnTo>
                      <a:pt x="1567" y="62"/>
                    </a:lnTo>
                    <a:lnTo>
                      <a:pt x="1506" y="93"/>
                    </a:lnTo>
                    <a:lnTo>
                      <a:pt x="1506" y="93"/>
                    </a:lnTo>
                    <a:lnTo>
                      <a:pt x="1567" y="400"/>
                    </a:lnTo>
                    <a:lnTo>
                      <a:pt x="1567" y="400"/>
                    </a:lnTo>
                    <a:lnTo>
                      <a:pt x="1598" y="799"/>
                    </a:lnTo>
                    <a:lnTo>
                      <a:pt x="1629" y="1230"/>
                    </a:lnTo>
                    <a:lnTo>
                      <a:pt x="1629" y="1230"/>
                    </a:lnTo>
                    <a:lnTo>
                      <a:pt x="1629" y="1414"/>
                    </a:lnTo>
                    <a:lnTo>
                      <a:pt x="1629" y="1414"/>
                    </a:lnTo>
                    <a:lnTo>
                      <a:pt x="1598" y="1506"/>
                    </a:lnTo>
                    <a:lnTo>
                      <a:pt x="1598" y="1506"/>
                    </a:lnTo>
                    <a:lnTo>
                      <a:pt x="1567" y="1568"/>
                    </a:lnTo>
                    <a:lnTo>
                      <a:pt x="1567" y="1568"/>
                    </a:lnTo>
                    <a:lnTo>
                      <a:pt x="1475" y="1721"/>
                    </a:lnTo>
                    <a:lnTo>
                      <a:pt x="1352" y="1875"/>
                    </a:lnTo>
                    <a:lnTo>
                      <a:pt x="1352" y="1875"/>
                    </a:lnTo>
                    <a:lnTo>
                      <a:pt x="1045" y="2151"/>
                    </a:lnTo>
                    <a:lnTo>
                      <a:pt x="707" y="2428"/>
                    </a:lnTo>
                    <a:lnTo>
                      <a:pt x="707" y="2428"/>
                    </a:lnTo>
                    <a:lnTo>
                      <a:pt x="0" y="2950"/>
                    </a:lnTo>
                    <a:lnTo>
                      <a:pt x="0" y="2950"/>
                    </a:lnTo>
                    <a:lnTo>
                      <a:pt x="400" y="2797"/>
                    </a:lnTo>
                    <a:lnTo>
                      <a:pt x="830" y="2581"/>
                    </a:lnTo>
                    <a:lnTo>
                      <a:pt x="830" y="2581"/>
                    </a:lnTo>
                    <a:lnTo>
                      <a:pt x="1199" y="2366"/>
                    </a:lnTo>
                    <a:lnTo>
                      <a:pt x="1567" y="2121"/>
                    </a:lnTo>
                    <a:lnTo>
                      <a:pt x="1567" y="2121"/>
                    </a:lnTo>
                    <a:lnTo>
                      <a:pt x="1752" y="1967"/>
                    </a:lnTo>
                    <a:lnTo>
                      <a:pt x="1844" y="1844"/>
                    </a:lnTo>
                    <a:lnTo>
                      <a:pt x="1905" y="1721"/>
                    </a:lnTo>
                    <a:lnTo>
                      <a:pt x="1905" y="1721"/>
                    </a:lnTo>
                    <a:lnTo>
                      <a:pt x="1967" y="1598"/>
                    </a:lnTo>
                    <a:lnTo>
                      <a:pt x="1967" y="1598"/>
                    </a:lnTo>
                    <a:lnTo>
                      <a:pt x="1997" y="1475"/>
                    </a:lnTo>
                    <a:lnTo>
                      <a:pt x="1997" y="1475"/>
                    </a:lnTo>
                    <a:lnTo>
                      <a:pt x="2028" y="1230"/>
                    </a:lnTo>
                    <a:lnTo>
                      <a:pt x="2028" y="1230"/>
                    </a:lnTo>
                    <a:lnTo>
                      <a:pt x="2028" y="769"/>
                    </a:lnTo>
                    <a:lnTo>
                      <a:pt x="1967" y="338"/>
                    </a:lnTo>
                    <a:lnTo>
                      <a:pt x="1967" y="338"/>
                    </a:lnTo>
                    <a:lnTo>
                      <a:pt x="1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1"/>
              <p:cNvSpPr/>
              <p:nvPr/>
            </p:nvSpPr>
            <p:spPr>
              <a:xfrm>
                <a:off x="5178331" y="2679787"/>
                <a:ext cx="143366" cy="248000"/>
              </a:xfrm>
              <a:custGeom>
                <a:avLst/>
                <a:gdLst/>
                <a:ahLst/>
                <a:cxnLst/>
                <a:rect l="l" t="t" r="r" b="b"/>
                <a:pathLst>
                  <a:path w="1599" h="2766" fill="none" extrusionOk="0">
                    <a:moveTo>
                      <a:pt x="1" y="0"/>
                    </a:moveTo>
                    <a:lnTo>
                      <a:pt x="1" y="0"/>
                    </a:lnTo>
                    <a:lnTo>
                      <a:pt x="369" y="799"/>
                    </a:lnTo>
                    <a:lnTo>
                      <a:pt x="738" y="1598"/>
                    </a:lnTo>
                    <a:lnTo>
                      <a:pt x="738" y="1598"/>
                    </a:lnTo>
                    <a:lnTo>
                      <a:pt x="922" y="1998"/>
                    </a:lnTo>
                    <a:lnTo>
                      <a:pt x="1076" y="2366"/>
                    </a:lnTo>
                    <a:lnTo>
                      <a:pt x="1107" y="2459"/>
                    </a:lnTo>
                    <a:lnTo>
                      <a:pt x="1107" y="2459"/>
                    </a:lnTo>
                    <a:lnTo>
                      <a:pt x="1137" y="2551"/>
                    </a:lnTo>
                    <a:lnTo>
                      <a:pt x="1137" y="2551"/>
                    </a:lnTo>
                    <a:lnTo>
                      <a:pt x="1168" y="2766"/>
                    </a:lnTo>
                    <a:lnTo>
                      <a:pt x="1168" y="2766"/>
                    </a:lnTo>
                    <a:lnTo>
                      <a:pt x="1168" y="2766"/>
                    </a:lnTo>
                    <a:lnTo>
                      <a:pt x="1168" y="2766"/>
                    </a:lnTo>
                    <a:lnTo>
                      <a:pt x="1230" y="2766"/>
                    </a:lnTo>
                    <a:lnTo>
                      <a:pt x="1230" y="2766"/>
                    </a:lnTo>
                    <a:lnTo>
                      <a:pt x="1598" y="2674"/>
                    </a:lnTo>
                    <a:lnTo>
                      <a:pt x="1598" y="2674"/>
                    </a:lnTo>
                    <a:lnTo>
                      <a:pt x="1598" y="2674"/>
                    </a:lnTo>
                    <a:lnTo>
                      <a:pt x="1598" y="2674"/>
                    </a:lnTo>
                    <a:lnTo>
                      <a:pt x="1537" y="2459"/>
                    </a:lnTo>
                    <a:lnTo>
                      <a:pt x="1537" y="2459"/>
                    </a:lnTo>
                    <a:lnTo>
                      <a:pt x="1506" y="2336"/>
                    </a:lnTo>
                    <a:lnTo>
                      <a:pt x="1475" y="2213"/>
                    </a:lnTo>
                    <a:lnTo>
                      <a:pt x="1475" y="2213"/>
                    </a:lnTo>
                    <a:lnTo>
                      <a:pt x="1260" y="1813"/>
                    </a:lnTo>
                    <a:lnTo>
                      <a:pt x="1045" y="1445"/>
                    </a:lnTo>
                    <a:lnTo>
                      <a:pt x="1045" y="1445"/>
                    </a:lnTo>
                    <a:lnTo>
                      <a:pt x="554" y="707"/>
                    </a:lnTo>
                    <a:lnTo>
                      <a:pt x="277" y="33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1"/>
              <p:cNvSpPr/>
              <p:nvPr/>
            </p:nvSpPr>
            <p:spPr>
              <a:xfrm>
                <a:off x="5283054" y="2919450"/>
                <a:ext cx="38643" cy="19367"/>
              </a:xfrm>
              <a:custGeom>
                <a:avLst/>
                <a:gdLst/>
                <a:ahLst/>
                <a:cxnLst/>
                <a:rect l="l" t="t" r="r" b="b"/>
                <a:pathLst>
                  <a:path w="431" h="216" extrusionOk="0">
                    <a:moveTo>
                      <a:pt x="430" y="1"/>
                    </a:moveTo>
                    <a:lnTo>
                      <a:pt x="62" y="93"/>
                    </a:lnTo>
                    <a:lnTo>
                      <a:pt x="0" y="93"/>
                    </a:lnTo>
                    <a:lnTo>
                      <a:pt x="31" y="216"/>
                    </a:lnTo>
                    <a:lnTo>
                      <a:pt x="92" y="185"/>
                    </a:lnTo>
                    <a:lnTo>
                      <a:pt x="430" y="123"/>
                    </a:lnTo>
                    <a:lnTo>
                      <a:pt x="430" y="1"/>
                    </a:lnTo>
                    <a:close/>
                  </a:path>
                </a:pathLst>
              </a:custGeom>
              <a:solidFill>
                <a:srgbClr val="A9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1"/>
              <p:cNvSpPr/>
              <p:nvPr/>
            </p:nvSpPr>
            <p:spPr>
              <a:xfrm>
                <a:off x="5283054" y="2919450"/>
                <a:ext cx="38643" cy="19367"/>
              </a:xfrm>
              <a:custGeom>
                <a:avLst/>
                <a:gdLst/>
                <a:ahLst/>
                <a:cxnLst/>
                <a:rect l="l" t="t" r="r" b="b"/>
                <a:pathLst>
                  <a:path w="431" h="216" fill="none" extrusionOk="0">
                    <a:moveTo>
                      <a:pt x="430" y="1"/>
                    </a:moveTo>
                    <a:lnTo>
                      <a:pt x="430" y="1"/>
                    </a:lnTo>
                    <a:lnTo>
                      <a:pt x="62" y="93"/>
                    </a:lnTo>
                    <a:lnTo>
                      <a:pt x="62" y="93"/>
                    </a:lnTo>
                    <a:lnTo>
                      <a:pt x="0" y="93"/>
                    </a:lnTo>
                    <a:lnTo>
                      <a:pt x="0" y="93"/>
                    </a:lnTo>
                    <a:lnTo>
                      <a:pt x="31" y="216"/>
                    </a:lnTo>
                    <a:lnTo>
                      <a:pt x="31" y="216"/>
                    </a:lnTo>
                    <a:lnTo>
                      <a:pt x="92" y="185"/>
                    </a:lnTo>
                    <a:lnTo>
                      <a:pt x="92" y="185"/>
                    </a:lnTo>
                    <a:lnTo>
                      <a:pt x="430" y="123"/>
                    </a:lnTo>
                    <a:lnTo>
                      <a:pt x="430" y="123"/>
                    </a:lnTo>
                    <a:lnTo>
                      <a:pt x="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1"/>
              <p:cNvSpPr/>
              <p:nvPr/>
            </p:nvSpPr>
            <p:spPr>
              <a:xfrm>
                <a:off x="4632840" y="3002117"/>
                <a:ext cx="964293" cy="190169"/>
              </a:xfrm>
              <a:custGeom>
                <a:avLst/>
                <a:gdLst/>
                <a:ahLst/>
                <a:cxnLst/>
                <a:rect l="l" t="t" r="r" b="b"/>
                <a:pathLst>
                  <a:path w="10755" h="2121" extrusionOk="0">
                    <a:moveTo>
                      <a:pt x="10755" y="0"/>
                    </a:moveTo>
                    <a:lnTo>
                      <a:pt x="10693" y="154"/>
                    </a:lnTo>
                    <a:lnTo>
                      <a:pt x="10601" y="308"/>
                    </a:lnTo>
                    <a:lnTo>
                      <a:pt x="10478" y="431"/>
                    </a:lnTo>
                    <a:lnTo>
                      <a:pt x="10325" y="492"/>
                    </a:lnTo>
                    <a:lnTo>
                      <a:pt x="10171" y="553"/>
                    </a:lnTo>
                    <a:lnTo>
                      <a:pt x="9987" y="615"/>
                    </a:lnTo>
                    <a:lnTo>
                      <a:pt x="9649" y="676"/>
                    </a:lnTo>
                    <a:lnTo>
                      <a:pt x="8266" y="953"/>
                    </a:lnTo>
                    <a:lnTo>
                      <a:pt x="5501" y="1475"/>
                    </a:lnTo>
                    <a:lnTo>
                      <a:pt x="4118" y="1721"/>
                    </a:lnTo>
                    <a:lnTo>
                      <a:pt x="3411" y="1813"/>
                    </a:lnTo>
                    <a:lnTo>
                      <a:pt x="2705" y="1875"/>
                    </a:lnTo>
                    <a:lnTo>
                      <a:pt x="2367" y="1905"/>
                    </a:lnTo>
                    <a:lnTo>
                      <a:pt x="2029" y="1936"/>
                    </a:lnTo>
                    <a:lnTo>
                      <a:pt x="1691" y="1905"/>
                    </a:lnTo>
                    <a:lnTo>
                      <a:pt x="1322" y="1844"/>
                    </a:lnTo>
                    <a:lnTo>
                      <a:pt x="984" y="1782"/>
                    </a:lnTo>
                    <a:lnTo>
                      <a:pt x="646" y="1721"/>
                    </a:lnTo>
                    <a:lnTo>
                      <a:pt x="308" y="1629"/>
                    </a:lnTo>
                    <a:lnTo>
                      <a:pt x="154" y="1567"/>
                    </a:lnTo>
                    <a:lnTo>
                      <a:pt x="1" y="1444"/>
                    </a:lnTo>
                    <a:lnTo>
                      <a:pt x="124" y="1567"/>
                    </a:lnTo>
                    <a:lnTo>
                      <a:pt x="277" y="1660"/>
                    </a:lnTo>
                    <a:lnTo>
                      <a:pt x="615" y="1782"/>
                    </a:lnTo>
                    <a:lnTo>
                      <a:pt x="953" y="1905"/>
                    </a:lnTo>
                    <a:lnTo>
                      <a:pt x="1291" y="1998"/>
                    </a:lnTo>
                    <a:lnTo>
                      <a:pt x="1660" y="2059"/>
                    </a:lnTo>
                    <a:lnTo>
                      <a:pt x="1998" y="2120"/>
                    </a:lnTo>
                    <a:lnTo>
                      <a:pt x="2735" y="2120"/>
                    </a:lnTo>
                    <a:lnTo>
                      <a:pt x="3442" y="2059"/>
                    </a:lnTo>
                    <a:lnTo>
                      <a:pt x="4149" y="1967"/>
                    </a:lnTo>
                    <a:lnTo>
                      <a:pt x="5531" y="1752"/>
                    </a:lnTo>
                    <a:lnTo>
                      <a:pt x="6945" y="1475"/>
                    </a:lnTo>
                    <a:lnTo>
                      <a:pt x="8297" y="1168"/>
                    </a:lnTo>
                    <a:lnTo>
                      <a:pt x="9679" y="799"/>
                    </a:lnTo>
                    <a:lnTo>
                      <a:pt x="10017" y="707"/>
                    </a:lnTo>
                    <a:lnTo>
                      <a:pt x="10202" y="646"/>
                    </a:lnTo>
                    <a:lnTo>
                      <a:pt x="10355" y="584"/>
                    </a:lnTo>
                    <a:lnTo>
                      <a:pt x="10509" y="461"/>
                    </a:lnTo>
                    <a:lnTo>
                      <a:pt x="10632" y="338"/>
                    </a:lnTo>
                    <a:lnTo>
                      <a:pt x="10724" y="185"/>
                    </a:lnTo>
                    <a:lnTo>
                      <a:pt x="10755" y="0"/>
                    </a:lnTo>
                    <a:close/>
                  </a:path>
                </a:pathLst>
              </a:custGeom>
              <a:solidFill>
                <a:srgbClr val="93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1"/>
              <p:cNvSpPr/>
              <p:nvPr/>
            </p:nvSpPr>
            <p:spPr>
              <a:xfrm>
                <a:off x="5109472" y="3156422"/>
                <a:ext cx="190169" cy="115751"/>
              </a:xfrm>
              <a:custGeom>
                <a:avLst/>
                <a:gdLst/>
                <a:ahLst/>
                <a:cxnLst/>
                <a:rect l="l" t="t" r="r" b="b"/>
                <a:pathLst>
                  <a:path w="2121" h="1291" extrusionOk="0">
                    <a:moveTo>
                      <a:pt x="1967" y="0"/>
                    </a:moveTo>
                    <a:lnTo>
                      <a:pt x="1014" y="154"/>
                    </a:lnTo>
                    <a:lnTo>
                      <a:pt x="154" y="307"/>
                    </a:lnTo>
                    <a:lnTo>
                      <a:pt x="31" y="338"/>
                    </a:lnTo>
                    <a:lnTo>
                      <a:pt x="0" y="369"/>
                    </a:lnTo>
                    <a:lnTo>
                      <a:pt x="0" y="430"/>
                    </a:lnTo>
                    <a:lnTo>
                      <a:pt x="0" y="1198"/>
                    </a:lnTo>
                    <a:lnTo>
                      <a:pt x="0" y="1260"/>
                    </a:lnTo>
                    <a:lnTo>
                      <a:pt x="31" y="1290"/>
                    </a:lnTo>
                    <a:lnTo>
                      <a:pt x="185" y="1290"/>
                    </a:lnTo>
                    <a:lnTo>
                      <a:pt x="2028" y="922"/>
                    </a:lnTo>
                    <a:lnTo>
                      <a:pt x="2090" y="891"/>
                    </a:lnTo>
                    <a:lnTo>
                      <a:pt x="2120" y="830"/>
                    </a:lnTo>
                    <a:lnTo>
                      <a:pt x="2120" y="737"/>
                    </a:lnTo>
                    <a:lnTo>
                      <a:pt x="2120" y="92"/>
                    </a:lnTo>
                    <a:lnTo>
                      <a:pt x="2120" y="61"/>
                    </a:lnTo>
                    <a:lnTo>
                      <a:pt x="2090" y="31"/>
                    </a:lnTo>
                    <a:lnTo>
                      <a:pt x="20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1"/>
              <p:cNvSpPr/>
              <p:nvPr/>
            </p:nvSpPr>
            <p:spPr>
              <a:xfrm>
                <a:off x="5117721" y="3164671"/>
                <a:ext cx="176451" cy="102033"/>
              </a:xfrm>
              <a:custGeom>
                <a:avLst/>
                <a:gdLst/>
                <a:ahLst/>
                <a:cxnLst/>
                <a:rect l="l" t="t" r="r" b="b"/>
                <a:pathLst>
                  <a:path w="1968" h="1138" extrusionOk="0">
                    <a:moveTo>
                      <a:pt x="1875" y="31"/>
                    </a:moveTo>
                    <a:lnTo>
                      <a:pt x="1936" y="62"/>
                    </a:lnTo>
                    <a:lnTo>
                      <a:pt x="1936" y="92"/>
                    </a:lnTo>
                    <a:lnTo>
                      <a:pt x="1936" y="584"/>
                    </a:lnTo>
                    <a:lnTo>
                      <a:pt x="1936" y="645"/>
                    </a:lnTo>
                    <a:lnTo>
                      <a:pt x="1936" y="676"/>
                    </a:lnTo>
                    <a:lnTo>
                      <a:pt x="1875" y="707"/>
                    </a:lnTo>
                    <a:lnTo>
                      <a:pt x="154" y="1076"/>
                    </a:lnTo>
                    <a:lnTo>
                      <a:pt x="31" y="1076"/>
                    </a:lnTo>
                    <a:lnTo>
                      <a:pt x="31" y="1014"/>
                    </a:lnTo>
                    <a:lnTo>
                      <a:pt x="31" y="430"/>
                    </a:lnTo>
                    <a:lnTo>
                      <a:pt x="31" y="369"/>
                    </a:lnTo>
                    <a:lnTo>
                      <a:pt x="62" y="338"/>
                    </a:lnTo>
                    <a:lnTo>
                      <a:pt x="123" y="338"/>
                    </a:lnTo>
                    <a:lnTo>
                      <a:pt x="1844" y="31"/>
                    </a:lnTo>
                    <a:close/>
                    <a:moveTo>
                      <a:pt x="1813" y="0"/>
                    </a:moveTo>
                    <a:lnTo>
                      <a:pt x="123" y="277"/>
                    </a:lnTo>
                    <a:lnTo>
                      <a:pt x="31" y="307"/>
                    </a:lnTo>
                    <a:lnTo>
                      <a:pt x="1" y="369"/>
                    </a:lnTo>
                    <a:lnTo>
                      <a:pt x="1" y="430"/>
                    </a:lnTo>
                    <a:lnTo>
                      <a:pt x="1" y="1014"/>
                    </a:lnTo>
                    <a:lnTo>
                      <a:pt x="1" y="1076"/>
                    </a:lnTo>
                    <a:lnTo>
                      <a:pt x="31" y="1106"/>
                    </a:lnTo>
                    <a:lnTo>
                      <a:pt x="93" y="1137"/>
                    </a:lnTo>
                    <a:lnTo>
                      <a:pt x="185" y="1106"/>
                    </a:lnTo>
                    <a:lnTo>
                      <a:pt x="1906" y="768"/>
                    </a:lnTo>
                    <a:lnTo>
                      <a:pt x="1936" y="738"/>
                    </a:lnTo>
                    <a:lnTo>
                      <a:pt x="1967" y="707"/>
                    </a:lnTo>
                    <a:lnTo>
                      <a:pt x="1967" y="645"/>
                    </a:lnTo>
                    <a:lnTo>
                      <a:pt x="1967" y="584"/>
                    </a:lnTo>
                    <a:lnTo>
                      <a:pt x="1967" y="92"/>
                    </a:lnTo>
                    <a:lnTo>
                      <a:pt x="1967" y="31"/>
                    </a:lnTo>
                    <a:lnTo>
                      <a:pt x="1936" y="0"/>
                    </a:lnTo>
                    <a:close/>
                  </a:path>
                </a:pathLst>
              </a:custGeom>
              <a:solidFill>
                <a:srgbClr val="333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1"/>
              <p:cNvSpPr/>
              <p:nvPr/>
            </p:nvSpPr>
            <p:spPr>
              <a:xfrm>
                <a:off x="4916614" y="2216960"/>
                <a:ext cx="90" cy="90"/>
              </a:xfrm>
              <a:custGeom>
                <a:avLst/>
                <a:gdLst/>
                <a:ahLst/>
                <a:cxnLst/>
                <a:rect l="l" t="t" r="r" b="b"/>
                <a:pathLst>
                  <a:path w="1" h="1" extrusionOk="0">
                    <a:moveTo>
                      <a:pt x="1" y="1"/>
                    </a:moveTo>
                    <a:lnTo>
                      <a:pt x="1" y="1"/>
                    </a:lnTo>
                    <a:lnTo>
                      <a:pt x="1" y="1"/>
                    </a:lnTo>
                    <a:lnTo>
                      <a:pt x="1" y="1"/>
                    </a:lnTo>
                    <a:close/>
                  </a:path>
                </a:pathLst>
              </a:custGeom>
              <a:solidFill>
                <a:srgbClr val="FD9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1"/>
              <p:cNvSpPr/>
              <p:nvPr/>
            </p:nvSpPr>
            <p:spPr>
              <a:xfrm>
                <a:off x="4916614" y="2216960"/>
                <a:ext cx="90" cy="9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1"/>
              <p:cNvSpPr/>
              <p:nvPr/>
            </p:nvSpPr>
            <p:spPr>
              <a:xfrm>
                <a:off x="5340884" y="3506278"/>
                <a:ext cx="369220" cy="369220"/>
              </a:xfrm>
              <a:custGeom>
                <a:avLst/>
                <a:gdLst/>
                <a:ahLst/>
                <a:cxnLst/>
                <a:rect l="l" t="t" r="r" b="b"/>
                <a:pathLst>
                  <a:path w="4118" h="4118" extrusionOk="0">
                    <a:moveTo>
                      <a:pt x="1629" y="0"/>
                    </a:moveTo>
                    <a:lnTo>
                      <a:pt x="277" y="1444"/>
                    </a:lnTo>
                    <a:lnTo>
                      <a:pt x="185" y="1567"/>
                    </a:lnTo>
                    <a:lnTo>
                      <a:pt x="93" y="1690"/>
                    </a:lnTo>
                    <a:lnTo>
                      <a:pt x="31" y="1844"/>
                    </a:lnTo>
                    <a:lnTo>
                      <a:pt x="0" y="1997"/>
                    </a:lnTo>
                    <a:lnTo>
                      <a:pt x="0" y="2151"/>
                    </a:lnTo>
                    <a:lnTo>
                      <a:pt x="31" y="2305"/>
                    </a:lnTo>
                    <a:lnTo>
                      <a:pt x="123" y="2458"/>
                    </a:lnTo>
                    <a:lnTo>
                      <a:pt x="246" y="2612"/>
                    </a:lnTo>
                    <a:lnTo>
                      <a:pt x="830" y="3165"/>
                    </a:lnTo>
                    <a:lnTo>
                      <a:pt x="1045" y="3349"/>
                    </a:lnTo>
                    <a:lnTo>
                      <a:pt x="1629" y="3902"/>
                    </a:lnTo>
                    <a:lnTo>
                      <a:pt x="1782" y="4025"/>
                    </a:lnTo>
                    <a:lnTo>
                      <a:pt x="1936" y="4087"/>
                    </a:lnTo>
                    <a:lnTo>
                      <a:pt x="2090" y="4117"/>
                    </a:lnTo>
                    <a:lnTo>
                      <a:pt x="2243" y="4117"/>
                    </a:lnTo>
                    <a:lnTo>
                      <a:pt x="2397" y="4087"/>
                    </a:lnTo>
                    <a:lnTo>
                      <a:pt x="2551" y="3995"/>
                    </a:lnTo>
                    <a:lnTo>
                      <a:pt x="2673" y="3902"/>
                    </a:lnTo>
                    <a:lnTo>
                      <a:pt x="2766" y="3810"/>
                    </a:lnTo>
                    <a:lnTo>
                      <a:pt x="4118" y="2366"/>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1"/>
              <p:cNvSpPr/>
              <p:nvPr/>
            </p:nvSpPr>
            <p:spPr>
              <a:xfrm>
                <a:off x="5456546" y="3448357"/>
                <a:ext cx="311389" cy="300451"/>
              </a:xfrm>
              <a:custGeom>
                <a:avLst/>
                <a:gdLst/>
                <a:ahLst/>
                <a:cxnLst/>
                <a:rect l="l" t="t" r="r" b="b"/>
                <a:pathLst>
                  <a:path w="3473" h="3351" extrusionOk="0">
                    <a:moveTo>
                      <a:pt x="554" y="1"/>
                    </a:moveTo>
                    <a:lnTo>
                      <a:pt x="462" y="32"/>
                    </a:lnTo>
                    <a:lnTo>
                      <a:pt x="339" y="62"/>
                    </a:lnTo>
                    <a:lnTo>
                      <a:pt x="277" y="93"/>
                    </a:lnTo>
                    <a:lnTo>
                      <a:pt x="185" y="155"/>
                    </a:lnTo>
                    <a:lnTo>
                      <a:pt x="154" y="216"/>
                    </a:lnTo>
                    <a:lnTo>
                      <a:pt x="93" y="308"/>
                    </a:lnTo>
                    <a:lnTo>
                      <a:pt x="32" y="400"/>
                    </a:lnTo>
                    <a:lnTo>
                      <a:pt x="1" y="493"/>
                    </a:lnTo>
                    <a:lnTo>
                      <a:pt x="1" y="585"/>
                    </a:lnTo>
                    <a:lnTo>
                      <a:pt x="32" y="677"/>
                    </a:lnTo>
                    <a:lnTo>
                      <a:pt x="62" y="769"/>
                    </a:lnTo>
                    <a:lnTo>
                      <a:pt x="93" y="861"/>
                    </a:lnTo>
                    <a:lnTo>
                      <a:pt x="154" y="953"/>
                    </a:lnTo>
                    <a:lnTo>
                      <a:pt x="2551" y="3196"/>
                    </a:lnTo>
                    <a:lnTo>
                      <a:pt x="2643" y="3258"/>
                    </a:lnTo>
                    <a:lnTo>
                      <a:pt x="2735" y="3289"/>
                    </a:lnTo>
                    <a:lnTo>
                      <a:pt x="2828" y="3319"/>
                    </a:lnTo>
                    <a:lnTo>
                      <a:pt x="2920" y="3350"/>
                    </a:lnTo>
                    <a:lnTo>
                      <a:pt x="3043" y="3319"/>
                    </a:lnTo>
                    <a:lnTo>
                      <a:pt x="3135" y="3289"/>
                    </a:lnTo>
                    <a:lnTo>
                      <a:pt x="3196" y="3227"/>
                    </a:lnTo>
                    <a:lnTo>
                      <a:pt x="3288" y="3166"/>
                    </a:lnTo>
                    <a:lnTo>
                      <a:pt x="3350" y="3135"/>
                    </a:lnTo>
                    <a:lnTo>
                      <a:pt x="3411" y="3043"/>
                    </a:lnTo>
                    <a:lnTo>
                      <a:pt x="3442" y="2951"/>
                    </a:lnTo>
                    <a:lnTo>
                      <a:pt x="3473" y="2858"/>
                    </a:lnTo>
                    <a:lnTo>
                      <a:pt x="3473" y="2766"/>
                    </a:lnTo>
                    <a:lnTo>
                      <a:pt x="3473" y="2674"/>
                    </a:lnTo>
                    <a:lnTo>
                      <a:pt x="3442" y="2582"/>
                    </a:lnTo>
                    <a:lnTo>
                      <a:pt x="3381" y="2490"/>
                    </a:lnTo>
                    <a:lnTo>
                      <a:pt x="3319" y="2398"/>
                    </a:lnTo>
                    <a:lnTo>
                      <a:pt x="923" y="155"/>
                    </a:lnTo>
                    <a:lnTo>
                      <a:pt x="830" y="93"/>
                    </a:lnTo>
                    <a:lnTo>
                      <a:pt x="738" y="32"/>
                    </a:lnTo>
                    <a:lnTo>
                      <a:pt x="646" y="1"/>
                    </a:lnTo>
                    <a:close/>
                  </a:path>
                </a:pathLst>
              </a:custGeom>
              <a:solidFill>
                <a:srgbClr val="1EC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1"/>
              <p:cNvSpPr/>
              <p:nvPr/>
            </p:nvSpPr>
            <p:spPr>
              <a:xfrm>
                <a:off x="5680910" y="3487881"/>
                <a:ext cx="154669" cy="157613"/>
              </a:xfrm>
              <a:custGeom>
                <a:avLst/>
                <a:gdLst/>
                <a:ahLst/>
                <a:cxnLst/>
                <a:rect l="l" t="t" r="r" b="b"/>
                <a:pathLst>
                  <a:path w="1629" h="1660" extrusionOk="0">
                    <a:moveTo>
                      <a:pt x="1198" y="1"/>
                    </a:moveTo>
                    <a:lnTo>
                      <a:pt x="1045" y="31"/>
                    </a:lnTo>
                    <a:lnTo>
                      <a:pt x="891" y="123"/>
                    </a:lnTo>
                    <a:lnTo>
                      <a:pt x="0" y="1076"/>
                    </a:lnTo>
                    <a:lnTo>
                      <a:pt x="615" y="1660"/>
                    </a:lnTo>
                    <a:lnTo>
                      <a:pt x="1536" y="707"/>
                    </a:lnTo>
                    <a:lnTo>
                      <a:pt x="1598" y="554"/>
                    </a:lnTo>
                    <a:lnTo>
                      <a:pt x="1629" y="400"/>
                    </a:lnTo>
                    <a:lnTo>
                      <a:pt x="1598" y="246"/>
                    </a:lnTo>
                    <a:lnTo>
                      <a:pt x="1506" y="93"/>
                    </a:lnTo>
                    <a:lnTo>
                      <a:pt x="1352" y="1"/>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5561276" y="3374133"/>
                <a:ext cx="157613" cy="160556"/>
              </a:xfrm>
              <a:custGeom>
                <a:avLst/>
                <a:gdLst/>
                <a:ahLst/>
                <a:cxnLst/>
                <a:rect l="l" t="t" r="r" b="b"/>
                <a:pathLst>
                  <a:path w="1660" h="1691" extrusionOk="0">
                    <a:moveTo>
                      <a:pt x="1199" y="0"/>
                    </a:moveTo>
                    <a:lnTo>
                      <a:pt x="1045" y="31"/>
                    </a:lnTo>
                    <a:lnTo>
                      <a:pt x="922" y="154"/>
                    </a:lnTo>
                    <a:lnTo>
                      <a:pt x="0" y="1106"/>
                    </a:lnTo>
                    <a:lnTo>
                      <a:pt x="615" y="1690"/>
                    </a:lnTo>
                    <a:lnTo>
                      <a:pt x="1537" y="707"/>
                    </a:lnTo>
                    <a:lnTo>
                      <a:pt x="1629" y="584"/>
                    </a:lnTo>
                    <a:lnTo>
                      <a:pt x="1660" y="430"/>
                    </a:lnTo>
                    <a:lnTo>
                      <a:pt x="1598" y="246"/>
                    </a:lnTo>
                    <a:lnTo>
                      <a:pt x="1506" y="123"/>
                    </a:lnTo>
                    <a:lnTo>
                      <a:pt x="1383" y="31"/>
                    </a:lnTo>
                    <a:lnTo>
                      <a:pt x="1199" y="0"/>
                    </a:lnTo>
                    <a:close/>
                  </a:path>
                </a:pathLst>
              </a:custGeom>
              <a:solidFill>
                <a:srgbClr val="FFE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631;p41">
            <a:extLst>
              <a:ext uri="{FF2B5EF4-FFF2-40B4-BE49-F238E27FC236}">
                <a16:creationId xmlns:a16="http://schemas.microsoft.com/office/drawing/2014/main" id="{EA194B1A-B29D-417F-B287-D140195716AB}"/>
              </a:ext>
            </a:extLst>
          </p:cNvPr>
          <p:cNvSpPr txBox="1">
            <a:spLocks/>
          </p:cNvSpPr>
          <p:nvPr/>
        </p:nvSpPr>
        <p:spPr>
          <a:xfrm>
            <a:off x="6087580" y="633822"/>
            <a:ext cx="2233246" cy="48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1pPr>
            <a:lvl2pPr marR="0" lvl="1"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2pPr>
            <a:lvl3pPr marR="0" lvl="2"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3pPr>
            <a:lvl4pPr marR="0" lvl="3"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4pPr>
            <a:lvl5pPr marR="0" lvl="4"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5pPr>
            <a:lvl6pPr marR="0" lvl="5"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6pPr>
            <a:lvl7pPr marR="0" lvl="6"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7pPr>
            <a:lvl8pPr marR="0" lvl="7"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8pPr>
            <a:lvl9pPr marR="0" lvl="8" algn="ctr" rtl="0">
              <a:lnSpc>
                <a:spcPct val="100000"/>
              </a:lnSpc>
              <a:spcBef>
                <a:spcPts val="0"/>
              </a:spcBef>
              <a:spcAft>
                <a:spcPts val="0"/>
              </a:spcAft>
              <a:buClr>
                <a:srgbClr val="000000"/>
              </a:buClr>
              <a:buSzPts val="1800"/>
              <a:buFont typeface="Fira Sans"/>
              <a:buNone/>
              <a:defRPr sz="1800" b="1" i="0" u="none" strike="noStrike" cap="none">
                <a:solidFill>
                  <a:srgbClr val="000000"/>
                </a:solidFill>
                <a:latin typeface="Fira Sans"/>
                <a:ea typeface="Fira Sans"/>
                <a:cs typeface="Fira Sans"/>
                <a:sym typeface="Fira Sans"/>
              </a:defRPr>
            </a:lvl9pPr>
          </a:lstStyle>
          <a:p>
            <a:r>
              <a:rPr lang="en-IN" dirty="0"/>
              <a:t>JS Libraries</a:t>
            </a:r>
          </a:p>
        </p:txBody>
      </p:sp>
      <p:pic>
        <p:nvPicPr>
          <p:cNvPr id="136" name="Picture 135">
            <a:extLst>
              <a:ext uri="{FF2B5EF4-FFF2-40B4-BE49-F238E27FC236}">
                <a16:creationId xmlns:a16="http://schemas.microsoft.com/office/drawing/2014/main" id="{14FA1C9A-90F3-4A98-AA6F-2685FB474A65}"/>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137" name="Picture 136">
            <a:extLst>
              <a:ext uri="{FF2B5EF4-FFF2-40B4-BE49-F238E27FC236}">
                <a16:creationId xmlns:a16="http://schemas.microsoft.com/office/drawing/2014/main" id="{6739AC94-9E21-4146-90EA-68692B6FCAF0}"/>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2"/>
          <p:cNvSpPr txBox="1"/>
          <p:nvPr/>
        </p:nvSpPr>
        <p:spPr>
          <a:xfrm>
            <a:off x="5619949" y="2416063"/>
            <a:ext cx="3066851"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b="1" dirty="0">
                <a:solidFill>
                  <a:schemeClr val="accent1"/>
                </a:solidFill>
                <a:latin typeface="Fira Sans"/>
                <a:ea typeface="Fira Sans"/>
                <a:cs typeface="Fira Sans"/>
                <a:sym typeface="Fira Sans"/>
              </a:rPr>
              <a:t>Eco-Friendly Materials And Design</a:t>
            </a:r>
          </a:p>
        </p:txBody>
      </p:sp>
      <p:sp>
        <p:nvSpPr>
          <p:cNvPr id="636" name="Google Shape;636;p32"/>
          <p:cNvSpPr txBox="1"/>
          <p:nvPr/>
        </p:nvSpPr>
        <p:spPr>
          <a:xfrm>
            <a:off x="4596150" y="2416069"/>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1"/>
                </a:solidFill>
                <a:latin typeface="Fira Sans"/>
                <a:ea typeface="Fira Sans"/>
                <a:cs typeface="Fira Sans"/>
                <a:sym typeface="Fira Sans"/>
              </a:rPr>
              <a:t>02</a:t>
            </a:r>
            <a:endParaRPr b="1">
              <a:solidFill>
                <a:schemeClr val="accent1"/>
              </a:solidFill>
              <a:latin typeface="Fira Sans"/>
              <a:ea typeface="Fira Sans"/>
              <a:cs typeface="Fira Sans"/>
              <a:sym typeface="Fira Sans"/>
            </a:endParaRPr>
          </a:p>
        </p:txBody>
      </p:sp>
      <p:sp>
        <p:nvSpPr>
          <p:cNvPr id="637" name="Google Shape;637;p32"/>
          <p:cNvSpPr txBox="1"/>
          <p:nvPr/>
        </p:nvSpPr>
        <p:spPr>
          <a:xfrm>
            <a:off x="5024749" y="3636738"/>
            <a:ext cx="3662051"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6"/>
                </a:solidFill>
                <a:latin typeface="Fira Sans"/>
                <a:ea typeface="Fira Sans"/>
                <a:cs typeface="Fira Sans"/>
                <a:sym typeface="Fira Sans"/>
              </a:rPr>
              <a:t>Advanced Thermal Manag</a:t>
            </a:r>
            <a:r>
              <a:rPr lang="en-IN" b="1" dirty="0">
                <a:solidFill>
                  <a:schemeClr val="accent6"/>
                </a:solidFill>
                <a:latin typeface="Fira Sans"/>
                <a:ea typeface="Fira Sans"/>
                <a:cs typeface="Fira Sans"/>
                <a:sym typeface="Fira Sans"/>
              </a:rPr>
              <a:t>e</a:t>
            </a:r>
            <a:r>
              <a:rPr lang="en" b="1" dirty="0">
                <a:solidFill>
                  <a:schemeClr val="accent6"/>
                </a:solidFill>
                <a:latin typeface="Fira Sans"/>
                <a:ea typeface="Fira Sans"/>
                <a:cs typeface="Fira Sans"/>
                <a:sym typeface="Fira Sans"/>
              </a:rPr>
              <a:t>ment Systems</a:t>
            </a:r>
            <a:endParaRPr b="1" dirty="0">
              <a:solidFill>
                <a:schemeClr val="accent6"/>
              </a:solidFill>
              <a:latin typeface="Fira Sans"/>
              <a:ea typeface="Fira Sans"/>
              <a:cs typeface="Fira Sans"/>
              <a:sym typeface="Fira Sans"/>
            </a:endParaRPr>
          </a:p>
        </p:txBody>
      </p:sp>
      <p:sp>
        <p:nvSpPr>
          <p:cNvPr id="639" name="Google Shape;639;p32"/>
          <p:cNvSpPr txBox="1"/>
          <p:nvPr/>
        </p:nvSpPr>
        <p:spPr>
          <a:xfrm>
            <a:off x="4596150" y="3636744"/>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6"/>
                </a:solidFill>
                <a:latin typeface="Fira Sans"/>
                <a:ea typeface="Fira Sans"/>
                <a:cs typeface="Fira Sans"/>
                <a:sym typeface="Fira Sans"/>
              </a:rPr>
              <a:t>03</a:t>
            </a:r>
            <a:endParaRPr b="1">
              <a:solidFill>
                <a:schemeClr val="accent6"/>
              </a:solidFill>
              <a:latin typeface="Fira Sans"/>
              <a:ea typeface="Fira Sans"/>
              <a:cs typeface="Fira Sans"/>
              <a:sym typeface="Fira Sans"/>
            </a:endParaRPr>
          </a:p>
        </p:txBody>
      </p:sp>
      <p:sp>
        <p:nvSpPr>
          <p:cNvPr id="640" name="Google Shape;640;p32"/>
          <p:cNvSpPr txBox="1"/>
          <p:nvPr/>
        </p:nvSpPr>
        <p:spPr>
          <a:xfrm>
            <a:off x="6592500" y="1183088"/>
            <a:ext cx="20943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b="1" dirty="0">
                <a:solidFill>
                  <a:schemeClr val="accent3"/>
                </a:solidFill>
                <a:latin typeface="Fira Sans"/>
                <a:ea typeface="Fira Sans"/>
                <a:cs typeface="Fira Sans"/>
                <a:sym typeface="Fira Sans"/>
              </a:rPr>
              <a:t>Charging infrastructure</a:t>
            </a:r>
            <a:endParaRPr b="1" dirty="0">
              <a:solidFill>
                <a:schemeClr val="accent3"/>
              </a:solidFill>
              <a:latin typeface="Fira Sans"/>
              <a:ea typeface="Fira Sans"/>
              <a:cs typeface="Fira Sans"/>
              <a:sym typeface="Fira Sans"/>
            </a:endParaRPr>
          </a:p>
        </p:txBody>
      </p:sp>
      <p:sp>
        <p:nvSpPr>
          <p:cNvPr id="641" name="Google Shape;641;p32"/>
          <p:cNvSpPr txBox="1"/>
          <p:nvPr/>
        </p:nvSpPr>
        <p:spPr>
          <a:xfrm>
            <a:off x="5856966" y="1628096"/>
            <a:ext cx="2784600" cy="51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sz="1100" b="0" i="0" dirty="0">
                <a:solidFill>
                  <a:srgbClr val="0D0D0D"/>
                </a:solidFill>
                <a:effectLst/>
                <a:latin typeface="Times New Roman" panose="02020603050405020304" pitchFamily="18" charset="0"/>
                <a:cs typeface="Times New Roman" panose="02020603050405020304" pitchFamily="18" charset="0"/>
              </a:rPr>
              <a:t>Electric cars benefit from a growing network of charging stations, enabling drivers to recharge their vehicles conveniently</a:t>
            </a:r>
            <a:endParaRPr sz="1100" dirty="0">
              <a:latin typeface="Times New Roman" panose="02020603050405020304" pitchFamily="18" charset="0"/>
              <a:ea typeface="Roboto"/>
              <a:cs typeface="Times New Roman" panose="02020603050405020304" pitchFamily="18" charset="0"/>
              <a:sym typeface="Roboto"/>
            </a:endParaRPr>
          </a:p>
        </p:txBody>
      </p:sp>
      <p:sp>
        <p:nvSpPr>
          <p:cNvPr id="642" name="Google Shape;642;p32"/>
          <p:cNvSpPr txBox="1"/>
          <p:nvPr/>
        </p:nvSpPr>
        <p:spPr>
          <a:xfrm>
            <a:off x="4596150" y="1183094"/>
            <a:ext cx="7506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3"/>
                </a:solidFill>
                <a:latin typeface="Fira Sans"/>
                <a:ea typeface="Fira Sans"/>
                <a:cs typeface="Fira Sans"/>
                <a:sym typeface="Fira Sans"/>
              </a:rPr>
              <a:t>01</a:t>
            </a:r>
            <a:endParaRPr b="1">
              <a:solidFill>
                <a:schemeClr val="accent3"/>
              </a:solidFill>
              <a:latin typeface="Fira Sans"/>
              <a:ea typeface="Fira Sans"/>
              <a:cs typeface="Fira Sans"/>
              <a:sym typeface="Fira Sans"/>
            </a:endParaRPr>
          </a:p>
        </p:txBody>
      </p:sp>
      <p:sp>
        <p:nvSpPr>
          <p:cNvPr id="643" name="Google Shape;643;p32"/>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rgbClr val="0D0D0D"/>
                </a:solidFill>
                <a:effectLst/>
                <a:latin typeface="Calisto MT" panose="02040603050505030304" pitchFamily="18" charset="0"/>
              </a:rPr>
              <a:t>Features of Electric Cars</a:t>
            </a:r>
            <a:endParaRPr dirty="0">
              <a:latin typeface="Calisto MT" panose="02040603050505030304" pitchFamily="18" charset="0"/>
            </a:endParaRPr>
          </a:p>
        </p:txBody>
      </p:sp>
      <p:sp>
        <p:nvSpPr>
          <p:cNvPr id="644" name="Google Shape;644;p32"/>
          <p:cNvSpPr/>
          <p:nvPr/>
        </p:nvSpPr>
        <p:spPr>
          <a:xfrm>
            <a:off x="494568" y="1652557"/>
            <a:ext cx="3546327" cy="503589"/>
          </a:xfrm>
          <a:custGeom>
            <a:avLst/>
            <a:gdLst/>
            <a:ahLst/>
            <a:cxnLst/>
            <a:rect l="l" t="t" r="r" b="b"/>
            <a:pathLst>
              <a:path w="56358" h="8003" extrusionOk="0">
                <a:moveTo>
                  <a:pt x="45949" y="0"/>
                </a:moveTo>
                <a:lnTo>
                  <a:pt x="44699" y="63"/>
                </a:lnTo>
                <a:lnTo>
                  <a:pt x="42573" y="94"/>
                </a:lnTo>
                <a:lnTo>
                  <a:pt x="37916" y="125"/>
                </a:lnTo>
                <a:lnTo>
                  <a:pt x="24444" y="125"/>
                </a:lnTo>
                <a:lnTo>
                  <a:pt x="5283" y="63"/>
                </a:lnTo>
                <a:lnTo>
                  <a:pt x="5127" y="125"/>
                </a:lnTo>
                <a:lnTo>
                  <a:pt x="4908" y="188"/>
                </a:lnTo>
                <a:lnTo>
                  <a:pt x="4658" y="313"/>
                </a:lnTo>
                <a:lnTo>
                  <a:pt x="4314" y="500"/>
                </a:lnTo>
                <a:lnTo>
                  <a:pt x="3939" y="719"/>
                </a:lnTo>
                <a:lnTo>
                  <a:pt x="3564" y="1001"/>
                </a:lnTo>
                <a:lnTo>
                  <a:pt x="3126" y="1376"/>
                </a:lnTo>
                <a:lnTo>
                  <a:pt x="2689" y="1845"/>
                </a:lnTo>
                <a:lnTo>
                  <a:pt x="2220" y="2376"/>
                </a:lnTo>
                <a:lnTo>
                  <a:pt x="1782" y="3032"/>
                </a:lnTo>
                <a:lnTo>
                  <a:pt x="1345" y="3782"/>
                </a:lnTo>
                <a:lnTo>
                  <a:pt x="1157" y="4189"/>
                </a:lnTo>
                <a:lnTo>
                  <a:pt x="969" y="4626"/>
                </a:lnTo>
                <a:lnTo>
                  <a:pt x="782" y="5127"/>
                </a:lnTo>
                <a:lnTo>
                  <a:pt x="594" y="5627"/>
                </a:lnTo>
                <a:lnTo>
                  <a:pt x="407" y="6158"/>
                </a:lnTo>
                <a:lnTo>
                  <a:pt x="282" y="6752"/>
                </a:lnTo>
                <a:lnTo>
                  <a:pt x="126" y="7346"/>
                </a:lnTo>
                <a:lnTo>
                  <a:pt x="0" y="8002"/>
                </a:lnTo>
                <a:lnTo>
                  <a:pt x="5846" y="8002"/>
                </a:lnTo>
                <a:lnTo>
                  <a:pt x="5908" y="7627"/>
                </a:lnTo>
                <a:lnTo>
                  <a:pt x="6002" y="7252"/>
                </a:lnTo>
                <a:lnTo>
                  <a:pt x="6127" y="6908"/>
                </a:lnTo>
                <a:lnTo>
                  <a:pt x="6283" y="6564"/>
                </a:lnTo>
                <a:lnTo>
                  <a:pt x="6471" y="6221"/>
                </a:lnTo>
                <a:lnTo>
                  <a:pt x="6658" y="5908"/>
                </a:lnTo>
                <a:lnTo>
                  <a:pt x="6908" y="5627"/>
                </a:lnTo>
                <a:lnTo>
                  <a:pt x="7158" y="5345"/>
                </a:lnTo>
                <a:lnTo>
                  <a:pt x="7471" y="5064"/>
                </a:lnTo>
                <a:lnTo>
                  <a:pt x="7815" y="4783"/>
                </a:lnTo>
                <a:lnTo>
                  <a:pt x="8221" y="4564"/>
                </a:lnTo>
                <a:lnTo>
                  <a:pt x="8596" y="4345"/>
                </a:lnTo>
                <a:lnTo>
                  <a:pt x="9034" y="4220"/>
                </a:lnTo>
                <a:lnTo>
                  <a:pt x="9471" y="4095"/>
                </a:lnTo>
                <a:lnTo>
                  <a:pt x="9940" y="4033"/>
                </a:lnTo>
                <a:lnTo>
                  <a:pt x="10409" y="4001"/>
                </a:lnTo>
                <a:lnTo>
                  <a:pt x="10878" y="4033"/>
                </a:lnTo>
                <a:lnTo>
                  <a:pt x="11316" y="4095"/>
                </a:lnTo>
                <a:lnTo>
                  <a:pt x="11753" y="4220"/>
                </a:lnTo>
                <a:lnTo>
                  <a:pt x="12191" y="4345"/>
                </a:lnTo>
                <a:lnTo>
                  <a:pt x="12597" y="4564"/>
                </a:lnTo>
                <a:lnTo>
                  <a:pt x="12972" y="4783"/>
                </a:lnTo>
                <a:lnTo>
                  <a:pt x="13316" y="5064"/>
                </a:lnTo>
                <a:lnTo>
                  <a:pt x="13660" y="5345"/>
                </a:lnTo>
                <a:lnTo>
                  <a:pt x="13910" y="5627"/>
                </a:lnTo>
                <a:lnTo>
                  <a:pt x="14129" y="5908"/>
                </a:lnTo>
                <a:lnTo>
                  <a:pt x="14348" y="6221"/>
                </a:lnTo>
                <a:lnTo>
                  <a:pt x="14504" y="6564"/>
                </a:lnTo>
                <a:lnTo>
                  <a:pt x="14660" y="6908"/>
                </a:lnTo>
                <a:lnTo>
                  <a:pt x="14785" y="7252"/>
                </a:lnTo>
                <a:lnTo>
                  <a:pt x="14910" y="7627"/>
                </a:lnTo>
                <a:lnTo>
                  <a:pt x="14973" y="8002"/>
                </a:lnTo>
                <a:lnTo>
                  <a:pt x="41323" y="8002"/>
                </a:lnTo>
                <a:lnTo>
                  <a:pt x="41417" y="7627"/>
                </a:lnTo>
                <a:lnTo>
                  <a:pt x="41510" y="7252"/>
                </a:lnTo>
                <a:lnTo>
                  <a:pt x="41635" y="6908"/>
                </a:lnTo>
                <a:lnTo>
                  <a:pt x="41792" y="6564"/>
                </a:lnTo>
                <a:lnTo>
                  <a:pt x="41948" y="6221"/>
                </a:lnTo>
                <a:lnTo>
                  <a:pt x="42167" y="5908"/>
                </a:lnTo>
                <a:lnTo>
                  <a:pt x="42385" y="5627"/>
                </a:lnTo>
                <a:lnTo>
                  <a:pt x="42636" y="5345"/>
                </a:lnTo>
                <a:lnTo>
                  <a:pt x="42979" y="5064"/>
                </a:lnTo>
                <a:lnTo>
                  <a:pt x="43323" y="4783"/>
                </a:lnTo>
                <a:lnTo>
                  <a:pt x="43698" y="4564"/>
                </a:lnTo>
                <a:lnTo>
                  <a:pt x="44105" y="4345"/>
                </a:lnTo>
                <a:lnTo>
                  <a:pt x="44542" y="4220"/>
                </a:lnTo>
                <a:lnTo>
                  <a:pt x="44980" y="4095"/>
                </a:lnTo>
                <a:lnTo>
                  <a:pt x="45417" y="4033"/>
                </a:lnTo>
                <a:lnTo>
                  <a:pt x="45886" y="4001"/>
                </a:lnTo>
                <a:lnTo>
                  <a:pt x="46355" y="4033"/>
                </a:lnTo>
                <a:lnTo>
                  <a:pt x="46824" y="4095"/>
                </a:lnTo>
                <a:lnTo>
                  <a:pt x="47262" y="4220"/>
                </a:lnTo>
                <a:lnTo>
                  <a:pt x="47699" y="4345"/>
                </a:lnTo>
                <a:lnTo>
                  <a:pt x="48106" y="4564"/>
                </a:lnTo>
                <a:lnTo>
                  <a:pt x="48481" y="4783"/>
                </a:lnTo>
                <a:lnTo>
                  <a:pt x="48825" y="5064"/>
                </a:lnTo>
                <a:lnTo>
                  <a:pt x="49137" y="5345"/>
                </a:lnTo>
                <a:lnTo>
                  <a:pt x="49418" y="5627"/>
                </a:lnTo>
                <a:lnTo>
                  <a:pt x="49637" y="5908"/>
                </a:lnTo>
                <a:lnTo>
                  <a:pt x="49825" y="6221"/>
                </a:lnTo>
                <a:lnTo>
                  <a:pt x="50012" y="6564"/>
                </a:lnTo>
                <a:lnTo>
                  <a:pt x="50169" y="6908"/>
                </a:lnTo>
                <a:lnTo>
                  <a:pt x="50294" y="7252"/>
                </a:lnTo>
                <a:lnTo>
                  <a:pt x="50387" y="7627"/>
                </a:lnTo>
                <a:lnTo>
                  <a:pt x="50450" y="8002"/>
                </a:lnTo>
                <a:lnTo>
                  <a:pt x="56201" y="8002"/>
                </a:lnTo>
                <a:lnTo>
                  <a:pt x="56295" y="7627"/>
                </a:lnTo>
                <a:lnTo>
                  <a:pt x="56326" y="7190"/>
                </a:lnTo>
                <a:lnTo>
                  <a:pt x="56358" y="6627"/>
                </a:lnTo>
                <a:lnTo>
                  <a:pt x="56326" y="5970"/>
                </a:lnTo>
                <a:lnTo>
                  <a:pt x="56295" y="5595"/>
                </a:lnTo>
                <a:lnTo>
                  <a:pt x="56233" y="5220"/>
                </a:lnTo>
                <a:lnTo>
                  <a:pt x="56139" y="4845"/>
                </a:lnTo>
                <a:lnTo>
                  <a:pt x="56014" y="4439"/>
                </a:lnTo>
                <a:lnTo>
                  <a:pt x="55857" y="4064"/>
                </a:lnTo>
                <a:lnTo>
                  <a:pt x="55639" y="3657"/>
                </a:lnTo>
                <a:lnTo>
                  <a:pt x="55420" y="3251"/>
                </a:lnTo>
                <a:lnTo>
                  <a:pt x="55138" y="2876"/>
                </a:lnTo>
                <a:lnTo>
                  <a:pt x="54826" y="2501"/>
                </a:lnTo>
                <a:lnTo>
                  <a:pt x="54420" y="2126"/>
                </a:lnTo>
                <a:lnTo>
                  <a:pt x="54013" y="1782"/>
                </a:lnTo>
                <a:lnTo>
                  <a:pt x="53513" y="1469"/>
                </a:lnTo>
                <a:lnTo>
                  <a:pt x="52950" y="1157"/>
                </a:lnTo>
                <a:lnTo>
                  <a:pt x="52357" y="876"/>
                </a:lnTo>
                <a:lnTo>
                  <a:pt x="51669" y="625"/>
                </a:lnTo>
                <a:lnTo>
                  <a:pt x="50919" y="438"/>
                </a:lnTo>
                <a:lnTo>
                  <a:pt x="50075" y="250"/>
                </a:lnTo>
                <a:lnTo>
                  <a:pt x="49168" y="125"/>
                </a:lnTo>
                <a:lnTo>
                  <a:pt x="48199" y="32"/>
                </a:lnTo>
                <a:lnTo>
                  <a:pt x="4710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41762" y="1027094"/>
            <a:ext cx="2710431" cy="688462"/>
          </a:xfrm>
          <a:custGeom>
            <a:avLst/>
            <a:gdLst/>
            <a:ahLst/>
            <a:cxnLst/>
            <a:rect l="l" t="t" r="r" b="b"/>
            <a:pathLst>
              <a:path w="43074" h="10941" extrusionOk="0">
                <a:moveTo>
                  <a:pt x="19443" y="0"/>
                </a:moveTo>
                <a:lnTo>
                  <a:pt x="17817" y="32"/>
                </a:lnTo>
                <a:lnTo>
                  <a:pt x="17161" y="32"/>
                </a:lnTo>
                <a:lnTo>
                  <a:pt x="16505" y="94"/>
                </a:lnTo>
                <a:lnTo>
                  <a:pt x="15848" y="157"/>
                </a:lnTo>
                <a:lnTo>
                  <a:pt x="15192" y="282"/>
                </a:lnTo>
                <a:lnTo>
                  <a:pt x="14567" y="407"/>
                </a:lnTo>
                <a:lnTo>
                  <a:pt x="13910" y="594"/>
                </a:lnTo>
                <a:lnTo>
                  <a:pt x="13285" y="782"/>
                </a:lnTo>
                <a:lnTo>
                  <a:pt x="12691" y="1032"/>
                </a:lnTo>
                <a:lnTo>
                  <a:pt x="12160" y="1251"/>
                </a:lnTo>
                <a:lnTo>
                  <a:pt x="11566" y="1563"/>
                </a:lnTo>
                <a:lnTo>
                  <a:pt x="10909" y="1970"/>
                </a:lnTo>
                <a:lnTo>
                  <a:pt x="10159" y="2407"/>
                </a:lnTo>
                <a:lnTo>
                  <a:pt x="8596" y="3408"/>
                </a:lnTo>
                <a:lnTo>
                  <a:pt x="6971" y="4470"/>
                </a:lnTo>
                <a:lnTo>
                  <a:pt x="5408" y="5564"/>
                </a:lnTo>
                <a:lnTo>
                  <a:pt x="4033" y="6502"/>
                </a:lnTo>
                <a:lnTo>
                  <a:pt x="2345" y="7721"/>
                </a:lnTo>
                <a:lnTo>
                  <a:pt x="1157" y="9003"/>
                </a:lnTo>
                <a:lnTo>
                  <a:pt x="595" y="9722"/>
                </a:lnTo>
                <a:lnTo>
                  <a:pt x="63" y="10503"/>
                </a:lnTo>
                <a:lnTo>
                  <a:pt x="1" y="10628"/>
                </a:lnTo>
                <a:lnTo>
                  <a:pt x="2001" y="10534"/>
                </a:lnTo>
                <a:lnTo>
                  <a:pt x="4189" y="10440"/>
                </a:lnTo>
                <a:lnTo>
                  <a:pt x="6565" y="10409"/>
                </a:lnTo>
                <a:lnTo>
                  <a:pt x="9065" y="10347"/>
                </a:lnTo>
                <a:lnTo>
                  <a:pt x="14410" y="10347"/>
                </a:lnTo>
                <a:lnTo>
                  <a:pt x="19974" y="10378"/>
                </a:lnTo>
                <a:lnTo>
                  <a:pt x="25538" y="10472"/>
                </a:lnTo>
                <a:lnTo>
                  <a:pt x="30883" y="10597"/>
                </a:lnTo>
                <a:lnTo>
                  <a:pt x="35822" y="10753"/>
                </a:lnTo>
                <a:lnTo>
                  <a:pt x="40135" y="10941"/>
                </a:lnTo>
                <a:lnTo>
                  <a:pt x="43073" y="9221"/>
                </a:lnTo>
                <a:lnTo>
                  <a:pt x="42167" y="8377"/>
                </a:lnTo>
                <a:lnTo>
                  <a:pt x="41229" y="7565"/>
                </a:lnTo>
                <a:lnTo>
                  <a:pt x="40323" y="6783"/>
                </a:lnTo>
                <a:lnTo>
                  <a:pt x="39416" y="6033"/>
                </a:lnTo>
                <a:lnTo>
                  <a:pt x="38510" y="5314"/>
                </a:lnTo>
                <a:lnTo>
                  <a:pt x="37635" y="4627"/>
                </a:lnTo>
                <a:lnTo>
                  <a:pt x="36759" y="4001"/>
                </a:lnTo>
                <a:lnTo>
                  <a:pt x="35915" y="3439"/>
                </a:lnTo>
                <a:lnTo>
                  <a:pt x="35103" y="2876"/>
                </a:lnTo>
                <a:lnTo>
                  <a:pt x="34353" y="2407"/>
                </a:lnTo>
                <a:lnTo>
                  <a:pt x="33602" y="1938"/>
                </a:lnTo>
                <a:lnTo>
                  <a:pt x="32946" y="1563"/>
                </a:lnTo>
                <a:lnTo>
                  <a:pt x="32290" y="1251"/>
                </a:lnTo>
                <a:lnTo>
                  <a:pt x="31727" y="969"/>
                </a:lnTo>
                <a:lnTo>
                  <a:pt x="31196" y="751"/>
                </a:lnTo>
                <a:lnTo>
                  <a:pt x="30727" y="594"/>
                </a:lnTo>
                <a:lnTo>
                  <a:pt x="30133" y="469"/>
                </a:lnTo>
                <a:lnTo>
                  <a:pt x="29383" y="376"/>
                </a:lnTo>
                <a:lnTo>
                  <a:pt x="28507" y="282"/>
                </a:lnTo>
                <a:lnTo>
                  <a:pt x="27538" y="188"/>
                </a:lnTo>
                <a:lnTo>
                  <a:pt x="25444" y="94"/>
                </a:lnTo>
                <a:lnTo>
                  <a:pt x="23225" y="32"/>
                </a:lnTo>
                <a:lnTo>
                  <a:pt x="21162"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57191" y="1461772"/>
            <a:ext cx="3687971" cy="773034"/>
          </a:xfrm>
          <a:custGeom>
            <a:avLst/>
            <a:gdLst/>
            <a:ahLst/>
            <a:cxnLst/>
            <a:rect l="l" t="t" r="r" b="b"/>
            <a:pathLst>
              <a:path w="58609" h="12285" extrusionOk="0">
                <a:moveTo>
                  <a:pt x="28195" y="0"/>
                </a:moveTo>
                <a:lnTo>
                  <a:pt x="24506" y="94"/>
                </a:lnTo>
                <a:lnTo>
                  <a:pt x="20787" y="188"/>
                </a:lnTo>
                <a:lnTo>
                  <a:pt x="13410" y="438"/>
                </a:lnTo>
                <a:lnTo>
                  <a:pt x="9753" y="594"/>
                </a:lnTo>
                <a:lnTo>
                  <a:pt x="6127" y="782"/>
                </a:lnTo>
                <a:lnTo>
                  <a:pt x="5158" y="813"/>
                </a:lnTo>
                <a:lnTo>
                  <a:pt x="4720" y="844"/>
                </a:lnTo>
                <a:lnTo>
                  <a:pt x="4314" y="907"/>
                </a:lnTo>
                <a:lnTo>
                  <a:pt x="3877" y="1001"/>
                </a:lnTo>
                <a:lnTo>
                  <a:pt x="3501" y="1157"/>
                </a:lnTo>
                <a:lnTo>
                  <a:pt x="3095" y="1407"/>
                </a:lnTo>
                <a:lnTo>
                  <a:pt x="2908" y="1532"/>
                </a:lnTo>
                <a:lnTo>
                  <a:pt x="2720" y="1720"/>
                </a:lnTo>
                <a:lnTo>
                  <a:pt x="2282" y="2157"/>
                </a:lnTo>
                <a:lnTo>
                  <a:pt x="1907" y="2688"/>
                </a:lnTo>
                <a:lnTo>
                  <a:pt x="1532" y="3251"/>
                </a:lnTo>
                <a:lnTo>
                  <a:pt x="1220" y="3814"/>
                </a:lnTo>
                <a:lnTo>
                  <a:pt x="938" y="4439"/>
                </a:lnTo>
                <a:lnTo>
                  <a:pt x="720" y="5064"/>
                </a:lnTo>
                <a:lnTo>
                  <a:pt x="563" y="5689"/>
                </a:lnTo>
                <a:lnTo>
                  <a:pt x="469" y="6314"/>
                </a:lnTo>
                <a:lnTo>
                  <a:pt x="438" y="6408"/>
                </a:lnTo>
                <a:lnTo>
                  <a:pt x="376" y="6471"/>
                </a:lnTo>
                <a:lnTo>
                  <a:pt x="251" y="6658"/>
                </a:lnTo>
                <a:lnTo>
                  <a:pt x="94" y="6846"/>
                </a:lnTo>
                <a:lnTo>
                  <a:pt x="32" y="6908"/>
                </a:lnTo>
                <a:lnTo>
                  <a:pt x="32" y="7002"/>
                </a:lnTo>
                <a:lnTo>
                  <a:pt x="1" y="7596"/>
                </a:lnTo>
                <a:lnTo>
                  <a:pt x="32" y="8190"/>
                </a:lnTo>
                <a:lnTo>
                  <a:pt x="126" y="8815"/>
                </a:lnTo>
                <a:lnTo>
                  <a:pt x="251" y="9471"/>
                </a:lnTo>
                <a:lnTo>
                  <a:pt x="532" y="10847"/>
                </a:lnTo>
                <a:lnTo>
                  <a:pt x="907" y="12285"/>
                </a:lnTo>
                <a:lnTo>
                  <a:pt x="2064" y="12285"/>
                </a:lnTo>
                <a:lnTo>
                  <a:pt x="2001" y="11691"/>
                </a:lnTo>
                <a:lnTo>
                  <a:pt x="2001" y="11097"/>
                </a:lnTo>
                <a:lnTo>
                  <a:pt x="2095" y="10409"/>
                </a:lnTo>
                <a:lnTo>
                  <a:pt x="2220" y="9753"/>
                </a:lnTo>
                <a:lnTo>
                  <a:pt x="2407" y="9128"/>
                </a:lnTo>
                <a:lnTo>
                  <a:pt x="2657" y="8534"/>
                </a:lnTo>
                <a:lnTo>
                  <a:pt x="2970" y="7971"/>
                </a:lnTo>
                <a:lnTo>
                  <a:pt x="3345" y="7440"/>
                </a:lnTo>
                <a:lnTo>
                  <a:pt x="3751" y="6939"/>
                </a:lnTo>
                <a:lnTo>
                  <a:pt x="4189" y="6471"/>
                </a:lnTo>
                <a:lnTo>
                  <a:pt x="4689" y="6064"/>
                </a:lnTo>
                <a:lnTo>
                  <a:pt x="5221" y="5720"/>
                </a:lnTo>
                <a:lnTo>
                  <a:pt x="5783" y="5408"/>
                </a:lnTo>
                <a:lnTo>
                  <a:pt x="6377" y="5158"/>
                </a:lnTo>
                <a:lnTo>
                  <a:pt x="7002" y="4970"/>
                </a:lnTo>
                <a:lnTo>
                  <a:pt x="7627" y="4845"/>
                </a:lnTo>
                <a:lnTo>
                  <a:pt x="8315" y="4783"/>
                </a:lnTo>
                <a:lnTo>
                  <a:pt x="8971" y="4783"/>
                </a:lnTo>
                <a:lnTo>
                  <a:pt x="9440" y="4814"/>
                </a:lnTo>
                <a:lnTo>
                  <a:pt x="9909" y="4877"/>
                </a:lnTo>
                <a:lnTo>
                  <a:pt x="10347" y="4970"/>
                </a:lnTo>
                <a:lnTo>
                  <a:pt x="10784" y="5127"/>
                </a:lnTo>
                <a:lnTo>
                  <a:pt x="11222" y="5283"/>
                </a:lnTo>
                <a:lnTo>
                  <a:pt x="11628" y="5470"/>
                </a:lnTo>
                <a:lnTo>
                  <a:pt x="12003" y="5658"/>
                </a:lnTo>
                <a:lnTo>
                  <a:pt x="12379" y="5908"/>
                </a:lnTo>
                <a:lnTo>
                  <a:pt x="12722" y="6158"/>
                </a:lnTo>
                <a:lnTo>
                  <a:pt x="13066" y="6439"/>
                </a:lnTo>
                <a:lnTo>
                  <a:pt x="13379" y="6752"/>
                </a:lnTo>
                <a:lnTo>
                  <a:pt x="13691" y="7065"/>
                </a:lnTo>
                <a:lnTo>
                  <a:pt x="13973" y="7408"/>
                </a:lnTo>
                <a:lnTo>
                  <a:pt x="14223" y="7783"/>
                </a:lnTo>
                <a:lnTo>
                  <a:pt x="14442" y="8159"/>
                </a:lnTo>
                <a:lnTo>
                  <a:pt x="14660" y="8534"/>
                </a:lnTo>
                <a:lnTo>
                  <a:pt x="14817" y="8909"/>
                </a:lnTo>
                <a:lnTo>
                  <a:pt x="14817" y="8940"/>
                </a:lnTo>
                <a:lnTo>
                  <a:pt x="14942" y="9253"/>
                </a:lnTo>
                <a:lnTo>
                  <a:pt x="15035" y="9596"/>
                </a:lnTo>
                <a:lnTo>
                  <a:pt x="15129" y="9940"/>
                </a:lnTo>
                <a:lnTo>
                  <a:pt x="15192" y="10284"/>
                </a:lnTo>
                <a:lnTo>
                  <a:pt x="15254" y="10628"/>
                </a:lnTo>
                <a:lnTo>
                  <a:pt x="15285" y="11003"/>
                </a:lnTo>
                <a:lnTo>
                  <a:pt x="15285" y="11378"/>
                </a:lnTo>
                <a:lnTo>
                  <a:pt x="15285" y="11753"/>
                </a:lnTo>
                <a:lnTo>
                  <a:pt x="15254" y="12285"/>
                </a:lnTo>
                <a:lnTo>
                  <a:pt x="42698" y="12285"/>
                </a:lnTo>
                <a:lnTo>
                  <a:pt x="42636" y="11878"/>
                </a:lnTo>
                <a:lnTo>
                  <a:pt x="42604" y="11472"/>
                </a:lnTo>
                <a:lnTo>
                  <a:pt x="42573" y="11034"/>
                </a:lnTo>
                <a:lnTo>
                  <a:pt x="42573" y="10628"/>
                </a:lnTo>
                <a:lnTo>
                  <a:pt x="42636" y="10034"/>
                </a:lnTo>
                <a:lnTo>
                  <a:pt x="42729" y="9471"/>
                </a:lnTo>
                <a:lnTo>
                  <a:pt x="42886" y="8940"/>
                </a:lnTo>
                <a:lnTo>
                  <a:pt x="43073" y="8409"/>
                </a:lnTo>
                <a:lnTo>
                  <a:pt x="43292" y="7908"/>
                </a:lnTo>
                <a:lnTo>
                  <a:pt x="43573" y="7440"/>
                </a:lnTo>
                <a:lnTo>
                  <a:pt x="43886" y="7002"/>
                </a:lnTo>
                <a:lnTo>
                  <a:pt x="44230" y="6564"/>
                </a:lnTo>
                <a:lnTo>
                  <a:pt x="44605" y="6189"/>
                </a:lnTo>
                <a:lnTo>
                  <a:pt x="44980" y="5814"/>
                </a:lnTo>
                <a:lnTo>
                  <a:pt x="45418" y="5502"/>
                </a:lnTo>
                <a:lnTo>
                  <a:pt x="45886" y="5189"/>
                </a:lnTo>
                <a:lnTo>
                  <a:pt x="46355" y="4939"/>
                </a:lnTo>
                <a:lnTo>
                  <a:pt x="46855" y="4720"/>
                </a:lnTo>
                <a:lnTo>
                  <a:pt x="47387" y="4564"/>
                </a:lnTo>
                <a:lnTo>
                  <a:pt x="47918" y="4439"/>
                </a:lnTo>
                <a:lnTo>
                  <a:pt x="48325" y="4376"/>
                </a:lnTo>
                <a:lnTo>
                  <a:pt x="48731" y="4314"/>
                </a:lnTo>
                <a:lnTo>
                  <a:pt x="49544" y="4314"/>
                </a:lnTo>
                <a:lnTo>
                  <a:pt x="50137" y="4376"/>
                </a:lnTo>
                <a:lnTo>
                  <a:pt x="50731" y="4470"/>
                </a:lnTo>
                <a:lnTo>
                  <a:pt x="51294" y="4626"/>
                </a:lnTo>
                <a:lnTo>
                  <a:pt x="51825" y="4845"/>
                </a:lnTo>
                <a:lnTo>
                  <a:pt x="52294" y="5064"/>
                </a:lnTo>
                <a:lnTo>
                  <a:pt x="52732" y="5314"/>
                </a:lnTo>
                <a:lnTo>
                  <a:pt x="53138" y="5595"/>
                </a:lnTo>
                <a:lnTo>
                  <a:pt x="53544" y="5908"/>
                </a:lnTo>
                <a:lnTo>
                  <a:pt x="53888" y="6221"/>
                </a:lnTo>
                <a:lnTo>
                  <a:pt x="54232" y="6596"/>
                </a:lnTo>
                <a:lnTo>
                  <a:pt x="54545" y="6971"/>
                </a:lnTo>
                <a:lnTo>
                  <a:pt x="54826" y="7377"/>
                </a:lnTo>
                <a:lnTo>
                  <a:pt x="55076" y="7815"/>
                </a:lnTo>
                <a:lnTo>
                  <a:pt x="55295" y="8284"/>
                </a:lnTo>
                <a:lnTo>
                  <a:pt x="55482" y="8721"/>
                </a:lnTo>
                <a:lnTo>
                  <a:pt x="55639" y="9221"/>
                </a:lnTo>
                <a:lnTo>
                  <a:pt x="55764" y="9721"/>
                </a:lnTo>
                <a:lnTo>
                  <a:pt x="55826" y="10222"/>
                </a:lnTo>
                <a:lnTo>
                  <a:pt x="55858" y="10753"/>
                </a:lnTo>
                <a:lnTo>
                  <a:pt x="55858" y="11284"/>
                </a:lnTo>
                <a:lnTo>
                  <a:pt x="55795" y="11784"/>
                </a:lnTo>
                <a:lnTo>
                  <a:pt x="55732" y="12285"/>
                </a:lnTo>
                <a:lnTo>
                  <a:pt x="57827" y="12285"/>
                </a:lnTo>
                <a:lnTo>
                  <a:pt x="57921" y="11847"/>
                </a:lnTo>
                <a:lnTo>
                  <a:pt x="58014" y="11316"/>
                </a:lnTo>
                <a:lnTo>
                  <a:pt x="58139" y="10565"/>
                </a:lnTo>
                <a:lnTo>
                  <a:pt x="58264" y="10315"/>
                </a:lnTo>
                <a:lnTo>
                  <a:pt x="58389" y="10003"/>
                </a:lnTo>
                <a:lnTo>
                  <a:pt x="58514" y="9596"/>
                </a:lnTo>
                <a:lnTo>
                  <a:pt x="58577" y="9096"/>
                </a:lnTo>
                <a:lnTo>
                  <a:pt x="58608" y="8784"/>
                </a:lnTo>
                <a:lnTo>
                  <a:pt x="58608" y="8471"/>
                </a:lnTo>
                <a:lnTo>
                  <a:pt x="58608" y="8127"/>
                </a:lnTo>
                <a:lnTo>
                  <a:pt x="58577" y="7783"/>
                </a:lnTo>
                <a:lnTo>
                  <a:pt x="58483" y="7377"/>
                </a:lnTo>
                <a:lnTo>
                  <a:pt x="58389" y="7002"/>
                </a:lnTo>
                <a:lnTo>
                  <a:pt x="58358" y="6908"/>
                </a:lnTo>
                <a:lnTo>
                  <a:pt x="58264" y="6814"/>
                </a:lnTo>
                <a:lnTo>
                  <a:pt x="58046" y="6596"/>
                </a:lnTo>
                <a:lnTo>
                  <a:pt x="57827" y="6346"/>
                </a:lnTo>
                <a:lnTo>
                  <a:pt x="57733" y="6252"/>
                </a:lnTo>
                <a:lnTo>
                  <a:pt x="57702" y="6189"/>
                </a:lnTo>
                <a:lnTo>
                  <a:pt x="57483" y="5627"/>
                </a:lnTo>
                <a:lnTo>
                  <a:pt x="57233" y="5033"/>
                </a:lnTo>
                <a:lnTo>
                  <a:pt x="56952" y="4470"/>
                </a:lnTo>
                <a:lnTo>
                  <a:pt x="56608" y="3908"/>
                </a:lnTo>
                <a:lnTo>
                  <a:pt x="56170" y="3595"/>
                </a:lnTo>
                <a:lnTo>
                  <a:pt x="55576" y="3314"/>
                </a:lnTo>
                <a:lnTo>
                  <a:pt x="54889" y="3032"/>
                </a:lnTo>
                <a:lnTo>
                  <a:pt x="54138" y="2751"/>
                </a:lnTo>
                <a:lnTo>
                  <a:pt x="53263" y="2438"/>
                </a:lnTo>
                <a:lnTo>
                  <a:pt x="52357" y="2157"/>
                </a:lnTo>
                <a:lnTo>
                  <a:pt x="51356" y="1907"/>
                </a:lnTo>
                <a:lnTo>
                  <a:pt x="50356" y="1626"/>
                </a:lnTo>
                <a:lnTo>
                  <a:pt x="48325" y="1157"/>
                </a:lnTo>
                <a:lnTo>
                  <a:pt x="46324" y="782"/>
                </a:lnTo>
                <a:lnTo>
                  <a:pt x="45386" y="625"/>
                </a:lnTo>
                <a:lnTo>
                  <a:pt x="44511" y="500"/>
                </a:lnTo>
                <a:lnTo>
                  <a:pt x="43698" y="407"/>
                </a:lnTo>
                <a:lnTo>
                  <a:pt x="42979" y="344"/>
                </a:lnTo>
                <a:lnTo>
                  <a:pt x="41167" y="219"/>
                </a:lnTo>
                <a:lnTo>
                  <a:pt x="39322" y="125"/>
                </a:lnTo>
                <a:lnTo>
                  <a:pt x="37478" y="63"/>
                </a:lnTo>
                <a:lnTo>
                  <a:pt x="35603" y="32"/>
                </a:lnTo>
                <a:lnTo>
                  <a:pt x="3191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3844118" y="1851207"/>
            <a:ext cx="301033" cy="383591"/>
          </a:xfrm>
          <a:custGeom>
            <a:avLst/>
            <a:gdLst/>
            <a:ahLst/>
            <a:cxnLst/>
            <a:rect l="l" t="t" r="r" b="b"/>
            <a:pathLst>
              <a:path w="4784" h="6096" extrusionOk="0">
                <a:moveTo>
                  <a:pt x="1" y="0"/>
                </a:moveTo>
                <a:lnTo>
                  <a:pt x="501" y="500"/>
                </a:lnTo>
                <a:lnTo>
                  <a:pt x="907" y="1063"/>
                </a:lnTo>
                <a:lnTo>
                  <a:pt x="1251" y="1657"/>
                </a:lnTo>
                <a:lnTo>
                  <a:pt x="1564" y="2282"/>
                </a:lnTo>
                <a:lnTo>
                  <a:pt x="1689" y="2595"/>
                </a:lnTo>
                <a:lnTo>
                  <a:pt x="1782" y="2939"/>
                </a:lnTo>
                <a:lnTo>
                  <a:pt x="1876" y="3282"/>
                </a:lnTo>
                <a:lnTo>
                  <a:pt x="1939" y="3626"/>
                </a:lnTo>
                <a:lnTo>
                  <a:pt x="2001" y="4001"/>
                </a:lnTo>
                <a:lnTo>
                  <a:pt x="2033" y="4345"/>
                </a:lnTo>
                <a:lnTo>
                  <a:pt x="2033" y="4720"/>
                </a:lnTo>
                <a:lnTo>
                  <a:pt x="2033" y="5095"/>
                </a:lnTo>
                <a:lnTo>
                  <a:pt x="1970" y="5595"/>
                </a:lnTo>
                <a:lnTo>
                  <a:pt x="1907" y="6096"/>
                </a:lnTo>
                <a:lnTo>
                  <a:pt x="4002" y="6096"/>
                </a:lnTo>
                <a:lnTo>
                  <a:pt x="4096" y="5658"/>
                </a:lnTo>
                <a:lnTo>
                  <a:pt x="4189" y="5127"/>
                </a:lnTo>
                <a:lnTo>
                  <a:pt x="4314" y="4376"/>
                </a:lnTo>
                <a:lnTo>
                  <a:pt x="4439" y="4126"/>
                </a:lnTo>
                <a:lnTo>
                  <a:pt x="4564" y="3814"/>
                </a:lnTo>
                <a:lnTo>
                  <a:pt x="4689" y="3407"/>
                </a:lnTo>
                <a:lnTo>
                  <a:pt x="4752" y="2907"/>
                </a:lnTo>
                <a:lnTo>
                  <a:pt x="4783" y="2595"/>
                </a:lnTo>
                <a:lnTo>
                  <a:pt x="4783" y="2282"/>
                </a:lnTo>
                <a:lnTo>
                  <a:pt x="4783" y="1938"/>
                </a:lnTo>
                <a:lnTo>
                  <a:pt x="4752" y="1594"/>
                </a:lnTo>
                <a:lnTo>
                  <a:pt x="4658" y="1188"/>
                </a:lnTo>
                <a:lnTo>
                  <a:pt x="4564" y="813"/>
                </a:lnTo>
                <a:lnTo>
                  <a:pt x="4533" y="719"/>
                </a:lnTo>
                <a:lnTo>
                  <a:pt x="4439" y="625"/>
                </a:lnTo>
                <a:lnTo>
                  <a:pt x="4221" y="407"/>
                </a:lnTo>
                <a:lnTo>
                  <a:pt x="4002" y="157"/>
                </a:lnTo>
                <a:lnTo>
                  <a:pt x="3908" y="63"/>
                </a:lnTo>
                <a:lnTo>
                  <a:pt x="3877"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57191" y="1707615"/>
            <a:ext cx="2804819" cy="527186"/>
          </a:xfrm>
          <a:custGeom>
            <a:avLst/>
            <a:gdLst/>
            <a:ahLst/>
            <a:cxnLst/>
            <a:rect l="l" t="t" r="r" b="b"/>
            <a:pathLst>
              <a:path w="44574" h="8378" extrusionOk="0">
                <a:moveTo>
                  <a:pt x="7502" y="1"/>
                </a:moveTo>
                <a:lnTo>
                  <a:pt x="6940" y="63"/>
                </a:lnTo>
                <a:lnTo>
                  <a:pt x="6408" y="126"/>
                </a:lnTo>
                <a:lnTo>
                  <a:pt x="5846" y="219"/>
                </a:lnTo>
                <a:lnTo>
                  <a:pt x="5314" y="344"/>
                </a:lnTo>
                <a:lnTo>
                  <a:pt x="4814" y="469"/>
                </a:lnTo>
                <a:lnTo>
                  <a:pt x="4283" y="626"/>
                </a:lnTo>
                <a:lnTo>
                  <a:pt x="3783" y="813"/>
                </a:lnTo>
                <a:lnTo>
                  <a:pt x="2845" y="1188"/>
                </a:lnTo>
                <a:lnTo>
                  <a:pt x="1970" y="1595"/>
                </a:lnTo>
                <a:lnTo>
                  <a:pt x="1188" y="2001"/>
                </a:lnTo>
                <a:lnTo>
                  <a:pt x="469" y="2407"/>
                </a:lnTo>
                <a:lnTo>
                  <a:pt x="438" y="2501"/>
                </a:lnTo>
                <a:lnTo>
                  <a:pt x="376" y="2564"/>
                </a:lnTo>
                <a:lnTo>
                  <a:pt x="251" y="2751"/>
                </a:lnTo>
                <a:lnTo>
                  <a:pt x="94" y="2939"/>
                </a:lnTo>
                <a:lnTo>
                  <a:pt x="32" y="3001"/>
                </a:lnTo>
                <a:lnTo>
                  <a:pt x="32" y="3095"/>
                </a:lnTo>
                <a:lnTo>
                  <a:pt x="1" y="3689"/>
                </a:lnTo>
                <a:lnTo>
                  <a:pt x="32" y="4283"/>
                </a:lnTo>
                <a:lnTo>
                  <a:pt x="126" y="4908"/>
                </a:lnTo>
                <a:lnTo>
                  <a:pt x="251" y="5564"/>
                </a:lnTo>
                <a:lnTo>
                  <a:pt x="532" y="6940"/>
                </a:lnTo>
                <a:lnTo>
                  <a:pt x="907" y="8378"/>
                </a:lnTo>
                <a:lnTo>
                  <a:pt x="2064" y="8378"/>
                </a:lnTo>
                <a:lnTo>
                  <a:pt x="2001" y="7784"/>
                </a:lnTo>
                <a:lnTo>
                  <a:pt x="2001" y="7190"/>
                </a:lnTo>
                <a:lnTo>
                  <a:pt x="2095" y="6502"/>
                </a:lnTo>
                <a:lnTo>
                  <a:pt x="2220" y="5846"/>
                </a:lnTo>
                <a:lnTo>
                  <a:pt x="2407" y="5221"/>
                </a:lnTo>
                <a:lnTo>
                  <a:pt x="2657" y="4627"/>
                </a:lnTo>
                <a:lnTo>
                  <a:pt x="2970" y="4064"/>
                </a:lnTo>
                <a:lnTo>
                  <a:pt x="3345" y="3533"/>
                </a:lnTo>
                <a:lnTo>
                  <a:pt x="3751" y="3032"/>
                </a:lnTo>
                <a:lnTo>
                  <a:pt x="4189" y="2564"/>
                </a:lnTo>
                <a:lnTo>
                  <a:pt x="4689" y="2157"/>
                </a:lnTo>
                <a:lnTo>
                  <a:pt x="5221" y="1813"/>
                </a:lnTo>
                <a:lnTo>
                  <a:pt x="5783" y="1501"/>
                </a:lnTo>
                <a:lnTo>
                  <a:pt x="6377" y="1251"/>
                </a:lnTo>
                <a:lnTo>
                  <a:pt x="7002" y="1063"/>
                </a:lnTo>
                <a:lnTo>
                  <a:pt x="7627" y="938"/>
                </a:lnTo>
                <a:lnTo>
                  <a:pt x="8315" y="876"/>
                </a:lnTo>
                <a:lnTo>
                  <a:pt x="8971" y="876"/>
                </a:lnTo>
                <a:lnTo>
                  <a:pt x="9440" y="907"/>
                </a:lnTo>
                <a:lnTo>
                  <a:pt x="9909" y="970"/>
                </a:lnTo>
                <a:lnTo>
                  <a:pt x="10347" y="1063"/>
                </a:lnTo>
                <a:lnTo>
                  <a:pt x="10784" y="1220"/>
                </a:lnTo>
                <a:lnTo>
                  <a:pt x="11222" y="1376"/>
                </a:lnTo>
                <a:lnTo>
                  <a:pt x="11628" y="1563"/>
                </a:lnTo>
                <a:lnTo>
                  <a:pt x="12003" y="1751"/>
                </a:lnTo>
                <a:lnTo>
                  <a:pt x="12379" y="2001"/>
                </a:lnTo>
                <a:lnTo>
                  <a:pt x="12722" y="2251"/>
                </a:lnTo>
                <a:lnTo>
                  <a:pt x="13066" y="2532"/>
                </a:lnTo>
                <a:lnTo>
                  <a:pt x="13379" y="2845"/>
                </a:lnTo>
                <a:lnTo>
                  <a:pt x="13691" y="3158"/>
                </a:lnTo>
                <a:lnTo>
                  <a:pt x="13973" y="3501"/>
                </a:lnTo>
                <a:lnTo>
                  <a:pt x="14223" y="3876"/>
                </a:lnTo>
                <a:lnTo>
                  <a:pt x="14442" y="4252"/>
                </a:lnTo>
                <a:lnTo>
                  <a:pt x="14660" y="4627"/>
                </a:lnTo>
                <a:lnTo>
                  <a:pt x="14817" y="5002"/>
                </a:lnTo>
                <a:lnTo>
                  <a:pt x="14817" y="5033"/>
                </a:lnTo>
                <a:lnTo>
                  <a:pt x="14942" y="5346"/>
                </a:lnTo>
                <a:lnTo>
                  <a:pt x="15035" y="5689"/>
                </a:lnTo>
                <a:lnTo>
                  <a:pt x="15129" y="6033"/>
                </a:lnTo>
                <a:lnTo>
                  <a:pt x="15192" y="6377"/>
                </a:lnTo>
                <a:lnTo>
                  <a:pt x="15254" y="6721"/>
                </a:lnTo>
                <a:lnTo>
                  <a:pt x="15285" y="7096"/>
                </a:lnTo>
                <a:lnTo>
                  <a:pt x="15285" y="7471"/>
                </a:lnTo>
                <a:lnTo>
                  <a:pt x="15285" y="7846"/>
                </a:lnTo>
                <a:lnTo>
                  <a:pt x="15254" y="8378"/>
                </a:lnTo>
                <a:lnTo>
                  <a:pt x="42698" y="8378"/>
                </a:lnTo>
                <a:lnTo>
                  <a:pt x="42636" y="7971"/>
                </a:lnTo>
                <a:lnTo>
                  <a:pt x="42604" y="7565"/>
                </a:lnTo>
                <a:lnTo>
                  <a:pt x="42573" y="7127"/>
                </a:lnTo>
                <a:lnTo>
                  <a:pt x="42573" y="6721"/>
                </a:lnTo>
                <a:lnTo>
                  <a:pt x="42636" y="6064"/>
                </a:lnTo>
                <a:lnTo>
                  <a:pt x="42761" y="5439"/>
                </a:lnTo>
                <a:lnTo>
                  <a:pt x="42948" y="4845"/>
                </a:lnTo>
                <a:lnTo>
                  <a:pt x="43167" y="4252"/>
                </a:lnTo>
                <a:lnTo>
                  <a:pt x="43448" y="3720"/>
                </a:lnTo>
                <a:lnTo>
                  <a:pt x="43792" y="3189"/>
                </a:lnTo>
                <a:lnTo>
                  <a:pt x="44167" y="2720"/>
                </a:lnTo>
                <a:lnTo>
                  <a:pt x="44574" y="2282"/>
                </a:lnTo>
                <a:lnTo>
                  <a:pt x="27757" y="2282"/>
                </a:lnTo>
                <a:lnTo>
                  <a:pt x="25850" y="2251"/>
                </a:lnTo>
                <a:lnTo>
                  <a:pt x="24038" y="2189"/>
                </a:lnTo>
                <a:lnTo>
                  <a:pt x="22318" y="2064"/>
                </a:lnTo>
                <a:lnTo>
                  <a:pt x="20693" y="1938"/>
                </a:lnTo>
                <a:lnTo>
                  <a:pt x="19193" y="1751"/>
                </a:lnTo>
                <a:lnTo>
                  <a:pt x="17755" y="1563"/>
                </a:lnTo>
                <a:lnTo>
                  <a:pt x="16411" y="1345"/>
                </a:lnTo>
                <a:lnTo>
                  <a:pt x="15160" y="1126"/>
                </a:lnTo>
                <a:lnTo>
                  <a:pt x="12910" y="719"/>
                </a:lnTo>
                <a:lnTo>
                  <a:pt x="10972" y="344"/>
                </a:lnTo>
                <a:lnTo>
                  <a:pt x="10128" y="188"/>
                </a:lnTo>
                <a:lnTo>
                  <a:pt x="9378" y="94"/>
                </a:lnTo>
                <a:lnTo>
                  <a:pt x="869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972545" y="1046789"/>
            <a:ext cx="2120321" cy="1189975"/>
          </a:xfrm>
          <a:custGeom>
            <a:avLst/>
            <a:gdLst/>
            <a:ahLst/>
            <a:cxnLst/>
            <a:rect l="l" t="t" r="r" b="b"/>
            <a:pathLst>
              <a:path w="33696" h="18911" extrusionOk="0">
                <a:moveTo>
                  <a:pt x="15472" y="0"/>
                </a:moveTo>
                <a:lnTo>
                  <a:pt x="13316" y="31"/>
                </a:lnTo>
                <a:lnTo>
                  <a:pt x="12253" y="63"/>
                </a:lnTo>
                <a:lnTo>
                  <a:pt x="11253" y="125"/>
                </a:lnTo>
                <a:lnTo>
                  <a:pt x="10284" y="188"/>
                </a:lnTo>
                <a:lnTo>
                  <a:pt x="9377" y="281"/>
                </a:lnTo>
                <a:lnTo>
                  <a:pt x="8440" y="406"/>
                </a:lnTo>
                <a:lnTo>
                  <a:pt x="7564" y="625"/>
                </a:lnTo>
                <a:lnTo>
                  <a:pt x="6720" y="875"/>
                </a:lnTo>
                <a:lnTo>
                  <a:pt x="5939" y="1188"/>
                </a:lnTo>
                <a:lnTo>
                  <a:pt x="5220" y="1500"/>
                </a:lnTo>
                <a:lnTo>
                  <a:pt x="4501" y="1875"/>
                </a:lnTo>
                <a:lnTo>
                  <a:pt x="3876" y="2282"/>
                </a:lnTo>
                <a:lnTo>
                  <a:pt x="3251" y="2688"/>
                </a:lnTo>
                <a:lnTo>
                  <a:pt x="2719" y="3095"/>
                </a:lnTo>
                <a:lnTo>
                  <a:pt x="2188" y="3501"/>
                </a:lnTo>
                <a:lnTo>
                  <a:pt x="1719" y="3907"/>
                </a:lnTo>
                <a:lnTo>
                  <a:pt x="1313" y="4314"/>
                </a:lnTo>
                <a:lnTo>
                  <a:pt x="625" y="5032"/>
                </a:lnTo>
                <a:lnTo>
                  <a:pt x="94" y="5595"/>
                </a:lnTo>
                <a:lnTo>
                  <a:pt x="63" y="5626"/>
                </a:lnTo>
                <a:lnTo>
                  <a:pt x="63" y="5689"/>
                </a:lnTo>
                <a:lnTo>
                  <a:pt x="31" y="6533"/>
                </a:lnTo>
                <a:lnTo>
                  <a:pt x="0" y="7814"/>
                </a:lnTo>
                <a:lnTo>
                  <a:pt x="31" y="8471"/>
                </a:lnTo>
                <a:lnTo>
                  <a:pt x="94" y="9065"/>
                </a:lnTo>
                <a:lnTo>
                  <a:pt x="125" y="9315"/>
                </a:lnTo>
                <a:lnTo>
                  <a:pt x="188" y="9534"/>
                </a:lnTo>
                <a:lnTo>
                  <a:pt x="250" y="9690"/>
                </a:lnTo>
                <a:lnTo>
                  <a:pt x="344" y="9784"/>
                </a:lnTo>
                <a:lnTo>
                  <a:pt x="469" y="9877"/>
                </a:lnTo>
                <a:lnTo>
                  <a:pt x="656" y="9940"/>
                </a:lnTo>
                <a:lnTo>
                  <a:pt x="1188" y="10065"/>
                </a:lnTo>
                <a:lnTo>
                  <a:pt x="1688" y="10190"/>
                </a:lnTo>
                <a:lnTo>
                  <a:pt x="2282" y="10346"/>
                </a:lnTo>
                <a:lnTo>
                  <a:pt x="2938" y="10596"/>
                </a:lnTo>
                <a:lnTo>
                  <a:pt x="3626" y="10878"/>
                </a:lnTo>
                <a:lnTo>
                  <a:pt x="3970" y="11065"/>
                </a:lnTo>
                <a:lnTo>
                  <a:pt x="4314" y="11284"/>
                </a:lnTo>
                <a:lnTo>
                  <a:pt x="4689" y="11534"/>
                </a:lnTo>
                <a:lnTo>
                  <a:pt x="5032" y="11784"/>
                </a:lnTo>
                <a:lnTo>
                  <a:pt x="5376" y="12097"/>
                </a:lnTo>
                <a:lnTo>
                  <a:pt x="5720" y="12440"/>
                </a:lnTo>
                <a:lnTo>
                  <a:pt x="6064" y="12816"/>
                </a:lnTo>
                <a:lnTo>
                  <a:pt x="6377" y="13222"/>
                </a:lnTo>
                <a:lnTo>
                  <a:pt x="6752" y="13785"/>
                </a:lnTo>
                <a:lnTo>
                  <a:pt x="7064" y="14347"/>
                </a:lnTo>
                <a:lnTo>
                  <a:pt x="7346" y="14879"/>
                </a:lnTo>
                <a:lnTo>
                  <a:pt x="7564" y="15379"/>
                </a:lnTo>
                <a:lnTo>
                  <a:pt x="7721" y="15879"/>
                </a:lnTo>
                <a:lnTo>
                  <a:pt x="7877" y="16348"/>
                </a:lnTo>
                <a:lnTo>
                  <a:pt x="7971" y="16754"/>
                </a:lnTo>
                <a:lnTo>
                  <a:pt x="8033" y="17160"/>
                </a:lnTo>
                <a:lnTo>
                  <a:pt x="8064" y="17535"/>
                </a:lnTo>
                <a:lnTo>
                  <a:pt x="8096" y="17848"/>
                </a:lnTo>
                <a:lnTo>
                  <a:pt x="8096" y="18379"/>
                </a:lnTo>
                <a:lnTo>
                  <a:pt x="8064" y="18723"/>
                </a:lnTo>
                <a:lnTo>
                  <a:pt x="8033" y="18848"/>
                </a:lnTo>
                <a:lnTo>
                  <a:pt x="8283" y="18911"/>
                </a:lnTo>
                <a:lnTo>
                  <a:pt x="8283" y="18754"/>
                </a:lnTo>
                <a:lnTo>
                  <a:pt x="8346" y="18379"/>
                </a:lnTo>
                <a:lnTo>
                  <a:pt x="8346" y="17848"/>
                </a:lnTo>
                <a:lnTo>
                  <a:pt x="8314" y="17504"/>
                </a:lnTo>
                <a:lnTo>
                  <a:pt x="8283" y="17129"/>
                </a:lnTo>
                <a:lnTo>
                  <a:pt x="8221" y="16723"/>
                </a:lnTo>
                <a:lnTo>
                  <a:pt x="8096" y="16285"/>
                </a:lnTo>
                <a:lnTo>
                  <a:pt x="7971" y="15785"/>
                </a:lnTo>
                <a:lnTo>
                  <a:pt x="7783" y="15285"/>
                </a:lnTo>
                <a:lnTo>
                  <a:pt x="7564" y="14785"/>
                </a:lnTo>
                <a:lnTo>
                  <a:pt x="7283" y="14222"/>
                </a:lnTo>
                <a:lnTo>
                  <a:pt x="6970" y="13660"/>
                </a:lnTo>
                <a:lnTo>
                  <a:pt x="6564" y="13066"/>
                </a:lnTo>
                <a:lnTo>
                  <a:pt x="6252" y="12659"/>
                </a:lnTo>
                <a:lnTo>
                  <a:pt x="5908" y="12253"/>
                </a:lnTo>
                <a:lnTo>
                  <a:pt x="5564" y="11909"/>
                </a:lnTo>
                <a:lnTo>
                  <a:pt x="5189" y="11597"/>
                </a:lnTo>
                <a:lnTo>
                  <a:pt x="4845" y="11315"/>
                </a:lnTo>
                <a:lnTo>
                  <a:pt x="4470" y="11065"/>
                </a:lnTo>
                <a:lnTo>
                  <a:pt x="4095" y="10846"/>
                </a:lnTo>
                <a:lnTo>
                  <a:pt x="3751" y="10659"/>
                </a:lnTo>
                <a:lnTo>
                  <a:pt x="3032" y="10346"/>
                </a:lnTo>
                <a:lnTo>
                  <a:pt x="2376" y="10127"/>
                </a:lnTo>
                <a:lnTo>
                  <a:pt x="1750" y="9971"/>
                </a:lnTo>
                <a:lnTo>
                  <a:pt x="1250" y="9846"/>
                </a:lnTo>
                <a:lnTo>
                  <a:pt x="781" y="9721"/>
                </a:lnTo>
                <a:lnTo>
                  <a:pt x="594" y="9659"/>
                </a:lnTo>
                <a:lnTo>
                  <a:pt x="500" y="9596"/>
                </a:lnTo>
                <a:lnTo>
                  <a:pt x="438" y="9534"/>
                </a:lnTo>
                <a:lnTo>
                  <a:pt x="406" y="9440"/>
                </a:lnTo>
                <a:lnTo>
                  <a:pt x="344" y="9127"/>
                </a:lnTo>
                <a:lnTo>
                  <a:pt x="281" y="8658"/>
                </a:lnTo>
                <a:lnTo>
                  <a:pt x="281" y="8127"/>
                </a:lnTo>
                <a:lnTo>
                  <a:pt x="250" y="6939"/>
                </a:lnTo>
                <a:lnTo>
                  <a:pt x="313" y="5720"/>
                </a:lnTo>
                <a:lnTo>
                  <a:pt x="813" y="5158"/>
                </a:lnTo>
                <a:lnTo>
                  <a:pt x="1532" y="4439"/>
                </a:lnTo>
                <a:lnTo>
                  <a:pt x="1938" y="4063"/>
                </a:lnTo>
                <a:lnTo>
                  <a:pt x="2376" y="3657"/>
                </a:lnTo>
                <a:lnTo>
                  <a:pt x="2876" y="3251"/>
                </a:lnTo>
                <a:lnTo>
                  <a:pt x="3438" y="2844"/>
                </a:lnTo>
                <a:lnTo>
                  <a:pt x="4032" y="2469"/>
                </a:lnTo>
                <a:lnTo>
                  <a:pt x="4657" y="2094"/>
                </a:lnTo>
                <a:lnTo>
                  <a:pt x="5345" y="1719"/>
                </a:lnTo>
                <a:lnTo>
                  <a:pt x="6064" y="1407"/>
                </a:lnTo>
                <a:lnTo>
                  <a:pt x="6814" y="1094"/>
                </a:lnTo>
                <a:lnTo>
                  <a:pt x="7658" y="844"/>
                </a:lnTo>
                <a:lnTo>
                  <a:pt x="8502" y="656"/>
                </a:lnTo>
                <a:lnTo>
                  <a:pt x="9409" y="531"/>
                </a:lnTo>
                <a:lnTo>
                  <a:pt x="10377" y="406"/>
                </a:lnTo>
                <a:lnTo>
                  <a:pt x="11378" y="344"/>
                </a:lnTo>
                <a:lnTo>
                  <a:pt x="12409" y="281"/>
                </a:lnTo>
                <a:lnTo>
                  <a:pt x="13503" y="250"/>
                </a:lnTo>
                <a:lnTo>
                  <a:pt x="15691" y="219"/>
                </a:lnTo>
                <a:lnTo>
                  <a:pt x="17817" y="281"/>
                </a:lnTo>
                <a:lnTo>
                  <a:pt x="19817" y="375"/>
                </a:lnTo>
                <a:lnTo>
                  <a:pt x="21568" y="531"/>
                </a:lnTo>
                <a:lnTo>
                  <a:pt x="22318" y="625"/>
                </a:lnTo>
                <a:lnTo>
                  <a:pt x="22974" y="750"/>
                </a:lnTo>
                <a:lnTo>
                  <a:pt x="23506" y="875"/>
                </a:lnTo>
                <a:lnTo>
                  <a:pt x="23943" y="1000"/>
                </a:lnTo>
                <a:lnTo>
                  <a:pt x="24350" y="1157"/>
                </a:lnTo>
                <a:lnTo>
                  <a:pt x="24787" y="1375"/>
                </a:lnTo>
                <a:lnTo>
                  <a:pt x="25287" y="1625"/>
                </a:lnTo>
                <a:lnTo>
                  <a:pt x="25819" y="1938"/>
                </a:lnTo>
                <a:lnTo>
                  <a:pt x="26975" y="2626"/>
                </a:lnTo>
                <a:lnTo>
                  <a:pt x="28163" y="3438"/>
                </a:lnTo>
                <a:lnTo>
                  <a:pt x="29319" y="4282"/>
                </a:lnTo>
                <a:lnTo>
                  <a:pt x="30413" y="5126"/>
                </a:lnTo>
                <a:lnTo>
                  <a:pt x="31351" y="5908"/>
                </a:lnTo>
                <a:lnTo>
                  <a:pt x="31726" y="6283"/>
                </a:lnTo>
                <a:lnTo>
                  <a:pt x="32070" y="6595"/>
                </a:lnTo>
                <a:lnTo>
                  <a:pt x="32320" y="6908"/>
                </a:lnTo>
                <a:lnTo>
                  <a:pt x="32539" y="7189"/>
                </a:lnTo>
                <a:lnTo>
                  <a:pt x="32758" y="7502"/>
                </a:lnTo>
                <a:lnTo>
                  <a:pt x="32914" y="7814"/>
                </a:lnTo>
                <a:lnTo>
                  <a:pt x="33039" y="8127"/>
                </a:lnTo>
                <a:lnTo>
                  <a:pt x="33164" y="8440"/>
                </a:lnTo>
                <a:lnTo>
                  <a:pt x="33258" y="8752"/>
                </a:lnTo>
                <a:lnTo>
                  <a:pt x="33320" y="9096"/>
                </a:lnTo>
                <a:lnTo>
                  <a:pt x="33414" y="9721"/>
                </a:lnTo>
                <a:lnTo>
                  <a:pt x="33445" y="10346"/>
                </a:lnTo>
                <a:lnTo>
                  <a:pt x="33445" y="10971"/>
                </a:lnTo>
                <a:lnTo>
                  <a:pt x="33414" y="11597"/>
                </a:lnTo>
                <a:lnTo>
                  <a:pt x="33352" y="12097"/>
                </a:lnTo>
                <a:lnTo>
                  <a:pt x="33258" y="13534"/>
                </a:lnTo>
                <a:lnTo>
                  <a:pt x="33164" y="15254"/>
                </a:lnTo>
                <a:lnTo>
                  <a:pt x="33133" y="16160"/>
                </a:lnTo>
                <a:lnTo>
                  <a:pt x="33164" y="17098"/>
                </a:lnTo>
                <a:lnTo>
                  <a:pt x="33195" y="18004"/>
                </a:lnTo>
                <a:lnTo>
                  <a:pt x="33258" y="18880"/>
                </a:lnTo>
                <a:lnTo>
                  <a:pt x="33508" y="18880"/>
                </a:lnTo>
                <a:lnTo>
                  <a:pt x="33414" y="17973"/>
                </a:lnTo>
                <a:lnTo>
                  <a:pt x="33383" y="17067"/>
                </a:lnTo>
                <a:lnTo>
                  <a:pt x="33383" y="16160"/>
                </a:lnTo>
                <a:lnTo>
                  <a:pt x="33414" y="15254"/>
                </a:lnTo>
                <a:lnTo>
                  <a:pt x="33508" y="13534"/>
                </a:lnTo>
                <a:lnTo>
                  <a:pt x="33602" y="12128"/>
                </a:lnTo>
                <a:lnTo>
                  <a:pt x="33664" y="11597"/>
                </a:lnTo>
                <a:lnTo>
                  <a:pt x="33695" y="10971"/>
                </a:lnTo>
                <a:lnTo>
                  <a:pt x="33695" y="10346"/>
                </a:lnTo>
                <a:lnTo>
                  <a:pt x="33664" y="9690"/>
                </a:lnTo>
                <a:lnTo>
                  <a:pt x="33570" y="9002"/>
                </a:lnTo>
                <a:lnTo>
                  <a:pt x="33508" y="8690"/>
                </a:lnTo>
                <a:lnTo>
                  <a:pt x="33383" y="8346"/>
                </a:lnTo>
                <a:lnTo>
                  <a:pt x="33289" y="8033"/>
                </a:lnTo>
                <a:lnTo>
                  <a:pt x="33133" y="7689"/>
                </a:lnTo>
                <a:lnTo>
                  <a:pt x="32945" y="7377"/>
                </a:lnTo>
                <a:lnTo>
                  <a:pt x="32758" y="7064"/>
                </a:lnTo>
                <a:lnTo>
                  <a:pt x="32508" y="6752"/>
                </a:lnTo>
                <a:lnTo>
                  <a:pt x="32226" y="6439"/>
                </a:lnTo>
                <a:lnTo>
                  <a:pt x="31914" y="6095"/>
                </a:lnTo>
                <a:lnTo>
                  <a:pt x="31507" y="5751"/>
                </a:lnTo>
                <a:lnTo>
                  <a:pt x="30570" y="4939"/>
                </a:lnTo>
                <a:lnTo>
                  <a:pt x="29476" y="4095"/>
                </a:lnTo>
                <a:lnTo>
                  <a:pt x="28288" y="3251"/>
                </a:lnTo>
                <a:lnTo>
                  <a:pt x="27100" y="2438"/>
                </a:lnTo>
                <a:lnTo>
                  <a:pt x="25944" y="1719"/>
                </a:lnTo>
                <a:lnTo>
                  <a:pt x="25381" y="1407"/>
                </a:lnTo>
                <a:lnTo>
                  <a:pt x="24881" y="1125"/>
                </a:lnTo>
                <a:lnTo>
                  <a:pt x="24443" y="906"/>
                </a:lnTo>
                <a:lnTo>
                  <a:pt x="24037" y="750"/>
                </a:lnTo>
                <a:lnTo>
                  <a:pt x="23568" y="625"/>
                </a:lnTo>
                <a:lnTo>
                  <a:pt x="22974" y="500"/>
                </a:lnTo>
                <a:lnTo>
                  <a:pt x="22287" y="375"/>
                </a:lnTo>
                <a:lnTo>
                  <a:pt x="21505" y="281"/>
                </a:lnTo>
                <a:lnTo>
                  <a:pt x="20630" y="188"/>
                </a:lnTo>
                <a:lnTo>
                  <a:pt x="19661" y="125"/>
                </a:lnTo>
                <a:lnTo>
                  <a:pt x="17629" y="31"/>
                </a:lnTo>
                <a:lnTo>
                  <a:pt x="15472"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1745513" y="1054654"/>
            <a:ext cx="55122" cy="1180158"/>
          </a:xfrm>
          <a:custGeom>
            <a:avLst/>
            <a:gdLst/>
            <a:ahLst/>
            <a:cxnLst/>
            <a:rect l="l" t="t" r="r" b="b"/>
            <a:pathLst>
              <a:path w="876" h="18755" extrusionOk="0">
                <a:moveTo>
                  <a:pt x="625" y="0"/>
                </a:moveTo>
                <a:lnTo>
                  <a:pt x="625" y="344"/>
                </a:lnTo>
                <a:lnTo>
                  <a:pt x="375" y="3345"/>
                </a:lnTo>
                <a:lnTo>
                  <a:pt x="156" y="6439"/>
                </a:lnTo>
                <a:lnTo>
                  <a:pt x="63" y="7908"/>
                </a:lnTo>
                <a:lnTo>
                  <a:pt x="0" y="9284"/>
                </a:lnTo>
                <a:lnTo>
                  <a:pt x="0" y="10471"/>
                </a:lnTo>
                <a:lnTo>
                  <a:pt x="0" y="11472"/>
                </a:lnTo>
                <a:lnTo>
                  <a:pt x="156" y="13566"/>
                </a:lnTo>
                <a:lnTo>
                  <a:pt x="375" y="15973"/>
                </a:lnTo>
                <a:lnTo>
                  <a:pt x="625" y="18755"/>
                </a:lnTo>
                <a:lnTo>
                  <a:pt x="875" y="18755"/>
                </a:lnTo>
                <a:lnTo>
                  <a:pt x="594" y="15941"/>
                </a:lnTo>
                <a:lnTo>
                  <a:pt x="407" y="13566"/>
                </a:lnTo>
                <a:lnTo>
                  <a:pt x="250" y="11440"/>
                </a:lnTo>
                <a:lnTo>
                  <a:pt x="219" y="10471"/>
                </a:lnTo>
                <a:lnTo>
                  <a:pt x="250" y="9284"/>
                </a:lnTo>
                <a:lnTo>
                  <a:pt x="313" y="7908"/>
                </a:lnTo>
                <a:lnTo>
                  <a:pt x="407" y="6439"/>
                </a:lnTo>
                <a:lnTo>
                  <a:pt x="625" y="3345"/>
                </a:lnTo>
                <a:lnTo>
                  <a:pt x="844" y="375"/>
                </a:lnTo>
                <a:lnTo>
                  <a:pt x="875" y="31"/>
                </a:lnTo>
                <a:lnTo>
                  <a:pt x="625"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1078699" y="1103798"/>
            <a:ext cx="1898133" cy="432798"/>
          </a:xfrm>
          <a:custGeom>
            <a:avLst/>
            <a:gdLst/>
            <a:ahLst/>
            <a:cxnLst/>
            <a:rect l="l" t="t" r="r" b="b"/>
            <a:pathLst>
              <a:path w="30165" h="6878" extrusionOk="0">
                <a:moveTo>
                  <a:pt x="13754" y="0"/>
                </a:moveTo>
                <a:lnTo>
                  <a:pt x="12316" y="32"/>
                </a:lnTo>
                <a:lnTo>
                  <a:pt x="10253" y="94"/>
                </a:lnTo>
                <a:lnTo>
                  <a:pt x="10003" y="126"/>
                </a:lnTo>
                <a:lnTo>
                  <a:pt x="8909" y="219"/>
                </a:lnTo>
                <a:lnTo>
                  <a:pt x="7847" y="376"/>
                </a:lnTo>
                <a:lnTo>
                  <a:pt x="6878" y="563"/>
                </a:lnTo>
                <a:lnTo>
                  <a:pt x="6002" y="813"/>
                </a:lnTo>
                <a:lnTo>
                  <a:pt x="5158" y="1094"/>
                </a:lnTo>
                <a:lnTo>
                  <a:pt x="4408" y="1438"/>
                </a:lnTo>
                <a:lnTo>
                  <a:pt x="3721" y="1782"/>
                </a:lnTo>
                <a:lnTo>
                  <a:pt x="3064" y="2126"/>
                </a:lnTo>
                <a:lnTo>
                  <a:pt x="2502" y="2501"/>
                </a:lnTo>
                <a:lnTo>
                  <a:pt x="2001" y="2876"/>
                </a:lnTo>
                <a:lnTo>
                  <a:pt x="1533" y="3251"/>
                </a:lnTo>
                <a:lnTo>
                  <a:pt x="1126" y="3595"/>
                </a:lnTo>
                <a:lnTo>
                  <a:pt x="782" y="3939"/>
                </a:lnTo>
                <a:lnTo>
                  <a:pt x="470" y="4252"/>
                </a:lnTo>
                <a:lnTo>
                  <a:pt x="1" y="4783"/>
                </a:lnTo>
                <a:lnTo>
                  <a:pt x="188" y="5189"/>
                </a:lnTo>
                <a:lnTo>
                  <a:pt x="345" y="5408"/>
                </a:lnTo>
                <a:lnTo>
                  <a:pt x="470" y="5658"/>
                </a:lnTo>
                <a:lnTo>
                  <a:pt x="657" y="5877"/>
                </a:lnTo>
                <a:lnTo>
                  <a:pt x="845" y="6064"/>
                </a:lnTo>
                <a:lnTo>
                  <a:pt x="1032" y="6221"/>
                </a:lnTo>
                <a:lnTo>
                  <a:pt x="1251" y="6314"/>
                </a:lnTo>
                <a:lnTo>
                  <a:pt x="1595" y="6408"/>
                </a:lnTo>
                <a:lnTo>
                  <a:pt x="2033" y="6471"/>
                </a:lnTo>
                <a:lnTo>
                  <a:pt x="2658" y="6502"/>
                </a:lnTo>
                <a:lnTo>
                  <a:pt x="3439" y="6533"/>
                </a:lnTo>
                <a:lnTo>
                  <a:pt x="5877" y="6596"/>
                </a:lnTo>
                <a:lnTo>
                  <a:pt x="11816" y="6596"/>
                </a:lnTo>
                <a:lnTo>
                  <a:pt x="15317" y="6658"/>
                </a:lnTo>
                <a:lnTo>
                  <a:pt x="19037" y="6752"/>
                </a:lnTo>
                <a:lnTo>
                  <a:pt x="23256" y="6846"/>
                </a:lnTo>
                <a:lnTo>
                  <a:pt x="25163" y="6877"/>
                </a:lnTo>
                <a:lnTo>
                  <a:pt x="28289" y="6877"/>
                </a:lnTo>
                <a:lnTo>
                  <a:pt x="29258" y="6846"/>
                </a:lnTo>
                <a:lnTo>
                  <a:pt x="29852" y="6783"/>
                </a:lnTo>
                <a:lnTo>
                  <a:pt x="30164" y="6752"/>
                </a:lnTo>
                <a:lnTo>
                  <a:pt x="29820" y="6346"/>
                </a:lnTo>
                <a:lnTo>
                  <a:pt x="29195" y="5721"/>
                </a:lnTo>
                <a:lnTo>
                  <a:pt x="28320" y="4908"/>
                </a:lnTo>
                <a:lnTo>
                  <a:pt x="27132" y="3908"/>
                </a:lnTo>
                <a:lnTo>
                  <a:pt x="25788" y="2845"/>
                </a:lnTo>
                <a:lnTo>
                  <a:pt x="25132" y="2376"/>
                </a:lnTo>
                <a:lnTo>
                  <a:pt x="24507" y="1938"/>
                </a:lnTo>
                <a:lnTo>
                  <a:pt x="23975" y="1595"/>
                </a:lnTo>
                <a:lnTo>
                  <a:pt x="23444" y="1282"/>
                </a:lnTo>
                <a:lnTo>
                  <a:pt x="23006" y="1032"/>
                </a:lnTo>
                <a:lnTo>
                  <a:pt x="22631" y="876"/>
                </a:lnTo>
                <a:lnTo>
                  <a:pt x="22006" y="657"/>
                </a:lnTo>
                <a:lnTo>
                  <a:pt x="21287" y="469"/>
                </a:lnTo>
                <a:lnTo>
                  <a:pt x="20506" y="313"/>
                </a:lnTo>
                <a:lnTo>
                  <a:pt x="19599" y="188"/>
                </a:lnTo>
                <a:lnTo>
                  <a:pt x="18630" y="94"/>
                </a:lnTo>
                <a:lnTo>
                  <a:pt x="17536" y="32"/>
                </a:lnTo>
                <a:lnTo>
                  <a:pt x="16349"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1061017" y="1088067"/>
            <a:ext cx="1935447" cy="464261"/>
          </a:xfrm>
          <a:custGeom>
            <a:avLst/>
            <a:gdLst/>
            <a:ahLst/>
            <a:cxnLst/>
            <a:rect l="l" t="t" r="r" b="b"/>
            <a:pathLst>
              <a:path w="30758" h="7378" extrusionOk="0">
                <a:moveTo>
                  <a:pt x="15348" y="469"/>
                </a:moveTo>
                <a:lnTo>
                  <a:pt x="16630" y="501"/>
                </a:lnTo>
                <a:lnTo>
                  <a:pt x="17817" y="532"/>
                </a:lnTo>
                <a:lnTo>
                  <a:pt x="18880" y="594"/>
                </a:lnTo>
                <a:lnTo>
                  <a:pt x="19849" y="688"/>
                </a:lnTo>
                <a:lnTo>
                  <a:pt x="20724" y="813"/>
                </a:lnTo>
                <a:lnTo>
                  <a:pt x="21506" y="969"/>
                </a:lnTo>
                <a:lnTo>
                  <a:pt x="22193" y="1126"/>
                </a:lnTo>
                <a:lnTo>
                  <a:pt x="22818" y="1344"/>
                </a:lnTo>
                <a:lnTo>
                  <a:pt x="23194" y="1501"/>
                </a:lnTo>
                <a:lnTo>
                  <a:pt x="23600" y="1720"/>
                </a:lnTo>
                <a:lnTo>
                  <a:pt x="24069" y="2001"/>
                </a:lnTo>
                <a:lnTo>
                  <a:pt x="24538" y="2313"/>
                </a:lnTo>
                <a:lnTo>
                  <a:pt x="25569" y="3032"/>
                </a:lnTo>
                <a:lnTo>
                  <a:pt x="26632" y="3845"/>
                </a:lnTo>
                <a:lnTo>
                  <a:pt x="27695" y="4689"/>
                </a:lnTo>
                <a:lnTo>
                  <a:pt x="28632" y="5502"/>
                </a:lnTo>
                <a:lnTo>
                  <a:pt x="29414" y="6221"/>
                </a:lnTo>
                <a:lnTo>
                  <a:pt x="29976" y="6815"/>
                </a:lnTo>
                <a:lnTo>
                  <a:pt x="28976" y="6877"/>
                </a:lnTo>
                <a:lnTo>
                  <a:pt x="27163" y="6908"/>
                </a:lnTo>
                <a:lnTo>
                  <a:pt x="25444" y="6877"/>
                </a:lnTo>
                <a:lnTo>
                  <a:pt x="23537" y="6846"/>
                </a:lnTo>
                <a:lnTo>
                  <a:pt x="19318" y="6752"/>
                </a:lnTo>
                <a:lnTo>
                  <a:pt x="15598" y="6658"/>
                </a:lnTo>
                <a:lnTo>
                  <a:pt x="12097" y="6596"/>
                </a:lnTo>
                <a:lnTo>
                  <a:pt x="6190" y="6596"/>
                </a:lnTo>
                <a:lnTo>
                  <a:pt x="3752" y="6564"/>
                </a:lnTo>
                <a:lnTo>
                  <a:pt x="2970" y="6533"/>
                </a:lnTo>
                <a:lnTo>
                  <a:pt x="2376" y="6471"/>
                </a:lnTo>
                <a:lnTo>
                  <a:pt x="1939" y="6408"/>
                </a:lnTo>
                <a:lnTo>
                  <a:pt x="1595" y="6346"/>
                </a:lnTo>
                <a:lnTo>
                  <a:pt x="1438" y="6252"/>
                </a:lnTo>
                <a:lnTo>
                  <a:pt x="1313" y="6158"/>
                </a:lnTo>
                <a:lnTo>
                  <a:pt x="1157" y="6002"/>
                </a:lnTo>
                <a:lnTo>
                  <a:pt x="1032" y="5846"/>
                </a:lnTo>
                <a:lnTo>
                  <a:pt x="782" y="5470"/>
                </a:lnTo>
                <a:lnTo>
                  <a:pt x="563" y="5064"/>
                </a:lnTo>
                <a:lnTo>
                  <a:pt x="1063" y="4533"/>
                </a:lnTo>
                <a:lnTo>
                  <a:pt x="1376" y="4220"/>
                </a:lnTo>
                <a:lnTo>
                  <a:pt x="1720" y="3908"/>
                </a:lnTo>
                <a:lnTo>
                  <a:pt x="2126" y="3564"/>
                </a:lnTo>
                <a:lnTo>
                  <a:pt x="2564" y="3189"/>
                </a:lnTo>
                <a:lnTo>
                  <a:pt x="3064" y="2845"/>
                </a:lnTo>
                <a:lnTo>
                  <a:pt x="3626" y="2501"/>
                </a:lnTo>
                <a:lnTo>
                  <a:pt x="4252" y="2157"/>
                </a:lnTo>
                <a:lnTo>
                  <a:pt x="4939" y="1845"/>
                </a:lnTo>
                <a:lnTo>
                  <a:pt x="5658" y="1532"/>
                </a:lnTo>
                <a:lnTo>
                  <a:pt x="6471" y="1282"/>
                </a:lnTo>
                <a:lnTo>
                  <a:pt x="7315" y="1032"/>
                </a:lnTo>
                <a:lnTo>
                  <a:pt x="8253" y="844"/>
                </a:lnTo>
                <a:lnTo>
                  <a:pt x="9253" y="688"/>
                </a:lnTo>
                <a:lnTo>
                  <a:pt x="10316" y="626"/>
                </a:lnTo>
                <a:lnTo>
                  <a:pt x="10409" y="626"/>
                </a:lnTo>
                <a:lnTo>
                  <a:pt x="10534" y="594"/>
                </a:lnTo>
                <a:lnTo>
                  <a:pt x="12597" y="532"/>
                </a:lnTo>
                <a:lnTo>
                  <a:pt x="14035" y="501"/>
                </a:lnTo>
                <a:lnTo>
                  <a:pt x="15348" y="469"/>
                </a:lnTo>
                <a:close/>
                <a:moveTo>
                  <a:pt x="14035" y="0"/>
                </a:moveTo>
                <a:lnTo>
                  <a:pt x="12597" y="32"/>
                </a:lnTo>
                <a:lnTo>
                  <a:pt x="10503"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814" y="6877"/>
                </a:lnTo>
                <a:lnTo>
                  <a:pt x="2282" y="6940"/>
                </a:lnTo>
                <a:lnTo>
                  <a:pt x="2908" y="7002"/>
                </a:lnTo>
                <a:lnTo>
                  <a:pt x="3720" y="7033"/>
                </a:lnTo>
                <a:lnTo>
                  <a:pt x="6158" y="7065"/>
                </a:lnTo>
                <a:lnTo>
                  <a:pt x="10034" y="7096"/>
                </a:lnTo>
                <a:lnTo>
                  <a:pt x="12097" y="7096"/>
                </a:lnTo>
                <a:lnTo>
                  <a:pt x="15879" y="7158"/>
                </a:lnTo>
                <a:lnTo>
                  <a:pt x="19912" y="7252"/>
                </a:lnTo>
                <a:lnTo>
                  <a:pt x="23787" y="7346"/>
                </a:lnTo>
                <a:lnTo>
                  <a:pt x="27163" y="7377"/>
                </a:lnTo>
                <a:lnTo>
                  <a:pt x="28632" y="7377"/>
                </a:lnTo>
                <a:lnTo>
                  <a:pt x="29758" y="7315"/>
                </a:lnTo>
                <a:lnTo>
                  <a:pt x="30164" y="7283"/>
                </a:lnTo>
                <a:lnTo>
                  <a:pt x="30477" y="7221"/>
                </a:lnTo>
                <a:lnTo>
                  <a:pt x="30664" y="7158"/>
                </a:lnTo>
                <a:lnTo>
                  <a:pt x="30727" y="7127"/>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2381" y="688"/>
                </a:lnTo>
                <a:lnTo>
                  <a:pt x="21693" y="501"/>
                </a:lnTo>
                <a:lnTo>
                  <a:pt x="20912" y="344"/>
                </a:lnTo>
                <a:lnTo>
                  <a:pt x="20037" y="219"/>
                </a:lnTo>
                <a:lnTo>
                  <a:pt x="19036" y="125"/>
                </a:lnTo>
                <a:lnTo>
                  <a:pt x="17942" y="63"/>
                </a:lnTo>
                <a:lnTo>
                  <a:pt x="16692" y="0"/>
                </a:lnTo>
                <a:close/>
              </a:path>
            </a:pathLst>
          </a:custGeom>
          <a:solidFill>
            <a:srgbClr val="424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1096444" y="1088067"/>
            <a:ext cx="1850876" cy="434749"/>
          </a:xfrm>
          <a:custGeom>
            <a:avLst/>
            <a:gdLst/>
            <a:ahLst/>
            <a:cxnLst/>
            <a:rect l="l" t="t" r="r" b="b"/>
            <a:pathLst>
              <a:path w="29414" h="6909" fill="none" extrusionOk="0">
                <a:moveTo>
                  <a:pt x="14785" y="0"/>
                </a:moveTo>
                <a:lnTo>
                  <a:pt x="14785" y="469"/>
                </a:lnTo>
                <a:lnTo>
                  <a:pt x="14785" y="469"/>
                </a:lnTo>
                <a:lnTo>
                  <a:pt x="16067" y="501"/>
                </a:lnTo>
                <a:lnTo>
                  <a:pt x="17254" y="532"/>
                </a:lnTo>
                <a:lnTo>
                  <a:pt x="18317" y="594"/>
                </a:lnTo>
                <a:lnTo>
                  <a:pt x="19286" y="688"/>
                </a:lnTo>
                <a:lnTo>
                  <a:pt x="20161" y="813"/>
                </a:lnTo>
                <a:lnTo>
                  <a:pt x="20943" y="969"/>
                </a:lnTo>
                <a:lnTo>
                  <a:pt x="21630" y="1126"/>
                </a:lnTo>
                <a:lnTo>
                  <a:pt x="22255" y="1344"/>
                </a:lnTo>
                <a:lnTo>
                  <a:pt x="22255" y="1344"/>
                </a:lnTo>
                <a:lnTo>
                  <a:pt x="22631" y="1501"/>
                </a:lnTo>
                <a:lnTo>
                  <a:pt x="23037" y="1720"/>
                </a:lnTo>
                <a:lnTo>
                  <a:pt x="23506" y="2001"/>
                </a:lnTo>
                <a:lnTo>
                  <a:pt x="23975" y="2313"/>
                </a:lnTo>
                <a:lnTo>
                  <a:pt x="25006" y="3032"/>
                </a:lnTo>
                <a:lnTo>
                  <a:pt x="26069" y="3845"/>
                </a:lnTo>
                <a:lnTo>
                  <a:pt x="27132" y="4689"/>
                </a:lnTo>
                <a:lnTo>
                  <a:pt x="28069" y="5502"/>
                </a:lnTo>
                <a:lnTo>
                  <a:pt x="28851" y="6221"/>
                </a:lnTo>
                <a:lnTo>
                  <a:pt x="29413" y="6815"/>
                </a:lnTo>
                <a:lnTo>
                  <a:pt x="29413" y="6815"/>
                </a:lnTo>
                <a:lnTo>
                  <a:pt x="28413" y="6877"/>
                </a:lnTo>
                <a:lnTo>
                  <a:pt x="26600" y="6908"/>
                </a:lnTo>
                <a:lnTo>
                  <a:pt x="26600" y="6908"/>
                </a:lnTo>
                <a:lnTo>
                  <a:pt x="24881" y="6877"/>
                </a:lnTo>
                <a:lnTo>
                  <a:pt x="22974" y="6846"/>
                </a:lnTo>
                <a:lnTo>
                  <a:pt x="18755" y="6752"/>
                </a:lnTo>
                <a:lnTo>
                  <a:pt x="18755" y="6752"/>
                </a:lnTo>
                <a:lnTo>
                  <a:pt x="15035" y="6658"/>
                </a:lnTo>
                <a:lnTo>
                  <a:pt x="11534" y="6596"/>
                </a:lnTo>
                <a:lnTo>
                  <a:pt x="11503" y="6596"/>
                </a:lnTo>
                <a:lnTo>
                  <a:pt x="11503" y="6596"/>
                </a:lnTo>
                <a:lnTo>
                  <a:pt x="10534" y="6596"/>
                </a:lnTo>
                <a:lnTo>
                  <a:pt x="10534" y="6596"/>
                </a:lnTo>
                <a:lnTo>
                  <a:pt x="9971" y="6596"/>
                </a:lnTo>
                <a:lnTo>
                  <a:pt x="9971" y="6596"/>
                </a:lnTo>
                <a:lnTo>
                  <a:pt x="9471" y="6596"/>
                </a:lnTo>
                <a:lnTo>
                  <a:pt x="9471" y="6596"/>
                </a:lnTo>
                <a:lnTo>
                  <a:pt x="5627" y="6596"/>
                </a:lnTo>
                <a:lnTo>
                  <a:pt x="3189" y="6564"/>
                </a:lnTo>
                <a:lnTo>
                  <a:pt x="2407" y="6533"/>
                </a:lnTo>
                <a:lnTo>
                  <a:pt x="1813" y="6471"/>
                </a:lnTo>
                <a:lnTo>
                  <a:pt x="1376" y="6408"/>
                </a:lnTo>
                <a:lnTo>
                  <a:pt x="1032" y="6346"/>
                </a:lnTo>
                <a:lnTo>
                  <a:pt x="1032" y="6346"/>
                </a:lnTo>
                <a:lnTo>
                  <a:pt x="875" y="6252"/>
                </a:lnTo>
                <a:lnTo>
                  <a:pt x="750" y="6158"/>
                </a:lnTo>
                <a:lnTo>
                  <a:pt x="594" y="6002"/>
                </a:lnTo>
                <a:lnTo>
                  <a:pt x="469" y="5846"/>
                </a:lnTo>
                <a:lnTo>
                  <a:pt x="219" y="5470"/>
                </a:lnTo>
                <a:lnTo>
                  <a:pt x="0" y="5064"/>
                </a:lnTo>
                <a:lnTo>
                  <a:pt x="0" y="5064"/>
                </a:lnTo>
                <a:lnTo>
                  <a:pt x="500" y="4533"/>
                </a:lnTo>
                <a:lnTo>
                  <a:pt x="813" y="4220"/>
                </a:lnTo>
                <a:lnTo>
                  <a:pt x="1157" y="3908"/>
                </a:lnTo>
                <a:lnTo>
                  <a:pt x="1563" y="3564"/>
                </a:lnTo>
                <a:lnTo>
                  <a:pt x="2001" y="3189"/>
                </a:lnTo>
                <a:lnTo>
                  <a:pt x="2501" y="2845"/>
                </a:lnTo>
                <a:lnTo>
                  <a:pt x="3063" y="2501"/>
                </a:lnTo>
                <a:lnTo>
                  <a:pt x="3689" y="2157"/>
                </a:lnTo>
                <a:lnTo>
                  <a:pt x="4376" y="1845"/>
                </a:lnTo>
                <a:lnTo>
                  <a:pt x="5095" y="1532"/>
                </a:lnTo>
                <a:lnTo>
                  <a:pt x="5908" y="1282"/>
                </a:lnTo>
                <a:lnTo>
                  <a:pt x="6752" y="1032"/>
                </a:lnTo>
                <a:lnTo>
                  <a:pt x="7690" y="844"/>
                </a:lnTo>
                <a:lnTo>
                  <a:pt x="8690" y="688"/>
                </a:lnTo>
                <a:lnTo>
                  <a:pt x="9753" y="626"/>
                </a:lnTo>
                <a:lnTo>
                  <a:pt x="9846" y="626"/>
                </a:lnTo>
                <a:lnTo>
                  <a:pt x="9846" y="626"/>
                </a:lnTo>
                <a:lnTo>
                  <a:pt x="9971" y="594"/>
                </a:lnTo>
                <a:lnTo>
                  <a:pt x="9971" y="594"/>
                </a:lnTo>
                <a:lnTo>
                  <a:pt x="12034" y="532"/>
                </a:lnTo>
                <a:lnTo>
                  <a:pt x="12034" y="532"/>
                </a:lnTo>
                <a:lnTo>
                  <a:pt x="13472" y="501"/>
                </a:lnTo>
                <a:lnTo>
                  <a:pt x="14785" y="469"/>
                </a:lnTo>
                <a:lnTo>
                  <a:pt x="14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1061017" y="1088067"/>
            <a:ext cx="1935447" cy="464261"/>
          </a:xfrm>
          <a:custGeom>
            <a:avLst/>
            <a:gdLst/>
            <a:ahLst/>
            <a:cxnLst/>
            <a:rect l="l" t="t" r="r" b="b"/>
            <a:pathLst>
              <a:path w="30758" h="7378" fill="none" extrusionOk="0">
                <a:moveTo>
                  <a:pt x="15348" y="0"/>
                </a:moveTo>
                <a:lnTo>
                  <a:pt x="15348" y="0"/>
                </a:lnTo>
                <a:lnTo>
                  <a:pt x="14035" y="0"/>
                </a:lnTo>
                <a:lnTo>
                  <a:pt x="12597" y="32"/>
                </a:lnTo>
                <a:lnTo>
                  <a:pt x="12597" y="32"/>
                </a:lnTo>
                <a:lnTo>
                  <a:pt x="10503" y="125"/>
                </a:lnTo>
                <a:lnTo>
                  <a:pt x="10503" y="125"/>
                </a:lnTo>
                <a:lnTo>
                  <a:pt x="10284" y="125"/>
                </a:lnTo>
                <a:lnTo>
                  <a:pt x="10284" y="125"/>
                </a:lnTo>
                <a:lnTo>
                  <a:pt x="9190" y="219"/>
                </a:lnTo>
                <a:lnTo>
                  <a:pt x="8159" y="376"/>
                </a:lnTo>
                <a:lnTo>
                  <a:pt x="7190" y="563"/>
                </a:lnTo>
                <a:lnTo>
                  <a:pt x="6315" y="813"/>
                </a:lnTo>
                <a:lnTo>
                  <a:pt x="5471" y="1063"/>
                </a:lnTo>
                <a:lnTo>
                  <a:pt x="4720" y="1376"/>
                </a:lnTo>
                <a:lnTo>
                  <a:pt x="4033" y="1720"/>
                </a:lnTo>
                <a:lnTo>
                  <a:pt x="3376" y="2095"/>
                </a:lnTo>
                <a:lnTo>
                  <a:pt x="2783" y="2470"/>
                </a:lnTo>
                <a:lnTo>
                  <a:pt x="2251" y="2845"/>
                </a:lnTo>
                <a:lnTo>
                  <a:pt x="1751" y="3220"/>
                </a:lnTo>
                <a:lnTo>
                  <a:pt x="1313" y="3595"/>
                </a:lnTo>
                <a:lnTo>
                  <a:pt x="938" y="3970"/>
                </a:lnTo>
                <a:lnTo>
                  <a:pt x="595" y="4345"/>
                </a:lnTo>
                <a:lnTo>
                  <a:pt x="1" y="4970"/>
                </a:lnTo>
                <a:lnTo>
                  <a:pt x="1" y="4970"/>
                </a:lnTo>
                <a:lnTo>
                  <a:pt x="94" y="5220"/>
                </a:lnTo>
                <a:lnTo>
                  <a:pt x="219" y="5470"/>
                </a:lnTo>
                <a:lnTo>
                  <a:pt x="407" y="5783"/>
                </a:lnTo>
                <a:lnTo>
                  <a:pt x="595" y="6096"/>
                </a:lnTo>
                <a:lnTo>
                  <a:pt x="845" y="6408"/>
                </a:lnTo>
                <a:lnTo>
                  <a:pt x="1001" y="6533"/>
                </a:lnTo>
                <a:lnTo>
                  <a:pt x="1126" y="6627"/>
                </a:lnTo>
                <a:lnTo>
                  <a:pt x="1313" y="6721"/>
                </a:lnTo>
                <a:lnTo>
                  <a:pt x="1470" y="6783"/>
                </a:lnTo>
                <a:lnTo>
                  <a:pt x="1470" y="6783"/>
                </a:lnTo>
                <a:lnTo>
                  <a:pt x="1814" y="6877"/>
                </a:lnTo>
                <a:lnTo>
                  <a:pt x="2282" y="6940"/>
                </a:lnTo>
                <a:lnTo>
                  <a:pt x="2908" y="7002"/>
                </a:lnTo>
                <a:lnTo>
                  <a:pt x="3720" y="7033"/>
                </a:lnTo>
                <a:lnTo>
                  <a:pt x="6158" y="7065"/>
                </a:lnTo>
                <a:lnTo>
                  <a:pt x="10034" y="7096"/>
                </a:lnTo>
                <a:lnTo>
                  <a:pt x="10034" y="7096"/>
                </a:lnTo>
                <a:lnTo>
                  <a:pt x="11097" y="7096"/>
                </a:lnTo>
                <a:lnTo>
                  <a:pt x="11097" y="7096"/>
                </a:lnTo>
                <a:lnTo>
                  <a:pt x="12097" y="7096"/>
                </a:lnTo>
                <a:lnTo>
                  <a:pt x="12097" y="7096"/>
                </a:lnTo>
                <a:lnTo>
                  <a:pt x="15879" y="7158"/>
                </a:lnTo>
                <a:lnTo>
                  <a:pt x="19912" y="7252"/>
                </a:lnTo>
                <a:lnTo>
                  <a:pt x="23787" y="7346"/>
                </a:lnTo>
                <a:lnTo>
                  <a:pt x="27163" y="7377"/>
                </a:lnTo>
                <a:lnTo>
                  <a:pt x="27163" y="7377"/>
                </a:lnTo>
                <a:lnTo>
                  <a:pt x="28632" y="7377"/>
                </a:lnTo>
                <a:lnTo>
                  <a:pt x="29758" y="7315"/>
                </a:lnTo>
                <a:lnTo>
                  <a:pt x="30164" y="7283"/>
                </a:lnTo>
                <a:lnTo>
                  <a:pt x="30477" y="7221"/>
                </a:lnTo>
                <a:lnTo>
                  <a:pt x="30664" y="7158"/>
                </a:lnTo>
                <a:lnTo>
                  <a:pt x="30727" y="7127"/>
                </a:lnTo>
                <a:lnTo>
                  <a:pt x="30758" y="7096"/>
                </a:lnTo>
                <a:lnTo>
                  <a:pt x="30758" y="7096"/>
                </a:lnTo>
                <a:lnTo>
                  <a:pt x="30727" y="7033"/>
                </a:lnTo>
                <a:lnTo>
                  <a:pt x="30664" y="6940"/>
                </a:lnTo>
                <a:lnTo>
                  <a:pt x="30508" y="6690"/>
                </a:lnTo>
                <a:lnTo>
                  <a:pt x="30226" y="6346"/>
                </a:lnTo>
                <a:lnTo>
                  <a:pt x="29820" y="5971"/>
                </a:lnTo>
                <a:lnTo>
                  <a:pt x="28851" y="5064"/>
                </a:lnTo>
                <a:lnTo>
                  <a:pt x="27695" y="4064"/>
                </a:lnTo>
                <a:lnTo>
                  <a:pt x="26382" y="3064"/>
                </a:lnTo>
                <a:lnTo>
                  <a:pt x="25757" y="2564"/>
                </a:lnTo>
                <a:lnTo>
                  <a:pt x="25132" y="2126"/>
                </a:lnTo>
                <a:lnTo>
                  <a:pt x="24506" y="1720"/>
                </a:lnTo>
                <a:lnTo>
                  <a:pt x="23944" y="1376"/>
                </a:lnTo>
                <a:lnTo>
                  <a:pt x="23444" y="1094"/>
                </a:lnTo>
                <a:lnTo>
                  <a:pt x="23006" y="907"/>
                </a:lnTo>
                <a:lnTo>
                  <a:pt x="23006" y="907"/>
                </a:lnTo>
                <a:lnTo>
                  <a:pt x="22381" y="688"/>
                </a:lnTo>
                <a:lnTo>
                  <a:pt x="21693" y="501"/>
                </a:lnTo>
                <a:lnTo>
                  <a:pt x="20912" y="344"/>
                </a:lnTo>
                <a:lnTo>
                  <a:pt x="20037" y="219"/>
                </a:lnTo>
                <a:lnTo>
                  <a:pt x="19036" y="125"/>
                </a:lnTo>
                <a:lnTo>
                  <a:pt x="17942" y="63"/>
                </a:lnTo>
                <a:lnTo>
                  <a:pt x="16692" y="0"/>
                </a:lnTo>
                <a:lnTo>
                  <a:pt x="15348" y="0"/>
                </a:lnTo>
                <a:lnTo>
                  <a:pt x="153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514264" y="1733162"/>
            <a:ext cx="3581691" cy="558648"/>
          </a:xfrm>
          <a:custGeom>
            <a:avLst/>
            <a:gdLst/>
            <a:ahLst/>
            <a:cxnLst/>
            <a:rect l="l" t="t" r="r" b="b"/>
            <a:pathLst>
              <a:path w="56920" h="8878" extrusionOk="0">
                <a:moveTo>
                  <a:pt x="47949" y="1"/>
                </a:moveTo>
                <a:lnTo>
                  <a:pt x="47292" y="63"/>
                </a:lnTo>
                <a:lnTo>
                  <a:pt x="46667" y="188"/>
                </a:lnTo>
                <a:lnTo>
                  <a:pt x="46042" y="407"/>
                </a:lnTo>
                <a:lnTo>
                  <a:pt x="45448" y="657"/>
                </a:lnTo>
                <a:lnTo>
                  <a:pt x="44886" y="939"/>
                </a:lnTo>
                <a:lnTo>
                  <a:pt x="44354" y="1314"/>
                </a:lnTo>
                <a:lnTo>
                  <a:pt x="43854" y="1720"/>
                </a:lnTo>
                <a:lnTo>
                  <a:pt x="43385" y="2158"/>
                </a:lnTo>
                <a:lnTo>
                  <a:pt x="42979" y="2658"/>
                </a:lnTo>
                <a:lnTo>
                  <a:pt x="42635" y="3189"/>
                </a:lnTo>
                <a:lnTo>
                  <a:pt x="42323" y="3752"/>
                </a:lnTo>
                <a:lnTo>
                  <a:pt x="42072" y="4346"/>
                </a:lnTo>
                <a:lnTo>
                  <a:pt x="41885" y="4971"/>
                </a:lnTo>
                <a:lnTo>
                  <a:pt x="41729" y="5627"/>
                </a:lnTo>
                <a:lnTo>
                  <a:pt x="41666" y="6315"/>
                </a:lnTo>
                <a:lnTo>
                  <a:pt x="41666" y="6721"/>
                </a:lnTo>
                <a:lnTo>
                  <a:pt x="41697" y="7159"/>
                </a:lnTo>
                <a:lnTo>
                  <a:pt x="41729" y="7565"/>
                </a:lnTo>
                <a:lnTo>
                  <a:pt x="41791" y="7972"/>
                </a:lnTo>
                <a:lnTo>
                  <a:pt x="14347" y="7972"/>
                </a:lnTo>
                <a:lnTo>
                  <a:pt x="14378" y="7440"/>
                </a:lnTo>
                <a:lnTo>
                  <a:pt x="14378" y="7065"/>
                </a:lnTo>
                <a:lnTo>
                  <a:pt x="14378" y="6690"/>
                </a:lnTo>
                <a:lnTo>
                  <a:pt x="14347" y="6315"/>
                </a:lnTo>
                <a:lnTo>
                  <a:pt x="14285" y="5971"/>
                </a:lnTo>
                <a:lnTo>
                  <a:pt x="14222" y="5627"/>
                </a:lnTo>
                <a:lnTo>
                  <a:pt x="14128" y="5283"/>
                </a:lnTo>
                <a:lnTo>
                  <a:pt x="14035" y="4940"/>
                </a:lnTo>
                <a:lnTo>
                  <a:pt x="13910" y="4627"/>
                </a:lnTo>
                <a:lnTo>
                  <a:pt x="13910" y="4596"/>
                </a:lnTo>
                <a:lnTo>
                  <a:pt x="13753" y="4221"/>
                </a:lnTo>
                <a:lnTo>
                  <a:pt x="13535" y="3846"/>
                </a:lnTo>
                <a:lnTo>
                  <a:pt x="13316" y="3470"/>
                </a:lnTo>
                <a:lnTo>
                  <a:pt x="13066" y="3095"/>
                </a:lnTo>
                <a:lnTo>
                  <a:pt x="12784" y="2752"/>
                </a:lnTo>
                <a:lnTo>
                  <a:pt x="12472" y="2439"/>
                </a:lnTo>
                <a:lnTo>
                  <a:pt x="12159" y="2126"/>
                </a:lnTo>
                <a:lnTo>
                  <a:pt x="11815" y="1845"/>
                </a:lnTo>
                <a:lnTo>
                  <a:pt x="11472" y="1595"/>
                </a:lnTo>
                <a:lnTo>
                  <a:pt x="11096" y="1345"/>
                </a:lnTo>
                <a:lnTo>
                  <a:pt x="10721" y="1157"/>
                </a:lnTo>
                <a:lnTo>
                  <a:pt x="10315" y="970"/>
                </a:lnTo>
                <a:lnTo>
                  <a:pt x="9877" y="814"/>
                </a:lnTo>
                <a:lnTo>
                  <a:pt x="9440" y="657"/>
                </a:lnTo>
                <a:lnTo>
                  <a:pt x="9002" y="564"/>
                </a:lnTo>
                <a:lnTo>
                  <a:pt x="8533" y="501"/>
                </a:lnTo>
                <a:lnTo>
                  <a:pt x="8064" y="470"/>
                </a:lnTo>
                <a:lnTo>
                  <a:pt x="7408" y="470"/>
                </a:lnTo>
                <a:lnTo>
                  <a:pt x="6720" y="532"/>
                </a:lnTo>
                <a:lnTo>
                  <a:pt x="6095" y="657"/>
                </a:lnTo>
                <a:lnTo>
                  <a:pt x="5470" y="845"/>
                </a:lnTo>
                <a:lnTo>
                  <a:pt x="4876" y="1095"/>
                </a:lnTo>
                <a:lnTo>
                  <a:pt x="4314" y="1407"/>
                </a:lnTo>
                <a:lnTo>
                  <a:pt x="3782" y="1751"/>
                </a:lnTo>
                <a:lnTo>
                  <a:pt x="3282" y="2158"/>
                </a:lnTo>
                <a:lnTo>
                  <a:pt x="2844" y="2626"/>
                </a:lnTo>
                <a:lnTo>
                  <a:pt x="2438" y="3127"/>
                </a:lnTo>
                <a:lnTo>
                  <a:pt x="2063" y="3658"/>
                </a:lnTo>
                <a:lnTo>
                  <a:pt x="1750" y="4221"/>
                </a:lnTo>
                <a:lnTo>
                  <a:pt x="1500" y="4815"/>
                </a:lnTo>
                <a:lnTo>
                  <a:pt x="1313" y="5440"/>
                </a:lnTo>
                <a:lnTo>
                  <a:pt x="1188" y="6096"/>
                </a:lnTo>
                <a:lnTo>
                  <a:pt x="1094" y="6784"/>
                </a:lnTo>
                <a:lnTo>
                  <a:pt x="1094" y="7378"/>
                </a:lnTo>
                <a:lnTo>
                  <a:pt x="1157" y="7972"/>
                </a:lnTo>
                <a:lnTo>
                  <a:pt x="0" y="7972"/>
                </a:lnTo>
                <a:lnTo>
                  <a:pt x="281" y="8597"/>
                </a:lnTo>
                <a:lnTo>
                  <a:pt x="344" y="8722"/>
                </a:lnTo>
                <a:lnTo>
                  <a:pt x="438" y="8784"/>
                </a:lnTo>
                <a:lnTo>
                  <a:pt x="563" y="8847"/>
                </a:lnTo>
                <a:lnTo>
                  <a:pt x="688" y="8878"/>
                </a:lnTo>
                <a:lnTo>
                  <a:pt x="2251" y="8878"/>
                </a:lnTo>
                <a:lnTo>
                  <a:pt x="2126" y="8409"/>
                </a:lnTo>
                <a:lnTo>
                  <a:pt x="2032" y="7940"/>
                </a:lnTo>
                <a:lnTo>
                  <a:pt x="1969" y="7471"/>
                </a:lnTo>
                <a:lnTo>
                  <a:pt x="1938" y="6971"/>
                </a:lnTo>
                <a:lnTo>
                  <a:pt x="1969" y="6377"/>
                </a:lnTo>
                <a:lnTo>
                  <a:pt x="2063" y="5815"/>
                </a:lnTo>
                <a:lnTo>
                  <a:pt x="2188" y="5283"/>
                </a:lnTo>
                <a:lnTo>
                  <a:pt x="2407" y="4752"/>
                </a:lnTo>
                <a:lnTo>
                  <a:pt x="2626" y="4252"/>
                </a:lnTo>
                <a:lnTo>
                  <a:pt x="2938" y="3752"/>
                </a:lnTo>
                <a:lnTo>
                  <a:pt x="3251" y="3314"/>
                </a:lnTo>
                <a:lnTo>
                  <a:pt x="3626" y="2908"/>
                </a:lnTo>
                <a:lnTo>
                  <a:pt x="4032" y="2533"/>
                </a:lnTo>
                <a:lnTo>
                  <a:pt x="4470" y="2220"/>
                </a:lnTo>
                <a:lnTo>
                  <a:pt x="4970" y="1908"/>
                </a:lnTo>
                <a:lnTo>
                  <a:pt x="5470" y="1689"/>
                </a:lnTo>
                <a:lnTo>
                  <a:pt x="6001" y="1470"/>
                </a:lnTo>
                <a:lnTo>
                  <a:pt x="6533" y="1345"/>
                </a:lnTo>
                <a:lnTo>
                  <a:pt x="7095" y="1251"/>
                </a:lnTo>
                <a:lnTo>
                  <a:pt x="7689" y="1220"/>
                </a:lnTo>
                <a:lnTo>
                  <a:pt x="8283" y="1251"/>
                </a:lnTo>
                <a:lnTo>
                  <a:pt x="8846" y="1345"/>
                </a:lnTo>
                <a:lnTo>
                  <a:pt x="9409" y="1470"/>
                </a:lnTo>
                <a:lnTo>
                  <a:pt x="9940" y="1689"/>
                </a:lnTo>
                <a:lnTo>
                  <a:pt x="10440" y="1908"/>
                </a:lnTo>
                <a:lnTo>
                  <a:pt x="10909" y="2220"/>
                </a:lnTo>
                <a:lnTo>
                  <a:pt x="11346" y="2533"/>
                </a:lnTo>
                <a:lnTo>
                  <a:pt x="11753" y="2908"/>
                </a:lnTo>
                <a:lnTo>
                  <a:pt x="12128" y="3314"/>
                </a:lnTo>
                <a:lnTo>
                  <a:pt x="12472" y="3752"/>
                </a:lnTo>
                <a:lnTo>
                  <a:pt x="12753" y="4252"/>
                </a:lnTo>
                <a:lnTo>
                  <a:pt x="13003" y="4752"/>
                </a:lnTo>
                <a:lnTo>
                  <a:pt x="13191" y="5283"/>
                </a:lnTo>
                <a:lnTo>
                  <a:pt x="13347" y="5815"/>
                </a:lnTo>
                <a:lnTo>
                  <a:pt x="13409" y="6377"/>
                </a:lnTo>
                <a:lnTo>
                  <a:pt x="13441" y="6971"/>
                </a:lnTo>
                <a:lnTo>
                  <a:pt x="13441" y="7471"/>
                </a:lnTo>
                <a:lnTo>
                  <a:pt x="13378" y="7940"/>
                </a:lnTo>
                <a:lnTo>
                  <a:pt x="13284" y="8409"/>
                </a:lnTo>
                <a:lnTo>
                  <a:pt x="13128" y="8878"/>
                </a:lnTo>
                <a:lnTo>
                  <a:pt x="43010" y="8878"/>
                </a:lnTo>
                <a:lnTo>
                  <a:pt x="42885" y="8409"/>
                </a:lnTo>
                <a:lnTo>
                  <a:pt x="42791" y="7940"/>
                </a:lnTo>
                <a:lnTo>
                  <a:pt x="42729" y="7471"/>
                </a:lnTo>
                <a:lnTo>
                  <a:pt x="42698" y="6971"/>
                </a:lnTo>
                <a:lnTo>
                  <a:pt x="42729" y="6377"/>
                </a:lnTo>
                <a:lnTo>
                  <a:pt x="42823" y="5815"/>
                </a:lnTo>
                <a:lnTo>
                  <a:pt x="42948" y="5283"/>
                </a:lnTo>
                <a:lnTo>
                  <a:pt x="43166" y="4752"/>
                </a:lnTo>
                <a:lnTo>
                  <a:pt x="43385" y="4252"/>
                </a:lnTo>
                <a:lnTo>
                  <a:pt x="43698" y="3752"/>
                </a:lnTo>
                <a:lnTo>
                  <a:pt x="44010" y="3314"/>
                </a:lnTo>
                <a:lnTo>
                  <a:pt x="44386" y="2908"/>
                </a:lnTo>
                <a:lnTo>
                  <a:pt x="44792" y="2533"/>
                </a:lnTo>
                <a:lnTo>
                  <a:pt x="45229" y="2220"/>
                </a:lnTo>
                <a:lnTo>
                  <a:pt x="45730" y="1908"/>
                </a:lnTo>
                <a:lnTo>
                  <a:pt x="46230" y="1689"/>
                </a:lnTo>
                <a:lnTo>
                  <a:pt x="46761" y="1470"/>
                </a:lnTo>
                <a:lnTo>
                  <a:pt x="47292" y="1345"/>
                </a:lnTo>
                <a:lnTo>
                  <a:pt x="47886" y="1251"/>
                </a:lnTo>
                <a:lnTo>
                  <a:pt x="48449" y="1220"/>
                </a:lnTo>
                <a:lnTo>
                  <a:pt x="49043" y="1251"/>
                </a:lnTo>
                <a:lnTo>
                  <a:pt x="49606" y="1345"/>
                </a:lnTo>
                <a:lnTo>
                  <a:pt x="50168" y="1470"/>
                </a:lnTo>
                <a:lnTo>
                  <a:pt x="50700" y="1689"/>
                </a:lnTo>
                <a:lnTo>
                  <a:pt x="51200" y="1908"/>
                </a:lnTo>
                <a:lnTo>
                  <a:pt x="51669" y="2220"/>
                </a:lnTo>
                <a:lnTo>
                  <a:pt x="52106" y="2533"/>
                </a:lnTo>
                <a:lnTo>
                  <a:pt x="52544" y="2908"/>
                </a:lnTo>
                <a:lnTo>
                  <a:pt x="52888" y="3314"/>
                </a:lnTo>
                <a:lnTo>
                  <a:pt x="53231" y="3752"/>
                </a:lnTo>
                <a:lnTo>
                  <a:pt x="53513" y="4252"/>
                </a:lnTo>
                <a:lnTo>
                  <a:pt x="53763" y="4752"/>
                </a:lnTo>
                <a:lnTo>
                  <a:pt x="53950" y="5283"/>
                </a:lnTo>
                <a:lnTo>
                  <a:pt x="54107" y="5815"/>
                </a:lnTo>
                <a:lnTo>
                  <a:pt x="54200" y="6377"/>
                </a:lnTo>
                <a:lnTo>
                  <a:pt x="54200" y="6971"/>
                </a:lnTo>
                <a:lnTo>
                  <a:pt x="54200" y="7471"/>
                </a:lnTo>
                <a:lnTo>
                  <a:pt x="54138" y="7940"/>
                </a:lnTo>
                <a:lnTo>
                  <a:pt x="54044" y="8409"/>
                </a:lnTo>
                <a:lnTo>
                  <a:pt x="53888" y="8878"/>
                </a:lnTo>
                <a:lnTo>
                  <a:pt x="56607" y="8878"/>
                </a:lnTo>
                <a:lnTo>
                  <a:pt x="56732" y="8597"/>
                </a:lnTo>
                <a:lnTo>
                  <a:pt x="56826" y="8284"/>
                </a:lnTo>
                <a:lnTo>
                  <a:pt x="56920" y="7972"/>
                </a:lnTo>
                <a:lnTo>
                  <a:pt x="54825" y="7972"/>
                </a:lnTo>
                <a:lnTo>
                  <a:pt x="54919" y="7471"/>
                </a:lnTo>
                <a:lnTo>
                  <a:pt x="54951" y="6971"/>
                </a:lnTo>
                <a:lnTo>
                  <a:pt x="54951" y="6284"/>
                </a:lnTo>
                <a:lnTo>
                  <a:pt x="54888" y="5627"/>
                </a:lnTo>
                <a:lnTo>
                  <a:pt x="54763" y="4971"/>
                </a:lnTo>
                <a:lnTo>
                  <a:pt x="54544" y="4346"/>
                </a:lnTo>
                <a:lnTo>
                  <a:pt x="54294" y="3752"/>
                </a:lnTo>
                <a:lnTo>
                  <a:pt x="54013" y="3189"/>
                </a:lnTo>
                <a:lnTo>
                  <a:pt x="53638" y="2658"/>
                </a:lnTo>
                <a:lnTo>
                  <a:pt x="53231" y="2189"/>
                </a:lnTo>
                <a:lnTo>
                  <a:pt x="52794" y="1720"/>
                </a:lnTo>
                <a:lnTo>
                  <a:pt x="52294" y="1314"/>
                </a:lnTo>
                <a:lnTo>
                  <a:pt x="51762" y="970"/>
                </a:lnTo>
                <a:lnTo>
                  <a:pt x="51200" y="657"/>
                </a:lnTo>
                <a:lnTo>
                  <a:pt x="50606" y="407"/>
                </a:lnTo>
                <a:lnTo>
                  <a:pt x="49981" y="188"/>
                </a:lnTo>
                <a:lnTo>
                  <a:pt x="49324" y="63"/>
                </a:lnTo>
                <a:lnTo>
                  <a:pt x="4863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3873629" y="1715481"/>
            <a:ext cx="222314" cy="236095"/>
          </a:xfrm>
          <a:custGeom>
            <a:avLst/>
            <a:gdLst/>
            <a:ahLst/>
            <a:cxnLst/>
            <a:rect l="l" t="t" r="r" b="b"/>
            <a:pathLst>
              <a:path w="3533" h="3752" extrusionOk="0">
                <a:moveTo>
                  <a:pt x="1" y="1"/>
                </a:moveTo>
                <a:lnTo>
                  <a:pt x="32" y="126"/>
                </a:lnTo>
                <a:lnTo>
                  <a:pt x="94" y="407"/>
                </a:lnTo>
                <a:lnTo>
                  <a:pt x="251" y="845"/>
                </a:lnTo>
                <a:lnTo>
                  <a:pt x="344" y="1095"/>
                </a:lnTo>
                <a:lnTo>
                  <a:pt x="501" y="1376"/>
                </a:lnTo>
                <a:lnTo>
                  <a:pt x="688" y="1657"/>
                </a:lnTo>
                <a:lnTo>
                  <a:pt x="907" y="1939"/>
                </a:lnTo>
                <a:lnTo>
                  <a:pt x="1188" y="2251"/>
                </a:lnTo>
                <a:lnTo>
                  <a:pt x="1532" y="2564"/>
                </a:lnTo>
                <a:lnTo>
                  <a:pt x="1939" y="2876"/>
                </a:lnTo>
                <a:lnTo>
                  <a:pt x="2376" y="3189"/>
                </a:lnTo>
                <a:lnTo>
                  <a:pt x="2908" y="3470"/>
                </a:lnTo>
                <a:lnTo>
                  <a:pt x="3501" y="3751"/>
                </a:lnTo>
                <a:lnTo>
                  <a:pt x="3533" y="3564"/>
                </a:lnTo>
                <a:lnTo>
                  <a:pt x="3501" y="3376"/>
                </a:lnTo>
                <a:lnTo>
                  <a:pt x="3439" y="3095"/>
                </a:lnTo>
                <a:lnTo>
                  <a:pt x="3345" y="2845"/>
                </a:lnTo>
                <a:lnTo>
                  <a:pt x="3220" y="2626"/>
                </a:lnTo>
                <a:lnTo>
                  <a:pt x="3064" y="2376"/>
                </a:lnTo>
                <a:lnTo>
                  <a:pt x="2814" y="2064"/>
                </a:lnTo>
                <a:lnTo>
                  <a:pt x="2501" y="1720"/>
                </a:lnTo>
                <a:lnTo>
                  <a:pt x="2126" y="1345"/>
                </a:lnTo>
                <a:lnTo>
                  <a:pt x="1689" y="970"/>
                </a:lnTo>
                <a:lnTo>
                  <a:pt x="1157" y="594"/>
                </a:lnTo>
                <a:lnTo>
                  <a:pt x="595" y="2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1871363" y="1601400"/>
            <a:ext cx="200668" cy="55122"/>
          </a:xfrm>
          <a:custGeom>
            <a:avLst/>
            <a:gdLst/>
            <a:ahLst/>
            <a:cxnLst/>
            <a:rect l="l" t="t" r="r" b="b"/>
            <a:pathLst>
              <a:path w="3189" h="876" extrusionOk="0">
                <a:moveTo>
                  <a:pt x="1595" y="1"/>
                </a:moveTo>
                <a:lnTo>
                  <a:pt x="970" y="32"/>
                </a:lnTo>
                <a:lnTo>
                  <a:pt x="720" y="94"/>
                </a:lnTo>
                <a:lnTo>
                  <a:pt x="470" y="126"/>
                </a:lnTo>
                <a:lnTo>
                  <a:pt x="282" y="219"/>
                </a:lnTo>
                <a:lnTo>
                  <a:pt x="126" y="282"/>
                </a:lnTo>
                <a:lnTo>
                  <a:pt x="32" y="376"/>
                </a:lnTo>
                <a:lnTo>
                  <a:pt x="1" y="438"/>
                </a:lnTo>
                <a:lnTo>
                  <a:pt x="32" y="532"/>
                </a:lnTo>
                <a:lnTo>
                  <a:pt x="126" y="626"/>
                </a:lnTo>
                <a:lnTo>
                  <a:pt x="282" y="688"/>
                </a:lnTo>
                <a:lnTo>
                  <a:pt x="470" y="751"/>
                </a:lnTo>
                <a:lnTo>
                  <a:pt x="720" y="813"/>
                </a:lnTo>
                <a:lnTo>
                  <a:pt x="970" y="845"/>
                </a:lnTo>
                <a:lnTo>
                  <a:pt x="1595" y="876"/>
                </a:lnTo>
                <a:lnTo>
                  <a:pt x="2220" y="845"/>
                </a:lnTo>
                <a:lnTo>
                  <a:pt x="2501" y="813"/>
                </a:lnTo>
                <a:lnTo>
                  <a:pt x="2720" y="751"/>
                </a:lnTo>
                <a:lnTo>
                  <a:pt x="2939" y="688"/>
                </a:lnTo>
                <a:lnTo>
                  <a:pt x="3064" y="626"/>
                </a:lnTo>
                <a:lnTo>
                  <a:pt x="3158" y="532"/>
                </a:lnTo>
                <a:lnTo>
                  <a:pt x="3189" y="438"/>
                </a:lnTo>
                <a:lnTo>
                  <a:pt x="3158" y="376"/>
                </a:lnTo>
                <a:lnTo>
                  <a:pt x="3064" y="282"/>
                </a:lnTo>
                <a:lnTo>
                  <a:pt x="2939" y="219"/>
                </a:lnTo>
                <a:lnTo>
                  <a:pt x="2720" y="126"/>
                </a:lnTo>
                <a:lnTo>
                  <a:pt x="2501" y="94"/>
                </a:lnTo>
                <a:lnTo>
                  <a:pt x="2220" y="32"/>
                </a:lnTo>
                <a:lnTo>
                  <a:pt x="1595" y="1"/>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2681708" y="1404700"/>
            <a:ext cx="238045" cy="137743"/>
          </a:xfrm>
          <a:custGeom>
            <a:avLst/>
            <a:gdLst/>
            <a:ahLst/>
            <a:cxnLst/>
            <a:rect l="l" t="t" r="r" b="b"/>
            <a:pathLst>
              <a:path w="3783" h="2189" extrusionOk="0">
                <a:moveTo>
                  <a:pt x="782" y="1"/>
                </a:moveTo>
                <a:lnTo>
                  <a:pt x="595" y="32"/>
                </a:lnTo>
                <a:lnTo>
                  <a:pt x="407" y="126"/>
                </a:lnTo>
                <a:lnTo>
                  <a:pt x="251" y="251"/>
                </a:lnTo>
                <a:lnTo>
                  <a:pt x="126" y="438"/>
                </a:lnTo>
                <a:lnTo>
                  <a:pt x="32" y="689"/>
                </a:lnTo>
                <a:lnTo>
                  <a:pt x="1" y="907"/>
                </a:lnTo>
                <a:lnTo>
                  <a:pt x="1" y="1126"/>
                </a:lnTo>
                <a:lnTo>
                  <a:pt x="63" y="1345"/>
                </a:lnTo>
                <a:lnTo>
                  <a:pt x="157" y="1532"/>
                </a:lnTo>
                <a:lnTo>
                  <a:pt x="313" y="1720"/>
                </a:lnTo>
                <a:lnTo>
                  <a:pt x="501" y="1876"/>
                </a:lnTo>
                <a:lnTo>
                  <a:pt x="751" y="2001"/>
                </a:lnTo>
                <a:lnTo>
                  <a:pt x="1001" y="2095"/>
                </a:lnTo>
                <a:lnTo>
                  <a:pt x="1314" y="2158"/>
                </a:lnTo>
                <a:lnTo>
                  <a:pt x="1626" y="2189"/>
                </a:lnTo>
                <a:lnTo>
                  <a:pt x="2001" y="2189"/>
                </a:lnTo>
                <a:lnTo>
                  <a:pt x="2376" y="2158"/>
                </a:lnTo>
                <a:lnTo>
                  <a:pt x="2751" y="2064"/>
                </a:lnTo>
                <a:lnTo>
                  <a:pt x="3158" y="1939"/>
                </a:lnTo>
                <a:lnTo>
                  <a:pt x="3595" y="1751"/>
                </a:lnTo>
                <a:lnTo>
                  <a:pt x="3658" y="1689"/>
                </a:lnTo>
                <a:lnTo>
                  <a:pt x="3720" y="1626"/>
                </a:lnTo>
                <a:lnTo>
                  <a:pt x="3783" y="1564"/>
                </a:lnTo>
                <a:lnTo>
                  <a:pt x="3783" y="1470"/>
                </a:lnTo>
                <a:lnTo>
                  <a:pt x="3783" y="1376"/>
                </a:lnTo>
                <a:lnTo>
                  <a:pt x="3752" y="1282"/>
                </a:lnTo>
                <a:lnTo>
                  <a:pt x="3689" y="1220"/>
                </a:lnTo>
                <a:lnTo>
                  <a:pt x="3627" y="1157"/>
                </a:lnTo>
                <a:lnTo>
                  <a:pt x="3251" y="876"/>
                </a:lnTo>
                <a:lnTo>
                  <a:pt x="2783" y="626"/>
                </a:lnTo>
                <a:lnTo>
                  <a:pt x="2282" y="376"/>
                </a:lnTo>
                <a:lnTo>
                  <a:pt x="1751" y="157"/>
                </a:lnTo>
                <a:lnTo>
                  <a:pt x="1501" y="63"/>
                </a:lnTo>
                <a:lnTo>
                  <a:pt x="1251" y="32"/>
                </a:lnTo>
                <a:lnTo>
                  <a:pt x="1001"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1692405" y="1090018"/>
            <a:ext cx="161340" cy="444565"/>
          </a:xfrm>
          <a:custGeom>
            <a:avLst/>
            <a:gdLst/>
            <a:ahLst/>
            <a:cxnLst/>
            <a:rect l="l" t="t" r="r" b="b"/>
            <a:pathLst>
              <a:path w="2564" h="7065" extrusionOk="0">
                <a:moveTo>
                  <a:pt x="2563" y="1"/>
                </a:moveTo>
                <a:lnTo>
                  <a:pt x="469" y="94"/>
                </a:lnTo>
                <a:lnTo>
                  <a:pt x="0" y="7065"/>
                </a:lnTo>
                <a:lnTo>
                  <a:pt x="2063" y="7065"/>
                </a:lnTo>
                <a:lnTo>
                  <a:pt x="2563" y="1"/>
                </a:lnTo>
                <a:close/>
              </a:path>
            </a:pathLst>
          </a:custGeom>
          <a:solidFill>
            <a:srgbClr val="323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2434" y="1455857"/>
            <a:ext cx="440664" cy="232130"/>
          </a:xfrm>
          <a:custGeom>
            <a:avLst/>
            <a:gdLst/>
            <a:ahLst/>
            <a:cxnLst/>
            <a:rect l="l" t="t" r="r" b="b"/>
            <a:pathLst>
              <a:path w="7003" h="3689" extrusionOk="0">
                <a:moveTo>
                  <a:pt x="4689" y="1"/>
                </a:moveTo>
                <a:lnTo>
                  <a:pt x="4126" y="63"/>
                </a:lnTo>
                <a:lnTo>
                  <a:pt x="3251" y="157"/>
                </a:lnTo>
                <a:lnTo>
                  <a:pt x="2720" y="219"/>
                </a:lnTo>
                <a:lnTo>
                  <a:pt x="2157" y="313"/>
                </a:lnTo>
                <a:lnTo>
                  <a:pt x="1595" y="438"/>
                </a:lnTo>
                <a:lnTo>
                  <a:pt x="1095" y="594"/>
                </a:lnTo>
                <a:lnTo>
                  <a:pt x="876" y="688"/>
                </a:lnTo>
                <a:lnTo>
                  <a:pt x="657" y="813"/>
                </a:lnTo>
                <a:lnTo>
                  <a:pt x="501" y="938"/>
                </a:lnTo>
                <a:lnTo>
                  <a:pt x="344" y="1063"/>
                </a:lnTo>
                <a:lnTo>
                  <a:pt x="251" y="1220"/>
                </a:lnTo>
                <a:lnTo>
                  <a:pt x="157" y="1376"/>
                </a:lnTo>
                <a:lnTo>
                  <a:pt x="94" y="1532"/>
                </a:lnTo>
                <a:lnTo>
                  <a:pt x="63" y="1688"/>
                </a:lnTo>
                <a:lnTo>
                  <a:pt x="1" y="2032"/>
                </a:lnTo>
                <a:lnTo>
                  <a:pt x="32" y="2376"/>
                </a:lnTo>
                <a:lnTo>
                  <a:pt x="126" y="2657"/>
                </a:lnTo>
                <a:lnTo>
                  <a:pt x="344" y="3126"/>
                </a:lnTo>
                <a:lnTo>
                  <a:pt x="563" y="3533"/>
                </a:lnTo>
                <a:lnTo>
                  <a:pt x="626" y="3658"/>
                </a:lnTo>
                <a:lnTo>
                  <a:pt x="657" y="3689"/>
                </a:lnTo>
                <a:lnTo>
                  <a:pt x="688" y="3689"/>
                </a:lnTo>
                <a:lnTo>
                  <a:pt x="782" y="3564"/>
                </a:lnTo>
                <a:lnTo>
                  <a:pt x="1063" y="3314"/>
                </a:lnTo>
                <a:lnTo>
                  <a:pt x="1501" y="2908"/>
                </a:lnTo>
                <a:lnTo>
                  <a:pt x="1782" y="2689"/>
                </a:lnTo>
                <a:lnTo>
                  <a:pt x="2126" y="2470"/>
                </a:lnTo>
                <a:lnTo>
                  <a:pt x="2501" y="2251"/>
                </a:lnTo>
                <a:lnTo>
                  <a:pt x="2907" y="2032"/>
                </a:lnTo>
                <a:lnTo>
                  <a:pt x="3345" y="1845"/>
                </a:lnTo>
                <a:lnTo>
                  <a:pt x="3845" y="1657"/>
                </a:lnTo>
                <a:lnTo>
                  <a:pt x="4377" y="1501"/>
                </a:lnTo>
                <a:lnTo>
                  <a:pt x="4939" y="1376"/>
                </a:lnTo>
                <a:lnTo>
                  <a:pt x="5533" y="1313"/>
                </a:lnTo>
                <a:lnTo>
                  <a:pt x="6158" y="1282"/>
                </a:lnTo>
                <a:lnTo>
                  <a:pt x="6440" y="1126"/>
                </a:lnTo>
                <a:lnTo>
                  <a:pt x="6658" y="970"/>
                </a:lnTo>
                <a:lnTo>
                  <a:pt x="6877" y="782"/>
                </a:lnTo>
                <a:lnTo>
                  <a:pt x="6940" y="657"/>
                </a:lnTo>
                <a:lnTo>
                  <a:pt x="7002" y="563"/>
                </a:lnTo>
                <a:lnTo>
                  <a:pt x="7002" y="469"/>
                </a:lnTo>
                <a:lnTo>
                  <a:pt x="6971" y="376"/>
                </a:lnTo>
                <a:lnTo>
                  <a:pt x="6846" y="282"/>
                </a:lnTo>
                <a:lnTo>
                  <a:pt x="6690" y="188"/>
                </a:lnTo>
                <a:lnTo>
                  <a:pt x="6471" y="126"/>
                </a:lnTo>
                <a:lnTo>
                  <a:pt x="6158" y="94"/>
                </a:lnTo>
                <a:lnTo>
                  <a:pt x="5533"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2434" y="1601400"/>
            <a:ext cx="265606" cy="177071"/>
          </a:xfrm>
          <a:custGeom>
            <a:avLst/>
            <a:gdLst/>
            <a:ahLst/>
            <a:cxnLst/>
            <a:rect l="l" t="t" r="r" b="b"/>
            <a:pathLst>
              <a:path w="4221" h="2814" extrusionOk="0">
                <a:moveTo>
                  <a:pt x="4220" y="1"/>
                </a:moveTo>
                <a:lnTo>
                  <a:pt x="3689" y="32"/>
                </a:lnTo>
                <a:lnTo>
                  <a:pt x="3220" y="94"/>
                </a:lnTo>
                <a:lnTo>
                  <a:pt x="2782" y="157"/>
                </a:lnTo>
                <a:lnTo>
                  <a:pt x="2407" y="251"/>
                </a:lnTo>
                <a:lnTo>
                  <a:pt x="2095" y="344"/>
                </a:lnTo>
                <a:lnTo>
                  <a:pt x="1813" y="469"/>
                </a:lnTo>
                <a:lnTo>
                  <a:pt x="1563" y="595"/>
                </a:lnTo>
                <a:lnTo>
                  <a:pt x="1345" y="720"/>
                </a:lnTo>
                <a:lnTo>
                  <a:pt x="1032" y="970"/>
                </a:lnTo>
                <a:lnTo>
                  <a:pt x="813" y="1157"/>
                </a:lnTo>
                <a:lnTo>
                  <a:pt x="719" y="1313"/>
                </a:lnTo>
                <a:lnTo>
                  <a:pt x="688" y="1376"/>
                </a:lnTo>
                <a:lnTo>
                  <a:pt x="1" y="2814"/>
                </a:lnTo>
                <a:lnTo>
                  <a:pt x="344" y="2720"/>
                </a:lnTo>
                <a:lnTo>
                  <a:pt x="688" y="2595"/>
                </a:lnTo>
                <a:lnTo>
                  <a:pt x="1032" y="2407"/>
                </a:lnTo>
                <a:lnTo>
                  <a:pt x="1376" y="2220"/>
                </a:lnTo>
                <a:lnTo>
                  <a:pt x="2095" y="1751"/>
                </a:lnTo>
                <a:lnTo>
                  <a:pt x="2751" y="1282"/>
                </a:lnTo>
                <a:lnTo>
                  <a:pt x="3345" y="813"/>
                </a:lnTo>
                <a:lnTo>
                  <a:pt x="3814" y="407"/>
                </a:lnTo>
                <a:lnTo>
                  <a:pt x="422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32"/>
          <p:cNvGrpSpPr/>
          <p:nvPr/>
        </p:nvGrpSpPr>
        <p:grpSpPr>
          <a:xfrm>
            <a:off x="720783" y="2732470"/>
            <a:ext cx="3082120" cy="896917"/>
            <a:chOff x="720783" y="2730720"/>
            <a:chExt cx="3082120" cy="896917"/>
          </a:xfrm>
        </p:grpSpPr>
        <p:sp>
          <p:nvSpPr>
            <p:cNvPr id="663" name="Google Shape;663;p32"/>
            <p:cNvSpPr/>
            <p:nvPr/>
          </p:nvSpPr>
          <p:spPr>
            <a:xfrm>
              <a:off x="905656" y="3458434"/>
              <a:ext cx="2769392" cy="65002"/>
            </a:xfrm>
            <a:custGeom>
              <a:avLst/>
              <a:gdLst/>
              <a:ahLst/>
              <a:cxnLst/>
              <a:rect l="l" t="t" r="r" b="b"/>
              <a:pathLst>
                <a:path w="44011" h="1033" extrusionOk="0">
                  <a:moveTo>
                    <a:pt x="438" y="1"/>
                  </a:moveTo>
                  <a:lnTo>
                    <a:pt x="313" y="32"/>
                  </a:lnTo>
                  <a:lnTo>
                    <a:pt x="250" y="63"/>
                  </a:lnTo>
                  <a:lnTo>
                    <a:pt x="157" y="126"/>
                  </a:lnTo>
                  <a:lnTo>
                    <a:pt x="94" y="220"/>
                  </a:lnTo>
                  <a:lnTo>
                    <a:pt x="63" y="313"/>
                  </a:lnTo>
                  <a:lnTo>
                    <a:pt x="32" y="407"/>
                  </a:lnTo>
                  <a:lnTo>
                    <a:pt x="0" y="501"/>
                  </a:lnTo>
                  <a:lnTo>
                    <a:pt x="32" y="626"/>
                  </a:lnTo>
                  <a:lnTo>
                    <a:pt x="63" y="720"/>
                  </a:lnTo>
                  <a:lnTo>
                    <a:pt x="94" y="814"/>
                  </a:lnTo>
                  <a:lnTo>
                    <a:pt x="157" y="876"/>
                  </a:lnTo>
                  <a:lnTo>
                    <a:pt x="250" y="939"/>
                  </a:lnTo>
                  <a:lnTo>
                    <a:pt x="313" y="1001"/>
                  </a:lnTo>
                  <a:lnTo>
                    <a:pt x="438" y="1032"/>
                  </a:lnTo>
                  <a:lnTo>
                    <a:pt x="43573" y="1032"/>
                  </a:lnTo>
                  <a:lnTo>
                    <a:pt x="43698" y="1001"/>
                  </a:lnTo>
                  <a:lnTo>
                    <a:pt x="43761" y="939"/>
                  </a:lnTo>
                  <a:lnTo>
                    <a:pt x="43854" y="876"/>
                  </a:lnTo>
                  <a:lnTo>
                    <a:pt x="43917" y="814"/>
                  </a:lnTo>
                  <a:lnTo>
                    <a:pt x="43948" y="720"/>
                  </a:lnTo>
                  <a:lnTo>
                    <a:pt x="43979" y="626"/>
                  </a:lnTo>
                  <a:lnTo>
                    <a:pt x="44011" y="501"/>
                  </a:lnTo>
                  <a:lnTo>
                    <a:pt x="43979" y="407"/>
                  </a:lnTo>
                  <a:lnTo>
                    <a:pt x="43948" y="313"/>
                  </a:lnTo>
                  <a:lnTo>
                    <a:pt x="43917" y="220"/>
                  </a:lnTo>
                  <a:lnTo>
                    <a:pt x="43854" y="126"/>
                  </a:lnTo>
                  <a:lnTo>
                    <a:pt x="43761" y="63"/>
                  </a:lnTo>
                  <a:lnTo>
                    <a:pt x="43698" y="32"/>
                  </a:lnTo>
                  <a:lnTo>
                    <a:pt x="43573"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1818254" y="2966747"/>
              <a:ext cx="879251" cy="446516"/>
            </a:xfrm>
            <a:custGeom>
              <a:avLst/>
              <a:gdLst/>
              <a:ahLst/>
              <a:cxnLst/>
              <a:rect l="l" t="t" r="r" b="b"/>
              <a:pathLst>
                <a:path w="13973" h="7096" extrusionOk="0">
                  <a:moveTo>
                    <a:pt x="12566" y="657"/>
                  </a:moveTo>
                  <a:lnTo>
                    <a:pt x="12754" y="719"/>
                  </a:lnTo>
                  <a:lnTo>
                    <a:pt x="12910" y="813"/>
                  </a:lnTo>
                  <a:lnTo>
                    <a:pt x="13066" y="938"/>
                  </a:lnTo>
                  <a:lnTo>
                    <a:pt x="13160" y="1063"/>
                  </a:lnTo>
                  <a:lnTo>
                    <a:pt x="13254" y="1219"/>
                  </a:lnTo>
                  <a:lnTo>
                    <a:pt x="13316" y="1407"/>
                  </a:lnTo>
                  <a:lnTo>
                    <a:pt x="13316" y="1595"/>
                  </a:lnTo>
                  <a:lnTo>
                    <a:pt x="13316" y="5502"/>
                  </a:lnTo>
                  <a:lnTo>
                    <a:pt x="13316" y="5689"/>
                  </a:lnTo>
                  <a:lnTo>
                    <a:pt x="13254" y="5846"/>
                  </a:lnTo>
                  <a:lnTo>
                    <a:pt x="13160" y="6033"/>
                  </a:lnTo>
                  <a:lnTo>
                    <a:pt x="13066" y="6158"/>
                  </a:lnTo>
                  <a:lnTo>
                    <a:pt x="12910" y="6283"/>
                  </a:lnTo>
                  <a:lnTo>
                    <a:pt x="12754" y="6377"/>
                  </a:lnTo>
                  <a:lnTo>
                    <a:pt x="12566" y="6408"/>
                  </a:lnTo>
                  <a:lnTo>
                    <a:pt x="12379" y="6439"/>
                  </a:lnTo>
                  <a:lnTo>
                    <a:pt x="1595" y="6439"/>
                  </a:lnTo>
                  <a:lnTo>
                    <a:pt x="1407" y="6408"/>
                  </a:lnTo>
                  <a:lnTo>
                    <a:pt x="1251" y="6377"/>
                  </a:lnTo>
                  <a:lnTo>
                    <a:pt x="1095" y="6283"/>
                  </a:lnTo>
                  <a:lnTo>
                    <a:pt x="938" y="6158"/>
                  </a:lnTo>
                  <a:lnTo>
                    <a:pt x="813" y="6033"/>
                  </a:lnTo>
                  <a:lnTo>
                    <a:pt x="751" y="5846"/>
                  </a:lnTo>
                  <a:lnTo>
                    <a:pt x="688" y="5689"/>
                  </a:lnTo>
                  <a:lnTo>
                    <a:pt x="657" y="5502"/>
                  </a:lnTo>
                  <a:lnTo>
                    <a:pt x="657" y="1595"/>
                  </a:lnTo>
                  <a:lnTo>
                    <a:pt x="688" y="1407"/>
                  </a:lnTo>
                  <a:lnTo>
                    <a:pt x="751" y="1219"/>
                  </a:lnTo>
                  <a:lnTo>
                    <a:pt x="813" y="1063"/>
                  </a:lnTo>
                  <a:lnTo>
                    <a:pt x="938" y="938"/>
                  </a:lnTo>
                  <a:lnTo>
                    <a:pt x="1095" y="813"/>
                  </a:lnTo>
                  <a:lnTo>
                    <a:pt x="1251" y="719"/>
                  </a:lnTo>
                  <a:lnTo>
                    <a:pt x="1407" y="657"/>
                  </a:lnTo>
                  <a:close/>
                  <a:moveTo>
                    <a:pt x="1595" y="0"/>
                  </a:moveTo>
                  <a:lnTo>
                    <a:pt x="1282" y="32"/>
                  </a:lnTo>
                  <a:lnTo>
                    <a:pt x="1001" y="125"/>
                  </a:lnTo>
                  <a:lnTo>
                    <a:pt x="720" y="282"/>
                  </a:lnTo>
                  <a:lnTo>
                    <a:pt x="470" y="469"/>
                  </a:lnTo>
                  <a:lnTo>
                    <a:pt x="282" y="688"/>
                  </a:lnTo>
                  <a:lnTo>
                    <a:pt x="126" y="969"/>
                  </a:lnTo>
                  <a:lnTo>
                    <a:pt x="32" y="1282"/>
                  </a:lnTo>
                  <a:lnTo>
                    <a:pt x="1" y="1595"/>
                  </a:lnTo>
                  <a:lnTo>
                    <a:pt x="1" y="5502"/>
                  </a:lnTo>
                  <a:lnTo>
                    <a:pt x="32" y="5814"/>
                  </a:lnTo>
                  <a:lnTo>
                    <a:pt x="126" y="6127"/>
                  </a:lnTo>
                  <a:lnTo>
                    <a:pt x="282" y="6377"/>
                  </a:lnTo>
                  <a:lnTo>
                    <a:pt x="470" y="6627"/>
                  </a:lnTo>
                  <a:lnTo>
                    <a:pt x="720" y="6815"/>
                  </a:lnTo>
                  <a:lnTo>
                    <a:pt x="1001" y="6971"/>
                  </a:lnTo>
                  <a:lnTo>
                    <a:pt x="1282" y="7065"/>
                  </a:lnTo>
                  <a:lnTo>
                    <a:pt x="1595" y="7096"/>
                  </a:lnTo>
                  <a:lnTo>
                    <a:pt x="12379" y="7096"/>
                  </a:lnTo>
                  <a:lnTo>
                    <a:pt x="12691" y="7065"/>
                  </a:lnTo>
                  <a:lnTo>
                    <a:pt x="13004" y="6971"/>
                  </a:lnTo>
                  <a:lnTo>
                    <a:pt x="13285" y="6815"/>
                  </a:lnTo>
                  <a:lnTo>
                    <a:pt x="13504" y="6627"/>
                  </a:lnTo>
                  <a:lnTo>
                    <a:pt x="13723" y="6377"/>
                  </a:lnTo>
                  <a:lnTo>
                    <a:pt x="13848" y="6127"/>
                  </a:lnTo>
                  <a:lnTo>
                    <a:pt x="13941" y="5814"/>
                  </a:lnTo>
                  <a:lnTo>
                    <a:pt x="13973" y="5502"/>
                  </a:lnTo>
                  <a:lnTo>
                    <a:pt x="13973" y="1595"/>
                  </a:lnTo>
                  <a:lnTo>
                    <a:pt x="13941" y="1282"/>
                  </a:lnTo>
                  <a:lnTo>
                    <a:pt x="13848" y="969"/>
                  </a:lnTo>
                  <a:lnTo>
                    <a:pt x="13723" y="688"/>
                  </a:lnTo>
                  <a:lnTo>
                    <a:pt x="13504" y="469"/>
                  </a:lnTo>
                  <a:lnTo>
                    <a:pt x="13285" y="282"/>
                  </a:lnTo>
                  <a:lnTo>
                    <a:pt x="13004" y="125"/>
                  </a:lnTo>
                  <a:lnTo>
                    <a:pt x="12691" y="32"/>
                  </a:lnTo>
                  <a:lnTo>
                    <a:pt x="12379"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1952032" y="3051317"/>
              <a:ext cx="88535" cy="275423"/>
            </a:xfrm>
            <a:custGeom>
              <a:avLst/>
              <a:gdLst/>
              <a:ahLst/>
              <a:cxnLst/>
              <a:rect l="l" t="t" r="r" b="b"/>
              <a:pathLst>
                <a:path w="1407" h="4377" extrusionOk="0">
                  <a:moveTo>
                    <a:pt x="688" y="1"/>
                  </a:moveTo>
                  <a:lnTo>
                    <a:pt x="563" y="32"/>
                  </a:lnTo>
                  <a:lnTo>
                    <a:pt x="438" y="63"/>
                  </a:lnTo>
                  <a:lnTo>
                    <a:pt x="313" y="126"/>
                  </a:lnTo>
                  <a:lnTo>
                    <a:pt x="188" y="219"/>
                  </a:lnTo>
                  <a:lnTo>
                    <a:pt x="125" y="313"/>
                  </a:lnTo>
                  <a:lnTo>
                    <a:pt x="63" y="438"/>
                  </a:lnTo>
                  <a:lnTo>
                    <a:pt x="0" y="563"/>
                  </a:lnTo>
                  <a:lnTo>
                    <a:pt x="0" y="719"/>
                  </a:lnTo>
                  <a:lnTo>
                    <a:pt x="0" y="3658"/>
                  </a:lnTo>
                  <a:lnTo>
                    <a:pt x="0" y="3814"/>
                  </a:lnTo>
                  <a:lnTo>
                    <a:pt x="63" y="3939"/>
                  </a:lnTo>
                  <a:lnTo>
                    <a:pt x="125" y="4064"/>
                  </a:lnTo>
                  <a:lnTo>
                    <a:pt x="188" y="4158"/>
                  </a:lnTo>
                  <a:lnTo>
                    <a:pt x="313" y="4252"/>
                  </a:lnTo>
                  <a:lnTo>
                    <a:pt x="438" y="4314"/>
                  </a:lnTo>
                  <a:lnTo>
                    <a:pt x="563" y="4345"/>
                  </a:lnTo>
                  <a:lnTo>
                    <a:pt x="688" y="4377"/>
                  </a:lnTo>
                  <a:lnTo>
                    <a:pt x="844" y="4345"/>
                  </a:lnTo>
                  <a:lnTo>
                    <a:pt x="969" y="4314"/>
                  </a:lnTo>
                  <a:lnTo>
                    <a:pt x="1094" y="4252"/>
                  </a:lnTo>
                  <a:lnTo>
                    <a:pt x="1188" y="4158"/>
                  </a:lnTo>
                  <a:lnTo>
                    <a:pt x="1282" y="4064"/>
                  </a:lnTo>
                  <a:lnTo>
                    <a:pt x="1344" y="3939"/>
                  </a:lnTo>
                  <a:lnTo>
                    <a:pt x="1376" y="3814"/>
                  </a:lnTo>
                  <a:lnTo>
                    <a:pt x="1407" y="3658"/>
                  </a:lnTo>
                  <a:lnTo>
                    <a:pt x="1407" y="719"/>
                  </a:lnTo>
                  <a:lnTo>
                    <a:pt x="1376" y="563"/>
                  </a:lnTo>
                  <a:lnTo>
                    <a:pt x="1344"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2087698" y="3051317"/>
              <a:ext cx="88598" cy="275423"/>
            </a:xfrm>
            <a:custGeom>
              <a:avLst/>
              <a:gdLst/>
              <a:ahLst/>
              <a:cxnLst/>
              <a:rect l="l" t="t" r="r" b="b"/>
              <a:pathLst>
                <a:path w="1408" h="4377" extrusionOk="0">
                  <a:moveTo>
                    <a:pt x="689" y="1"/>
                  </a:moveTo>
                  <a:lnTo>
                    <a:pt x="564" y="32"/>
                  </a:lnTo>
                  <a:lnTo>
                    <a:pt x="407" y="63"/>
                  </a:lnTo>
                  <a:lnTo>
                    <a:pt x="314" y="126"/>
                  </a:lnTo>
                  <a:lnTo>
                    <a:pt x="189" y="219"/>
                  </a:lnTo>
                  <a:lnTo>
                    <a:pt x="95" y="313"/>
                  </a:lnTo>
                  <a:lnTo>
                    <a:pt x="32" y="438"/>
                  </a:lnTo>
                  <a:lnTo>
                    <a:pt x="1" y="563"/>
                  </a:lnTo>
                  <a:lnTo>
                    <a:pt x="1" y="719"/>
                  </a:lnTo>
                  <a:lnTo>
                    <a:pt x="1" y="3658"/>
                  </a:lnTo>
                  <a:lnTo>
                    <a:pt x="1" y="3814"/>
                  </a:lnTo>
                  <a:lnTo>
                    <a:pt x="32" y="3939"/>
                  </a:lnTo>
                  <a:lnTo>
                    <a:pt x="95" y="4064"/>
                  </a:lnTo>
                  <a:lnTo>
                    <a:pt x="189"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2217512" y="3051317"/>
              <a:ext cx="88598" cy="275423"/>
            </a:xfrm>
            <a:custGeom>
              <a:avLst/>
              <a:gdLst/>
              <a:ahLst/>
              <a:cxnLst/>
              <a:rect l="l" t="t" r="r" b="b"/>
              <a:pathLst>
                <a:path w="1408" h="4377" extrusionOk="0">
                  <a:moveTo>
                    <a:pt x="689" y="1"/>
                  </a:moveTo>
                  <a:lnTo>
                    <a:pt x="564" y="32"/>
                  </a:lnTo>
                  <a:lnTo>
                    <a:pt x="407" y="63"/>
                  </a:lnTo>
                  <a:lnTo>
                    <a:pt x="314" y="126"/>
                  </a:lnTo>
                  <a:lnTo>
                    <a:pt x="188" y="219"/>
                  </a:lnTo>
                  <a:lnTo>
                    <a:pt x="95" y="313"/>
                  </a:lnTo>
                  <a:lnTo>
                    <a:pt x="32" y="438"/>
                  </a:lnTo>
                  <a:lnTo>
                    <a:pt x="1" y="563"/>
                  </a:lnTo>
                  <a:lnTo>
                    <a:pt x="1" y="719"/>
                  </a:lnTo>
                  <a:lnTo>
                    <a:pt x="1" y="3658"/>
                  </a:lnTo>
                  <a:lnTo>
                    <a:pt x="1" y="3814"/>
                  </a:lnTo>
                  <a:lnTo>
                    <a:pt x="32" y="3939"/>
                  </a:lnTo>
                  <a:lnTo>
                    <a:pt x="95" y="4064"/>
                  </a:lnTo>
                  <a:lnTo>
                    <a:pt x="188" y="4158"/>
                  </a:lnTo>
                  <a:lnTo>
                    <a:pt x="314" y="4252"/>
                  </a:lnTo>
                  <a:lnTo>
                    <a:pt x="407" y="4314"/>
                  </a:lnTo>
                  <a:lnTo>
                    <a:pt x="564" y="4345"/>
                  </a:lnTo>
                  <a:lnTo>
                    <a:pt x="689" y="4377"/>
                  </a:lnTo>
                  <a:lnTo>
                    <a:pt x="845" y="4345"/>
                  </a:lnTo>
                  <a:lnTo>
                    <a:pt x="970" y="4314"/>
                  </a:lnTo>
                  <a:lnTo>
                    <a:pt x="1095" y="4252"/>
                  </a:lnTo>
                  <a:lnTo>
                    <a:pt x="1189" y="4158"/>
                  </a:lnTo>
                  <a:lnTo>
                    <a:pt x="1283" y="4064"/>
                  </a:lnTo>
                  <a:lnTo>
                    <a:pt x="1345" y="3939"/>
                  </a:lnTo>
                  <a:lnTo>
                    <a:pt x="1376" y="3814"/>
                  </a:lnTo>
                  <a:lnTo>
                    <a:pt x="1408" y="3658"/>
                  </a:lnTo>
                  <a:lnTo>
                    <a:pt x="1408" y="719"/>
                  </a:lnTo>
                  <a:lnTo>
                    <a:pt x="1376" y="563"/>
                  </a:lnTo>
                  <a:lnTo>
                    <a:pt x="1345" y="438"/>
                  </a:lnTo>
                  <a:lnTo>
                    <a:pt x="1283" y="313"/>
                  </a:lnTo>
                  <a:lnTo>
                    <a:pt x="1189" y="219"/>
                  </a:lnTo>
                  <a:lnTo>
                    <a:pt x="1095" y="126"/>
                  </a:lnTo>
                  <a:lnTo>
                    <a:pt x="970" y="63"/>
                  </a:lnTo>
                  <a:lnTo>
                    <a:pt x="845" y="32"/>
                  </a:lnTo>
                  <a:lnTo>
                    <a:pt x="689"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2353241" y="3051317"/>
              <a:ext cx="88598" cy="275423"/>
            </a:xfrm>
            <a:custGeom>
              <a:avLst/>
              <a:gdLst/>
              <a:ahLst/>
              <a:cxnLst/>
              <a:rect l="l" t="t" r="r" b="b"/>
              <a:pathLst>
                <a:path w="1408" h="4377" extrusionOk="0">
                  <a:moveTo>
                    <a:pt x="720" y="1"/>
                  </a:moveTo>
                  <a:lnTo>
                    <a:pt x="563" y="32"/>
                  </a:lnTo>
                  <a:lnTo>
                    <a:pt x="438" y="63"/>
                  </a:lnTo>
                  <a:lnTo>
                    <a:pt x="313" y="126"/>
                  </a:lnTo>
                  <a:lnTo>
                    <a:pt x="220" y="219"/>
                  </a:lnTo>
                  <a:lnTo>
                    <a:pt x="126" y="313"/>
                  </a:lnTo>
                  <a:lnTo>
                    <a:pt x="63" y="438"/>
                  </a:lnTo>
                  <a:lnTo>
                    <a:pt x="1" y="563"/>
                  </a:lnTo>
                  <a:lnTo>
                    <a:pt x="1" y="719"/>
                  </a:lnTo>
                  <a:lnTo>
                    <a:pt x="1" y="3658"/>
                  </a:lnTo>
                  <a:lnTo>
                    <a:pt x="1" y="3814"/>
                  </a:lnTo>
                  <a:lnTo>
                    <a:pt x="63" y="3939"/>
                  </a:lnTo>
                  <a:lnTo>
                    <a:pt x="126" y="4064"/>
                  </a:lnTo>
                  <a:lnTo>
                    <a:pt x="220" y="4158"/>
                  </a:lnTo>
                  <a:lnTo>
                    <a:pt x="313" y="4252"/>
                  </a:lnTo>
                  <a:lnTo>
                    <a:pt x="438" y="4314"/>
                  </a:lnTo>
                  <a:lnTo>
                    <a:pt x="563" y="4345"/>
                  </a:lnTo>
                  <a:lnTo>
                    <a:pt x="720" y="4377"/>
                  </a:lnTo>
                  <a:lnTo>
                    <a:pt x="845" y="4345"/>
                  </a:lnTo>
                  <a:lnTo>
                    <a:pt x="970" y="4314"/>
                  </a:lnTo>
                  <a:lnTo>
                    <a:pt x="1095"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5" y="126"/>
                  </a:lnTo>
                  <a:lnTo>
                    <a:pt x="970" y="63"/>
                  </a:lnTo>
                  <a:lnTo>
                    <a:pt x="845" y="32"/>
                  </a:lnTo>
                  <a:lnTo>
                    <a:pt x="72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2481104" y="3051317"/>
              <a:ext cx="88598" cy="275423"/>
            </a:xfrm>
            <a:custGeom>
              <a:avLst/>
              <a:gdLst/>
              <a:ahLst/>
              <a:cxnLst/>
              <a:rect l="l" t="t" r="r" b="b"/>
              <a:pathLst>
                <a:path w="1408" h="4377" extrusionOk="0">
                  <a:moveTo>
                    <a:pt x="688" y="1"/>
                  </a:moveTo>
                  <a:lnTo>
                    <a:pt x="563" y="32"/>
                  </a:lnTo>
                  <a:lnTo>
                    <a:pt x="438" y="63"/>
                  </a:lnTo>
                  <a:lnTo>
                    <a:pt x="313" y="126"/>
                  </a:lnTo>
                  <a:lnTo>
                    <a:pt x="219" y="219"/>
                  </a:lnTo>
                  <a:lnTo>
                    <a:pt x="125" y="313"/>
                  </a:lnTo>
                  <a:lnTo>
                    <a:pt x="63" y="438"/>
                  </a:lnTo>
                  <a:lnTo>
                    <a:pt x="0" y="563"/>
                  </a:lnTo>
                  <a:lnTo>
                    <a:pt x="0" y="719"/>
                  </a:lnTo>
                  <a:lnTo>
                    <a:pt x="0" y="3658"/>
                  </a:lnTo>
                  <a:lnTo>
                    <a:pt x="0" y="3814"/>
                  </a:lnTo>
                  <a:lnTo>
                    <a:pt x="63" y="3939"/>
                  </a:lnTo>
                  <a:lnTo>
                    <a:pt x="125" y="4064"/>
                  </a:lnTo>
                  <a:lnTo>
                    <a:pt x="219" y="4158"/>
                  </a:lnTo>
                  <a:lnTo>
                    <a:pt x="313" y="4252"/>
                  </a:lnTo>
                  <a:lnTo>
                    <a:pt x="438" y="4314"/>
                  </a:lnTo>
                  <a:lnTo>
                    <a:pt x="563" y="4345"/>
                  </a:lnTo>
                  <a:lnTo>
                    <a:pt x="688" y="4377"/>
                  </a:lnTo>
                  <a:lnTo>
                    <a:pt x="844" y="4345"/>
                  </a:lnTo>
                  <a:lnTo>
                    <a:pt x="969" y="4314"/>
                  </a:lnTo>
                  <a:lnTo>
                    <a:pt x="1094" y="4252"/>
                  </a:lnTo>
                  <a:lnTo>
                    <a:pt x="1188" y="4158"/>
                  </a:lnTo>
                  <a:lnTo>
                    <a:pt x="1282" y="4064"/>
                  </a:lnTo>
                  <a:lnTo>
                    <a:pt x="1345" y="3939"/>
                  </a:lnTo>
                  <a:lnTo>
                    <a:pt x="1407" y="3814"/>
                  </a:lnTo>
                  <a:lnTo>
                    <a:pt x="1407" y="3658"/>
                  </a:lnTo>
                  <a:lnTo>
                    <a:pt x="1407" y="719"/>
                  </a:lnTo>
                  <a:lnTo>
                    <a:pt x="1407" y="563"/>
                  </a:lnTo>
                  <a:lnTo>
                    <a:pt x="1345" y="438"/>
                  </a:lnTo>
                  <a:lnTo>
                    <a:pt x="1282" y="313"/>
                  </a:lnTo>
                  <a:lnTo>
                    <a:pt x="1188" y="219"/>
                  </a:lnTo>
                  <a:lnTo>
                    <a:pt x="1094" y="126"/>
                  </a:lnTo>
                  <a:lnTo>
                    <a:pt x="969" y="63"/>
                  </a:lnTo>
                  <a:lnTo>
                    <a:pt x="844" y="32"/>
                  </a:lnTo>
                  <a:lnTo>
                    <a:pt x="68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1208513" y="3326671"/>
              <a:ext cx="474077" cy="163290"/>
            </a:xfrm>
            <a:custGeom>
              <a:avLst/>
              <a:gdLst/>
              <a:ahLst/>
              <a:cxnLst/>
              <a:rect l="l" t="t" r="r" b="b"/>
              <a:pathLst>
                <a:path w="7534" h="2595" extrusionOk="0">
                  <a:moveTo>
                    <a:pt x="1" y="1"/>
                  </a:moveTo>
                  <a:lnTo>
                    <a:pt x="1" y="2595"/>
                  </a:lnTo>
                  <a:lnTo>
                    <a:pt x="7534" y="2595"/>
                  </a:lnTo>
                  <a:lnTo>
                    <a:pt x="7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885961" y="3063146"/>
              <a:ext cx="422982" cy="365846"/>
            </a:xfrm>
            <a:custGeom>
              <a:avLst/>
              <a:gdLst/>
              <a:ahLst/>
              <a:cxnLst/>
              <a:rect l="l" t="t" r="r" b="b"/>
              <a:pathLst>
                <a:path w="6722" h="5814" extrusionOk="0">
                  <a:moveTo>
                    <a:pt x="313" y="0"/>
                  </a:moveTo>
                  <a:lnTo>
                    <a:pt x="188" y="31"/>
                  </a:lnTo>
                  <a:lnTo>
                    <a:pt x="94" y="94"/>
                  </a:lnTo>
                  <a:lnTo>
                    <a:pt x="32" y="219"/>
                  </a:lnTo>
                  <a:lnTo>
                    <a:pt x="1" y="344"/>
                  </a:lnTo>
                  <a:lnTo>
                    <a:pt x="1" y="5470"/>
                  </a:lnTo>
                  <a:lnTo>
                    <a:pt x="32" y="5595"/>
                  </a:lnTo>
                  <a:lnTo>
                    <a:pt x="94" y="5720"/>
                  </a:lnTo>
                  <a:lnTo>
                    <a:pt x="188" y="5783"/>
                  </a:lnTo>
                  <a:lnTo>
                    <a:pt x="313" y="5814"/>
                  </a:lnTo>
                  <a:lnTo>
                    <a:pt x="6408" y="5814"/>
                  </a:lnTo>
                  <a:lnTo>
                    <a:pt x="6534" y="5783"/>
                  </a:lnTo>
                  <a:lnTo>
                    <a:pt x="6627" y="5720"/>
                  </a:lnTo>
                  <a:lnTo>
                    <a:pt x="6721" y="5595"/>
                  </a:lnTo>
                  <a:lnTo>
                    <a:pt x="6721" y="5470"/>
                  </a:lnTo>
                  <a:lnTo>
                    <a:pt x="6721" y="5345"/>
                  </a:lnTo>
                  <a:lnTo>
                    <a:pt x="6627" y="5251"/>
                  </a:lnTo>
                  <a:lnTo>
                    <a:pt x="6534" y="5189"/>
                  </a:lnTo>
                  <a:lnTo>
                    <a:pt x="6408" y="5158"/>
                  </a:lnTo>
                  <a:lnTo>
                    <a:pt x="657" y="5158"/>
                  </a:lnTo>
                  <a:lnTo>
                    <a:pt x="657" y="344"/>
                  </a:lnTo>
                  <a:lnTo>
                    <a:pt x="626" y="219"/>
                  </a:lnTo>
                  <a:lnTo>
                    <a:pt x="563" y="94"/>
                  </a:lnTo>
                  <a:lnTo>
                    <a:pt x="438" y="31"/>
                  </a:lnTo>
                  <a:lnTo>
                    <a:pt x="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850597" y="2966747"/>
              <a:ext cx="137743" cy="137743"/>
            </a:xfrm>
            <a:custGeom>
              <a:avLst/>
              <a:gdLst/>
              <a:ahLst/>
              <a:cxnLst/>
              <a:rect l="l" t="t" r="r" b="b"/>
              <a:pathLst>
                <a:path w="2189" h="2189" extrusionOk="0">
                  <a:moveTo>
                    <a:pt x="1094" y="657"/>
                  </a:moveTo>
                  <a:lnTo>
                    <a:pt x="1282" y="688"/>
                  </a:lnTo>
                  <a:lnTo>
                    <a:pt x="1407" y="782"/>
                  </a:lnTo>
                  <a:lnTo>
                    <a:pt x="1500" y="907"/>
                  </a:lnTo>
                  <a:lnTo>
                    <a:pt x="1532" y="1094"/>
                  </a:lnTo>
                  <a:lnTo>
                    <a:pt x="1500" y="1282"/>
                  </a:lnTo>
                  <a:lnTo>
                    <a:pt x="1407" y="1407"/>
                  </a:lnTo>
                  <a:lnTo>
                    <a:pt x="1282" y="1501"/>
                  </a:lnTo>
                  <a:lnTo>
                    <a:pt x="1094" y="1532"/>
                  </a:lnTo>
                  <a:lnTo>
                    <a:pt x="938" y="1501"/>
                  </a:lnTo>
                  <a:lnTo>
                    <a:pt x="782" y="1407"/>
                  </a:lnTo>
                  <a:lnTo>
                    <a:pt x="688" y="1282"/>
                  </a:lnTo>
                  <a:lnTo>
                    <a:pt x="656" y="1094"/>
                  </a:lnTo>
                  <a:lnTo>
                    <a:pt x="688" y="907"/>
                  </a:lnTo>
                  <a:lnTo>
                    <a:pt x="782" y="782"/>
                  </a:lnTo>
                  <a:lnTo>
                    <a:pt x="938" y="688"/>
                  </a:lnTo>
                  <a:lnTo>
                    <a:pt x="1094" y="657"/>
                  </a:lnTo>
                  <a:close/>
                  <a:moveTo>
                    <a:pt x="875" y="0"/>
                  </a:moveTo>
                  <a:lnTo>
                    <a:pt x="656" y="94"/>
                  </a:lnTo>
                  <a:lnTo>
                    <a:pt x="469" y="188"/>
                  </a:lnTo>
                  <a:lnTo>
                    <a:pt x="313" y="313"/>
                  </a:lnTo>
                  <a:lnTo>
                    <a:pt x="188" y="469"/>
                  </a:lnTo>
                  <a:lnTo>
                    <a:pt x="94" y="657"/>
                  </a:lnTo>
                  <a:lnTo>
                    <a:pt x="31" y="876"/>
                  </a:lnTo>
                  <a:lnTo>
                    <a:pt x="0" y="1094"/>
                  </a:lnTo>
                  <a:lnTo>
                    <a:pt x="31" y="1313"/>
                  </a:lnTo>
                  <a:lnTo>
                    <a:pt x="94" y="1532"/>
                  </a:lnTo>
                  <a:lnTo>
                    <a:pt x="188" y="1720"/>
                  </a:lnTo>
                  <a:lnTo>
                    <a:pt x="313" y="1876"/>
                  </a:lnTo>
                  <a:lnTo>
                    <a:pt x="469" y="2001"/>
                  </a:lnTo>
                  <a:lnTo>
                    <a:pt x="656" y="2095"/>
                  </a:lnTo>
                  <a:lnTo>
                    <a:pt x="875" y="2188"/>
                  </a:lnTo>
                  <a:lnTo>
                    <a:pt x="1313" y="2188"/>
                  </a:lnTo>
                  <a:lnTo>
                    <a:pt x="1532" y="2095"/>
                  </a:lnTo>
                  <a:lnTo>
                    <a:pt x="1719" y="2001"/>
                  </a:lnTo>
                  <a:lnTo>
                    <a:pt x="1876" y="1876"/>
                  </a:lnTo>
                  <a:lnTo>
                    <a:pt x="2001" y="1720"/>
                  </a:lnTo>
                  <a:lnTo>
                    <a:pt x="2126" y="1532"/>
                  </a:lnTo>
                  <a:lnTo>
                    <a:pt x="2188" y="1313"/>
                  </a:lnTo>
                  <a:lnTo>
                    <a:pt x="2188" y="1094"/>
                  </a:lnTo>
                  <a:lnTo>
                    <a:pt x="2188" y="876"/>
                  </a:lnTo>
                  <a:lnTo>
                    <a:pt x="2126" y="657"/>
                  </a:lnTo>
                  <a:lnTo>
                    <a:pt x="2001" y="469"/>
                  </a:lnTo>
                  <a:lnTo>
                    <a:pt x="1876" y="313"/>
                  </a:lnTo>
                  <a:lnTo>
                    <a:pt x="1719" y="188"/>
                  </a:lnTo>
                  <a:lnTo>
                    <a:pt x="1532" y="94"/>
                  </a:lnTo>
                  <a:lnTo>
                    <a:pt x="1313"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1027604" y="2862482"/>
              <a:ext cx="139693" cy="139756"/>
            </a:xfrm>
            <a:custGeom>
              <a:avLst/>
              <a:gdLst/>
              <a:ahLst/>
              <a:cxnLst/>
              <a:rect l="l" t="t" r="r" b="b"/>
              <a:pathLst>
                <a:path w="2220" h="2221" extrusionOk="0">
                  <a:moveTo>
                    <a:pt x="1126" y="657"/>
                  </a:moveTo>
                  <a:lnTo>
                    <a:pt x="1282" y="688"/>
                  </a:lnTo>
                  <a:lnTo>
                    <a:pt x="1438" y="782"/>
                  </a:lnTo>
                  <a:lnTo>
                    <a:pt x="1532" y="939"/>
                  </a:lnTo>
                  <a:lnTo>
                    <a:pt x="1563" y="1126"/>
                  </a:lnTo>
                  <a:lnTo>
                    <a:pt x="1532" y="1282"/>
                  </a:lnTo>
                  <a:lnTo>
                    <a:pt x="1438" y="1439"/>
                  </a:lnTo>
                  <a:lnTo>
                    <a:pt x="1282" y="1532"/>
                  </a:lnTo>
                  <a:lnTo>
                    <a:pt x="1126" y="1564"/>
                  </a:lnTo>
                  <a:lnTo>
                    <a:pt x="938" y="1532"/>
                  </a:lnTo>
                  <a:lnTo>
                    <a:pt x="782" y="1439"/>
                  </a:lnTo>
                  <a:lnTo>
                    <a:pt x="688" y="1282"/>
                  </a:lnTo>
                  <a:lnTo>
                    <a:pt x="657" y="1126"/>
                  </a:lnTo>
                  <a:lnTo>
                    <a:pt x="688" y="939"/>
                  </a:lnTo>
                  <a:lnTo>
                    <a:pt x="782" y="782"/>
                  </a:lnTo>
                  <a:lnTo>
                    <a:pt x="938" y="688"/>
                  </a:lnTo>
                  <a:lnTo>
                    <a:pt x="1126" y="657"/>
                  </a:lnTo>
                  <a:close/>
                  <a:moveTo>
                    <a:pt x="1126" y="1"/>
                  </a:moveTo>
                  <a:lnTo>
                    <a:pt x="875" y="32"/>
                  </a:lnTo>
                  <a:lnTo>
                    <a:pt x="688" y="95"/>
                  </a:lnTo>
                  <a:lnTo>
                    <a:pt x="500" y="188"/>
                  </a:lnTo>
                  <a:lnTo>
                    <a:pt x="344" y="345"/>
                  </a:lnTo>
                  <a:lnTo>
                    <a:pt x="188" y="501"/>
                  </a:lnTo>
                  <a:lnTo>
                    <a:pt x="94" y="688"/>
                  </a:lnTo>
                  <a:lnTo>
                    <a:pt x="31" y="876"/>
                  </a:lnTo>
                  <a:lnTo>
                    <a:pt x="0" y="1126"/>
                  </a:lnTo>
                  <a:lnTo>
                    <a:pt x="31" y="1345"/>
                  </a:lnTo>
                  <a:lnTo>
                    <a:pt x="94" y="1532"/>
                  </a:lnTo>
                  <a:lnTo>
                    <a:pt x="188" y="1720"/>
                  </a:lnTo>
                  <a:lnTo>
                    <a:pt x="344" y="1908"/>
                  </a:lnTo>
                  <a:lnTo>
                    <a:pt x="500" y="2033"/>
                  </a:lnTo>
                  <a:lnTo>
                    <a:pt x="688" y="2126"/>
                  </a:lnTo>
                  <a:lnTo>
                    <a:pt x="875" y="2189"/>
                  </a:lnTo>
                  <a:lnTo>
                    <a:pt x="1126" y="2220"/>
                  </a:lnTo>
                  <a:lnTo>
                    <a:pt x="1344" y="2189"/>
                  </a:lnTo>
                  <a:lnTo>
                    <a:pt x="1532" y="2126"/>
                  </a:lnTo>
                  <a:lnTo>
                    <a:pt x="1719" y="2033"/>
                  </a:lnTo>
                  <a:lnTo>
                    <a:pt x="1876" y="1908"/>
                  </a:lnTo>
                  <a:lnTo>
                    <a:pt x="2032" y="1720"/>
                  </a:lnTo>
                  <a:lnTo>
                    <a:pt x="2126" y="1532"/>
                  </a:lnTo>
                  <a:lnTo>
                    <a:pt x="2188" y="1345"/>
                  </a:lnTo>
                  <a:lnTo>
                    <a:pt x="2220" y="1126"/>
                  </a:lnTo>
                  <a:lnTo>
                    <a:pt x="2188" y="876"/>
                  </a:lnTo>
                  <a:lnTo>
                    <a:pt x="2126" y="688"/>
                  </a:lnTo>
                  <a:lnTo>
                    <a:pt x="2032" y="501"/>
                  </a:lnTo>
                  <a:lnTo>
                    <a:pt x="1876" y="345"/>
                  </a:lnTo>
                  <a:lnTo>
                    <a:pt x="1719" y="188"/>
                  </a:lnTo>
                  <a:lnTo>
                    <a:pt x="1532" y="95"/>
                  </a:lnTo>
                  <a:lnTo>
                    <a:pt x="1344" y="32"/>
                  </a:lnTo>
                  <a:lnTo>
                    <a:pt x="1126"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1004007" y="3167348"/>
              <a:ext cx="619622" cy="245911"/>
            </a:xfrm>
            <a:custGeom>
              <a:avLst/>
              <a:gdLst/>
              <a:ahLst/>
              <a:cxnLst/>
              <a:rect l="l" t="t" r="r" b="b"/>
              <a:pathLst>
                <a:path w="9847" h="3908" extrusionOk="0">
                  <a:moveTo>
                    <a:pt x="313" y="1"/>
                  </a:moveTo>
                  <a:lnTo>
                    <a:pt x="188" y="32"/>
                  </a:lnTo>
                  <a:lnTo>
                    <a:pt x="94" y="94"/>
                  </a:lnTo>
                  <a:lnTo>
                    <a:pt x="31" y="220"/>
                  </a:lnTo>
                  <a:lnTo>
                    <a:pt x="0" y="345"/>
                  </a:lnTo>
                  <a:lnTo>
                    <a:pt x="0" y="2533"/>
                  </a:lnTo>
                  <a:lnTo>
                    <a:pt x="31" y="2658"/>
                  </a:lnTo>
                  <a:lnTo>
                    <a:pt x="94" y="2751"/>
                  </a:lnTo>
                  <a:lnTo>
                    <a:pt x="188" y="2814"/>
                  </a:lnTo>
                  <a:lnTo>
                    <a:pt x="313" y="2845"/>
                  </a:lnTo>
                  <a:lnTo>
                    <a:pt x="4564" y="2845"/>
                  </a:lnTo>
                  <a:lnTo>
                    <a:pt x="4689" y="2814"/>
                  </a:lnTo>
                  <a:lnTo>
                    <a:pt x="4783" y="2751"/>
                  </a:lnTo>
                  <a:lnTo>
                    <a:pt x="4845" y="2658"/>
                  </a:lnTo>
                  <a:lnTo>
                    <a:pt x="4876" y="2533"/>
                  </a:lnTo>
                  <a:lnTo>
                    <a:pt x="4845" y="2376"/>
                  </a:lnTo>
                  <a:lnTo>
                    <a:pt x="4783" y="2283"/>
                  </a:lnTo>
                  <a:lnTo>
                    <a:pt x="4689" y="2220"/>
                  </a:lnTo>
                  <a:lnTo>
                    <a:pt x="4564" y="2189"/>
                  </a:lnTo>
                  <a:lnTo>
                    <a:pt x="657" y="2189"/>
                  </a:lnTo>
                  <a:lnTo>
                    <a:pt x="657" y="657"/>
                  </a:lnTo>
                  <a:lnTo>
                    <a:pt x="9190" y="657"/>
                  </a:lnTo>
                  <a:lnTo>
                    <a:pt x="9190" y="3564"/>
                  </a:lnTo>
                  <a:lnTo>
                    <a:pt x="9221" y="3720"/>
                  </a:lnTo>
                  <a:lnTo>
                    <a:pt x="9284" y="3814"/>
                  </a:lnTo>
                  <a:lnTo>
                    <a:pt x="9409" y="3877"/>
                  </a:lnTo>
                  <a:lnTo>
                    <a:pt x="9534" y="3908"/>
                  </a:lnTo>
                  <a:lnTo>
                    <a:pt x="9659" y="3877"/>
                  </a:lnTo>
                  <a:lnTo>
                    <a:pt x="9752" y="3814"/>
                  </a:lnTo>
                  <a:lnTo>
                    <a:pt x="9815" y="3720"/>
                  </a:lnTo>
                  <a:lnTo>
                    <a:pt x="9846" y="3564"/>
                  </a:lnTo>
                  <a:lnTo>
                    <a:pt x="9846" y="345"/>
                  </a:lnTo>
                  <a:lnTo>
                    <a:pt x="9815" y="220"/>
                  </a:lnTo>
                  <a:lnTo>
                    <a:pt x="9752" y="94"/>
                  </a:lnTo>
                  <a:lnTo>
                    <a:pt x="9659" y="32"/>
                  </a:lnTo>
                  <a:lnTo>
                    <a:pt x="953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1076748" y="2966747"/>
              <a:ext cx="460296" cy="401273"/>
            </a:xfrm>
            <a:custGeom>
              <a:avLst/>
              <a:gdLst/>
              <a:ahLst/>
              <a:cxnLst/>
              <a:rect l="l" t="t" r="r" b="b"/>
              <a:pathLst>
                <a:path w="7315" h="6377" extrusionOk="0">
                  <a:moveTo>
                    <a:pt x="345" y="0"/>
                  </a:moveTo>
                  <a:lnTo>
                    <a:pt x="188" y="32"/>
                  </a:lnTo>
                  <a:lnTo>
                    <a:pt x="94" y="94"/>
                  </a:lnTo>
                  <a:lnTo>
                    <a:pt x="32" y="188"/>
                  </a:lnTo>
                  <a:lnTo>
                    <a:pt x="1" y="313"/>
                  </a:lnTo>
                  <a:lnTo>
                    <a:pt x="1" y="2314"/>
                  </a:lnTo>
                  <a:lnTo>
                    <a:pt x="32" y="2439"/>
                  </a:lnTo>
                  <a:lnTo>
                    <a:pt x="94" y="2532"/>
                  </a:lnTo>
                  <a:lnTo>
                    <a:pt x="188" y="2595"/>
                  </a:lnTo>
                  <a:lnTo>
                    <a:pt x="345" y="2626"/>
                  </a:lnTo>
                  <a:lnTo>
                    <a:pt x="6658" y="2626"/>
                  </a:lnTo>
                  <a:lnTo>
                    <a:pt x="6658" y="6064"/>
                  </a:lnTo>
                  <a:lnTo>
                    <a:pt x="6658" y="6189"/>
                  </a:lnTo>
                  <a:lnTo>
                    <a:pt x="6752" y="6283"/>
                  </a:lnTo>
                  <a:lnTo>
                    <a:pt x="6846" y="6346"/>
                  </a:lnTo>
                  <a:lnTo>
                    <a:pt x="6971" y="6377"/>
                  </a:lnTo>
                  <a:lnTo>
                    <a:pt x="7096" y="6346"/>
                  </a:lnTo>
                  <a:lnTo>
                    <a:pt x="7221" y="6283"/>
                  </a:lnTo>
                  <a:lnTo>
                    <a:pt x="7284" y="6189"/>
                  </a:lnTo>
                  <a:lnTo>
                    <a:pt x="7315" y="6064"/>
                  </a:lnTo>
                  <a:lnTo>
                    <a:pt x="7315" y="2314"/>
                  </a:lnTo>
                  <a:lnTo>
                    <a:pt x="7284" y="2188"/>
                  </a:lnTo>
                  <a:lnTo>
                    <a:pt x="7221" y="2063"/>
                  </a:lnTo>
                  <a:lnTo>
                    <a:pt x="7096" y="2001"/>
                  </a:lnTo>
                  <a:lnTo>
                    <a:pt x="6971" y="1970"/>
                  </a:lnTo>
                  <a:lnTo>
                    <a:pt x="657" y="1970"/>
                  </a:lnTo>
                  <a:lnTo>
                    <a:pt x="657" y="313"/>
                  </a:lnTo>
                  <a:lnTo>
                    <a:pt x="626" y="188"/>
                  </a:lnTo>
                  <a:lnTo>
                    <a:pt x="563" y="94"/>
                  </a:lnTo>
                  <a:lnTo>
                    <a:pt x="470" y="32"/>
                  </a:lnTo>
                  <a:lnTo>
                    <a:pt x="345"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1023640" y="3523371"/>
              <a:ext cx="2551105" cy="39391"/>
            </a:xfrm>
            <a:custGeom>
              <a:avLst/>
              <a:gdLst/>
              <a:ahLst/>
              <a:cxnLst/>
              <a:rect l="l" t="t" r="r" b="b"/>
              <a:pathLst>
                <a:path w="40542" h="626" extrusionOk="0">
                  <a:moveTo>
                    <a:pt x="313" y="0"/>
                  </a:moveTo>
                  <a:lnTo>
                    <a:pt x="188" y="32"/>
                  </a:lnTo>
                  <a:lnTo>
                    <a:pt x="94" y="94"/>
                  </a:lnTo>
                  <a:lnTo>
                    <a:pt x="32" y="188"/>
                  </a:lnTo>
                  <a:lnTo>
                    <a:pt x="1" y="313"/>
                  </a:lnTo>
                  <a:lnTo>
                    <a:pt x="32" y="438"/>
                  </a:lnTo>
                  <a:lnTo>
                    <a:pt x="94" y="532"/>
                  </a:lnTo>
                  <a:lnTo>
                    <a:pt x="188" y="594"/>
                  </a:lnTo>
                  <a:lnTo>
                    <a:pt x="313" y="625"/>
                  </a:lnTo>
                  <a:lnTo>
                    <a:pt x="40229" y="625"/>
                  </a:lnTo>
                  <a:lnTo>
                    <a:pt x="40354" y="594"/>
                  </a:lnTo>
                  <a:lnTo>
                    <a:pt x="40448" y="532"/>
                  </a:lnTo>
                  <a:lnTo>
                    <a:pt x="40510" y="438"/>
                  </a:lnTo>
                  <a:lnTo>
                    <a:pt x="40542" y="313"/>
                  </a:lnTo>
                  <a:lnTo>
                    <a:pt x="40510" y="188"/>
                  </a:lnTo>
                  <a:lnTo>
                    <a:pt x="40448" y="94"/>
                  </a:lnTo>
                  <a:lnTo>
                    <a:pt x="40354" y="32"/>
                  </a:lnTo>
                  <a:lnTo>
                    <a:pt x="4022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2789876" y="3369963"/>
              <a:ext cx="570478" cy="119998"/>
            </a:xfrm>
            <a:custGeom>
              <a:avLst/>
              <a:gdLst/>
              <a:ahLst/>
              <a:cxnLst/>
              <a:rect l="l" t="t" r="r" b="b"/>
              <a:pathLst>
                <a:path w="9066" h="1907" extrusionOk="0">
                  <a:moveTo>
                    <a:pt x="970" y="0"/>
                  </a:moveTo>
                  <a:lnTo>
                    <a:pt x="782" y="31"/>
                  </a:lnTo>
                  <a:lnTo>
                    <a:pt x="595" y="63"/>
                  </a:lnTo>
                  <a:lnTo>
                    <a:pt x="438" y="157"/>
                  </a:lnTo>
                  <a:lnTo>
                    <a:pt x="282" y="282"/>
                  </a:lnTo>
                  <a:lnTo>
                    <a:pt x="188" y="407"/>
                  </a:lnTo>
                  <a:lnTo>
                    <a:pt x="95" y="594"/>
                  </a:lnTo>
                  <a:lnTo>
                    <a:pt x="32" y="750"/>
                  </a:lnTo>
                  <a:lnTo>
                    <a:pt x="1" y="969"/>
                  </a:lnTo>
                  <a:lnTo>
                    <a:pt x="32" y="1157"/>
                  </a:lnTo>
                  <a:lnTo>
                    <a:pt x="95" y="1313"/>
                  </a:lnTo>
                  <a:lnTo>
                    <a:pt x="188" y="1501"/>
                  </a:lnTo>
                  <a:lnTo>
                    <a:pt x="282" y="1626"/>
                  </a:lnTo>
                  <a:lnTo>
                    <a:pt x="438" y="1751"/>
                  </a:lnTo>
                  <a:lnTo>
                    <a:pt x="595" y="1844"/>
                  </a:lnTo>
                  <a:lnTo>
                    <a:pt x="782" y="1907"/>
                  </a:lnTo>
                  <a:lnTo>
                    <a:pt x="8284" y="1907"/>
                  </a:lnTo>
                  <a:lnTo>
                    <a:pt x="8472" y="1844"/>
                  </a:lnTo>
                  <a:lnTo>
                    <a:pt x="8628" y="1751"/>
                  </a:lnTo>
                  <a:lnTo>
                    <a:pt x="8784" y="1626"/>
                  </a:lnTo>
                  <a:lnTo>
                    <a:pt x="8878" y="1501"/>
                  </a:lnTo>
                  <a:lnTo>
                    <a:pt x="8972" y="1313"/>
                  </a:lnTo>
                  <a:lnTo>
                    <a:pt x="9034" y="1157"/>
                  </a:lnTo>
                  <a:lnTo>
                    <a:pt x="9065" y="969"/>
                  </a:lnTo>
                  <a:lnTo>
                    <a:pt x="9034" y="750"/>
                  </a:lnTo>
                  <a:lnTo>
                    <a:pt x="8972" y="594"/>
                  </a:lnTo>
                  <a:lnTo>
                    <a:pt x="8878" y="407"/>
                  </a:lnTo>
                  <a:lnTo>
                    <a:pt x="8784" y="282"/>
                  </a:lnTo>
                  <a:lnTo>
                    <a:pt x="8628" y="157"/>
                  </a:lnTo>
                  <a:lnTo>
                    <a:pt x="8472" y="63"/>
                  </a:lnTo>
                  <a:lnTo>
                    <a:pt x="8284"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3004261" y="3269662"/>
              <a:ext cx="529199" cy="143595"/>
            </a:xfrm>
            <a:custGeom>
              <a:avLst/>
              <a:gdLst/>
              <a:ahLst/>
              <a:cxnLst/>
              <a:rect l="l" t="t" r="r" b="b"/>
              <a:pathLst>
                <a:path w="8410" h="2282" extrusionOk="0">
                  <a:moveTo>
                    <a:pt x="313" y="0"/>
                  </a:moveTo>
                  <a:lnTo>
                    <a:pt x="188" y="31"/>
                  </a:lnTo>
                  <a:lnTo>
                    <a:pt x="95" y="94"/>
                  </a:lnTo>
                  <a:lnTo>
                    <a:pt x="32" y="219"/>
                  </a:lnTo>
                  <a:lnTo>
                    <a:pt x="1" y="344"/>
                  </a:lnTo>
                  <a:lnTo>
                    <a:pt x="1" y="1938"/>
                  </a:lnTo>
                  <a:lnTo>
                    <a:pt x="32" y="2094"/>
                  </a:lnTo>
                  <a:lnTo>
                    <a:pt x="95" y="2188"/>
                  </a:lnTo>
                  <a:lnTo>
                    <a:pt x="188" y="2251"/>
                  </a:lnTo>
                  <a:lnTo>
                    <a:pt x="313" y="2282"/>
                  </a:lnTo>
                  <a:lnTo>
                    <a:pt x="439" y="2251"/>
                  </a:lnTo>
                  <a:lnTo>
                    <a:pt x="564" y="2188"/>
                  </a:lnTo>
                  <a:lnTo>
                    <a:pt x="626" y="2094"/>
                  </a:lnTo>
                  <a:lnTo>
                    <a:pt x="657" y="1938"/>
                  </a:lnTo>
                  <a:lnTo>
                    <a:pt x="657" y="657"/>
                  </a:lnTo>
                  <a:lnTo>
                    <a:pt x="8097" y="657"/>
                  </a:lnTo>
                  <a:lnTo>
                    <a:pt x="8222" y="625"/>
                  </a:lnTo>
                  <a:lnTo>
                    <a:pt x="8315" y="563"/>
                  </a:lnTo>
                  <a:lnTo>
                    <a:pt x="8378" y="469"/>
                  </a:lnTo>
                  <a:lnTo>
                    <a:pt x="8409" y="344"/>
                  </a:lnTo>
                  <a:lnTo>
                    <a:pt x="8378" y="219"/>
                  </a:lnTo>
                  <a:lnTo>
                    <a:pt x="8315" y="94"/>
                  </a:lnTo>
                  <a:lnTo>
                    <a:pt x="8222" y="31"/>
                  </a:lnTo>
                  <a:lnTo>
                    <a:pt x="809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3228524" y="3226371"/>
              <a:ext cx="129877" cy="127927"/>
            </a:xfrm>
            <a:custGeom>
              <a:avLst/>
              <a:gdLst/>
              <a:ahLst/>
              <a:cxnLst/>
              <a:rect l="l" t="t" r="r" b="b"/>
              <a:pathLst>
                <a:path w="2064" h="2033" extrusionOk="0">
                  <a:moveTo>
                    <a:pt x="1188" y="657"/>
                  </a:moveTo>
                  <a:lnTo>
                    <a:pt x="1282" y="751"/>
                  </a:lnTo>
                  <a:lnTo>
                    <a:pt x="1376" y="876"/>
                  </a:lnTo>
                  <a:lnTo>
                    <a:pt x="1407" y="1001"/>
                  </a:lnTo>
                  <a:lnTo>
                    <a:pt x="1376" y="1157"/>
                  </a:lnTo>
                  <a:lnTo>
                    <a:pt x="1282" y="1282"/>
                  </a:lnTo>
                  <a:lnTo>
                    <a:pt x="1188" y="1345"/>
                  </a:lnTo>
                  <a:lnTo>
                    <a:pt x="1032" y="1376"/>
                  </a:lnTo>
                  <a:lnTo>
                    <a:pt x="875" y="1345"/>
                  </a:lnTo>
                  <a:lnTo>
                    <a:pt x="782" y="1282"/>
                  </a:lnTo>
                  <a:lnTo>
                    <a:pt x="688" y="1157"/>
                  </a:lnTo>
                  <a:lnTo>
                    <a:pt x="657" y="1001"/>
                  </a:lnTo>
                  <a:lnTo>
                    <a:pt x="688" y="876"/>
                  </a:lnTo>
                  <a:lnTo>
                    <a:pt x="782" y="751"/>
                  </a:lnTo>
                  <a:lnTo>
                    <a:pt x="875" y="657"/>
                  </a:lnTo>
                  <a:close/>
                  <a:moveTo>
                    <a:pt x="813" y="0"/>
                  </a:moveTo>
                  <a:lnTo>
                    <a:pt x="625" y="63"/>
                  </a:lnTo>
                  <a:lnTo>
                    <a:pt x="469" y="157"/>
                  </a:lnTo>
                  <a:lnTo>
                    <a:pt x="313" y="282"/>
                  </a:lnTo>
                  <a:lnTo>
                    <a:pt x="188" y="438"/>
                  </a:lnTo>
                  <a:lnTo>
                    <a:pt x="94" y="626"/>
                  </a:lnTo>
                  <a:lnTo>
                    <a:pt x="31" y="813"/>
                  </a:lnTo>
                  <a:lnTo>
                    <a:pt x="0" y="1001"/>
                  </a:lnTo>
                  <a:lnTo>
                    <a:pt x="31" y="1219"/>
                  </a:lnTo>
                  <a:lnTo>
                    <a:pt x="94" y="1407"/>
                  </a:lnTo>
                  <a:lnTo>
                    <a:pt x="188" y="1595"/>
                  </a:lnTo>
                  <a:lnTo>
                    <a:pt x="313" y="1751"/>
                  </a:lnTo>
                  <a:lnTo>
                    <a:pt x="469" y="1876"/>
                  </a:lnTo>
                  <a:lnTo>
                    <a:pt x="625" y="1970"/>
                  </a:lnTo>
                  <a:lnTo>
                    <a:pt x="813" y="2032"/>
                  </a:lnTo>
                  <a:lnTo>
                    <a:pt x="1251" y="2032"/>
                  </a:lnTo>
                  <a:lnTo>
                    <a:pt x="1438" y="1970"/>
                  </a:lnTo>
                  <a:lnTo>
                    <a:pt x="1594" y="1876"/>
                  </a:lnTo>
                  <a:lnTo>
                    <a:pt x="1751" y="1751"/>
                  </a:lnTo>
                  <a:lnTo>
                    <a:pt x="1876" y="1595"/>
                  </a:lnTo>
                  <a:lnTo>
                    <a:pt x="1969" y="1407"/>
                  </a:lnTo>
                  <a:lnTo>
                    <a:pt x="2032" y="1219"/>
                  </a:lnTo>
                  <a:lnTo>
                    <a:pt x="2063" y="1001"/>
                  </a:lnTo>
                  <a:lnTo>
                    <a:pt x="2032" y="813"/>
                  </a:lnTo>
                  <a:lnTo>
                    <a:pt x="1969" y="626"/>
                  </a:lnTo>
                  <a:lnTo>
                    <a:pt x="1876" y="438"/>
                  </a:lnTo>
                  <a:lnTo>
                    <a:pt x="1751" y="282"/>
                  </a:lnTo>
                  <a:lnTo>
                    <a:pt x="1594" y="157"/>
                  </a:lnTo>
                  <a:lnTo>
                    <a:pt x="1438" y="63"/>
                  </a:lnTo>
                  <a:lnTo>
                    <a:pt x="125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3492053" y="3102474"/>
              <a:ext cx="310850" cy="310787"/>
            </a:xfrm>
            <a:custGeom>
              <a:avLst/>
              <a:gdLst/>
              <a:ahLst/>
              <a:cxnLst/>
              <a:rect l="l" t="t" r="r" b="b"/>
              <a:pathLst>
                <a:path w="4940" h="4939" extrusionOk="0">
                  <a:moveTo>
                    <a:pt x="2658" y="657"/>
                  </a:moveTo>
                  <a:lnTo>
                    <a:pt x="2845" y="688"/>
                  </a:lnTo>
                  <a:lnTo>
                    <a:pt x="3189" y="782"/>
                  </a:lnTo>
                  <a:lnTo>
                    <a:pt x="3502" y="969"/>
                  </a:lnTo>
                  <a:lnTo>
                    <a:pt x="3752" y="1188"/>
                  </a:lnTo>
                  <a:lnTo>
                    <a:pt x="3970" y="1438"/>
                  </a:lnTo>
                  <a:lnTo>
                    <a:pt x="4158" y="1751"/>
                  </a:lnTo>
                  <a:lnTo>
                    <a:pt x="4252" y="2094"/>
                  </a:lnTo>
                  <a:lnTo>
                    <a:pt x="4283" y="2282"/>
                  </a:lnTo>
                  <a:lnTo>
                    <a:pt x="4283" y="2470"/>
                  </a:lnTo>
                  <a:lnTo>
                    <a:pt x="4283" y="2657"/>
                  </a:lnTo>
                  <a:lnTo>
                    <a:pt x="4252" y="2845"/>
                  </a:lnTo>
                  <a:lnTo>
                    <a:pt x="4158" y="3157"/>
                  </a:lnTo>
                  <a:lnTo>
                    <a:pt x="3970" y="3470"/>
                  </a:lnTo>
                  <a:lnTo>
                    <a:pt x="3752" y="3751"/>
                  </a:lnTo>
                  <a:lnTo>
                    <a:pt x="3502" y="3970"/>
                  </a:lnTo>
                  <a:lnTo>
                    <a:pt x="3189" y="4126"/>
                  </a:lnTo>
                  <a:lnTo>
                    <a:pt x="2845" y="4251"/>
                  </a:lnTo>
                  <a:lnTo>
                    <a:pt x="2658" y="4282"/>
                  </a:lnTo>
                  <a:lnTo>
                    <a:pt x="2283" y="4282"/>
                  </a:lnTo>
                  <a:lnTo>
                    <a:pt x="2126" y="4251"/>
                  </a:lnTo>
                  <a:lnTo>
                    <a:pt x="1782" y="4126"/>
                  </a:lnTo>
                  <a:lnTo>
                    <a:pt x="1470" y="3970"/>
                  </a:lnTo>
                  <a:lnTo>
                    <a:pt x="1189" y="3751"/>
                  </a:lnTo>
                  <a:lnTo>
                    <a:pt x="970" y="3470"/>
                  </a:lnTo>
                  <a:lnTo>
                    <a:pt x="813" y="3157"/>
                  </a:lnTo>
                  <a:lnTo>
                    <a:pt x="688" y="2845"/>
                  </a:lnTo>
                  <a:lnTo>
                    <a:pt x="657" y="2657"/>
                  </a:lnTo>
                  <a:lnTo>
                    <a:pt x="657" y="2470"/>
                  </a:lnTo>
                  <a:lnTo>
                    <a:pt x="657" y="2282"/>
                  </a:lnTo>
                  <a:lnTo>
                    <a:pt x="688" y="2094"/>
                  </a:lnTo>
                  <a:lnTo>
                    <a:pt x="813" y="1751"/>
                  </a:lnTo>
                  <a:lnTo>
                    <a:pt x="970" y="1438"/>
                  </a:lnTo>
                  <a:lnTo>
                    <a:pt x="1189" y="1188"/>
                  </a:lnTo>
                  <a:lnTo>
                    <a:pt x="1470" y="969"/>
                  </a:lnTo>
                  <a:lnTo>
                    <a:pt x="1782" y="782"/>
                  </a:lnTo>
                  <a:lnTo>
                    <a:pt x="2126" y="688"/>
                  </a:lnTo>
                  <a:lnTo>
                    <a:pt x="2283" y="657"/>
                  </a:lnTo>
                  <a:close/>
                  <a:moveTo>
                    <a:pt x="2220" y="0"/>
                  </a:moveTo>
                  <a:lnTo>
                    <a:pt x="1970" y="31"/>
                  </a:lnTo>
                  <a:lnTo>
                    <a:pt x="1751" y="94"/>
                  </a:lnTo>
                  <a:lnTo>
                    <a:pt x="1532" y="188"/>
                  </a:lnTo>
                  <a:lnTo>
                    <a:pt x="1314" y="282"/>
                  </a:lnTo>
                  <a:lnTo>
                    <a:pt x="1095" y="407"/>
                  </a:lnTo>
                  <a:lnTo>
                    <a:pt x="907" y="563"/>
                  </a:lnTo>
                  <a:lnTo>
                    <a:pt x="720" y="719"/>
                  </a:lnTo>
                  <a:lnTo>
                    <a:pt x="563" y="907"/>
                  </a:lnTo>
                  <a:lnTo>
                    <a:pt x="438" y="1094"/>
                  </a:lnTo>
                  <a:lnTo>
                    <a:pt x="313" y="1282"/>
                  </a:lnTo>
                  <a:lnTo>
                    <a:pt x="188" y="1501"/>
                  </a:lnTo>
                  <a:lnTo>
                    <a:pt x="126" y="1719"/>
                  </a:lnTo>
                  <a:lnTo>
                    <a:pt x="63" y="1969"/>
                  </a:lnTo>
                  <a:lnTo>
                    <a:pt x="32" y="2219"/>
                  </a:lnTo>
                  <a:lnTo>
                    <a:pt x="1" y="2470"/>
                  </a:lnTo>
                  <a:lnTo>
                    <a:pt x="32" y="2720"/>
                  </a:lnTo>
                  <a:lnTo>
                    <a:pt x="63" y="2970"/>
                  </a:lnTo>
                  <a:lnTo>
                    <a:pt x="126" y="3188"/>
                  </a:lnTo>
                  <a:lnTo>
                    <a:pt x="188" y="3439"/>
                  </a:lnTo>
                  <a:lnTo>
                    <a:pt x="313" y="3657"/>
                  </a:lnTo>
                  <a:lnTo>
                    <a:pt x="438" y="3845"/>
                  </a:lnTo>
                  <a:lnTo>
                    <a:pt x="563" y="4032"/>
                  </a:lnTo>
                  <a:lnTo>
                    <a:pt x="720" y="4220"/>
                  </a:lnTo>
                  <a:lnTo>
                    <a:pt x="907" y="4376"/>
                  </a:lnTo>
                  <a:lnTo>
                    <a:pt x="1095" y="4501"/>
                  </a:lnTo>
                  <a:lnTo>
                    <a:pt x="1314" y="4626"/>
                  </a:lnTo>
                  <a:lnTo>
                    <a:pt x="1532" y="4751"/>
                  </a:lnTo>
                  <a:lnTo>
                    <a:pt x="1751" y="4814"/>
                  </a:lnTo>
                  <a:lnTo>
                    <a:pt x="1970" y="4876"/>
                  </a:lnTo>
                  <a:lnTo>
                    <a:pt x="2220" y="4939"/>
                  </a:lnTo>
                  <a:lnTo>
                    <a:pt x="2720" y="4939"/>
                  </a:lnTo>
                  <a:lnTo>
                    <a:pt x="2970" y="4876"/>
                  </a:lnTo>
                  <a:lnTo>
                    <a:pt x="3220" y="4814"/>
                  </a:lnTo>
                  <a:lnTo>
                    <a:pt x="3439" y="4751"/>
                  </a:lnTo>
                  <a:lnTo>
                    <a:pt x="3658" y="4626"/>
                  </a:lnTo>
                  <a:lnTo>
                    <a:pt x="3845" y="4501"/>
                  </a:lnTo>
                  <a:lnTo>
                    <a:pt x="4064" y="4376"/>
                  </a:lnTo>
                  <a:lnTo>
                    <a:pt x="4220" y="4220"/>
                  </a:lnTo>
                  <a:lnTo>
                    <a:pt x="4377" y="4032"/>
                  </a:lnTo>
                  <a:lnTo>
                    <a:pt x="4533" y="3845"/>
                  </a:lnTo>
                  <a:lnTo>
                    <a:pt x="4658" y="3657"/>
                  </a:lnTo>
                  <a:lnTo>
                    <a:pt x="4752" y="3439"/>
                  </a:lnTo>
                  <a:lnTo>
                    <a:pt x="4846" y="3188"/>
                  </a:lnTo>
                  <a:lnTo>
                    <a:pt x="4908" y="2970"/>
                  </a:lnTo>
                  <a:lnTo>
                    <a:pt x="4939" y="2720"/>
                  </a:lnTo>
                  <a:lnTo>
                    <a:pt x="4939" y="2470"/>
                  </a:lnTo>
                  <a:lnTo>
                    <a:pt x="4939" y="2219"/>
                  </a:lnTo>
                  <a:lnTo>
                    <a:pt x="4908" y="1969"/>
                  </a:lnTo>
                  <a:lnTo>
                    <a:pt x="4846" y="1719"/>
                  </a:lnTo>
                  <a:lnTo>
                    <a:pt x="4752" y="1501"/>
                  </a:lnTo>
                  <a:lnTo>
                    <a:pt x="4658" y="1282"/>
                  </a:lnTo>
                  <a:lnTo>
                    <a:pt x="4533" y="1094"/>
                  </a:lnTo>
                  <a:lnTo>
                    <a:pt x="4377" y="907"/>
                  </a:lnTo>
                  <a:lnTo>
                    <a:pt x="4220" y="719"/>
                  </a:lnTo>
                  <a:lnTo>
                    <a:pt x="4064" y="563"/>
                  </a:lnTo>
                  <a:lnTo>
                    <a:pt x="3845" y="407"/>
                  </a:lnTo>
                  <a:lnTo>
                    <a:pt x="3658" y="282"/>
                  </a:lnTo>
                  <a:lnTo>
                    <a:pt x="3439" y="188"/>
                  </a:lnTo>
                  <a:lnTo>
                    <a:pt x="3220" y="94"/>
                  </a:lnTo>
                  <a:lnTo>
                    <a:pt x="2970" y="31"/>
                  </a:lnTo>
                  <a:lnTo>
                    <a:pt x="2720"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3586504" y="3196860"/>
              <a:ext cx="123962" cy="122012"/>
            </a:xfrm>
            <a:custGeom>
              <a:avLst/>
              <a:gdLst/>
              <a:ahLst/>
              <a:cxnLst/>
              <a:rect l="l" t="t" r="r" b="b"/>
              <a:pathLst>
                <a:path w="1970" h="1939" extrusionOk="0">
                  <a:moveTo>
                    <a:pt x="782" y="1"/>
                  </a:moveTo>
                  <a:lnTo>
                    <a:pt x="594" y="63"/>
                  </a:lnTo>
                  <a:lnTo>
                    <a:pt x="438" y="157"/>
                  </a:lnTo>
                  <a:lnTo>
                    <a:pt x="281" y="282"/>
                  </a:lnTo>
                  <a:lnTo>
                    <a:pt x="156" y="407"/>
                  </a:lnTo>
                  <a:lnTo>
                    <a:pt x="63" y="594"/>
                  </a:lnTo>
                  <a:lnTo>
                    <a:pt x="31" y="782"/>
                  </a:lnTo>
                  <a:lnTo>
                    <a:pt x="0" y="970"/>
                  </a:lnTo>
                  <a:lnTo>
                    <a:pt x="31" y="1157"/>
                  </a:lnTo>
                  <a:lnTo>
                    <a:pt x="63" y="1345"/>
                  </a:lnTo>
                  <a:lnTo>
                    <a:pt x="156" y="1501"/>
                  </a:lnTo>
                  <a:lnTo>
                    <a:pt x="281" y="1657"/>
                  </a:lnTo>
                  <a:lnTo>
                    <a:pt x="438" y="1782"/>
                  </a:lnTo>
                  <a:lnTo>
                    <a:pt x="594" y="1876"/>
                  </a:lnTo>
                  <a:lnTo>
                    <a:pt x="782" y="1939"/>
                  </a:lnTo>
                  <a:lnTo>
                    <a:pt x="1188" y="1939"/>
                  </a:lnTo>
                  <a:lnTo>
                    <a:pt x="1344" y="1876"/>
                  </a:lnTo>
                  <a:lnTo>
                    <a:pt x="1532" y="1782"/>
                  </a:lnTo>
                  <a:lnTo>
                    <a:pt x="1657" y="1657"/>
                  </a:lnTo>
                  <a:lnTo>
                    <a:pt x="1782" y="1501"/>
                  </a:lnTo>
                  <a:lnTo>
                    <a:pt x="1876" y="1345"/>
                  </a:lnTo>
                  <a:lnTo>
                    <a:pt x="1938" y="1157"/>
                  </a:lnTo>
                  <a:lnTo>
                    <a:pt x="1969" y="970"/>
                  </a:lnTo>
                  <a:lnTo>
                    <a:pt x="1938" y="782"/>
                  </a:lnTo>
                  <a:lnTo>
                    <a:pt x="1876" y="594"/>
                  </a:lnTo>
                  <a:lnTo>
                    <a:pt x="1782" y="407"/>
                  </a:lnTo>
                  <a:lnTo>
                    <a:pt x="1657" y="282"/>
                  </a:lnTo>
                  <a:lnTo>
                    <a:pt x="1532" y="157"/>
                  </a:lnTo>
                  <a:lnTo>
                    <a:pt x="1344" y="63"/>
                  </a:lnTo>
                  <a:lnTo>
                    <a:pt x="11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1206562" y="2935285"/>
              <a:ext cx="90549" cy="90549"/>
            </a:xfrm>
            <a:custGeom>
              <a:avLst/>
              <a:gdLst/>
              <a:ahLst/>
              <a:cxnLst/>
              <a:rect l="l" t="t" r="r" b="b"/>
              <a:pathLst>
                <a:path w="1439" h="1439" extrusionOk="0">
                  <a:moveTo>
                    <a:pt x="720" y="0"/>
                  </a:moveTo>
                  <a:lnTo>
                    <a:pt x="470" y="469"/>
                  </a:lnTo>
                  <a:lnTo>
                    <a:pt x="1" y="719"/>
                  </a:lnTo>
                  <a:lnTo>
                    <a:pt x="470" y="1001"/>
                  </a:lnTo>
                  <a:lnTo>
                    <a:pt x="720" y="1438"/>
                  </a:lnTo>
                  <a:lnTo>
                    <a:pt x="970" y="1001"/>
                  </a:lnTo>
                  <a:lnTo>
                    <a:pt x="1439" y="719"/>
                  </a:lnTo>
                  <a:lnTo>
                    <a:pt x="970" y="469"/>
                  </a:lnTo>
                  <a:lnTo>
                    <a:pt x="720"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1159369" y="2730720"/>
              <a:ext cx="98415" cy="98415"/>
            </a:xfrm>
            <a:custGeom>
              <a:avLst/>
              <a:gdLst/>
              <a:ahLst/>
              <a:cxnLst/>
              <a:rect l="l" t="t" r="r" b="b"/>
              <a:pathLst>
                <a:path w="1564" h="1564" extrusionOk="0">
                  <a:moveTo>
                    <a:pt x="782" y="1"/>
                  </a:moveTo>
                  <a:lnTo>
                    <a:pt x="501" y="501"/>
                  </a:lnTo>
                  <a:lnTo>
                    <a:pt x="0" y="782"/>
                  </a:lnTo>
                  <a:lnTo>
                    <a:pt x="501"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769927" y="3253932"/>
              <a:ext cx="74818" cy="72804"/>
            </a:xfrm>
            <a:custGeom>
              <a:avLst/>
              <a:gdLst/>
              <a:ahLst/>
              <a:cxnLst/>
              <a:rect l="l" t="t" r="r" b="b"/>
              <a:pathLst>
                <a:path w="1189" h="1157" extrusionOk="0">
                  <a:moveTo>
                    <a:pt x="594" y="0"/>
                  </a:moveTo>
                  <a:lnTo>
                    <a:pt x="407" y="375"/>
                  </a:lnTo>
                  <a:lnTo>
                    <a:pt x="1" y="594"/>
                  </a:lnTo>
                  <a:lnTo>
                    <a:pt x="407" y="781"/>
                  </a:lnTo>
                  <a:lnTo>
                    <a:pt x="594" y="1157"/>
                  </a:lnTo>
                  <a:lnTo>
                    <a:pt x="813" y="781"/>
                  </a:lnTo>
                  <a:lnTo>
                    <a:pt x="1188" y="594"/>
                  </a:lnTo>
                  <a:lnTo>
                    <a:pt x="813" y="375"/>
                  </a:lnTo>
                  <a:lnTo>
                    <a:pt x="59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26635" y="3078877"/>
              <a:ext cx="88598" cy="88535"/>
            </a:xfrm>
            <a:custGeom>
              <a:avLst/>
              <a:gdLst/>
              <a:ahLst/>
              <a:cxnLst/>
              <a:rect l="l" t="t" r="r" b="b"/>
              <a:pathLst>
                <a:path w="1408" h="1407" extrusionOk="0">
                  <a:moveTo>
                    <a:pt x="689" y="0"/>
                  </a:moveTo>
                  <a:lnTo>
                    <a:pt x="438" y="438"/>
                  </a:lnTo>
                  <a:lnTo>
                    <a:pt x="1" y="688"/>
                  </a:lnTo>
                  <a:lnTo>
                    <a:pt x="438" y="938"/>
                  </a:lnTo>
                  <a:lnTo>
                    <a:pt x="689" y="1407"/>
                  </a:lnTo>
                  <a:lnTo>
                    <a:pt x="939" y="938"/>
                  </a:lnTo>
                  <a:lnTo>
                    <a:pt x="1407" y="688"/>
                  </a:lnTo>
                  <a:lnTo>
                    <a:pt x="939" y="438"/>
                  </a:lnTo>
                  <a:lnTo>
                    <a:pt x="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1599968" y="2939186"/>
              <a:ext cx="94450" cy="94513"/>
            </a:xfrm>
            <a:custGeom>
              <a:avLst/>
              <a:gdLst/>
              <a:ahLst/>
              <a:cxnLst/>
              <a:rect l="l" t="t" r="r" b="b"/>
              <a:pathLst>
                <a:path w="1501" h="1502" extrusionOk="0">
                  <a:moveTo>
                    <a:pt x="750" y="1"/>
                  </a:moveTo>
                  <a:lnTo>
                    <a:pt x="500" y="501"/>
                  </a:lnTo>
                  <a:lnTo>
                    <a:pt x="0" y="751"/>
                  </a:lnTo>
                  <a:lnTo>
                    <a:pt x="500" y="1032"/>
                  </a:lnTo>
                  <a:lnTo>
                    <a:pt x="750" y="1501"/>
                  </a:lnTo>
                  <a:lnTo>
                    <a:pt x="1032" y="1032"/>
                  </a:lnTo>
                  <a:lnTo>
                    <a:pt x="1500" y="751"/>
                  </a:lnTo>
                  <a:lnTo>
                    <a:pt x="1032" y="501"/>
                  </a:lnTo>
                  <a:lnTo>
                    <a:pt x="75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2907923" y="3076864"/>
              <a:ext cx="90549" cy="92500"/>
            </a:xfrm>
            <a:custGeom>
              <a:avLst/>
              <a:gdLst/>
              <a:ahLst/>
              <a:cxnLst/>
              <a:rect l="l" t="t" r="r" b="b"/>
              <a:pathLst>
                <a:path w="1439" h="1470" extrusionOk="0">
                  <a:moveTo>
                    <a:pt x="719" y="1"/>
                  </a:moveTo>
                  <a:lnTo>
                    <a:pt x="469" y="470"/>
                  </a:lnTo>
                  <a:lnTo>
                    <a:pt x="0" y="720"/>
                  </a:lnTo>
                  <a:lnTo>
                    <a:pt x="469" y="1001"/>
                  </a:lnTo>
                  <a:lnTo>
                    <a:pt x="719" y="1470"/>
                  </a:lnTo>
                  <a:lnTo>
                    <a:pt x="969" y="1001"/>
                  </a:lnTo>
                  <a:lnTo>
                    <a:pt x="1438" y="720"/>
                  </a:lnTo>
                  <a:lnTo>
                    <a:pt x="969" y="470"/>
                  </a:lnTo>
                  <a:lnTo>
                    <a:pt x="71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2795791" y="2884128"/>
              <a:ext cx="98415" cy="96464"/>
            </a:xfrm>
            <a:custGeom>
              <a:avLst/>
              <a:gdLst/>
              <a:ahLst/>
              <a:cxnLst/>
              <a:rect l="l" t="t" r="r" b="b"/>
              <a:pathLst>
                <a:path w="1564" h="1533" extrusionOk="0">
                  <a:moveTo>
                    <a:pt x="782" y="1"/>
                  </a:moveTo>
                  <a:lnTo>
                    <a:pt x="501" y="501"/>
                  </a:lnTo>
                  <a:lnTo>
                    <a:pt x="1" y="782"/>
                  </a:lnTo>
                  <a:lnTo>
                    <a:pt x="501" y="1032"/>
                  </a:lnTo>
                  <a:lnTo>
                    <a:pt x="782" y="1532"/>
                  </a:lnTo>
                  <a:lnTo>
                    <a:pt x="1063" y="1032"/>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403581" y="2937236"/>
              <a:ext cx="98415" cy="98415"/>
            </a:xfrm>
            <a:custGeom>
              <a:avLst/>
              <a:gdLst/>
              <a:ahLst/>
              <a:cxnLst/>
              <a:rect l="l" t="t" r="r" b="b"/>
              <a:pathLst>
                <a:path w="1564" h="1564" extrusionOk="0">
                  <a:moveTo>
                    <a:pt x="782" y="1"/>
                  </a:moveTo>
                  <a:lnTo>
                    <a:pt x="500" y="501"/>
                  </a:lnTo>
                  <a:lnTo>
                    <a:pt x="0" y="782"/>
                  </a:lnTo>
                  <a:lnTo>
                    <a:pt x="500" y="1063"/>
                  </a:lnTo>
                  <a:lnTo>
                    <a:pt x="782" y="1563"/>
                  </a:lnTo>
                  <a:lnTo>
                    <a:pt x="1063" y="1063"/>
                  </a:lnTo>
                  <a:lnTo>
                    <a:pt x="1563"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3293400" y="3078877"/>
              <a:ext cx="88598" cy="88535"/>
            </a:xfrm>
            <a:custGeom>
              <a:avLst/>
              <a:gdLst/>
              <a:ahLst/>
              <a:cxnLst/>
              <a:rect l="l" t="t" r="r" b="b"/>
              <a:pathLst>
                <a:path w="1408" h="1407" extrusionOk="0">
                  <a:moveTo>
                    <a:pt x="688" y="0"/>
                  </a:moveTo>
                  <a:lnTo>
                    <a:pt x="438" y="438"/>
                  </a:lnTo>
                  <a:lnTo>
                    <a:pt x="1" y="688"/>
                  </a:lnTo>
                  <a:lnTo>
                    <a:pt x="438" y="938"/>
                  </a:lnTo>
                  <a:lnTo>
                    <a:pt x="688" y="1407"/>
                  </a:lnTo>
                  <a:lnTo>
                    <a:pt x="938" y="938"/>
                  </a:lnTo>
                  <a:lnTo>
                    <a:pt x="1407" y="688"/>
                  </a:lnTo>
                  <a:lnTo>
                    <a:pt x="938" y="438"/>
                  </a:lnTo>
                  <a:lnTo>
                    <a:pt x="68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3635648" y="3521421"/>
              <a:ext cx="78719" cy="80670"/>
            </a:xfrm>
            <a:custGeom>
              <a:avLst/>
              <a:gdLst/>
              <a:ahLst/>
              <a:cxnLst/>
              <a:rect l="l" t="t" r="r" b="b"/>
              <a:pathLst>
                <a:path w="1251" h="1282" extrusionOk="0">
                  <a:moveTo>
                    <a:pt x="626" y="0"/>
                  </a:moveTo>
                  <a:lnTo>
                    <a:pt x="407" y="406"/>
                  </a:lnTo>
                  <a:lnTo>
                    <a:pt x="1" y="656"/>
                  </a:lnTo>
                  <a:lnTo>
                    <a:pt x="407" y="875"/>
                  </a:lnTo>
                  <a:lnTo>
                    <a:pt x="626" y="1282"/>
                  </a:lnTo>
                  <a:lnTo>
                    <a:pt x="844" y="875"/>
                  </a:lnTo>
                  <a:lnTo>
                    <a:pt x="1251" y="656"/>
                  </a:lnTo>
                  <a:lnTo>
                    <a:pt x="844" y="406"/>
                  </a:lnTo>
                  <a:lnTo>
                    <a:pt x="62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880046" y="3574529"/>
              <a:ext cx="53172" cy="53109"/>
            </a:xfrm>
            <a:custGeom>
              <a:avLst/>
              <a:gdLst/>
              <a:ahLst/>
              <a:cxnLst/>
              <a:rect l="l" t="t" r="r" b="b"/>
              <a:pathLst>
                <a:path w="845" h="844" extrusionOk="0">
                  <a:moveTo>
                    <a:pt x="407" y="0"/>
                  </a:moveTo>
                  <a:lnTo>
                    <a:pt x="282" y="281"/>
                  </a:lnTo>
                  <a:lnTo>
                    <a:pt x="1" y="438"/>
                  </a:lnTo>
                  <a:lnTo>
                    <a:pt x="282" y="563"/>
                  </a:lnTo>
                  <a:lnTo>
                    <a:pt x="407" y="844"/>
                  </a:lnTo>
                  <a:lnTo>
                    <a:pt x="564" y="563"/>
                  </a:lnTo>
                  <a:lnTo>
                    <a:pt x="845" y="438"/>
                  </a:lnTo>
                  <a:lnTo>
                    <a:pt x="564" y="281"/>
                  </a:lnTo>
                  <a:lnTo>
                    <a:pt x="407"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720783" y="3440752"/>
              <a:ext cx="100365" cy="98415"/>
            </a:xfrm>
            <a:custGeom>
              <a:avLst/>
              <a:gdLst/>
              <a:ahLst/>
              <a:cxnLst/>
              <a:rect l="l" t="t" r="r" b="b"/>
              <a:pathLst>
                <a:path w="1595" h="1564" extrusionOk="0">
                  <a:moveTo>
                    <a:pt x="782" y="1"/>
                  </a:moveTo>
                  <a:lnTo>
                    <a:pt x="531" y="501"/>
                  </a:lnTo>
                  <a:lnTo>
                    <a:pt x="0" y="782"/>
                  </a:lnTo>
                  <a:lnTo>
                    <a:pt x="531" y="1063"/>
                  </a:lnTo>
                  <a:lnTo>
                    <a:pt x="782" y="1563"/>
                  </a:lnTo>
                  <a:lnTo>
                    <a:pt x="1063" y="1063"/>
                  </a:lnTo>
                  <a:lnTo>
                    <a:pt x="1594" y="782"/>
                  </a:lnTo>
                  <a:lnTo>
                    <a:pt x="1063" y="501"/>
                  </a:lnTo>
                  <a:lnTo>
                    <a:pt x="782"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2"/>
          <p:cNvSpPr/>
          <p:nvPr/>
        </p:nvSpPr>
        <p:spPr>
          <a:xfrm>
            <a:off x="3029871" y="4426008"/>
            <a:ext cx="255727" cy="70854"/>
          </a:xfrm>
          <a:custGeom>
            <a:avLst/>
            <a:gdLst/>
            <a:ahLst/>
            <a:cxnLst/>
            <a:rect l="l" t="t" r="r" b="b"/>
            <a:pathLst>
              <a:path w="4064" h="1126" extrusionOk="0">
                <a:moveTo>
                  <a:pt x="469" y="1"/>
                </a:moveTo>
                <a:lnTo>
                  <a:pt x="375" y="32"/>
                </a:lnTo>
                <a:lnTo>
                  <a:pt x="282" y="94"/>
                </a:lnTo>
                <a:lnTo>
                  <a:pt x="188" y="157"/>
                </a:lnTo>
                <a:lnTo>
                  <a:pt x="125" y="251"/>
                </a:lnTo>
                <a:lnTo>
                  <a:pt x="63" y="345"/>
                </a:lnTo>
                <a:lnTo>
                  <a:pt x="32" y="438"/>
                </a:lnTo>
                <a:lnTo>
                  <a:pt x="0" y="563"/>
                </a:lnTo>
                <a:lnTo>
                  <a:pt x="32" y="688"/>
                </a:lnTo>
                <a:lnTo>
                  <a:pt x="63" y="782"/>
                </a:lnTo>
                <a:lnTo>
                  <a:pt x="125" y="876"/>
                </a:lnTo>
                <a:lnTo>
                  <a:pt x="188" y="970"/>
                </a:lnTo>
                <a:lnTo>
                  <a:pt x="282" y="1032"/>
                </a:lnTo>
                <a:lnTo>
                  <a:pt x="375" y="1095"/>
                </a:lnTo>
                <a:lnTo>
                  <a:pt x="469" y="1126"/>
                </a:lnTo>
                <a:lnTo>
                  <a:pt x="3595" y="1126"/>
                </a:lnTo>
                <a:lnTo>
                  <a:pt x="3689" y="1095"/>
                </a:lnTo>
                <a:lnTo>
                  <a:pt x="3782" y="1032"/>
                </a:lnTo>
                <a:lnTo>
                  <a:pt x="3876" y="970"/>
                </a:lnTo>
                <a:lnTo>
                  <a:pt x="3939" y="876"/>
                </a:lnTo>
                <a:lnTo>
                  <a:pt x="4001" y="782"/>
                </a:lnTo>
                <a:lnTo>
                  <a:pt x="4032" y="688"/>
                </a:lnTo>
                <a:lnTo>
                  <a:pt x="4064" y="563"/>
                </a:lnTo>
                <a:lnTo>
                  <a:pt x="4032" y="438"/>
                </a:lnTo>
                <a:lnTo>
                  <a:pt x="4001" y="345"/>
                </a:lnTo>
                <a:lnTo>
                  <a:pt x="3939" y="251"/>
                </a:lnTo>
                <a:lnTo>
                  <a:pt x="3876" y="157"/>
                </a:lnTo>
                <a:lnTo>
                  <a:pt x="3782" y="94"/>
                </a:lnTo>
                <a:lnTo>
                  <a:pt x="3689" y="32"/>
                </a:lnTo>
                <a:lnTo>
                  <a:pt x="359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581090" y="4390645"/>
            <a:ext cx="3243469" cy="35427"/>
          </a:xfrm>
          <a:custGeom>
            <a:avLst/>
            <a:gdLst/>
            <a:ahLst/>
            <a:cxnLst/>
            <a:rect l="l" t="t" r="r" b="b"/>
            <a:pathLst>
              <a:path w="51545" h="563" extrusionOk="0">
                <a:moveTo>
                  <a:pt x="282" y="0"/>
                </a:moveTo>
                <a:lnTo>
                  <a:pt x="188" y="31"/>
                </a:lnTo>
                <a:lnTo>
                  <a:pt x="95" y="94"/>
                </a:lnTo>
                <a:lnTo>
                  <a:pt x="32" y="156"/>
                </a:lnTo>
                <a:lnTo>
                  <a:pt x="1" y="281"/>
                </a:lnTo>
                <a:lnTo>
                  <a:pt x="32" y="375"/>
                </a:lnTo>
                <a:lnTo>
                  <a:pt x="95" y="469"/>
                </a:lnTo>
                <a:lnTo>
                  <a:pt x="188" y="531"/>
                </a:lnTo>
                <a:lnTo>
                  <a:pt x="282" y="563"/>
                </a:lnTo>
                <a:lnTo>
                  <a:pt x="51263" y="563"/>
                </a:lnTo>
                <a:lnTo>
                  <a:pt x="51357" y="531"/>
                </a:lnTo>
                <a:lnTo>
                  <a:pt x="51450" y="469"/>
                </a:lnTo>
                <a:lnTo>
                  <a:pt x="51513" y="375"/>
                </a:lnTo>
                <a:lnTo>
                  <a:pt x="51544" y="281"/>
                </a:lnTo>
                <a:lnTo>
                  <a:pt x="51513" y="156"/>
                </a:lnTo>
                <a:lnTo>
                  <a:pt x="51450" y="94"/>
                </a:lnTo>
                <a:lnTo>
                  <a:pt x="51357" y="31"/>
                </a:lnTo>
                <a:lnTo>
                  <a:pt x="5126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1767159" y="4390645"/>
            <a:ext cx="1060160" cy="98352"/>
          </a:xfrm>
          <a:custGeom>
            <a:avLst/>
            <a:gdLst/>
            <a:ahLst/>
            <a:cxnLst/>
            <a:rect l="l" t="t" r="r" b="b"/>
            <a:pathLst>
              <a:path w="16848" h="1563" extrusionOk="0">
                <a:moveTo>
                  <a:pt x="625" y="0"/>
                </a:moveTo>
                <a:lnTo>
                  <a:pt x="469" y="63"/>
                </a:lnTo>
                <a:lnTo>
                  <a:pt x="344" y="125"/>
                </a:lnTo>
                <a:lnTo>
                  <a:pt x="219" y="219"/>
                </a:lnTo>
                <a:lnTo>
                  <a:pt x="125" y="344"/>
                </a:lnTo>
                <a:lnTo>
                  <a:pt x="63" y="469"/>
                </a:lnTo>
                <a:lnTo>
                  <a:pt x="31" y="625"/>
                </a:lnTo>
                <a:lnTo>
                  <a:pt x="0" y="781"/>
                </a:lnTo>
                <a:lnTo>
                  <a:pt x="31" y="938"/>
                </a:lnTo>
                <a:lnTo>
                  <a:pt x="63" y="1094"/>
                </a:lnTo>
                <a:lnTo>
                  <a:pt x="125" y="1219"/>
                </a:lnTo>
                <a:lnTo>
                  <a:pt x="219" y="1344"/>
                </a:lnTo>
                <a:lnTo>
                  <a:pt x="344" y="1438"/>
                </a:lnTo>
                <a:lnTo>
                  <a:pt x="469" y="1500"/>
                </a:lnTo>
                <a:lnTo>
                  <a:pt x="625" y="1563"/>
                </a:lnTo>
                <a:lnTo>
                  <a:pt x="16223" y="1563"/>
                </a:lnTo>
                <a:lnTo>
                  <a:pt x="16379" y="1500"/>
                </a:lnTo>
                <a:lnTo>
                  <a:pt x="16504" y="1438"/>
                </a:lnTo>
                <a:lnTo>
                  <a:pt x="16629" y="1344"/>
                </a:lnTo>
                <a:lnTo>
                  <a:pt x="16723" y="1219"/>
                </a:lnTo>
                <a:lnTo>
                  <a:pt x="16785" y="1094"/>
                </a:lnTo>
                <a:lnTo>
                  <a:pt x="16816" y="938"/>
                </a:lnTo>
                <a:lnTo>
                  <a:pt x="16848" y="781"/>
                </a:lnTo>
                <a:lnTo>
                  <a:pt x="16816" y="625"/>
                </a:lnTo>
                <a:lnTo>
                  <a:pt x="16785" y="469"/>
                </a:lnTo>
                <a:lnTo>
                  <a:pt x="16723" y="344"/>
                </a:lnTo>
                <a:lnTo>
                  <a:pt x="16629" y="219"/>
                </a:lnTo>
                <a:lnTo>
                  <a:pt x="16504" y="125"/>
                </a:lnTo>
                <a:lnTo>
                  <a:pt x="16379" y="63"/>
                </a:lnTo>
                <a:lnTo>
                  <a:pt x="16223"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675540" y="4408327"/>
            <a:ext cx="293105" cy="80670"/>
          </a:xfrm>
          <a:custGeom>
            <a:avLst/>
            <a:gdLst/>
            <a:ahLst/>
            <a:cxnLst/>
            <a:rect l="l" t="t" r="r" b="b"/>
            <a:pathLst>
              <a:path w="4658" h="1282" extrusionOk="0">
                <a:moveTo>
                  <a:pt x="532" y="0"/>
                </a:moveTo>
                <a:lnTo>
                  <a:pt x="407" y="32"/>
                </a:lnTo>
                <a:lnTo>
                  <a:pt x="281" y="94"/>
                </a:lnTo>
                <a:lnTo>
                  <a:pt x="188" y="188"/>
                </a:lnTo>
                <a:lnTo>
                  <a:pt x="125" y="282"/>
                </a:lnTo>
                <a:lnTo>
                  <a:pt x="63" y="375"/>
                </a:lnTo>
                <a:lnTo>
                  <a:pt x="31" y="500"/>
                </a:lnTo>
                <a:lnTo>
                  <a:pt x="0" y="626"/>
                </a:lnTo>
                <a:lnTo>
                  <a:pt x="31" y="782"/>
                </a:lnTo>
                <a:lnTo>
                  <a:pt x="63" y="876"/>
                </a:lnTo>
                <a:lnTo>
                  <a:pt x="125" y="1001"/>
                </a:lnTo>
                <a:lnTo>
                  <a:pt x="188" y="1094"/>
                </a:lnTo>
                <a:lnTo>
                  <a:pt x="281" y="1188"/>
                </a:lnTo>
                <a:lnTo>
                  <a:pt x="407" y="1219"/>
                </a:lnTo>
                <a:lnTo>
                  <a:pt x="532" y="1282"/>
                </a:lnTo>
                <a:lnTo>
                  <a:pt x="4157" y="1282"/>
                </a:lnTo>
                <a:lnTo>
                  <a:pt x="4251" y="1219"/>
                </a:lnTo>
                <a:lnTo>
                  <a:pt x="4376" y="1188"/>
                </a:lnTo>
                <a:lnTo>
                  <a:pt x="4470" y="1094"/>
                </a:lnTo>
                <a:lnTo>
                  <a:pt x="4564" y="1001"/>
                </a:lnTo>
                <a:lnTo>
                  <a:pt x="4595" y="876"/>
                </a:lnTo>
                <a:lnTo>
                  <a:pt x="4658" y="782"/>
                </a:lnTo>
                <a:lnTo>
                  <a:pt x="4658" y="626"/>
                </a:lnTo>
                <a:lnTo>
                  <a:pt x="4658" y="500"/>
                </a:lnTo>
                <a:lnTo>
                  <a:pt x="4595" y="375"/>
                </a:lnTo>
                <a:lnTo>
                  <a:pt x="4564" y="282"/>
                </a:lnTo>
                <a:lnTo>
                  <a:pt x="4470" y="188"/>
                </a:lnTo>
                <a:lnTo>
                  <a:pt x="4376" y="94"/>
                </a:lnTo>
                <a:lnTo>
                  <a:pt x="4251" y="32"/>
                </a:lnTo>
                <a:lnTo>
                  <a:pt x="41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3466506" y="4227358"/>
            <a:ext cx="147559" cy="127927"/>
          </a:xfrm>
          <a:custGeom>
            <a:avLst/>
            <a:gdLst/>
            <a:ahLst/>
            <a:cxnLst/>
            <a:rect l="l" t="t" r="r" b="b"/>
            <a:pathLst>
              <a:path w="2345" h="2033" extrusionOk="0">
                <a:moveTo>
                  <a:pt x="1188" y="1"/>
                </a:moveTo>
                <a:lnTo>
                  <a:pt x="0" y="2032"/>
                </a:lnTo>
                <a:lnTo>
                  <a:pt x="2345" y="2032"/>
                </a:lnTo>
                <a:lnTo>
                  <a:pt x="2282" y="1751"/>
                </a:lnTo>
                <a:lnTo>
                  <a:pt x="2188" y="1439"/>
                </a:lnTo>
                <a:lnTo>
                  <a:pt x="2095" y="1157"/>
                </a:lnTo>
                <a:lnTo>
                  <a:pt x="1938" y="907"/>
                </a:lnTo>
                <a:lnTo>
                  <a:pt x="1782" y="657"/>
                </a:lnTo>
                <a:lnTo>
                  <a:pt x="1595" y="438"/>
                </a:lnTo>
                <a:lnTo>
                  <a:pt x="1407" y="219"/>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3332728" y="4180165"/>
            <a:ext cx="147622" cy="139693"/>
          </a:xfrm>
          <a:custGeom>
            <a:avLst/>
            <a:gdLst/>
            <a:ahLst/>
            <a:cxnLst/>
            <a:rect l="l" t="t" r="r" b="b"/>
            <a:pathLst>
              <a:path w="2346" h="2220" extrusionOk="0">
                <a:moveTo>
                  <a:pt x="876" y="0"/>
                </a:moveTo>
                <a:lnTo>
                  <a:pt x="564" y="63"/>
                </a:lnTo>
                <a:lnTo>
                  <a:pt x="282" y="126"/>
                </a:lnTo>
                <a:lnTo>
                  <a:pt x="1" y="219"/>
                </a:lnTo>
                <a:lnTo>
                  <a:pt x="1189" y="2220"/>
                </a:lnTo>
                <a:lnTo>
                  <a:pt x="2345" y="219"/>
                </a:lnTo>
                <a:lnTo>
                  <a:pt x="2064" y="126"/>
                </a:lnTo>
                <a:lnTo>
                  <a:pt x="1783" y="63"/>
                </a:lnTo>
                <a:lnTo>
                  <a:pt x="1470"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3199013" y="4227358"/>
            <a:ext cx="147559" cy="127927"/>
          </a:xfrm>
          <a:custGeom>
            <a:avLst/>
            <a:gdLst/>
            <a:ahLst/>
            <a:cxnLst/>
            <a:rect l="l" t="t" r="r" b="b"/>
            <a:pathLst>
              <a:path w="2345" h="2033" extrusionOk="0">
                <a:moveTo>
                  <a:pt x="1157" y="1"/>
                </a:moveTo>
                <a:lnTo>
                  <a:pt x="938" y="219"/>
                </a:lnTo>
                <a:lnTo>
                  <a:pt x="751" y="438"/>
                </a:lnTo>
                <a:lnTo>
                  <a:pt x="563" y="657"/>
                </a:lnTo>
                <a:lnTo>
                  <a:pt x="407" y="907"/>
                </a:lnTo>
                <a:lnTo>
                  <a:pt x="282" y="1188"/>
                </a:lnTo>
                <a:lnTo>
                  <a:pt x="157" y="1439"/>
                </a:lnTo>
                <a:lnTo>
                  <a:pt x="63" y="1751"/>
                </a:lnTo>
                <a:lnTo>
                  <a:pt x="0" y="2032"/>
                </a:lnTo>
                <a:lnTo>
                  <a:pt x="2345" y="2032"/>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3199013" y="4426008"/>
            <a:ext cx="147559" cy="127927"/>
          </a:xfrm>
          <a:custGeom>
            <a:avLst/>
            <a:gdLst/>
            <a:ahLst/>
            <a:cxnLst/>
            <a:rect l="l" t="t" r="r" b="b"/>
            <a:pathLst>
              <a:path w="2345" h="2033" extrusionOk="0">
                <a:moveTo>
                  <a:pt x="0" y="1"/>
                </a:moveTo>
                <a:lnTo>
                  <a:pt x="63" y="313"/>
                </a:lnTo>
                <a:lnTo>
                  <a:pt x="157" y="595"/>
                </a:lnTo>
                <a:lnTo>
                  <a:pt x="344" y="1001"/>
                </a:lnTo>
                <a:lnTo>
                  <a:pt x="563"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3332728" y="4463385"/>
            <a:ext cx="147622" cy="137743"/>
          </a:xfrm>
          <a:custGeom>
            <a:avLst/>
            <a:gdLst/>
            <a:ahLst/>
            <a:cxnLst/>
            <a:rect l="l" t="t" r="r" b="b"/>
            <a:pathLst>
              <a:path w="2346" h="2189" extrusionOk="0">
                <a:moveTo>
                  <a:pt x="1157" y="1"/>
                </a:moveTo>
                <a:lnTo>
                  <a:pt x="1" y="1970"/>
                </a:lnTo>
                <a:lnTo>
                  <a:pt x="282" y="2064"/>
                </a:lnTo>
                <a:lnTo>
                  <a:pt x="564" y="2126"/>
                </a:lnTo>
                <a:lnTo>
                  <a:pt x="876" y="2189"/>
                </a:lnTo>
                <a:lnTo>
                  <a:pt x="1470" y="2189"/>
                </a:lnTo>
                <a:lnTo>
                  <a:pt x="1783"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3169501" y="4154618"/>
            <a:ext cx="474077" cy="472063"/>
          </a:xfrm>
          <a:custGeom>
            <a:avLst/>
            <a:gdLst/>
            <a:ahLst/>
            <a:cxnLst/>
            <a:rect l="l" t="t" r="r" b="b"/>
            <a:pathLst>
              <a:path w="7534" h="7502" extrusionOk="0">
                <a:moveTo>
                  <a:pt x="4064" y="406"/>
                </a:moveTo>
                <a:lnTo>
                  <a:pt x="4377" y="469"/>
                </a:lnTo>
                <a:lnTo>
                  <a:pt x="4658" y="532"/>
                </a:lnTo>
                <a:lnTo>
                  <a:pt x="4939" y="625"/>
                </a:lnTo>
                <a:lnTo>
                  <a:pt x="3783" y="2626"/>
                </a:lnTo>
                <a:lnTo>
                  <a:pt x="2595" y="625"/>
                </a:lnTo>
                <a:lnTo>
                  <a:pt x="2876" y="532"/>
                </a:lnTo>
                <a:lnTo>
                  <a:pt x="3158" y="469"/>
                </a:lnTo>
                <a:lnTo>
                  <a:pt x="3470" y="406"/>
                </a:lnTo>
                <a:close/>
                <a:moveTo>
                  <a:pt x="1626" y="1157"/>
                </a:moveTo>
                <a:lnTo>
                  <a:pt x="2814" y="3188"/>
                </a:lnTo>
                <a:lnTo>
                  <a:pt x="469" y="3188"/>
                </a:lnTo>
                <a:lnTo>
                  <a:pt x="532" y="2907"/>
                </a:lnTo>
                <a:lnTo>
                  <a:pt x="626" y="2595"/>
                </a:lnTo>
                <a:lnTo>
                  <a:pt x="751" y="2344"/>
                </a:lnTo>
                <a:lnTo>
                  <a:pt x="876" y="2063"/>
                </a:lnTo>
                <a:lnTo>
                  <a:pt x="1032" y="1813"/>
                </a:lnTo>
                <a:lnTo>
                  <a:pt x="1220" y="1594"/>
                </a:lnTo>
                <a:lnTo>
                  <a:pt x="1407" y="1375"/>
                </a:lnTo>
                <a:lnTo>
                  <a:pt x="1626" y="1157"/>
                </a:lnTo>
                <a:close/>
                <a:moveTo>
                  <a:pt x="5908" y="1157"/>
                </a:moveTo>
                <a:lnTo>
                  <a:pt x="6127" y="1375"/>
                </a:lnTo>
                <a:lnTo>
                  <a:pt x="6315" y="1594"/>
                </a:lnTo>
                <a:lnTo>
                  <a:pt x="6502" y="1813"/>
                </a:lnTo>
                <a:lnTo>
                  <a:pt x="6658" y="2063"/>
                </a:lnTo>
                <a:lnTo>
                  <a:pt x="6815" y="2313"/>
                </a:lnTo>
                <a:lnTo>
                  <a:pt x="6908" y="2595"/>
                </a:lnTo>
                <a:lnTo>
                  <a:pt x="7002" y="2907"/>
                </a:lnTo>
                <a:lnTo>
                  <a:pt x="7065" y="3188"/>
                </a:lnTo>
                <a:lnTo>
                  <a:pt x="4720" y="3188"/>
                </a:lnTo>
                <a:lnTo>
                  <a:pt x="5908" y="1157"/>
                </a:lnTo>
                <a:close/>
                <a:moveTo>
                  <a:pt x="2814" y="4314"/>
                </a:moveTo>
                <a:lnTo>
                  <a:pt x="2470" y="4908"/>
                </a:lnTo>
                <a:lnTo>
                  <a:pt x="1657" y="6345"/>
                </a:lnTo>
                <a:lnTo>
                  <a:pt x="1313" y="6033"/>
                </a:lnTo>
                <a:lnTo>
                  <a:pt x="1032"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5" y="5908"/>
                </a:lnTo>
                <a:lnTo>
                  <a:pt x="6127" y="6127"/>
                </a:lnTo>
                <a:lnTo>
                  <a:pt x="5908" y="6345"/>
                </a:lnTo>
                <a:lnTo>
                  <a:pt x="5095" y="4908"/>
                </a:lnTo>
                <a:lnTo>
                  <a:pt x="4720" y="4314"/>
                </a:lnTo>
                <a:close/>
                <a:moveTo>
                  <a:pt x="3783" y="4845"/>
                </a:moveTo>
                <a:lnTo>
                  <a:pt x="3814" y="4908"/>
                </a:lnTo>
                <a:lnTo>
                  <a:pt x="4939" y="6877"/>
                </a:lnTo>
                <a:lnTo>
                  <a:pt x="4658" y="6971"/>
                </a:lnTo>
                <a:lnTo>
                  <a:pt x="4377" y="7033"/>
                </a:lnTo>
                <a:lnTo>
                  <a:pt x="4064" y="7096"/>
                </a:lnTo>
                <a:lnTo>
                  <a:pt x="3470" y="7096"/>
                </a:lnTo>
                <a:lnTo>
                  <a:pt x="3158" y="7033"/>
                </a:lnTo>
                <a:lnTo>
                  <a:pt x="2876" y="6971"/>
                </a:lnTo>
                <a:lnTo>
                  <a:pt x="2595" y="6877"/>
                </a:lnTo>
                <a:lnTo>
                  <a:pt x="3751" y="4908"/>
                </a:lnTo>
                <a:lnTo>
                  <a:pt x="3783" y="4845"/>
                </a:lnTo>
                <a:close/>
                <a:moveTo>
                  <a:pt x="3376" y="0"/>
                </a:moveTo>
                <a:lnTo>
                  <a:pt x="3001" y="63"/>
                </a:lnTo>
                <a:lnTo>
                  <a:pt x="2657" y="156"/>
                </a:lnTo>
                <a:lnTo>
                  <a:pt x="2314" y="281"/>
                </a:lnTo>
                <a:lnTo>
                  <a:pt x="1970" y="438"/>
                </a:lnTo>
                <a:lnTo>
                  <a:pt x="1657" y="625"/>
                </a:lnTo>
                <a:lnTo>
                  <a:pt x="1376" y="844"/>
                </a:lnTo>
                <a:lnTo>
                  <a:pt x="1126" y="1094"/>
                </a:lnTo>
                <a:lnTo>
                  <a:pt x="876" y="1344"/>
                </a:lnTo>
                <a:lnTo>
                  <a:pt x="657" y="1657"/>
                </a:lnTo>
                <a:lnTo>
                  <a:pt x="469" y="1969"/>
                </a:lnTo>
                <a:lnTo>
                  <a:pt x="313" y="2282"/>
                </a:lnTo>
                <a:lnTo>
                  <a:pt x="188" y="2626"/>
                </a:lnTo>
                <a:lnTo>
                  <a:pt x="94" y="3001"/>
                </a:lnTo>
                <a:lnTo>
                  <a:pt x="32" y="3376"/>
                </a:lnTo>
                <a:lnTo>
                  <a:pt x="1" y="3751"/>
                </a:lnTo>
                <a:lnTo>
                  <a:pt x="32" y="4064"/>
                </a:lnTo>
                <a:lnTo>
                  <a:pt x="63" y="4345"/>
                </a:lnTo>
                <a:lnTo>
                  <a:pt x="126" y="4626"/>
                </a:lnTo>
                <a:lnTo>
                  <a:pt x="188" y="4908"/>
                </a:lnTo>
                <a:lnTo>
                  <a:pt x="313" y="5189"/>
                </a:lnTo>
                <a:lnTo>
                  <a:pt x="407" y="5439"/>
                </a:lnTo>
                <a:lnTo>
                  <a:pt x="563" y="5720"/>
                </a:lnTo>
                <a:lnTo>
                  <a:pt x="719" y="5939"/>
                </a:lnTo>
                <a:lnTo>
                  <a:pt x="907" y="6189"/>
                </a:lnTo>
                <a:lnTo>
                  <a:pt x="1095" y="6408"/>
                </a:lnTo>
                <a:lnTo>
                  <a:pt x="1313" y="6595"/>
                </a:lnTo>
                <a:lnTo>
                  <a:pt x="1532" y="6783"/>
                </a:lnTo>
                <a:lnTo>
                  <a:pt x="1782" y="6939"/>
                </a:lnTo>
                <a:lnTo>
                  <a:pt x="2032" y="7096"/>
                </a:lnTo>
                <a:lnTo>
                  <a:pt x="2314" y="7221"/>
                </a:lnTo>
                <a:lnTo>
                  <a:pt x="2564" y="7314"/>
                </a:lnTo>
                <a:lnTo>
                  <a:pt x="2876" y="7408"/>
                </a:lnTo>
                <a:lnTo>
                  <a:pt x="3158" y="7471"/>
                </a:lnTo>
                <a:lnTo>
                  <a:pt x="3470" y="7502"/>
                </a:lnTo>
                <a:lnTo>
                  <a:pt x="4158" y="7502"/>
                </a:lnTo>
                <a:lnTo>
                  <a:pt x="4533" y="7439"/>
                </a:lnTo>
                <a:lnTo>
                  <a:pt x="4877" y="7346"/>
                </a:lnTo>
                <a:lnTo>
                  <a:pt x="5252" y="7221"/>
                </a:lnTo>
                <a:lnTo>
                  <a:pt x="5564" y="7064"/>
                </a:lnTo>
                <a:lnTo>
                  <a:pt x="5877" y="6877"/>
                </a:lnTo>
                <a:lnTo>
                  <a:pt x="6158" y="6658"/>
                </a:lnTo>
                <a:lnTo>
                  <a:pt x="6440" y="6408"/>
                </a:lnTo>
                <a:lnTo>
                  <a:pt x="6690" y="6127"/>
                </a:lnTo>
                <a:lnTo>
                  <a:pt x="6877" y="5845"/>
                </a:lnTo>
                <a:lnTo>
                  <a:pt x="7096" y="5533"/>
                </a:lnTo>
                <a:lnTo>
                  <a:pt x="7252" y="5220"/>
                </a:lnTo>
                <a:lnTo>
                  <a:pt x="7377" y="4876"/>
                </a:lnTo>
                <a:lnTo>
                  <a:pt x="7471" y="4501"/>
                </a:lnTo>
                <a:lnTo>
                  <a:pt x="7502" y="4126"/>
                </a:lnTo>
                <a:lnTo>
                  <a:pt x="7534" y="3751"/>
                </a:lnTo>
                <a:lnTo>
                  <a:pt x="7502" y="3376"/>
                </a:lnTo>
                <a:lnTo>
                  <a:pt x="7471" y="3001"/>
                </a:lnTo>
                <a:lnTo>
                  <a:pt x="7377" y="2626"/>
                </a:lnTo>
                <a:lnTo>
                  <a:pt x="7252" y="2282"/>
                </a:lnTo>
                <a:lnTo>
                  <a:pt x="7096" y="1969"/>
                </a:lnTo>
                <a:lnTo>
                  <a:pt x="6877" y="1657"/>
                </a:lnTo>
                <a:lnTo>
                  <a:pt x="6690" y="1344"/>
                </a:lnTo>
                <a:lnTo>
                  <a:pt x="6440" y="1094"/>
                </a:lnTo>
                <a:lnTo>
                  <a:pt x="6158" y="844"/>
                </a:lnTo>
                <a:lnTo>
                  <a:pt x="5877" y="625"/>
                </a:lnTo>
                <a:lnTo>
                  <a:pt x="5564" y="438"/>
                </a:lnTo>
                <a:lnTo>
                  <a:pt x="5252" y="281"/>
                </a:lnTo>
                <a:lnTo>
                  <a:pt x="4877"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3372119" y="4355219"/>
            <a:ext cx="70854" cy="70854"/>
          </a:xfrm>
          <a:custGeom>
            <a:avLst/>
            <a:gdLst/>
            <a:ahLst/>
            <a:cxnLst/>
            <a:rect l="l" t="t" r="r" b="b"/>
            <a:pathLst>
              <a:path w="1126" h="1126" extrusionOk="0">
                <a:moveTo>
                  <a:pt x="438" y="0"/>
                </a:moveTo>
                <a:lnTo>
                  <a:pt x="344" y="63"/>
                </a:lnTo>
                <a:lnTo>
                  <a:pt x="250" y="94"/>
                </a:lnTo>
                <a:lnTo>
                  <a:pt x="156" y="157"/>
                </a:lnTo>
                <a:lnTo>
                  <a:pt x="94" y="250"/>
                </a:lnTo>
                <a:lnTo>
                  <a:pt x="31" y="344"/>
                </a:lnTo>
                <a:lnTo>
                  <a:pt x="0" y="438"/>
                </a:lnTo>
                <a:lnTo>
                  <a:pt x="0" y="563"/>
                </a:lnTo>
                <a:lnTo>
                  <a:pt x="0" y="657"/>
                </a:lnTo>
                <a:lnTo>
                  <a:pt x="31" y="782"/>
                </a:lnTo>
                <a:lnTo>
                  <a:pt x="94" y="876"/>
                </a:lnTo>
                <a:lnTo>
                  <a:pt x="156" y="938"/>
                </a:lnTo>
                <a:lnTo>
                  <a:pt x="250" y="1032"/>
                </a:lnTo>
                <a:lnTo>
                  <a:pt x="344" y="1063"/>
                </a:lnTo>
                <a:lnTo>
                  <a:pt x="438" y="1094"/>
                </a:lnTo>
                <a:lnTo>
                  <a:pt x="563" y="1126"/>
                </a:lnTo>
                <a:lnTo>
                  <a:pt x="656" y="1094"/>
                </a:lnTo>
                <a:lnTo>
                  <a:pt x="781" y="1063"/>
                </a:lnTo>
                <a:lnTo>
                  <a:pt x="875" y="1032"/>
                </a:lnTo>
                <a:lnTo>
                  <a:pt x="938" y="938"/>
                </a:lnTo>
                <a:lnTo>
                  <a:pt x="1000" y="876"/>
                </a:lnTo>
                <a:lnTo>
                  <a:pt x="1063" y="782"/>
                </a:lnTo>
                <a:lnTo>
                  <a:pt x="1094" y="657"/>
                </a:lnTo>
                <a:lnTo>
                  <a:pt x="1125" y="563"/>
                </a:lnTo>
                <a:lnTo>
                  <a:pt x="1094" y="438"/>
                </a:lnTo>
                <a:lnTo>
                  <a:pt x="1063" y="344"/>
                </a:lnTo>
                <a:lnTo>
                  <a:pt x="1000" y="250"/>
                </a:lnTo>
                <a:lnTo>
                  <a:pt x="938" y="157"/>
                </a:lnTo>
                <a:lnTo>
                  <a:pt x="875" y="94"/>
                </a:lnTo>
                <a:lnTo>
                  <a:pt x="781" y="63"/>
                </a:lnTo>
                <a:lnTo>
                  <a:pt x="65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3086881" y="4070048"/>
            <a:ext cx="639318" cy="641206"/>
          </a:xfrm>
          <a:custGeom>
            <a:avLst/>
            <a:gdLst/>
            <a:ahLst/>
            <a:cxnLst/>
            <a:rect l="l" t="t" r="r" b="b"/>
            <a:pathLst>
              <a:path w="10160" h="10190" extrusionOk="0">
                <a:moveTo>
                  <a:pt x="5471" y="1344"/>
                </a:moveTo>
                <a:lnTo>
                  <a:pt x="5846" y="1407"/>
                </a:lnTo>
                <a:lnTo>
                  <a:pt x="6190" y="1500"/>
                </a:lnTo>
                <a:lnTo>
                  <a:pt x="6565" y="1625"/>
                </a:lnTo>
                <a:lnTo>
                  <a:pt x="6877" y="1782"/>
                </a:lnTo>
                <a:lnTo>
                  <a:pt x="7190" y="1969"/>
                </a:lnTo>
                <a:lnTo>
                  <a:pt x="7471" y="2188"/>
                </a:lnTo>
                <a:lnTo>
                  <a:pt x="7753" y="2438"/>
                </a:lnTo>
                <a:lnTo>
                  <a:pt x="8003" y="2688"/>
                </a:lnTo>
                <a:lnTo>
                  <a:pt x="8190" y="3001"/>
                </a:lnTo>
                <a:lnTo>
                  <a:pt x="8409" y="3313"/>
                </a:lnTo>
                <a:lnTo>
                  <a:pt x="8565" y="3626"/>
                </a:lnTo>
                <a:lnTo>
                  <a:pt x="8690" y="3970"/>
                </a:lnTo>
                <a:lnTo>
                  <a:pt x="8784" y="4345"/>
                </a:lnTo>
                <a:lnTo>
                  <a:pt x="8815" y="4720"/>
                </a:lnTo>
                <a:lnTo>
                  <a:pt x="8847" y="5095"/>
                </a:lnTo>
                <a:lnTo>
                  <a:pt x="8815" y="5470"/>
                </a:lnTo>
                <a:lnTo>
                  <a:pt x="8784" y="5845"/>
                </a:lnTo>
                <a:lnTo>
                  <a:pt x="8690" y="6220"/>
                </a:lnTo>
                <a:lnTo>
                  <a:pt x="8565" y="6564"/>
                </a:lnTo>
                <a:lnTo>
                  <a:pt x="8409" y="6877"/>
                </a:lnTo>
                <a:lnTo>
                  <a:pt x="8190" y="7189"/>
                </a:lnTo>
                <a:lnTo>
                  <a:pt x="8003" y="7471"/>
                </a:lnTo>
                <a:lnTo>
                  <a:pt x="7753" y="7752"/>
                </a:lnTo>
                <a:lnTo>
                  <a:pt x="7471" y="8002"/>
                </a:lnTo>
                <a:lnTo>
                  <a:pt x="7190" y="8221"/>
                </a:lnTo>
                <a:lnTo>
                  <a:pt x="6877" y="8408"/>
                </a:lnTo>
                <a:lnTo>
                  <a:pt x="6565" y="8565"/>
                </a:lnTo>
                <a:lnTo>
                  <a:pt x="6190" y="8690"/>
                </a:lnTo>
                <a:lnTo>
                  <a:pt x="5846" y="8783"/>
                </a:lnTo>
                <a:lnTo>
                  <a:pt x="5471" y="8846"/>
                </a:lnTo>
                <a:lnTo>
                  <a:pt x="4783" y="8846"/>
                </a:lnTo>
                <a:lnTo>
                  <a:pt x="4471" y="8815"/>
                </a:lnTo>
                <a:lnTo>
                  <a:pt x="4189" y="8752"/>
                </a:lnTo>
                <a:lnTo>
                  <a:pt x="3877" y="8658"/>
                </a:lnTo>
                <a:lnTo>
                  <a:pt x="3627" y="8565"/>
                </a:lnTo>
                <a:lnTo>
                  <a:pt x="3345" y="8440"/>
                </a:lnTo>
                <a:lnTo>
                  <a:pt x="3095" y="8283"/>
                </a:lnTo>
                <a:lnTo>
                  <a:pt x="2845" y="8127"/>
                </a:lnTo>
                <a:lnTo>
                  <a:pt x="2626" y="7939"/>
                </a:lnTo>
                <a:lnTo>
                  <a:pt x="2408" y="7752"/>
                </a:lnTo>
                <a:lnTo>
                  <a:pt x="2220" y="7533"/>
                </a:lnTo>
                <a:lnTo>
                  <a:pt x="2032" y="7283"/>
                </a:lnTo>
                <a:lnTo>
                  <a:pt x="1876" y="7064"/>
                </a:lnTo>
                <a:lnTo>
                  <a:pt x="1720" y="6783"/>
                </a:lnTo>
                <a:lnTo>
                  <a:pt x="1626" y="6533"/>
                </a:lnTo>
                <a:lnTo>
                  <a:pt x="1501" y="6252"/>
                </a:lnTo>
                <a:lnTo>
                  <a:pt x="1439" y="5970"/>
                </a:lnTo>
                <a:lnTo>
                  <a:pt x="1376" y="5689"/>
                </a:lnTo>
                <a:lnTo>
                  <a:pt x="1345" y="5408"/>
                </a:lnTo>
                <a:lnTo>
                  <a:pt x="1314" y="5095"/>
                </a:lnTo>
                <a:lnTo>
                  <a:pt x="1345" y="4720"/>
                </a:lnTo>
                <a:lnTo>
                  <a:pt x="1407" y="4345"/>
                </a:lnTo>
                <a:lnTo>
                  <a:pt x="1501" y="3970"/>
                </a:lnTo>
                <a:lnTo>
                  <a:pt x="1626" y="3626"/>
                </a:lnTo>
                <a:lnTo>
                  <a:pt x="1782" y="3313"/>
                </a:lnTo>
                <a:lnTo>
                  <a:pt x="1970" y="3001"/>
                </a:lnTo>
                <a:lnTo>
                  <a:pt x="2189" y="2688"/>
                </a:lnTo>
                <a:lnTo>
                  <a:pt x="2439" y="2438"/>
                </a:lnTo>
                <a:lnTo>
                  <a:pt x="2689" y="2188"/>
                </a:lnTo>
                <a:lnTo>
                  <a:pt x="2970" y="1969"/>
                </a:lnTo>
                <a:lnTo>
                  <a:pt x="3283" y="1782"/>
                </a:lnTo>
                <a:lnTo>
                  <a:pt x="3627" y="1625"/>
                </a:lnTo>
                <a:lnTo>
                  <a:pt x="3970" y="1500"/>
                </a:lnTo>
                <a:lnTo>
                  <a:pt x="4314" y="1407"/>
                </a:lnTo>
                <a:lnTo>
                  <a:pt x="4689" y="1344"/>
                </a:lnTo>
                <a:close/>
                <a:moveTo>
                  <a:pt x="5096" y="0"/>
                </a:moveTo>
                <a:lnTo>
                  <a:pt x="4564" y="31"/>
                </a:lnTo>
                <a:lnTo>
                  <a:pt x="4064" y="125"/>
                </a:lnTo>
                <a:lnTo>
                  <a:pt x="3564" y="250"/>
                </a:lnTo>
                <a:lnTo>
                  <a:pt x="3095" y="406"/>
                </a:lnTo>
                <a:lnTo>
                  <a:pt x="2658" y="625"/>
                </a:lnTo>
                <a:lnTo>
                  <a:pt x="2251" y="875"/>
                </a:lnTo>
                <a:lnTo>
                  <a:pt x="1845" y="1157"/>
                </a:lnTo>
                <a:lnTo>
                  <a:pt x="1501" y="1500"/>
                </a:lnTo>
                <a:lnTo>
                  <a:pt x="1157" y="1844"/>
                </a:lnTo>
                <a:lnTo>
                  <a:pt x="876" y="2251"/>
                </a:lnTo>
                <a:lnTo>
                  <a:pt x="626" y="2657"/>
                </a:lnTo>
                <a:lnTo>
                  <a:pt x="407" y="3126"/>
                </a:lnTo>
                <a:lnTo>
                  <a:pt x="220"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282" y="8471"/>
                </a:lnTo>
                <a:lnTo>
                  <a:pt x="1595" y="8783"/>
                </a:lnTo>
                <a:lnTo>
                  <a:pt x="1907" y="9065"/>
                </a:lnTo>
                <a:lnTo>
                  <a:pt x="2251" y="9315"/>
                </a:lnTo>
                <a:lnTo>
                  <a:pt x="2595" y="9534"/>
                </a:lnTo>
                <a:lnTo>
                  <a:pt x="2970" y="9721"/>
                </a:lnTo>
                <a:lnTo>
                  <a:pt x="3377" y="9877"/>
                </a:lnTo>
                <a:lnTo>
                  <a:pt x="3783" y="10002"/>
                </a:lnTo>
                <a:lnTo>
                  <a:pt x="4189" y="10096"/>
                </a:lnTo>
                <a:lnTo>
                  <a:pt x="4627" y="10159"/>
                </a:lnTo>
                <a:lnTo>
                  <a:pt x="5096" y="10190"/>
                </a:lnTo>
                <a:lnTo>
                  <a:pt x="5533" y="10159"/>
                </a:lnTo>
                <a:lnTo>
                  <a:pt x="5971" y="10096"/>
                </a:lnTo>
                <a:lnTo>
                  <a:pt x="6377" y="10002"/>
                </a:lnTo>
                <a:lnTo>
                  <a:pt x="6815" y="9877"/>
                </a:lnTo>
                <a:lnTo>
                  <a:pt x="7190" y="9721"/>
                </a:lnTo>
                <a:lnTo>
                  <a:pt x="7565" y="9534"/>
                </a:lnTo>
                <a:lnTo>
                  <a:pt x="7940" y="9315"/>
                </a:lnTo>
                <a:lnTo>
                  <a:pt x="8253"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6" y="4095"/>
                </a:lnTo>
                <a:lnTo>
                  <a:pt x="9941" y="3626"/>
                </a:lnTo>
                <a:lnTo>
                  <a:pt x="9784" y="3157"/>
                </a:lnTo>
                <a:lnTo>
                  <a:pt x="9597" y="2751"/>
                </a:lnTo>
                <a:lnTo>
                  <a:pt x="9347" y="2313"/>
                </a:lnTo>
                <a:lnTo>
                  <a:pt x="9065" y="1938"/>
                </a:lnTo>
                <a:lnTo>
                  <a:pt x="8753" y="1594"/>
                </a:lnTo>
                <a:lnTo>
                  <a:pt x="8409" y="1250"/>
                </a:lnTo>
                <a:lnTo>
                  <a:pt x="8065" y="969"/>
                </a:lnTo>
                <a:lnTo>
                  <a:pt x="7659" y="719"/>
                </a:lnTo>
                <a:lnTo>
                  <a:pt x="7221" y="469"/>
                </a:lnTo>
                <a:lnTo>
                  <a:pt x="6784"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3466506" y="4426008"/>
            <a:ext cx="147559" cy="127927"/>
          </a:xfrm>
          <a:custGeom>
            <a:avLst/>
            <a:gdLst/>
            <a:ahLst/>
            <a:cxnLst/>
            <a:rect l="l" t="t" r="r" b="b"/>
            <a:pathLst>
              <a:path w="2345" h="2033" extrusionOk="0">
                <a:moveTo>
                  <a:pt x="0" y="1"/>
                </a:moveTo>
                <a:lnTo>
                  <a:pt x="375" y="595"/>
                </a:lnTo>
                <a:lnTo>
                  <a:pt x="1188" y="2032"/>
                </a:lnTo>
                <a:lnTo>
                  <a:pt x="1407" y="1814"/>
                </a:lnTo>
                <a:lnTo>
                  <a:pt x="1595" y="1595"/>
                </a:lnTo>
                <a:lnTo>
                  <a:pt x="1782" y="1376"/>
                </a:lnTo>
                <a:lnTo>
                  <a:pt x="1938" y="1126"/>
                </a:lnTo>
                <a:lnTo>
                  <a:pt x="2095" y="845"/>
                </a:lnTo>
                <a:lnTo>
                  <a:pt x="2188" y="595"/>
                </a:lnTo>
                <a:lnTo>
                  <a:pt x="2282" y="282"/>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3147855" y="4089680"/>
            <a:ext cx="515419" cy="169205"/>
          </a:xfrm>
          <a:custGeom>
            <a:avLst/>
            <a:gdLst/>
            <a:ahLst/>
            <a:cxnLst/>
            <a:rect l="l" t="t" r="r" b="b"/>
            <a:pathLst>
              <a:path w="8191" h="2689" extrusionOk="0">
                <a:moveTo>
                  <a:pt x="3939" y="1"/>
                </a:moveTo>
                <a:lnTo>
                  <a:pt x="3595" y="32"/>
                </a:lnTo>
                <a:lnTo>
                  <a:pt x="3283" y="63"/>
                </a:lnTo>
                <a:lnTo>
                  <a:pt x="2970" y="126"/>
                </a:lnTo>
                <a:lnTo>
                  <a:pt x="2658" y="219"/>
                </a:lnTo>
                <a:lnTo>
                  <a:pt x="2345" y="313"/>
                </a:lnTo>
                <a:lnTo>
                  <a:pt x="2064" y="438"/>
                </a:lnTo>
                <a:lnTo>
                  <a:pt x="1782" y="595"/>
                </a:lnTo>
                <a:lnTo>
                  <a:pt x="1501" y="751"/>
                </a:lnTo>
                <a:lnTo>
                  <a:pt x="1251" y="907"/>
                </a:lnTo>
                <a:lnTo>
                  <a:pt x="1001" y="1126"/>
                </a:lnTo>
                <a:lnTo>
                  <a:pt x="782" y="1345"/>
                </a:lnTo>
                <a:lnTo>
                  <a:pt x="563" y="1564"/>
                </a:lnTo>
                <a:lnTo>
                  <a:pt x="345" y="1814"/>
                </a:lnTo>
                <a:lnTo>
                  <a:pt x="157" y="2064"/>
                </a:lnTo>
                <a:lnTo>
                  <a:pt x="1" y="2345"/>
                </a:lnTo>
                <a:lnTo>
                  <a:pt x="219" y="2470"/>
                </a:lnTo>
                <a:lnTo>
                  <a:pt x="376" y="2220"/>
                </a:lnTo>
                <a:lnTo>
                  <a:pt x="532" y="1970"/>
                </a:lnTo>
                <a:lnTo>
                  <a:pt x="720" y="1751"/>
                </a:lnTo>
                <a:lnTo>
                  <a:pt x="907" y="1532"/>
                </a:lnTo>
                <a:lnTo>
                  <a:pt x="1126" y="1345"/>
                </a:lnTo>
                <a:lnTo>
                  <a:pt x="1345" y="1157"/>
                </a:lnTo>
                <a:lnTo>
                  <a:pt x="1564"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6" y="344"/>
                </a:lnTo>
                <a:lnTo>
                  <a:pt x="5127" y="407"/>
                </a:lnTo>
                <a:lnTo>
                  <a:pt x="5408" y="470"/>
                </a:lnTo>
                <a:lnTo>
                  <a:pt x="5690" y="563"/>
                </a:lnTo>
                <a:lnTo>
                  <a:pt x="5971" y="688"/>
                </a:lnTo>
                <a:lnTo>
                  <a:pt x="6221" y="813"/>
                </a:lnTo>
                <a:lnTo>
                  <a:pt x="6471" y="970"/>
                </a:lnTo>
                <a:lnTo>
                  <a:pt x="6690" y="1126"/>
                </a:lnTo>
                <a:lnTo>
                  <a:pt x="6909" y="1313"/>
                </a:lnTo>
                <a:lnTo>
                  <a:pt x="7127" y="1501"/>
                </a:lnTo>
                <a:lnTo>
                  <a:pt x="7315" y="1720"/>
                </a:lnTo>
                <a:lnTo>
                  <a:pt x="7502" y="1939"/>
                </a:lnTo>
                <a:lnTo>
                  <a:pt x="7659" y="2189"/>
                </a:lnTo>
                <a:lnTo>
                  <a:pt x="7815" y="2439"/>
                </a:lnTo>
                <a:lnTo>
                  <a:pt x="7940" y="2689"/>
                </a:lnTo>
                <a:lnTo>
                  <a:pt x="8190" y="2564"/>
                </a:lnTo>
                <a:lnTo>
                  <a:pt x="8034" y="2314"/>
                </a:lnTo>
                <a:lnTo>
                  <a:pt x="7878" y="2032"/>
                </a:lnTo>
                <a:lnTo>
                  <a:pt x="7690" y="1782"/>
                </a:lnTo>
                <a:lnTo>
                  <a:pt x="7502" y="1564"/>
                </a:lnTo>
                <a:lnTo>
                  <a:pt x="7315" y="1345"/>
                </a:lnTo>
                <a:lnTo>
                  <a:pt x="7065" y="1126"/>
                </a:lnTo>
                <a:lnTo>
                  <a:pt x="6846" y="938"/>
                </a:lnTo>
                <a:lnTo>
                  <a:pt x="6596" y="782"/>
                </a:lnTo>
                <a:lnTo>
                  <a:pt x="6346" y="626"/>
                </a:lnTo>
                <a:lnTo>
                  <a:pt x="6065" y="470"/>
                </a:lnTo>
                <a:lnTo>
                  <a:pt x="5783" y="344"/>
                </a:lnTo>
                <a:lnTo>
                  <a:pt x="5502" y="251"/>
                </a:lnTo>
                <a:lnTo>
                  <a:pt x="5189" y="157"/>
                </a:lnTo>
                <a:lnTo>
                  <a:pt x="4908" y="94"/>
                </a:lnTo>
                <a:lnTo>
                  <a:pt x="4596" y="32"/>
                </a:lnTo>
                <a:lnTo>
                  <a:pt x="4252"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1175100" y="4227358"/>
            <a:ext cx="145608" cy="127927"/>
          </a:xfrm>
          <a:custGeom>
            <a:avLst/>
            <a:gdLst/>
            <a:ahLst/>
            <a:cxnLst/>
            <a:rect l="l" t="t" r="r" b="b"/>
            <a:pathLst>
              <a:path w="2314" h="2033" extrusionOk="0">
                <a:moveTo>
                  <a:pt x="1157" y="1"/>
                </a:moveTo>
                <a:lnTo>
                  <a:pt x="1" y="2032"/>
                </a:lnTo>
                <a:lnTo>
                  <a:pt x="2314" y="2032"/>
                </a:lnTo>
                <a:lnTo>
                  <a:pt x="2251" y="1751"/>
                </a:lnTo>
                <a:lnTo>
                  <a:pt x="2157" y="1439"/>
                </a:lnTo>
                <a:lnTo>
                  <a:pt x="2064" y="1157"/>
                </a:lnTo>
                <a:lnTo>
                  <a:pt x="1907" y="907"/>
                </a:lnTo>
                <a:lnTo>
                  <a:pt x="1751" y="657"/>
                </a:lnTo>
                <a:lnTo>
                  <a:pt x="1563" y="438"/>
                </a:lnTo>
                <a:lnTo>
                  <a:pt x="1376" y="219"/>
                </a:lnTo>
                <a:lnTo>
                  <a:pt x="1157"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1039371" y="4180165"/>
            <a:ext cx="147622" cy="139693"/>
          </a:xfrm>
          <a:custGeom>
            <a:avLst/>
            <a:gdLst/>
            <a:ahLst/>
            <a:cxnLst/>
            <a:rect l="l" t="t" r="r" b="b"/>
            <a:pathLst>
              <a:path w="2346" h="2220" extrusionOk="0">
                <a:moveTo>
                  <a:pt x="876" y="0"/>
                </a:moveTo>
                <a:lnTo>
                  <a:pt x="563" y="63"/>
                </a:lnTo>
                <a:lnTo>
                  <a:pt x="282" y="126"/>
                </a:lnTo>
                <a:lnTo>
                  <a:pt x="1" y="219"/>
                </a:lnTo>
                <a:lnTo>
                  <a:pt x="1189" y="2220"/>
                </a:lnTo>
                <a:lnTo>
                  <a:pt x="2345" y="219"/>
                </a:lnTo>
                <a:lnTo>
                  <a:pt x="2064" y="126"/>
                </a:lnTo>
                <a:lnTo>
                  <a:pt x="1782" y="63"/>
                </a:lnTo>
                <a:lnTo>
                  <a:pt x="1501"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905656" y="4227358"/>
            <a:ext cx="147559" cy="127927"/>
          </a:xfrm>
          <a:custGeom>
            <a:avLst/>
            <a:gdLst/>
            <a:ahLst/>
            <a:cxnLst/>
            <a:rect l="l" t="t" r="r" b="b"/>
            <a:pathLst>
              <a:path w="2345" h="2033" extrusionOk="0">
                <a:moveTo>
                  <a:pt x="1188" y="1"/>
                </a:moveTo>
                <a:lnTo>
                  <a:pt x="969" y="219"/>
                </a:lnTo>
                <a:lnTo>
                  <a:pt x="750" y="438"/>
                </a:lnTo>
                <a:lnTo>
                  <a:pt x="563" y="657"/>
                </a:lnTo>
                <a:lnTo>
                  <a:pt x="407" y="907"/>
                </a:lnTo>
                <a:lnTo>
                  <a:pt x="282" y="1188"/>
                </a:lnTo>
                <a:lnTo>
                  <a:pt x="157" y="1439"/>
                </a:lnTo>
                <a:lnTo>
                  <a:pt x="63" y="1751"/>
                </a:lnTo>
                <a:lnTo>
                  <a:pt x="0" y="2032"/>
                </a:lnTo>
                <a:lnTo>
                  <a:pt x="2345" y="2032"/>
                </a:lnTo>
                <a:lnTo>
                  <a:pt x="1188"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905656" y="4426008"/>
            <a:ext cx="147559" cy="127927"/>
          </a:xfrm>
          <a:custGeom>
            <a:avLst/>
            <a:gdLst/>
            <a:ahLst/>
            <a:cxnLst/>
            <a:rect l="l" t="t" r="r" b="b"/>
            <a:pathLst>
              <a:path w="2345" h="2033" extrusionOk="0">
                <a:moveTo>
                  <a:pt x="0" y="1"/>
                </a:moveTo>
                <a:lnTo>
                  <a:pt x="63" y="313"/>
                </a:lnTo>
                <a:lnTo>
                  <a:pt x="157" y="595"/>
                </a:lnTo>
                <a:lnTo>
                  <a:pt x="344" y="1001"/>
                </a:lnTo>
                <a:lnTo>
                  <a:pt x="594" y="1376"/>
                </a:lnTo>
                <a:lnTo>
                  <a:pt x="844" y="1720"/>
                </a:lnTo>
                <a:lnTo>
                  <a:pt x="1188" y="2032"/>
                </a:lnTo>
                <a:lnTo>
                  <a:pt x="2001" y="595"/>
                </a:lnTo>
                <a:lnTo>
                  <a:pt x="2345"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1039371" y="4463385"/>
            <a:ext cx="147622" cy="137743"/>
          </a:xfrm>
          <a:custGeom>
            <a:avLst/>
            <a:gdLst/>
            <a:ahLst/>
            <a:cxnLst/>
            <a:rect l="l" t="t" r="r" b="b"/>
            <a:pathLst>
              <a:path w="2346" h="2189" extrusionOk="0">
                <a:moveTo>
                  <a:pt x="1157" y="1"/>
                </a:moveTo>
                <a:lnTo>
                  <a:pt x="1" y="1970"/>
                </a:lnTo>
                <a:lnTo>
                  <a:pt x="282" y="2064"/>
                </a:lnTo>
                <a:lnTo>
                  <a:pt x="563" y="2126"/>
                </a:lnTo>
                <a:lnTo>
                  <a:pt x="876" y="2189"/>
                </a:lnTo>
                <a:lnTo>
                  <a:pt x="1501" y="2189"/>
                </a:lnTo>
                <a:lnTo>
                  <a:pt x="1782" y="2126"/>
                </a:lnTo>
                <a:lnTo>
                  <a:pt x="2064" y="2064"/>
                </a:lnTo>
                <a:lnTo>
                  <a:pt x="2345" y="1970"/>
                </a:lnTo>
                <a:lnTo>
                  <a:pt x="1220"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876144" y="4154618"/>
            <a:ext cx="474077" cy="472063"/>
          </a:xfrm>
          <a:custGeom>
            <a:avLst/>
            <a:gdLst/>
            <a:ahLst/>
            <a:cxnLst/>
            <a:rect l="l" t="t" r="r" b="b"/>
            <a:pathLst>
              <a:path w="7534" h="7502" extrusionOk="0">
                <a:moveTo>
                  <a:pt x="4095" y="406"/>
                </a:moveTo>
                <a:lnTo>
                  <a:pt x="4376" y="469"/>
                </a:lnTo>
                <a:lnTo>
                  <a:pt x="4658" y="532"/>
                </a:lnTo>
                <a:lnTo>
                  <a:pt x="4939" y="625"/>
                </a:lnTo>
                <a:lnTo>
                  <a:pt x="3783" y="2626"/>
                </a:lnTo>
                <a:lnTo>
                  <a:pt x="2595" y="625"/>
                </a:lnTo>
                <a:lnTo>
                  <a:pt x="2876" y="532"/>
                </a:lnTo>
                <a:lnTo>
                  <a:pt x="3157" y="469"/>
                </a:lnTo>
                <a:lnTo>
                  <a:pt x="3470" y="406"/>
                </a:lnTo>
                <a:close/>
                <a:moveTo>
                  <a:pt x="1657" y="1157"/>
                </a:moveTo>
                <a:lnTo>
                  <a:pt x="2814" y="3188"/>
                </a:lnTo>
                <a:lnTo>
                  <a:pt x="469" y="3188"/>
                </a:lnTo>
                <a:lnTo>
                  <a:pt x="532" y="2907"/>
                </a:lnTo>
                <a:lnTo>
                  <a:pt x="626" y="2595"/>
                </a:lnTo>
                <a:lnTo>
                  <a:pt x="751" y="2344"/>
                </a:lnTo>
                <a:lnTo>
                  <a:pt x="876" y="2063"/>
                </a:lnTo>
                <a:lnTo>
                  <a:pt x="1032" y="1813"/>
                </a:lnTo>
                <a:lnTo>
                  <a:pt x="1219" y="1594"/>
                </a:lnTo>
                <a:lnTo>
                  <a:pt x="1438" y="1375"/>
                </a:lnTo>
                <a:lnTo>
                  <a:pt x="1657" y="1157"/>
                </a:lnTo>
                <a:close/>
                <a:moveTo>
                  <a:pt x="5908" y="1157"/>
                </a:moveTo>
                <a:lnTo>
                  <a:pt x="6127" y="1375"/>
                </a:lnTo>
                <a:lnTo>
                  <a:pt x="6314" y="1594"/>
                </a:lnTo>
                <a:lnTo>
                  <a:pt x="6502" y="1813"/>
                </a:lnTo>
                <a:lnTo>
                  <a:pt x="6658" y="2063"/>
                </a:lnTo>
                <a:lnTo>
                  <a:pt x="6815" y="2313"/>
                </a:lnTo>
                <a:lnTo>
                  <a:pt x="6908" y="2595"/>
                </a:lnTo>
                <a:lnTo>
                  <a:pt x="7002" y="2907"/>
                </a:lnTo>
                <a:lnTo>
                  <a:pt x="7065" y="3188"/>
                </a:lnTo>
                <a:lnTo>
                  <a:pt x="4752" y="3188"/>
                </a:lnTo>
                <a:lnTo>
                  <a:pt x="5908" y="1157"/>
                </a:lnTo>
                <a:close/>
                <a:moveTo>
                  <a:pt x="2814" y="4314"/>
                </a:moveTo>
                <a:lnTo>
                  <a:pt x="2470" y="4908"/>
                </a:lnTo>
                <a:lnTo>
                  <a:pt x="1657" y="6345"/>
                </a:lnTo>
                <a:lnTo>
                  <a:pt x="1313" y="6033"/>
                </a:lnTo>
                <a:lnTo>
                  <a:pt x="1063" y="5689"/>
                </a:lnTo>
                <a:lnTo>
                  <a:pt x="813" y="5314"/>
                </a:lnTo>
                <a:lnTo>
                  <a:pt x="626" y="4908"/>
                </a:lnTo>
                <a:lnTo>
                  <a:pt x="532" y="4626"/>
                </a:lnTo>
                <a:lnTo>
                  <a:pt x="469" y="4314"/>
                </a:lnTo>
                <a:close/>
                <a:moveTo>
                  <a:pt x="7065" y="4314"/>
                </a:moveTo>
                <a:lnTo>
                  <a:pt x="7002" y="4595"/>
                </a:lnTo>
                <a:lnTo>
                  <a:pt x="6908" y="4908"/>
                </a:lnTo>
                <a:lnTo>
                  <a:pt x="6815" y="5158"/>
                </a:lnTo>
                <a:lnTo>
                  <a:pt x="6658" y="5439"/>
                </a:lnTo>
                <a:lnTo>
                  <a:pt x="6502" y="5689"/>
                </a:lnTo>
                <a:lnTo>
                  <a:pt x="6314" y="5908"/>
                </a:lnTo>
                <a:lnTo>
                  <a:pt x="6127" y="6127"/>
                </a:lnTo>
                <a:lnTo>
                  <a:pt x="5908" y="6345"/>
                </a:lnTo>
                <a:lnTo>
                  <a:pt x="5095" y="4908"/>
                </a:lnTo>
                <a:lnTo>
                  <a:pt x="4752" y="4314"/>
                </a:lnTo>
                <a:close/>
                <a:moveTo>
                  <a:pt x="3783" y="4845"/>
                </a:moveTo>
                <a:lnTo>
                  <a:pt x="3814" y="4908"/>
                </a:lnTo>
                <a:lnTo>
                  <a:pt x="4939" y="6877"/>
                </a:lnTo>
                <a:lnTo>
                  <a:pt x="4658" y="6971"/>
                </a:lnTo>
                <a:lnTo>
                  <a:pt x="4376" y="7033"/>
                </a:lnTo>
                <a:lnTo>
                  <a:pt x="4095" y="7096"/>
                </a:lnTo>
                <a:lnTo>
                  <a:pt x="3470" y="7096"/>
                </a:lnTo>
                <a:lnTo>
                  <a:pt x="3157" y="7033"/>
                </a:lnTo>
                <a:lnTo>
                  <a:pt x="2876" y="6971"/>
                </a:lnTo>
                <a:lnTo>
                  <a:pt x="2595" y="6877"/>
                </a:lnTo>
                <a:lnTo>
                  <a:pt x="3751" y="4908"/>
                </a:lnTo>
                <a:lnTo>
                  <a:pt x="3783" y="4845"/>
                </a:lnTo>
                <a:close/>
                <a:moveTo>
                  <a:pt x="3376" y="0"/>
                </a:moveTo>
                <a:lnTo>
                  <a:pt x="3032" y="63"/>
                </a:lnTo>
                <a:lnTo>
                  <a:pt x="2657" y="156"/>
                </a:lnTo>
                <a:lnTo>
                  <a:pt x="2313" y="281"/>
                </a:lnTo>
                <a:lnTo>
                  <a:pt x="1970" y="438"/>
                </a:lnTo>
                <a:lnTo>
                  <a:pt x="1688" y="625"/>
                </a:lnTo>
                <a:lnTo>
                  <a:pt x="1376" y="844"/>
                </a:lnTo>
                <a:lnTo>
                  <a:pt x="1126" y="1094"/>
                </a:lnTo>
                <a:lnTo>
                  <a:pt x="876" y="1344"/>
                </a:lnTo>
                <a:lnTo>
                  <a:pt x="657" y="1657"/>
                </a:lnTo>
                <a:lnTo>
                  <a:pt x="469" y="1969"/>
                </a:lnTo>
                <a:lnTo>
                  <a:pt x="313" y="2282"/>
                </a:lnTo>
                <a:lnTo>
                  <a:pt x="188" y="2626"/>
                </a:lnTo>
                <a:lnTo>
                  <a:pt x="94" y="3001"/>
                </a:lnTo>
                <a:lnTo>
                  <a:pt x="32" y="3376"/>
                </a:lnTo>
                <a:lnTo>
                  <a:pt x="0" y="3751"/>
                </a:lnTo>
                <a:lnTo>
                  <a:pt x="32" y="4064"/>
                </a:lnTo>
                <a:lnTo>
                  <a:pt x="63" y="4345"/>
                </a:lnTo>
                <a:lnTo>
                  <a:pt x="125" y="4626"/>
                </a:lnTo>
                <a:lnTo>
                  <a:pt x="188" y="4908"/>
                </a:lnTo>
                <a:lnTo>
                  <a:pt x="313" y="5189"/>
                </a:lnTo>
                <a:lnTo>
                  <a:pt x="438" y="5439"/>
                </a:lnTo>
                <a:lnTo>
                  <a:pt x="563" y="5720"/>
                </a:lnTo>
                <a:lnTo>
                  <a:pt x="719" y="5939"/>
                </a:lnTo>
                <a:lnTo>
                  <a:pt x="907" y="6189"/>
                </a:lnTo>
                <a:lnTo>
                  <a:pt x="1094" y="6408"/>
                </a:lnTo>
                <a:lnTo>
                  <a:pt x="1313" y="6595"/>
                </a:lnTo>
                <a:lnTo>
                  <a:pt x="1532" y="6783"/>
                </a:lnTo>
                <a:lnTo>
                  <a:pt x="1782" y="6939"/>
                </a:lnTo>
                <a:lnTo>
                  <a:pt x="2032" y="7096"/>
                </a:lnTo>
                <a:lnTo>
                  <a:pt x="2313" y="7221"/>
                </a:lnTo>
                <a:lnTo>
                  <a:pt x="2595" y="7314"/>
                </a:lnTo>
                <a:lnTo>
                  <a:pt x="2876" y="7408"/>
                </a:lnTo>
                <a:lnTo>
                  <a:pt x="3157" y="7471"/>
                </a:lnTo>
                <a:lnTo>
                  <a:pt x="3470" y="7502"/>
                </a:lnTo>
                <a:lnTo>
                  <a:pt x="4158" y="7502"/>
                </a:lnTo>
                <a:lnTo>
                  <a:pt x="4533" y="7439"/>
                </a:lnTo>
                <a:lnTo>
                  <a:pt x="4908" y="7346"/>
                </a:lnTo>
                <a:lnTo>
                  <a:pt x="5252" y="7221"/>
                </a:lnTo>
                <a:lnTo>
                  <a:pt x="5564" y="7064"/>
                </a:lnTo>
                <a:lnTo>
                  <a:pt x="5877" y="6877"/>
                </a:lnTo>
                <a:lnTo>
                  <a:pt x="6158" y="6658"/>
                </a:lnTo>
                <a:lnTo>
                  <a:pt x="6439" y="6408"/>
                </a:lnTo>
                <a:lnTo>
                  <a:pt x="6690" y="6127"/>
                </a:lnTo>
                <a:lnTo>
                  <a:pt x="6908" y="5845"/>
                </a:lnTo>
                <a:lnTo>
                  <a:pt x="7096" y="5533"/>
                </a:lnTo>
                <a:lnTo>
                  <a:pt x="7252" y="5220"/>
                </a:lnTo>
                <a:lnTo>
                  <a:pt x="7377" y="4876"/>
                </a:lnTo>
                <a:lnTo>
                  <a:pt x="7471" y="4501"/>
                </a:lnTo>
                <a:lnTo>
                  <a:pt x="7533" y="4126"/>
                </a:lnTo>
                <a:lnTo>
                  <a:pt x="7533" y="3751"/>
                </a:lnTo>
                <a:lnTo>
                  <a:pt x="7533" y="3376"/>
                </a:lnTo>
                <a:lnTo>
                  <a:pt x="7471" y="3001"/>
                </a:lnTo>
                <a:lnTo>
                  <a:pt x="7377" y="2626"/>
                </a:lnTo>
                <a:lnTo>
                  <a:pt x="7252" y="2282"/>
                </a:lnTo>
                <a:lnTo>
                  <a:pt x="7096" y="1969"/>
                </a:lnTo>
                <a:lnTo>
                  <a:pt x="6908" y="1657"/>
                </a:lnTo>
                <a:lnTo>
                  <a:pt x="6690" y="1344"/>
                </a:lnTo>
                <a:lnTo>
                  <a:pt x="6439" y="1094"/>
                </a:lnTo>
                <a:lnTo>
                  <a:pt x="6158" y="844"/>
                </a:lnTo>
                <a:lnTo>
                  <a:pt x="5877" y="625"/>
                </a:lnTo>
                <a:lnTo>
                  <a:pt x="5564" y="438"/>
                </a:lnTo>
                <a:lnTo>
                  <a:pt x="5252" y="281"/>
                </a:lnTo>
                <a:lnTo>
                  <a:pt x="4908" y="156"/>
                </a:lnTo>
                <a:lnTo>
                  <a:pt x="4533" y="63"/>
                </a:lnTo>
                <a:lnTo>
                  <a:pt x="4158" y="0"/>
                </a:lnTo>
                <a:close/>
              </a:path>
            </a:pathLst>
          </a:custGeom>
          <a:solidFill>
            <a:srgbClr val="E9E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1078699" y="4355219"/>
            <a:ext cx="70916" cy="70854"/>
          </a:xfrm>
          <a:custGeom>
            <a:avLst/>
            <a:gdLst/>
            <a:ahLst/>
            <a:cxnLst/>
            <a:rect l="l" t="t" r="r" b="b"/>
            <a:pathLst>
              <a:path w="1127" h="1126" extrusionOk="0">
                <a:moveTo>
                  <a:pt x="439" y="0"/>
                </a:moveTo>
                <a:lnTo>
                  <a:pt x="345" y="63"/>
                </a:lnTo>
                <a:lnTo>
                  <a:pt x="251" y="94"/>
                </a:lnTo>
                <a:lnTo>
                  <a:pt x="157" y="157"/>
                </a:lnTo>
                <a:lnTo>
                  <a:pt x="95" y="250"/>
                </a:lnTo>
                <a:lnTo>
                  <a:pt x="32" y="344"/>
                </a:lnTo>
                <a:lnTo>
                  <a:pt x="1" y="438"/>
                </a:lnTo>
                <a:lnTo>
                  <a:pt x="1" y="563"/>
                </a:lnTo>
                <a:lnTo>
                  <a:pt x="1" y="657"/>
                </a:lnTo>
                <a:lnTo>
                  <a:pt x="32" y="782"/>
                </a:lnTo>
                <a:lnTo>
                  <a:pt x="95" y="876"/>
                </a:lnTo>
                <a:lnTo>
                  <a:pt x="157" y="938"/>
                </a:lnTo>
                <a:lnTo>
                  <a:pt x="251" y="1032"/>
                </a:lnTo>
                <a:lnTo>
                  <a:pt x="345" y="1063"/>
                </a:lnTo>
                <a:lnTo>
                  <a:pt x="439" y="1094"/>
                </a:lnTo>
                <a:lnTo>
                  <a:pt x="564" y="1126"/>
                </a:lnTo>
                <a:lnTo>
                  <a:pt x="657" y="1094"/>
                </a:lnTo>
                <a:lnTo>
                  <a:pt x="782" y="1063"/>
                </a:lnTo>
                <a:lnTo>
                  <a:pt x="876" y="1032"/>
                </a:lnTo>
                <a:lnTo>
                  <a:pt x="939" y="938"/>
                </a:lnTo>
                <a:lnTo>
                  <a:pt x="1032" y="876"/>
                </a:lnTo>
                <a:lnTo>
                  <a:pt x="1064" y="782"/>
                </a:lnTo>
                <a:lnTo>
                  <a:pt x="1095" y="657"/>
                </a:lnTo>
                <a:lnTo>
                  <a:pt x="1126" y="563"/>
                </a:lnTo>
                <a:lnTo>
                  <a:pt x="1095" y="438"/>
                </a:lnTo>
                <a:lnTo>
                  <a:pt x="1064" y="344"/>
                </a:lnTo>
                <a:lnTo>
                  <a:pt x="1032" y="250"/>
                </a:lnTo>
                <a:lnTo>
                  <a:pt x="939" y="157"/>
                </a:lnTo>
                <a:lnTo>
                  <a:pt x="876" y="94"/>
                </a:lnTo>
                <a:lnTo>
                  <a:pt x="782" y="63"/>
                </a:lnTo>
                <a:lnTo>
                  <a:pt x="657"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793524" y="4070048"/>
            <a:ext cx="639318" cy="641206"/>
          </a:xfrm>
          <a:custGeom>
            <a:avLst/>
            <a:gdLst/>
            <a:ahLst/>
            <a:cxnLst/>
            <a:rect l="l" t="t" r="r" b="b"/>
            <a:pathLst>
              <a:path w="10160" h="10190" extrusionOk="0">
                <a:moveTo>
                  <a:pt x="5471" y="1344"/>
                </a:moveTo>
                <a:lnTo>
                  <a:pt x="5846" y="1407"/>
                </a:lnTo>
                <a:lnTo>
                  <a:pt x="6221" y="1500"/>
                </a:lnTo>
                <a:lnTo>
                  <a:pt x="6565" y="1625"/>
                </a:lnTo>
                <a:lnTo>
                  <a:pt x="6877" y="1782"/>
                </a:lnTo>
                <a:lnTo>
                  <a:pt x="7190" y="1969"/>
                </a:lnTo>
                <a:lnTo>
                  <a:pt x="7471" y="2188"/>
                </a:lnTo>
                <a:lnTo>
                  <a:pt x="7752" y="2438"/>
                </a:lnTo>
                <a:lnTo>
                  <a:pt x="8003" y="2688"/>
                </a:lnTo>
                <a:lnTo>
                  <a:pt x="8221" y="3001"/>
                </a:lnTo>
                <a:lnTo>
                  <a:pt x="8409" y="3313"/>
                </a:lnTo>
                <a:lnTo>
                  <a:pt x="8565" y="3626"/>
                </a:lnTo>
                <a:lnTo>
                  <a:pt x="8690" y="3970"/>
                </a:lnTo>
                <a:lnTo>
                  <a:pt x="8784" y="4345"/>
                </a:lnTo>
                <a:lnTo>
                  <a:pt x="8846" y="4720"/>
                </a:lnTo>
                <a:lnTo>
                  <a:pt x="8846" y="5095"/>
                </a:lnTo>
                <a:lnTo>
                  <a:pt x="8846" y="5470"/>
                </a:lnTo>
                <a:lnTo>
                  <a:pt x="8784" y="5845"/>
                </a:lnTo>
                <a:lnTo>
                  <a:pt x="8690" y="6220"/>
                </a:lnTo>
                <a:lnTo>
                  <a:pt x="8565" y="6564"/>
                </a:lnTo>
                <a:lnTo>
                  <a:pt x="8409" y="6877"/>
                </a:lnTo>
                <a:lnTo>
                  <a:pt x="8221" y="7189"/>
                </a:lnTo>
                <a:lnTo>
                  <a:pt x="8003" y="7471"/>
                </a:lnTo>
                <a:lnTo>
                  <a:pt x="7752" y="7752"/>
                </a:lnTo>
                <a:lnTo>
                  <a:pt x="7471" y="8002"/>
                </a:lnTo>
                <a:lnTo>
                  <a:pt x="7190" y="8221"/>
                </a:lnTo>
                <a:lnTo>
                  <a:pt x="6877" y="8408"/>
                </a:lnTo>
                <a:lnTo>
                  <a:pt x="6565" y="8565"/>
                </a:lnTo>
                <a:lnTo>
                  <a:pt x="6221" y="8690"/>
                </a:lnTo>
                <a:lnTo>
                  <a:pt x="5846" y="8783"/>
                </a:lnTo>
                <a:lnTo>
                  <a:pt x="5471" y="8846"/>
                </a:lnTo>
                <a:lnTo>
                  <a:pt x="4783" y="8846"/>
                </a:lnTo>
                <a:lnTo>
                  <a:pt x="4470" y="8815"/>
                </a:lnTo>
                <a:lnTo>
                  <a:pt x="4189" y="8752"/>
                </a:lnTo>
                <a:lnTo>
                  <a:pt x="3908" y="8658"/>
                </a:lnTo>
                <a:lnTo>
                  <a:pt x="3626" y="8565"/>
                </a:lnTo>
                <a:lnTo>
                  <a:pt x="3345" y="8440"/>
                </a:lnTo>
                <a:lnTo>
                  <a:pt x="3095" y="8283"/>
                </a:lnTo>
                <a:lnTo>
                  <a:pt x="2845" y="8127"/>
                </a:lnTo>
                <a:lnTo>
                  <a:pt x="2626" y="7939"/>
                </a:lnTo>
                <a:lnTo>
                  <a:pt x="2407" y="7752"/>
                </a:lnTo>
                <a:lnTo>
                  <a:pt x="2220" y="7533"/>
                </a:lnTo>
                <a:lnTo>
                  <a:pt x="2032" y="7283"/>
                </a:lnTo>
                <a:lnTo>
                  <a:pt x="1876" y="7064"/>
                </a:lnTo>
                <a:lnTo>
                  <a:pt x="1751" y="6783"/>
                </a:lnTo>
                <a:lnTo>
                  <a:pt x="1626" y="6533"/>
                </a:lnTo>
                <a:lnTo>
                  <a:pt x="1501" y="6252"/>
                </a:lnTo>
                <a:lnTo>
                  <a:pt x="1438" y="5970"/>
                </a:lnTo>
                <a:lnTo>
                  <a:pt x="1376" y="5689"/>
                </a:lnTo>
                <a:lnTo>
                  <a:pt x="1345" y="5408"/>
                </a:lnTo>
                <a:lnTo>
                  <a:pt x="1313" y="5095"/>
                </a:lnTo>
                <a:lnTo>
                  <a:pt x="1345" y="4720"/>
                </a:lnTo>
                <a:lnTo>
                  <a:pt x="1407" y="4345"/>
                </a:lnTo>
                <a:lnTo>
                  <a:pt x="1501" y="3970"/>
                </a:lnTo>
                <a:lnTo>
                  <a:pt x="1626" y="3626"/>
                </a:lnTo>
                <a:lnTo>
                  <a:pt x="1782" y="3313"/>
                </a:lnTo>
                <a:lnTo>
                  <a:pt x="1970" y="3001"/>
                </a:lnTo>
                <a:lnTo>
                  <a:pt x="2189" y="2688"/>
                </a:lnTo>
                <a:lnTo>
                  <a:pt x="2439" y="2438"/>
                </a:lnTo>
                <a:lnTo>
                  <a:pt x="2689" y="2188"/>
                </a:lnTo>
                <a:lnTo>
                  <a:pt x="3001" y="1969"/>
                </a:lnTo>
                <a:lnTo>
                  <a:pt x="3283" y="1782"/>
                </a:lnTo>
                <a:lnTo>
                  <a:pt x="3626" y="1625"/>
                </a:lnTo>
                <a:lnTo>
                  <a:pt x="3970" y="1500"/>
                </a:lnTo>
                <a:lnTo>
                  <a:pt x="4345" y="1407"/>
                </a:lnTo>
                <a:lnTo>
                  <a:pt x="4689" y="1344"/>
                </a:lnTo>
                <a:close/>
                <a:moveTo>
                  <a:pt x="5096" y="0"/>
                </a:moveTo>
                <a:lnTo>
                  <a:pt x="4564" y="31"/>
                </a:lnTo>
                <a:lnTo>
                  <a:pt x="4064" y="125"/>
                </a:lnTo>
                <a:lnTo>
                  <a:pt x="3564" y="250"/>
                </a:lnTo>
                <a:lnTo>
                  <a:pt x="3095" y="406"/>
                </a:lnTo>
                <a:lnTo>
                  <a:pt x="2657" y="625"/>
                </a:lnTo>
                <a:lnTo>
                  <a:pt x="2251" y="875"/>
                </a:lnTo>
                <a:lnTo>
                  <a:pt x="1845" y="1157"/>
                </a:lnTo>
                <a:lnTo>
                  <a:pt x="1501" y="1500"/>
                </a:lnTo>
                <a:lnTo>
                  <a:pt x="1157" y="1844"/>
                </a:lnTo>
                <a:lnTo>
                  <a:pt x="876" y="2251"/>
                </a:lnTo>
                <a:lnTo>
                  <a:pt x="626" y="2657"/>
                </a:lnTo>
                <a:lnTo>
                  <a:pt x="407" y="3126"/>
                </a:lnTo>
                <a:lnTo>
                  <a:pt x="219" y="3595"/>
                </a:lnTo>
                <a:lnTo>
                  <a:pt x="94" y="4064"/>
                </a:lnTo>
                <a:lnTo>
                  <a:pt x="32" y="4564"/>
                </a:lnTo>
                <a:lnTo>
                  <a:pt x="1" y="5095"/>
                </a:lnTo>
                <a:lnTo>
                  <a:pt x="32" y="5689"/>
                </a:lnTo>
                <a:lnTo>
                  <a:pt x="126" y="6252"/>
                </a:lnTo>
                <a:lnTo>
                  <a:pt x="251" y="6658"/>
                </a:lnTo>
                <a:lnTo>
                  <a:pt x="407" y="7064"/>
                </a:lnTo>
                <a:lnTo>
                  <a:pt x="595" y="7439"/>
                </a:lnTo>
                <a:lnTo>
                  <a:pt x="782" y="7814"/>
                </a:lnTo>
                <a:lnTo>
                  <a:pt x="1032" y="8158"/>
                </a:lnTo>
                <a:lnTo>
                  <a:pt x="1313" y="8471"/>
                </a:lnTo>
                <a:lnTo>
                  <a:pt x="1595" y="8783"/>
                </a:lnTo>
                <a:lnTo>
                  <a:pt x="1907" y="9065"/>
                </a:lnTo>
                <a:lnTo>
                  <a:pt x="2251" y="9315"/>
                </a:lnTo>
                <a:lnTo>
                  <a:pt x="2595" y="9534"/>
                </a:lnTo>
                <a:lnTo>
                  <a:pt x="2970" y="9721"/>
                </a:lnTo>
                <a:lnTo>
                  <a:pt x="3376" y="9877"/>
                </a:lnTo>
                <a:lnTo>
                  <a:pt x="3783" y="10002"/>
                </a:lnTo>
                <a:lnTo>
                  <a:pt x="4220" y="10096"/>
                </a:lnTo>
                <a:lnTo>
                  <a:pt x="4627" y="10159"/>
                </a:lnTo>
                <a:lnTo>
                  <a:pt x="5096" y="10190"/>
                </a:lnTo>
                <a:lnTo>
                  <a:pt x="5533" y="10159"/>
                </a:lnTo>
                <a:lnTo>
                  <a:pt x="5971" y="10096"/>
                </a:lnTo>
                <a:lnTo>
                  <a:pt x="6408" y="10002"/>
                </a:lnTo>
                <a:lnTo>
                  <a:pt x="6815" y="9877"/>
                </a:lnTo>
                <a:lnTo>
                  <a:pt x="7190" y="9721"/>
                </a:lnTo>
                <a:lnTo>
                  <a:pt x="7565" y="9534"/>
                </a:lnTo>
                <a:lnTo>
                  <a:pt x="7940" y="9315"/>
                </a:lnTo>
                <a:lnTo>
                  <a:pt x="8284" y="9065"/>
                </a:lnTo>
                <a:lnTo>
                  <a:pt x="8596" y="8783"/>
                </a:lnTo>
                <a:lnTo>
                  <a:pt x="8878" y="8471"/>
                </a:lnTo>
                <a:lnTo>
                  <a:pt x="9128" y="8158"/>
                </a:lnTo>
                <a:lnTo>
                  <a:pt x="9378" y="7814"/>
                </a:lnTo>
                <a:lnTo>
                  <a:pt x="9597" y="7439"/>
                </a:lnTo>
                <a:lnTo>
                  <a:pt x="9784" y="7064"/>
                </a:lnTo>
                <a:lnTo>
                  <a:pt x="9909" y="6658"/>
                </a:lnTo>
                <a:lnTo>
                  <a:pt x="10034" y="6252"/>
                </a:lnTo>
                <a:lnTo>
                  <a:pt x="10128" y="5689"/>
                </a:lnTo>
                <a:lnTo>
                  <a:pt x="10159" y="5095"/>
                </a:lnTo>
                <a:lnTo>
                  <a:pt x="10159" y="4595"/>
                </a:lnTo>
                <a:lnTo>
                  <a:pt x="10065" y="4095"/>
                </a:lnTo>
                <a:lnTo>
                  <a:pt x="9972" y="3626"/>
                </a:lnTo>
                <a:lnTo>
                  <a:pt x="9784" y="3157"/>
                </a:lnTo>
                <a:lnTo>
                  <a:pt x="9597" y="2751"/>
                </a:lnTo>
                <a:lnTo>
                  <a:pt x="9347" y="2313"/>
                </a:lnTo>
                <a:lnTo>
                  <a:pt x="9065" y="1938"/>
                </a:lnTo>
                <a:lnTo>
                  <a:pt x="8753" y="1594"/>
                </a:lnTo>
                <a:lnTo>
                  <a:pt x="8440" y="1250"/>
                </a:lnTo>
                <a:lnTo>
                  <a:pt x="8065" y="969"/>
                </a:lnTo>
                <a:lnTo>
                  <a:pt x="7659" y="719"/>
                </a:lnTo>
                <a:lnTo>
                  <a:pt x="7221" y="469"/>
                </a:lnTo>
                <a:lnTo>
                  <a:pt x="6783" y="313"/>
                </a:lnTo>
                <a:lnTo>
                  <a:pt x="6315" y="156"/>
                </a:lnTo>
                <a:lnTo>
                  <a:pt x="5846" y="63"/>
                </a:lnTo>
                <a:lnTo>
                  <a:pt x="5346" y="31"/>
                </a:lnTo>
                <a:lnTo>
                  <a:pt x="5096" y="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1175100" y="4426008"/>
            <a:ext cx="145608" cy="127927"/>
          </a:xfrm>
          <a:custGeom>
            <a:avLst/>
            <a:gdLst/>
            <a:ahLst/>
            <a:cxnLst/>
            <a:rect l="l" t="t" r="r" b="b"/>
            <a:pathLst>
              <a:path w="2314" h="2033" extrusionOk="0">
                <a:moveTo>
                  <a:pt x="1" y="1"/>
                </a:moveTo>
                <a:lnTo>
                  <a:pt x="344" y="595"/>
                </a:lnTo>
                <a:lnTo>
                  <a:pt x="1157" y="2032"/>
                </a:lnTo>
                <a:lnTo>
                  <a:pt x="1376" y="1814"/>
                </a:lnTo>
                <a:lnTo>
                  <a:pt x="1563" y="1595"/>
                </a:lnTo>
                <a:lnTo>
                  <a:pt x="1751" y="1376"/>
                </a:lnTo>
                <a:lnTo>
                  <a:pt x="1907" y="1126"/>
                </a:lnTo>
                <a:lnTo>
                  <a:pt x="2064" y="845"/>
                </a:lnTo>
                <a:lnTo>
                  <a:pt x="2157" y="595"/>
                </a:lnTo>
                <a:lnTo>
                  <a:pt x="2251" y="282"/>
                </a:lnTo>
                <a:lnTo>
                  <a:pt x="2314"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854498" y="4089680"/>
            <a:ext cx="515419" cy="169205"/>
          </a:xfrm>
          <a:custGeom>
            <a:avLst/>
            <a:gdLst/>
            <a:ahLst/>
            <a:cxnLst/>
            <a:rect l="l" t="t" r="r" b="b"/>
            <a:pathLst>
              <a:path w="8191" h="2689" extrusionOk="0">
                <a:moveTo>
                  <a:pt x="3939" y="1"/>
                </a:moveTo>
                <a:lnTo>
                  <a:pt x="3595" y="32"/>
                </a:lnTo>
                <a:lnTo>
                  <a:pt x="3283" y="63"/>
                </a:lnTo>
                <a:lnTo>
                  <a:pt x="2970" y="126"/>
                </a:lnTo>
                <a:lnTo>
                  <a:pt x="2657" y="219"/>
                </a:lnTo>
                <a:lnTo>
                  <a:pt x="2345" y="313"/>
                </a:lnTo>
                <a:lnTo>
                  <a:pt x="2064" y="438"/>
                </a:lnTo>
                <a:lnTo>
                  <a:pt x="1782" y="595"/>
                </a:lnTo>
                <a:lnTo>
                  <a:pt x="1501" y="751"/>
                </a:lnTo>
                <a:lnTo>
                  <a:pt x="1251" y="907"/>
                </a:lnTo>
                <a:lnTo>
                  <a:pt x="1001" y="1126"/>
                </a:lnTo>
                <a:lnTo>
                  <a:pt x="782" y="1345"/>
                </a:lnTo>
                <a:lnTo>
                  <a:pt x="563" y="1564"/>
                </a:lnTo>
                <a:lnTo>
                  <a:pt x="344" y="1814"/>
                </a:lnTo>
                <a:lnTo>
                  <a:pt x="157" y="2064"/>
                </a:lnTo>
                <a:lnTo>
                  <a:pt x="1" y="2345"/>
                </a:lnTo>
                <a:lnTo>
                  <a:pt x="219" y="2470"/>
                </a:lnTo>
                <a:lnTo>
                  <a:pt x="376" y="2220"/>
                </a:lnTo>
                <a:lnTo>
                  <a:pt x="532" y="1970"/>
                </a:lnTo>
                <a:lnTo>
                  <a:pt x="720" y="1751"/>
                </a:lnTo>
                <a:lnTo>
                  <a:pt x="907" y="1532"/>
                </a:lnTo>
                <a:lnTo>
                  <a:pt x="1126" y="1345"/>
                </a:lnTo>
                <a:lnTo>
                  <a:pt x="1345" y="1157"/>
                </a:lnTo>
                <a:lnTo>
                  <a:pt x="1563" y="1001"/>
                </a:lnTo>
                <a:lnTo>
                  <a:pt x="1814" y="845"/>
                </a:lnTo>
                <a:lnTo>
                  <a:pt x="2314" y="595"/>
                </a:lnTo>
                <a:lnTo>
                  <a:pt x="2595" y="501"/>
                </a:lnTo>
                <a:lnTo>
                  <a:pt x="2876" y="407"/>
                </a:lnTo>
                <a:lnTo>
                  <a:pt x="3158" y="344"/>
                </a:lnTo>
                <a:lnTo>
                  <a:pt x="3439" y="313"/>
                </a:lnTo>
                <a:lnTo>
                  <a:pt x="3720" y="282"/>
                </a:lnTo>
                <a:lnTo>
                  <a:pt x="4033" y="251"/>
                </a:lnTo>
                <a:lnTo>
                  <a:pt x="4252" y="251"/>
                </a:lnTo>
                <a:lnTo>
                  <a:pt x="4564" y="282"/>
                </a:lnTo>
                <a:lnTo>
                  <a:pt x="4845" y="344"/>
                </a:lnTo>
                <a:lnTo>
                  <a:pt x="5127" y="407"/>
                </a:lnTo>
                <a:lnTo>
                  <a:pt x="5408" y="470"/>
                </a:lnTo>
                <a:lnTo>
                  <a:pt x="5689" y="563"/>
                </a:lnTo>
                <a:lnTo>
                  <a:pt x="5971" y="688"/>
                </a:lnTo>
                <a:lnTo>
                  <a:pt x="6221" y="813"/>
                </a:lnTo>
                <a:lnTo>
                  <a:pt x="6471" y="970"/>
                </a:lnTo>
                <a:lnTo>
                  <a:pt x="6690" y="1126"/>
                </a:lnTo>
                <a:lnTo>
                  <a:pt x="6908" y="1313"/>
                </a:lnTo>
                <a:lnTo>
                  <a:pt x="7127" y="1501"/>
                </a:lnTo>
                <a:lnTo>
                  <a:pt x="7315" y="1720"/>
                </a:lnTo>
                <a:lnTo>
                  <a:pt x="7502" y="1939"/>
                </a:lnTo>
                <a:lnTo>
                  <a:pt x="7659" y="2189"/>
                </a:lnTo>
                <a:lnTo>
                  <a:pt x="7815" y="2439"/>
                </a:lnTo>
                <a:lnTo>
                  <a:pt x="7971" y="2689"/>
                </a:lnTo>
                <a:lnTo>
                  <a:pt x="8190" y="2564"/>
                </a:lnTo>
                <a:lnTo>
                  <a:pt x="8034" y="2314"/>
                </a:lnTo>
                <a:lnTo>
                  <a:pt x="7877" y="2032"/>
                </a:lnTo>
                <a:lnTo>
                  <a:pt x="7690" y="1782"/>
                </a:lnTo>
                <a:lnTo>
                  <a:pt x="7502" y="1564"/>
                </a:lnTo>
                <a:lnTo>
                  <a:pt x="7315" y="1345"/>
                </a:lnTo>
                <a:lnTo>
                  <a:pt x="7096" y="1126"/>
                </a:lnTo>
                <a:lnTo>
                  <a:pt x="6846" y="938"/>
                </a:lnTo>
                <a:lnTo>
                  <a:pt x="6596" y="782"/>
                </a:lnTo>
                <a:lnTo>
                  <a:pt x="6346" y="626"/>
                </a:lnTo>
                <a:lnTo>
                  <a:pt x="6065" y="470"/>
                </a:lnTo>
                <a:lnTo>
                  <a:pt x="5783" y="344"/>
                </a:lnTo>
                <a:lnTo>
                  <a:pt x="5502" y="251"/>
                </a:lnTo>
                <a:lnTo>
                  <a:pt x="5189" y="157"/>
                </a:lnTo>
                <a:lnTo>
                  <a:pt x="4908" y="94"/>
                </a:lnTo>
                <a:lnTo>
                  <a:pt x="4595" y="32"/>
                </a:lnTo>
                <a:lnTo>
                  <a:pt x="4283" y="32"/>
                </a:lnTo>
                <a:lnTo>
                  <a:pt x="3939"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1637345" y="4270649"/>
            <a:ext cx="1382714" cy="139693"/>
          </a:xfrm>
          <a:custGeom>
            <a:avLst/>
            <a:gdLst/>
            <a:ahLst/>
            <a:cxnLst/>
            <a:rect l="l" t="t" r="r" b="b"/>
            <a:pathLst>
              <a:path w="21974" h="2220" extrusionOk="0">
                <a:moveTo>
                  <a:pt x="313" y="0"/>
                </a:moveTo>
                <a:lnTo>
                  <a:pt x="188" y="32"/>
                </a:lnTo>
                <a:lnTo>
                  <a:pt x="94" y="94"/>
                </a:lnTo>
                <a:lnTo>
                  <a:pt x="0" y="219"/>
                </a:lnTo>
                <a:lnTo>
                  <a:pt x="0" y="344"/>
                </a:lnTo>
                <a:lnTo>
                  <a:pt x="0" y="1907"/>
                </a:lnTo>
                <a:lnTo>
                  <a:pt x="0" y="2032"/>
                </a:lnTo>
                <a:lnTo>
                  <a:pt x="94" y="2126"/>
                </a:lnTo>
                <a:lnTo>
                  <a:pt x="188" y="2220"/>
                </a:lnTo>
                <a:lnTo>
                  <a:pt x="438" y="2220"/>
                </a:lnTo>
                <a:lnTo>
                  <a:pt x="531" y="2126"/>
                </a:lnTo>
                <a:lnTo>
                  <a:pt x="625" y="2032"/>
                </a:lnTo>
                <a:lnTo>
                  <a:pt x="656" y="1907"/>
                </a:lnTo>
                <a:lnTo>
                  <a:pt x="656" y="657"/>
                </a:lnTo>
                <a:lnTo>
                  <a:pt x="21349" y="657"/>
                </a:lnTo>
                <a:lnTo>
                  <a:pt x="21349" y="1907"/>
                </a:lnTo>
                <a:lnTo>
                  <a:pt x="21349" y="2032"/>
                </a:lnTo>
                <a:lnTo>
                  <a:pt x="21443" y="2126"/>
                </a:lnTo>
                <a:lnTo>
                  <a:pt x="21536" y="2220"/>
                </a:lnTo>
                <a:lnTo>
                  <a:pt x="21786" y="2220"/>
                </a:lnTo>
                <a:lnTo>
                  <a:pt x="21880" y="2126"/>
                </a:lnTo>
                <a:lnTo>
                  <a:pt x="21974" y="2032"/>
                </a:lnTo>
                <a:lnTo>
                  <a:pt x="21974" y="1907"/>
                </a:lnTo>
                <a:lnTo>
                  <a:pt x="21974" y="344"/>
                </a:lnTo>
                <a:lnTo>
                  <a:pt x="21974" y="219"/>
                </a:lnTo>
                <a:lnTo>
                  <a:pt x="21880" y="94"/>
                </a:lnTo>
                <a:lnTo>
                  <a:pt x="21786" y="32"/>
                </a:lnTo>
                <a:lnTo>
                  <a:pt x="21661"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1489787" y="4207725"/>
            <a:ext cx="1182172" cy="202618"/>
          </a:xfrm>
          <a:custGeom>
            <a:avLst/>
            <a:gdLst/>
            <a:ahLst/>
            <a:cxnLst/>
            <a:rect l="l" t="t" r="r" b="b"/>
            <a:pathLst>
              <a:path w="18787" h="3220" extrusionOk="0">
                <a:moveTo>
                  <a:pt x="313" y="0"/>
                </a:moveTo>
                <a:lnTo>
                  <a:pt x="188" y="31"/>
                </a:lnTo>
                <a:lnTo>
                  <a:pt x="94" y="94"/>
                </a:lnTo>
                <a:lnTo>
                  <a:pt x="32" y="188"/>
                </a:lnTo>
                <a:lnTo>
                  <a:pt x="1" y="313"/>
                </a:lnTo>
                <a:lnTo>
                  <a:pt x="1" y="2907"/>
                </a:lnTo>
                <a:lnTo>
                  <a:pt x="32" y="3032"/>
                </a:lnTo>
                <a:lnTo>
                  <a:pt x="94" y="3126"/>
                </a:lnTo>
                <a:lnTo>
                  <a:pt x="188" y="3220"/>
                </a:lnTo>
                <a:lnTo>
                  <a:pt x="438" y="3220"/>
                </a:lnTo>
                <a:lnTo>
                  <a:pt x="563" y="3126"/>
                </a:lnTo>
                <a:lnTo>
                  <a:pt x="626" y="3032"/>
                </a:lnTo>
                <a:lnTo>
                  <a:pt x="657" y="2907"/>
                </a:lnTo>
                <a:lnTo>
                  <a:pt x="657" y="657"/>
                </a:lnTo>
                <a:lnTo>
                  <a:pt x="18130" y="657"/>
                </a:lnTo>
                <a:lnTo>
                  <a:pt x="18130" y="2907"/>
                </a:lnTo>
                <a:lnTo>
                  <a:pt x="18161" y="3032"/>
                </a:lnTo>
                <a:lnTo>
                  <a:pt x="18224" y="3126"/>
                </a:lnTo>
                <a:lnTo>
                  <a:pt x="18349" y="3220"/>
                </a:lnTo>
                <a:lnTo>
                  <a:pt x="18599" y="3220"/>
                </a:lnTo>
                <a:lnTo>
                  <a:pt x="18693" y="3126"/>
                </a:lnTo>
                <a:lnTo>
                  <a:pt x="18755" y="3032"/>
                </a:lnTo>
                <a:lnTo>
                  <a:pt x="18786" y="2907"/>
                </a:lnTo>
                <a:lnTo>
                  <a:pt x="18786" y="313"/>
                </a:lnTo>
                <a:lnTo>
                  <a:pt x="18755" y="188"/>
                </a:lnTo>
                <a:lnTo>
                  <a:pt x="18693" y="94"/>
                </a:lnTo>
                <a:lnTo>
                  <a:pt x="18599" y="31"/>
                </a:lnTo>
                <a:lnTo>
                  <a:pt x="18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1769110" y="4327658"/>
            <a:ext cx="1166378" cy="86648"/>
          </a:xfrm>
          <a:custGeom>
            <a:avLst/>
            <a:gdLst/>
            <a:ahLst/>
            <a:cxnLst/>
            <a:rect l="l" t="t" r="r" b="b"/>
            <a:pathLst>
              <a:path w="18536" h="1377" extrusionOk="0">
                <a:moveTo>
                  <a:pt x="219" y="1"/>
                </a:moveTo>
                <a:lnTo>
                  <a:pt x="125" y="32"/>
                </a:lnTo>
                <a:lnTo>
                  <a:pt x="63" y="63"/>
                </a:lnTo>
                <a:lnTo>
                  <a:pt x="32" y="126"/>
                </a:lnTo>
                <a:lnTo>
                  <a:pt x="0" y="220"/>
                </a:lnTo>
                <a:lnTo>
                  <a:pt x="0" y="1189"/>
                </a:lnTo>
                <a:lnTo>
                  <a:pt x="32" y="1251"/>
                </a:lnTo>
                <a:lnTo>
                  <a:pt x="63" y="1314"/>
                </a:lnTo>
                <a:lnTo>
                  <a:pt x="125" y="1376"/>
                </a:lnTo>
                <a:lnTo>
                  <a:pt x="282" y="1376"/>
                </a:lnTo>
                <a:lnTo>
                  <a:pt x="344" y="1314"/>
                </a:lnTo>
                <a:lnTo>
                  <a:pt x="407" y="1251"/>
                </a:lnTo>
                <a:lnTo>
                  <a:pt x="407" y="1189"/>
                </a:lnTo>
                <a:lnTo>
                  <a:pt x="407" y="407"/>
                </a:lnTo>
                <a:lnTo>
                  <a:pt x="18161" y="407"/>
                </a:lnTo>
                <a:lnTo>
                  <a:pt x="18161" y="1189"/>
                </a:lnTo>
                <a:lnTo>
                  <a:pt x="18161" y="1251"/>
                </a:lnTo>
                <a:lnTo>
                  <a:pt x="18223" y="1314"/>
                </a:lnTo>
                <a:lnTo>
                  <a:pt x="18286" y="1376"/>
                </a:lnTo>
                <a:lnTo>
                  <a:pt x="18442" y="1376"/>
                </a:lnTo>
                <a:lnTo>
                  <a:pt x="18505" y="1314"/>
                </a:lnTo>
                <a:lnTo>
                  <a:pt x="18536" y="1251"/>
                </a:lnTo>
                <a:lnTo>
                  <a:pt x="18536" y="1189"/>
                </a:lnTo>
                <a:lnTo>
                  <a:pt x="18536" y="220"/>
                </a:lnTo>
                <a:lnTo>
                  <a:pt x="18536" y="126"/>
                </a:lnTo>
                <a:lnTo>
                  <a:pt x="18505" y="63"/>
                </a:lnTo>
                <a:lnTo>
                  <a:pt x="18442" y="32"/>
                </a:lnTo>
                <a:lnTo>
                  <a:pt x="1834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32"/>
          <p:cNvGrpSpPr/>
          <p:nvPr/>
        </p:nvGrpSpPr>
        <p:grpSpPr>
          <a:xfrm>
            <a:off x="5024749" y="4093049"/>
            <a:ext cx="595200" cy="595200"/>
            <a:chOff x="5024749" y="2869674"/>
            <a:chExt cx="595200" cy="595200"/>
          </a:xfrm>
        </p:grpSpPr>
        <p:sp>
          <p:nvSpPr>
            <p:cNvPr id="722" name="Google Shape;722;p32"/>
            <p:cNvSpPr/>
            <p:nvPr/>
          </p:nvSpPr>
          <p:spPr>
            <a:xfrm>
              <a:off x="5024749" y="2869674"/>
              <a:ext cx="595200" cy="595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5206075" y="2982749"/>
              <a:ext cx="278643" cy="383600"/>
            </a:xfrm>
            <a:custGeom>
              <a:avLst/>
              <a:gdLst/>
              <a:ahLst/>
              <a:cxnLst/>
              <a:rect l="l" t="t" r="r" b="b"/>
              <a:pathLst>
                <a:path w="2033" h="2815" extrusionOk="0">
                  <a:moveTo>
                    <a:pt x="376" y="1"/>
                  </a:moveTo>
                  <a:lnTo>
                    <a:pt x="1" y="1501"/>
                  </a:lnTo>
                  <a:lnTo>
                    <a:pt x="845" y="1501"/>
                  </a:lnTo>
                  <a:lnTo>
                    <a:pt x="251" y="2814"/>
                  </a:lnTo>
                  <a:lnTo>
                    <a:pt x="2032" y="814"/>
                  </a:lnTo>
                  <a:lnTo>
                    <a:pt x="1095" y="876"/>
                  </a:ln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4" name="Google Shape;724;p32"/>
          <p:cNvCxnSpPr/>
          <p:nvPr/>
        </p:nvCxnSpPr>
        <p:spPr>
          <a:xfrm rot="10800000">
            <a:off x="4604200" y="1459700"/>
            <a:ext cx="4101300" cy="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32"/>
          <p:cNvCxnSpPr/>
          <p:nvPr/>
        </p:nvCxnSpPr>
        <p:spPr>
          <a:xfrm rot="10800000">
            <a:off x="4604200" y="3923850"/>
            <a:ext cx="4101300" cy="0"/>
          </a:xfrm>
          <a:prstGeom prst="straightConnector1">
            <a:avLst/>
          </a:prstGeom>
          <a:noFill/>
          <a:ln w="9525" cap="flat" cmpd="sng">
            <a:solidFill>
              <a:schemeClr val="accent6"/>
            </a:solidFill>
            <a:prstDash val="solid"/>
            <a:round/>
            <a:headEnd type="none" w="med" len="med"/>
            <a:tailEnd type="none" w="med" len="med"/>
          </a:ln>
        </p:spPr>
      </p:cxnSp>
      <p:cxnSp>
        <p:nvCxnSpPr>
          <p:cNvPr id="726" name="Google Shape;726;p32"/>
          <p:cNvCxnSpPr/>
          <p:nvPr/>
        </p:nvCxnSpPr>
        <p:spPr>
          <a:xfrm rot="10800000">
            <a:off x="4604200" y="2697800"/>
            <a:ext cx="4101300" cy="0"/>
          </a:xfrm>
          <a:prstGeom prst="straightConnector1">
            <a:avLst/>
          </a:prstGeom>
          <a:noFill/>
          <a:ln w="9525" cap="flat" cmpd="sng">
            <a:solidFill>
              <a:schemeClr val="accent1"/>
            </a:solidFill>
            <a:prstDash val="solid"/>
            <a:round/>
            <a:headEnd type="none" w="med" len="med"/>
            <a:tailEnd type="none" w="med" len="med"/>
          </a:ln>
        </p:spPr>
      </p:cxnSp>
      <p:grpSp>
        <p:nvGrpSpPr>
          <p:cNvPr id="727" name="Google Shape;727;p32"/>
          <p:cNvGrpSpPr/>
          <p:nvPr/>
        </p:nvGrpSpPr>
        <p:grpSpPr>
          <a:xfrm>
            <a:off x="5048047" y="1646302"/>
            <a:ext cx="595200" cy="595200"/>
            <a:chOff x="5024749" y="1645549"/>
            <a:chExt cx="595200" cy="595200"/>
          </a:xfrm>
        </p:grpSpPr>
        <p:sp>
          <p:nvSpPr>
            <p:cNvPr id="728" name="Google Shape;728;p32"/>
            <p:cNvSpPr/>
            <p:nvPr/>
          </p:nvSpPr>
          <p:spPr>
            <a:xfrm>
              <a:off x="5206028" y="1780364"/>
              <a:ext cx="232540" cy="318326"/>
            </a:xfrm>
            <a:custGeom>
              <a:avLst/>
              <a:gdLst/>
              <a:ahLst/>
              <a:cxnLst/>
              <a:rect l="l" t="t" r="r" b="b"/>
              <a:pathLst>
                <a:path w="2033" h="2783" extrusionOk="0">
                  <a:moveTo>
                    <a:pt x="501" y="0"/>
                  </a:moveTo>
                  <a:lnTo>
                    <a:pt x="438" y="63"/>
                  </a:lnTo>
                  <a:lnTo>
                    <a:pt x="407" y="126"/>
                  </a:lnTo>
                  <a:lnTo>
                    <a:pt x="376" y="188"/>
                  </a:lnTo>
                  <a:lnTo>
                    <a:pt x="376" y="1157"/>
                  </a:lnTo>
                  <a:lnTo>
                    <a:pt x="0" y="1157"/>
                  </a:lnTo>
                  <a:lnTo>
                    <a:pt x="0" y="1313"/>
                  </a:lnTo>
                  <a:lnTo>
                    <a:pt x="0" y="1782"/>
                  </a:lnTo>
                  <a:lnTo>
                    <a:pt x="0" y="1970"/>
                  </a:lnTo>
                  <a:lnTo>
                    <a:pt x="63" y="2157"/>
                  </a:lnTo>
                  <a:lnTo>
                    <a:pt x="157" y="2345"/>
                  </a:lnTo>
                  <a:lnTo>
                    <a:pt x="282" y="2501"/>
                  </a:lnTo>
                  <a:lnTo>
                    <a:pt x="438" y="2626"/>
                  </a:lnTo>
                  <a:lnTo>
                    <a:pt x="626" y="2720"/>
                  </a:lnTo>
                  <a:lnTo>
                    <a:pt x="813" y="2782"/>
                  </a:lnTo>
                  <a:lnTo>
                    <a:pt x="1219" y="2782"/>
                  </a:lnTo>
                  <a:lnTo>
                    <a:pt x="1407" y="2720"/>
                  </a:lnTo>
                  <a:lnTo>
                    <a:pt x="1595" y="2626"/>
                  </a:lnTo>
                  <a:lnTo>
                    <a:pt x="1751" y="2501"/>
                  </a:lnTo>
                  <a:lnTo>
                    <a:pt x="1876" y="2345"/>
                  </a:lnTo>
                  <a:lnTo>
                    <a:pt x="1970" y="2157"/>
                  </a:lnTo>
                  <a:lnTo>
                    <a:pt x="2001" y="1970"/>
                  </a:lnTo>
                  <a:lnTo>
                    <a:pt x="2032" y="1782"/>
                  </a:lnTo>
                  <a:lnTo>
                    <a:pt x="2032" y="1313"/>
                  </a:lnTo>
                  <a:lnTo>
                    <a:pt x="2032" y="1157"/>
                  </a:lnTo>
                  <a:lnTo>
                    <a:pt x="1563" y="1157"/>
                  </a:lnTo>
                  <a:lnTo>
                    <a:pt x="1563" y="188"/>
                  </a:lnTo>
                  <a:lnTo>
                    <a:pt x="1563" y="126"/>
                  </a:lnTo>
                  <a:lnTo>
                    <a:pt x="1532" y="63"/>
                  </a:lnTo>
                  <a:lnTo>
                    <a:pt x="1470" y="0"/>
                  </a:lnTo>
                  <a:lnTo>
                    <a:pt x="1313" y="0"/>
                  </a:lnTo>
                  <a:lnTo>
                    <a:pt x="1251" y="63"/>
                  </a:lnTo>
                  <a:lnTo>
                    <a:pt x="1219" y="126"/>
                  </a:lnTo>
                  <a:lnTo>
                    <a:pt x="1188" y="188"/>
                  </a:lnTo>
                  <a:lnTo>
                    <a:pt x="1188" y="1157"/>
                  </a:lnTo>
                  <a:lnTo>
                    <a:pt x="782" y="1157"/>
                  </a:lnTo>
                  <a:lnTo>
                    <a:pt x="782" y="188"/>
                  </a:lnTo>
                  <a:lnTo>
                    <a:pt x="751" y="126"/>
                  </a:lnTo>
                  <a:lnTo>
                    <a:pt x="719" y="63"/>
                  </a:lnTo>
                  <a:lnTo>
                    <a:pt x="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5024749" y="1645549"/>
              <a:ext cx="595200" cy="5952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a:off x="5024749" y="2872361"/>
            <a:ext cx="595200" cy="595200"/>
            <a:chOff x="5024749" y="4032249"/>
            <a:chExt cx="595200" cy="595200"/>
          </a:xfrm>
        </p:grpSpPr>
        <p:sp>
          <p:nvSpPr>
            <p:cNvPr id="731" name="Google Shape;731;p32"/>
            <p:cNvSpPr/>
            <p:nvPr/>
          </p:nvSpPr>
          <p:spPr>
            <a:xfrm>
              <a:off x="5154265" y="4164446"/>
              <a:ext cx="336170" cy="330792"/>
            </a:xfrm>
            <a:custGeom>
              <a:avLst/>
              <a:gdLst/>
              <a:ahLst/>
              <a:cxnLst/>
              <a:rect l="l" t="t" r="r" b="b"/>
              <a:pathLst>
                <a:path w="2939" h="2908" extrusionOk="0">
                  <a:moveTo>
                    <a:pt x="2938" y="1"/>
                  </a:moveTo>
                  <a:lnTo>
                    <a:pt x="2532" y="188"/>
                  </a:lnTo>
                  <a:lnTo>
                    <a:pt x="2188" y="407"/>
                  </a:lnTo>
                  <a:lnTo>
                    <a:pt x="1876" y="689"/>
                  </a:lnTo>
                  <a:lnTo>
                    <a:pt x="1626" y="1001"/>
                  </a:lnTo>
                  <a:lnTo>
                    <a:pt x="1438" y="1345"/>
                  </a:lnTo>
                  <a:lnTo>
                    <a:pt x="1282" y="1720"/>
                  </a:lnTo>
                  <a:lnTo>
                    <a:pt x="1188" y="2126"/>
                  </a:lnTo>
                  <a:lnTo>
                    <a:pt x="1157" y="2595"/>
                  </a:lnTo>
                  <a:lnTo>
                    <a:pt x="1157" y="2314"/>
                  </a:lnTo>
                  <a:lnTo>
                    <a:pt x="1063" y="2126"/>
                  </a:lnTo>
                  <a:lnTo>
                    <a:pt x="938" y="1970"/>
                  </a:lnTo>
                  <a:lnTo>
                    <a:pt x="782" y="1845"/>
                  </a:lnTo>
                  <a:lnTo>
                    <a:pt x="594" y="1783"/>
                  </a:lnTo>
                  <a:lnTo>
                    <a:pt x="375" y="1720"/>
                  </a:lnTo>
                  <a:lnTo>
                    <a:pt x="0" y="1720"/>
                  </a:lnTo>
                  <a:lnTo>
                    <a:pt x="0" y="1814"/>
                  </a:lnTo>
                  <a:lnTo>
                    <a:pt x="63" y="1970"/>
                  </a:lnTo>
                  <a:lnTo>
                    <a:pt x="250" y="2251"/>
                  </a:lnTo>
                  <a:lnTo>
                    <a:pt x="469" y="2501"/>
                  </a:lnTo>
                  <a:lnTo>
                    <a:pt x="657" y="2689"/>
                  </a:lnTo>
                  <a:lnTo>
                    <a:pt x="875" y="2814"/>
                  </a:lnTo>
                  <a:lnTo>
                    <a:pt x="1063" y="2877"/>
                  </a:lnTo>
                  <a:lnTo>
                    <a:pt x="1251" y="2908"/>
                  </a:lnTo>
                  <a:lnTo>
                    <a:pt x="1438" y="2908"/>
                  </a:lnTo>
                  <a:lnTo>
                    <a:pt x="1469" y="2877"/>
                  </a:lnTo>
                  <a:lnTo>
                    <a:pt x="2313" y="1095"/>
                  </a:lnTo>
                  <a:lnTo>
                    <a:pt x="2345" y="1032"/>
                  </a:lnTo>
                  <a:lnTo>
                    <a:pt x="2407" y="1064"/>
                  </a:lnTo>
                  <a:lnTo>
                    <a:pt x="2470" y="1095"/>
                  </a:lnTo>
                  <a:lnTo>
                    <a:pt x="2470" y="1157"/>
                  </a:lnTo>
                  <a:lnTo>
                    <a:pt x="1657" y="2877"/>
                  </a:lnTo>
                  <a:lnTo>
                    <a:pt x="1657" y="2877"/>
                  </a:lnTo>
                  <a:lnTo>
                    <a:pt x="1844" y="2783"/>
                  </a:lnTo>
                  <a:lnTo>
                    <a:pt x="2032" y="2689"/>
                  </a:lnTo>
                  <a:lnTo>
                    <a:pt x="2220" y="2564"/>
                  </a:lnTo>
                  <a:lnTo>
                    <a:pt x="2376" y="2408"/>
                  </a:lnTo>
                  <a:lnTo>
                    <a:pt x="2595" y="2126"/>
                  </a:lnTo>
                  <a:lnTo>
                    <a:pt x="2751" y="1845"/>
                  </a:lnTo>
                  <a:lnTo>
                    <a:pt x="2845" y="1564"/>
                  </a:lnTo>
                  <a:lnTo>
                    <a:pt x="2907" y="1282"/>
                  </a:lnTo>
                  <a:lnTo>
                    <a:pt x="2938" y="970"/>
                  </a:lnTo>
                  <a:lnTo>
                    <a:pt x="2938" y="657"/>
                  </a:lnTo>
                  <a:lnTo>
                    <a:pt x="2938"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5024749" y="4032249"/>
              <a:ext cx="595200" cy="5952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641;p32">
            <a:extLst>
              <a:ext uri="{FF2B5EF4-FFF2-40B4-BE49-F238E27FC236}">
                <a16:creationId xmlns:a16="http://schemas.microsoft.com/office/drawing/2014/main" id="{B8513105-111E-4C1D-B793-0C8F99A90FDA}"/>
              </a:ext>
            </a:extLst>
          </p:cNvPr>
          <p:cNvSpPr txBox="1"/>
          <p:nvPr/>
        </p:nvSpPr>
        <p:spPr>
          <a:xfrm>
            <a:off x="5892044" y="2878150"/>
            <a:ext cx="2784600" cy="51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Electric cars often feature eco-friendly materials and sustainable design elements to minimize their environmental footprint</a:t>
            </a:r>
            <a:endParaRPr sz="1100" dirty="0">
              <a:latin typeface="Times New Roman" panose="02020603050405020304" pitchFamily="18" charset="0"/>
              <a:ea typeface="Roboto"/>
              <a:cs typeface="Times New Roman" panose="02020603050405020304" pitchFamily="18" charset="0"/>
              <a:sym typeface="Roboto"/>
            </a:endParaRPr>
          </a:p>
        </p:txBody>
      </p:sp>
      <p:sp>
        <p:nvSpPr>
          <p:cNvPr id="103" name="Google Shape;641;p32">
            <a:extLst>
              <a:ext uri="{FF2B5EF4-FFF2-40B4-BE49-F238E27FC236}">
                <a16:creationId xmlns:a16="http://schemas.microsoft.com/office/drawing/2014/main" id="{E15AC363-2F3E-495F-85DE-73D328DA24CC}"/>
              </a:ext>
            </a:extLst>
          </p:cNvPr>
          <p:cNvSpPr txBox="1"/>
          <p:nvPr/>
        </p:nvSpPr>
        <p:spPr>
          <a:xfrm>
            <a:off x="5982590" y="4165226"/>
            <a:ext cx="2784600" cy="51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Electric cars often incorporate sophisticated thermal management systems to regulate battery temperature and optimize performance, efficiency, and longevity. </a:t>
            </a:r>
            <a:endParaRPr sz="1100" dirty="0">
              <a:latin typeface="Times New Roman" panose="02020603050405020304" pitchFamily="18" charset="0"/>
              <a:ea typeface="Roboto"/>
              <a:cs typeface="Times New Roman" panose="02020603050405020304" pitchFamily="18" charset="0"/>
              <a:sym typeface="Roboto"/>
            </a:endParaRPr>
          </a:p>
        </p:txBody>
      </p:sp>
      <p:pic>
        <p:nvPicPr>
          <p:cNvPr id="105" name="Picture 104">
            <a:extLst>
              <a:ext uri="{FF2B5EF4-FFF2-40B4-BE49-F238E27FC236}">
                <a16:creationId xmlns:a16="http://schemas.microsoft.com/office/drawing/2014/main" id="{3D52C4D2-B8A4-4D14-9278-C458BD619BED}"/>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106" name="Picture 105">
            <a:extLst>
              <a:ext uri="{FF2B5EF4-FFF2-40B4-BE49-F238E27FC236}">
                <a16:creationId xmlns:a16="http://schemas.microsoft.com/office/drawing/2014/main" id="{CE900EE3-44DC-4E87-A7D8-F34B0791DAE2}"/>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0"/>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rgbClr val="0D0D0D"/>
                </a:solidFill>
                <a:effectLst/>
                <a:latin typeface="Söhne"/>
              </a:rPr>
              <a:t>Showcase Electric Car Models</a:t>
            </a:r>
            <a:endParaRPr dirty="0"/>
          </a:p>
        </p:txBody>
      </p:sp>
      <p:sp>
        <p:nvSpPr>
          <p:cNvPr id="437" name="Google Shape;437;p30"/>
          <p:cNvSpPr/>
          <p:nvPr/>
        </p:nvSpPr>
        <p:spPr>
          <a:xfrm rot="-5400000">
            <a:off x="4130472" y="2187976"/>
            <a:ext cx="769289" cy="2006410"/>
          </a:xfrm>
          <a:custGeom>
            <a:avLst/>
            <a:gdLst/>
            <a:ahLst/>
            <a:cxnLst/>
            <a:rect l="l" t="t" r="r" b="b"/>
            <a:pathLst>
              <a:path w="32124" h="105977" extrusionOk="0">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0"/>
          <p:cNvSpPr/>
          <p:nvPr/>
        </p:nvSpPr>
        <p:spPr>
          <a:xfrm rot="-5400000">
            <a:off x="3826926" y="2580179"/>
            <a:ext cx="1376383" cy="2006410"/>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rot="-5400000">
            <a:off x="3826926" y="986538"/>
            <a:ext cx="1376383" cy="2006410"/>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5400000">
            <a:off x="4130880" y="1373541"/>
            <a:ext cx="768475" cy="2006410"/>
          </a:xfrm>
          <a:custGeom>
            <a:avLst/>
            <a:gdLst/>
            <a:ahLst/>
            <a:cxnLst/>
            <a:rect l="l" t="t" r="r" b="b"/>
            <a:pathLst>
              <a:path w="32090" h="105977" extrusionOk="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2409047" y="3121851"/>
            <a:ext cx="662935" cy="374729"/>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457200" y="2330830"/>
            <a:ext cx="2465938" cy="1453990"/>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3020680" y="3275526"/>
            <a:ext cx="1178540" cy="687012"/>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751798" y="2295639"/>
            <a:ext cx="195433" cy="213004"/>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2778896" y="2290823"/>
            <a:ext cx="40060" cy="219407"/>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479586" y="2731156"/>
            <a:ext cx="408386" cy="541270"/>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606113" y="2803178"/>
            <a:ext cx="331493" cy="482051"/>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2449055" y="2500591"/>
            <a:ext cx="408386" cy="541270"/>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1268971" y="3187470"/>
            <a:ext cx="408386" cy="541270"/>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489216" y="1586323"/>
            <a:ext cx="2417938" cy="2011192"/>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2570766" y="2463760"/>
            <a:ext cx="336309" cy="466017"/>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2575530" y="2574202"/>
            <a:ext cx="331544" cy="482051"/>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2636386" y="2663897"/>
            <a:ext cx="208240" cy="301064"/>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2650781" y="2684694"/>
            <a:ext cx="179399" cy="261055"/>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2642790" y="2675115"/>
            <a:ext cx="195382" cy="27862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2716452" y="2780793"/>
            <a:ext cx="48103" cy="68901"/>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819057" y="2012209"/>
            <a:ext cx="930343" cy="845510"/>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1421111" y="1704807"/>
            <a:ext cx="759038" cy="451570"/>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598070" y="2348452"/>
            <a:ext cx="1851106" cy="1122548"/>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395499" y="3261132"/>
            <a:ext cx="331493" cy="48041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456303" y="3350776"/>
            <a:ext cx="208240" cy="301115"/>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1470749" y="3369986"/>
            <a:ext cx="179399" cy="262695"/>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1462706" y="3361995"/>
            <a:ext cx="195433" cy="278678"/>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1536369" y="3467672"/>
            <a:ext cx="48103" cy="67313"/>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662153" y="3008131"/>
            <a:ext cx="353931" cy="270686"/>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1637232" y="2004218"/>
            <a:ext cx="839106" cy="848686"/>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1678878" y="2348452"/>
            <a:ext cx="770257" cy="968814"/>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1661257" y="2647863"/>
            <a:ext cx="621338" cy="374780"/>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1608443" y="2955317"/>
            <a:ext cx="107322" cy="102506"/>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662153" y="2872025"/>
            <a:ext cx="466017" cy="277090"/>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1629241" y="2766347"/>
            <a:ext cx="179399" cy="12817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2545102" y="1912935"/>
            <a:ext cx="200248" cy="325090"/>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1078464" y="3019349"/>
            <a:ext cx="361922" cy="169768"/>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604473" y="2539010"/>
            <a:ext cx="97742" cy="363510"/>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2540338" y="2335646"/>
            <a:ext cx="97691" cy="131347"/>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2570766" y="2353267"/>
            <a:ext cx="80069" cy="116952"/>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2581934" y="2370888"/>
            <a:ext cx="57733" cy="8170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2593152" y="2385283"/>
            <a:ext cx="35296" cy="52918"/>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2604370" y="2402904"/>
            <a:ext cx="11270" cy="17673"/>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2409047" y="2266799"/>
            <a:ext cx="890334" cy="1208969"/>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3102334" y="1866525"/>
            <a:ext cx="915948" cy="2030402"/>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3730001" y="2229968"/>
            <a:ext cx="344300" cy="1666943"/>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3150384" y="2210758"/>
            <a:ext cx="542858" cy="866308"/>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3523459" y="2466936"/>
            <a:ext cx="144154" cy="107322"/>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3288078" y="2751953"/>
            <a:ext cx="233802" cy="156961"/>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3180812" y="2881655"/>
            <a:ext cx="446755" cy="277038"/>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3305699" y="2537422"/>
            <a:ext cx="198609" cy="145742"/>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3187215" y="2274790"/>
            <a:ext cx="54455" cy="8975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3187215" y="2377292"/>
            <a:ext cx="54455" cy="89699"/>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3926963" y="2481381"/>
            <a:ext cx="32068" cy="1024806"/>
          </a:xfrm>
          <a:custGeom>
            <a:avLst/>
            <a:gdLst/>
            <a:ahLst/>
            <a:cxnLst/>
            <a:rect l="l" t="t" r="r" b="b"/>
            <a:pathLst>
              <a:path w="626" h="20005" extrusionOk="0">
                <a:moveTo>
                  <a:pt x="375" y="0"/>
                </a:moveTo>
                <a:lnTo>
                  <a:pt x="250" y="31"/>
                </a:lnTo>
                <a:lnTo>
                  <a:pt x="156" y="125"/>
                </a:lnTo>
                <a:lnTo>
                  <a:pt x="63" y="219"/>
                </a:lnTo>
                <a:lnTo>
                  <a:pt x="0" y="344"/>
                </a:lnTo>
                <a:lnTo>
                  <a:pt x="0" y="500"/>
                </a:lnTo>
                <a:lnTo>
                  <a:pt x="0" y="19755"/>
                </a:lnTo>
                <a:lnTo>
                  <a:pt x="31" y="19880"/>
                </a:lnTo>
                <a:lnTo>
                  <a:pt x="125" y="19974"/>
                </a:lnTo>
                <a:lnTo>
                  <a:pt x="250" y="20005"/>
                </a:lnTo>
                <a:lnTo>
                  <a:pt x="375" y="19974"/>
                </a:lnTo>
                <a:lnTo>
                  <a:pt x="469" y="19880"/>
                </a:lnTo>
                <a:lnTo>
                  <a:pt x="563" y="19786"/>
                </a:lnTo>
                <a:lnTo>
                  <a:pt x="594" y="19661"/>
                </a:lnTo>
                <a:lnTo>
                  <a:pt x="625" y="19505"/>
                </a:lnTo>
                <a:lnTo>
                  <a:pt x="625" y="250"/>
                </a:lnTo>
                <a:lnTo>
                  <a:pt x="594" y="125"/>
                </a:lnTo>
                <a:lnTo>
                  <a:pt x="500" y="31"/>
                </a:lnTo>
                <a:lnTo>
                  <a:pt x="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0CA2F58-051F-4A35-A09F-E44469452A72}"/>
                  </a:ext>
                </a:extLst>
              </p:cNvPr>
              <p:cNvGraphicFramePr>
                <a:graphicFrameLocks noChangeAspect="1"/>
              </p:cNvGraphicFramePr>
              <p:nvPr>
                <p:extLst>
                  <p:ext uri="{D42A27DB-BD31-4B8C-83A1-F6EECF244321}">
                    <p14:modId xmlns:p14="http://schemas.microsoft.com/office/powerpoint/2010/main" val="2552928090"/>
                  </p:ext>
                </p:extLst>
              </p:nvPr>
            </p:nvGraphicFramePr>
            <p:xfrm>
              <a:off x="5589029" y="1345941"/>
              <a:ext cx="2338629" cy="575259"/>
            </p:xfrm>
            <a:graphic>
              <a:graphicData uri="http://schemas.microsoft.com/office/powerpoint/2016/slidezoom">
                <pslz:sldZm>
                  <pslz:sldZmObj sldId="287" cId="3176760281">
                    <pslz:zmPr id="{068A3EA0-2114-49CA-8885-5111FB2635C5}" imageType="cover" transitionDur="1000">
                      <p166:blipFill xmlns:p166="http://schemas.microsoft.com/office/powerpoint/2016/6/main">
                        <a:blip r:embed="rId3"/>
                        <a:stretch>
                          <a:fillRect/>
                        </a:stretch>
                      </p166:blipFill>
                      <p166:spPr xmlns:p166="http://schemas.microsoft.com/office/powerpoint/2016/6/main">
                        <a:xfrm>
                          <a:off x="0" y="0"/>
                          <a:ext cx="2338629" cy="575259"/>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F0CA2F58-051F-4A35-A09F-E44469452A72}"/>
                  </a:ext>
                </a:extLst>
              </p:cNvPr>
              <p:cNvPicPr>
                <a:picLocks noGrp="1" noRot="1" noChangeAspect="1" noMove="1" noResize="1" noEditPoints="1" noAdjustHandles="1" noChangeArrowheads="1" noChangeShapeType="1"/>
              </p:cNvPicPr>
              <p:nvPr/>
            </p:nvPicPr>
            <p:blipFill>
              <a:blip r:embed="rId5"/>
              <a:stretch>
                <a:fillRect/>
              </a:stretch>
            </p:blipFill>
            <p:spPr>
              <a:xfrm>
                <a:off x="5589029" y="1345941"/>
                <a:ext cx="2338629" cy="57525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084FB6B8-484E-4BDB-98A8-A7B34D7C95D2}"/>
                  </a:ext>
                </a:extLst>
              </p:cNvPr>
              <p:cNvGraphicFramePr>
                <a:graphicFrameLocks noChangeAspect="1"/>
              </p:cNvGraphicFramePr>
              <p:nvPr>
                <p:extLst>
                  <p:ext uri="{D42A27DB-BD31-4B8C-83A1-F6EECF244321}">
                    <p14:modId xmlns:p14="http://schemas.microsoft.com/office/powerpoint/2010/main" val="3050027409"/>
                  </p:ext>
                </p:extLst>
              </p:nvPr>
            </p:nvGraphicFramePr>
            <p:xfrm>
              <a:off x="5589029" y="2067020"/>
              <a:ext cx="2286000" cy="562864"/>
            </p:xfrm>
            <a:graphic>
              <a:graphicData uri="http://schemas.microsoft.com/office/powerpoint/2016/slidezoom">
                <pslz:sldZm>
                  <pslz:sldZmObj sldId="288" cId="2706293383">
                    <pslz:zmPr id="{DAA0E007-8410-41FB-8057-2A92A3C829F5}" imageType="cover" transitionDur="1000">
                      <p166:blipFill xmlns:p166="http://schemas.microsoft.com/office/powerpoint/2016/6/main">
                        <a:blip r:embed="rId6"/>
                        <a:stretch>
                          <a:fillRect/>
                        </a:stretch>
                      </p166:blipFill>
                      <p166:spPr xmlns:p166="http://schemas.microsoft.com/office/powerpoint/2016/6/main">
                        <a:xfrm>
                          <a:off x="0" y="0"/>
                          <a:ext cx="2286000" cy="562864"/>
                        </a:xfrm>
                        <a:prstGeom prst="rect">
                          <a:avLst/>
                        </a:prstGeom>
                        <a:ln w="3175">
                          <a:solidFill>
                            <a:prstClr val="ltGray"/>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084FB6B8-484E-4BDB-98A8-A7B34D7C95D2}"/>
                  </a:ext>
                </a:extLst>
              </p:cNvPr>
              <p:cNvPicPr>
                <a:picLocks noGrp="1" noRot="1" noChangeAspect="1" noMove="1" noResize="1" noEditPoints="1" noAdjustHandles="1" noChangeArrowheads="1" noChangeShapeType="1"/>
              </p:cNvPicPr>
              <p:nvPr/>
            </p:nvPicPr>
            <p:blipFill>
              <a:blip r:embed="rId8"/>
              <a:stretch>
                <a:fillRect/>
              </a:stretch>
            </p:blipFill>
            <p:spPr>
              <a:xfrm>
                <a:off x="5589029" y="2067020"/>
                <a:ext cx="2286000" cy="5628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34DE5540-07DA-4D1B-8790-82332CB61C60}"/>
                  </a:ext>
                </a:extLst>
              </p:cNvPr>
              <p:cNvGraphicFramePr>
                <a:graphicFrameLocks noChangeAspect="1"/>
              </p:cNvGraphicFramePr>
              <p:nvPr>
                <p:extLst>
                  <p:ext uri="{D42A27DB-BD31-4B8C-83A1-F6EECF244321}">
                    <p14:modId xmlns:p14="http://schemas.microsoft.com/office/powerpoint/2010/main" val="4127834105"/>
                  </p:ext>
                </p:extLst>
              </p:nvPr>
            </p:nvGraphicFramePr>
            <p:xfrm>
              <a:off x="5589029" y="2921524"/>
              <a:ext cx="2286000" cy="575056"/>
            </p:xfrm>
            <a:graphic>
              <a:graphicData uri="http://schemas.microsoft.com/office/powerpoint/2016/slidezoom">
                <pslz:sldZm>
                  <pslz:sldZmObj sldId="289" cId="2676329279">
                    <pslz:zmPr id="{242E1D21-875F-466B-AEAD-2EE7303302B8}" imageType="cover" transitionDur="1000">
                      <p166:blipFill xmlns:p166="http://schemas.microsoft.com/office/powerpoint/2016/6/main">
                        <a:blip r:embed="rId9"/>
                        <a:stretch>
                          <a:fillRect/>
                        </a:stretch>
                      </p166:blipFill>
                      <p166:spPr xmlns:p166="http://schemas.microsoft.com/office/powerpoint/2016/6/main">
                        <a:xfrm>
                          <a:off x="0" y="0"/>
                          <a:ext cx="2286000" cy="575056"/>
                        </a:xfrm>
                        <a:prstGeom prst="rect">
                          <a:avLst/>
                        </a:prstGeom>
                        <a:ln w="3175">
                          <a:solidFill>
                            <a:prstClr val="ltGray"/>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34DE5540-07DA-4D1B-8790-82332CB61C60}"/>
                  </a:ext>
                </a:extLst>
              </p:cNvPr>
              <p:cNvPicPr>
                <a:picLocks noGrp="1" noRot="1" noChangeAspect="1" noMove="1" noResize="1" noEditPoints="1" noAdjustHandles="1" noChangeArrowheads="1" noChangeShapeType="1"/>
              </p:cNvPicPr>
              <p:nvPr/>
            </p:nvPicPr>
            <p:blipFill>
              <a:blip r:embed="rId11"/>
              <a:stretch>
                <a:fillRect/>
              </a:stretch>
            </p:blipFill>
            <p:spPr>
              <a:xfrm>
                <a:off x="5589029" y="2921524"/>
                <a:ext cx="2286000" cy="57505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E09A4CC4-BC3F-4C20-9C11-028337A6C766}"/>
                  </a:ext>
                </a:extLst>
              </p:cNvPr>
              <p:cNvGraphicFramePr>
                <a:graphicFrameLocks noChangeAspect="1"/>
              </p:cNvGraphicFramePr>
              <p:nvPr>
                <p:extLst>
                  <p:ext uri="{D42A27DB-BD31-4B8C-83A1-F6EECF244321}">
                    <p14:modId xmlns:p14="http://schemas.microsoft.com/office/powerpoint/2010/main" val="777840615"/>
                  </p:ext>
                </p:extLst>
              </p:nvPr>
            </p:nvGraphicFramePr>
            <p:xfrm>
              <a:off x="5570951" y="3674730"/>
              <a:ext cx="2286000" cy="619685"/>
            </p:xfrm>
            <a:graphic>
              <a:graphicData uri="http://schemas.microsoft.com/office/powerpoint/2016/slidezoom">
                <pslz:sldZm>
                  <pslz:sldZmObj sldId="290" cId="464314074">
                    <pslz:zmPr id="{AE2EAF6D-572D-410B-B0BB-2BEA976AEB7C}" imageType="cover" transitionDur="1000">
                      <p166:blipFill xmlns:p166="http://schemas.microsoft.com/office/powerpoint/2016/6/main">
                        <a:blip r:embed="rId12"/>
                        <a:stretch>
                          <a:fillRect/>
                        </a:stretch>
                      </p166:blipFill>
                      <p166:spPr xmlns:p166="http://schemas.microsoft.com/office/powerpoint/2016/6/main">
                        <a:xfrm>
                          <a:off x="0" y="0"/>
                          <a:ext cx="2286000" cy="619685"/>
                        </a:xfrm>
                        <a:prstGeom prst="rect">
                          <a:avLst/>
                        </a:prstGeom>
                        <a:ln w="3175">
                          <a:solidFill>
                            <a:prstClr val="ltGray"/>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E09A4CC4-BC3F-4C20-9C11-028337A6C766}"/>
                  </a:ext>
                </a:extLst>
              </p:cNvPr>
              <p:cNvPicPr>
                <a:picLocks noGrp="1" noRot="1" noChangeAspect="1" noMove="1" noResize="1" noEditPoints="1" noAdjustHandles="1" noChangeArrowheads="1" noChangeShapeType="1"/>
              </p:cNvPicPr>
              <p:nvPr/>
            </p:nvPicPr>
            <p:blipFill>
              <a:blip r:embed="rId14"/>
              <a:stretch>
                <a:fillRect/>
              </a:stretch>
            </p:blipFill>
            <p:spPr>
              <a:xfrm>
                <a:off x="5570951" y="3674730"/>
                <a:ext cx="2286000" cy="619685"/>
              </a:xfrm>
              <a:prstGeom prst="rect">
                <a:avLst/>
              </a:prstGeom>
              <a:ln w="3175">
                <a:solidFill>
                  <a:prstClr val="ltGray"/>
                </a:solidFill>
              </a:ln>
            </p:spPr>
          </p:pic>
        </mc:Fallback>
      </mc:AlternateContent>
      <p:sp>
        <p:nvSpPr>
          <p:cNvPr id="61" name="Google Shape;616;p31">
            <a:extLst>
              <a:ext uri="{FF2B5EF4-FFF2-40B4-BE49-F238E27FC236}">
                <a16:creationId xmlns:a16="http://schemas.microsoft.com/office/drawing/2014/main" id="{F482D735-DEFE-4AB3-B32C-AAB60E2451BE}"/>
              </a:ext>
            </a:extLst>
          </p:cNvPr>
          <p:cNvSpPr/>
          <p:nvPr/>
        </p:nvSpPr>
        <p:spPr>
          <a:xfrm>
            <a:off x="-1944616" y="3296156"/>
            <a:ext cx="1258169" cy="1205968"/>
          </a:xfrm>
          <a:custGeom>
            <a:avLst/>
            <a:gdLst/>
            <a:ahLst/>
            <a:cxnLst/>
            <a:rect l="l" t="t" r="r" b="b"/>
            <a:pathLst>
              <a:path w="22632" h="21693" extrusionOk="0">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7;p31">
            <a:extLst>
              <a:ext uri="{FF2B5EF4-FFF2-40B4-BE49-F238E27FC236}">
                <a16:creationId xmlns:a16="http://schemas.microsoft.com/office/drawing/2014/main" id="{8BC0ADC1-DD21-4064-A834-7DE66C94BA8F}"/>
              </a:ext>
            </a:extLst>
          </p:cNvPr>
          <p:cNvSpPr/>
          <p:nvPr/>
        </p:nvSpPr>
        <p:spPr>
          <a:xfrm>
            <a:off x="-1357288" y="2708828"/>
            <a:ext cx="1207747" cy="1258114"/>
          </a:xfrm>
          <a:custGeom>
            <a:avLst/>
            <a:gdLst/>
            <a:ahLst/>
            <a:cxnLst/>
            <a:rect l="l" t="t" r="r" b="b"/>
            <a:pathLst>
              <a:path w="21725" h="22631" extrusionOk="0">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9;p31">
            <a:extLst>
              <a:ext uri="{FF2B5EF4-FFF2-40B4-BE49-F238E27FC236}">
                <a16:creationId xmlns:a16="http://schemas.microsoft.com/office/drawing/2014/main" id="{4C790F83-9F4C-4FDC-95A2-73ACB0DD4726}"/>
              </a:ext>
            </a:extLst>
          </p:cNvPr>
          <p:cNvSpPr/>
          <p:nvPr/>
        </p:nvSpPr>
        <p:spPr>
          <a:xfrm>
            <a:off x="-1362458" y="1428158"/>
            <a:ext cx="1212917" cy="1259837"/>
          </a:xfrm>
          <a:custGeom>
            <a:avLst/>
            <a:gdLst/>
            <a:ahLst/>
            <a:cxnLst/>
            <a:rect l="l" t="t" r="r" b="b"/>
            <a:pathLst>
              <a:path w="21818" h="22662" extrusionOk="0">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1;p31">
            <a:extLst>
              <a:ext uri="{FF2B5EF4-FFF2-40B4-BE49-F238E27FC236}">
                <a16:creationId xmlns:a16="http://schemas.microsoft.com/office/drawing/2014/main" id="{8D6D99CB-11FE-410D-8DC3-BCE55C00BACE}"/>
              </a:ext>
            </a:extLst>
          </p:cNvPr>
          <p:cNvSpPr/>
          <p:nvPr/>
        </p:nvSpPr>
        <p:spPr>
          <a:xfrm>
            <a:off x="-1944616" y="892975"/>
            <a:ext cx="1258169" cy="1212917"/>
          </a:xfrm>
          <a:custGeom>
            <a:avLst/>
            <a:gdLst/>
            <a:ahLst/>
            <a:cxnLst/>
            <a:rect l="l" t="t" r="r" b="b"/>
            <a:pathLst>
              <a:path w="22632" h="21818" extrusionOk="0">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1"/>
          <p:cNvSpPr/>
          <p:nvPr/>
        </p:nvSpPr>
        <p:spPr>
          <a:xfrm>
            <a:off x="3495100" y="1171850"/>
            <a:ext cx="5191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4572000" y="2107375"/>
            <a:ext cx="4114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4572000" y="3041455"/>
            <a:ext cx="4114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95100" y="3975525"/>
            <a:ext cx="5191800"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txBox="1">
            <a:spLocks noGrp="1"/>
          </p:cNvSpPr>
          <p:nvPr>
            <p:ph type="title"/>
          </p:nvPr>
        </p:nvSpPr>
        <p:spPr>
          <a:xfrm>
            <a:off x="457200" y="22172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rPr>
              <a:t>Benefits for Consumers</a:t>
            </a:r>
            <a:endParaRPr dirty="0">
              <a:solidFill>
                <a:schemeClr val="dk1"/>
              </a:solidFill>
            </a:endParaRPr>
          </a:p>
        </p:txBody>
      </p:sp>
      <p:grpSp>
        <p:nvGrpSpPr>
          <p:cNvPr id="523" name="Google Shape;523;p31"/>
          <p:cNvGrpSpPr/>
          <p:nvPr/>
        </p:nvGrpSpPr>
        <p:grpSpPr>
          <a:xfrm>
            <a:off x="6210596" y="687989"/>
            <a:ext cx="2476683" cy="777086"/>
            <a:chOff x="5990700" y="841649"/>
            <a:chExt cx="2696150" cy="777086"/>
          </a:xfrm>
        </p:grpSpPr>
        <p:sp>
          <p:nvSpPr>
            <p:cNvPr id="524" name="Google Shape;524;p31"/>
            <p:cNvSpPr txBox="1"/>
            <p:nvPr/>
          </p:nvSpPr>
          <p:spPr>
            <a:xfrm>
              <a:off x="6951950" y="841649"/>
              <a:ext cx="17349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3"/>
                  </a:solidFill>
                  <a:latin typeface="Fira Sans"/>
                  <a:ea typeface="Fira Sans"/>
                  <a:cs typeface="Fira Sans"/>
                  <a:sym typeface="Fira Sans"/>
                </a:rPr>
                <a:t>Cost Savings</a:t>
              </a:r>
              <a:endParaRPr b="1" dirty="0">
                <a:solidFill>
                  <a:schemeClr val="accent3"/>
                </a:solidFill>
                <a:latin typeface="Fira Sans"/>
                <a:ea typeface="Fira Sans"/>
                <a:cs typeface="Fira Sans"/>
                <a:sym typeface="Fira Sans"/>
              </a:endParaRPr>
            </a:p>
          </p:txBody>
        </p:sp>
        <p:sp>
          <p:nvSpPr>
            <p:cNvPr id="525" name="Google Shape;525;p31"/>
            <p:cNvSpPr txBox="1"/>
            <p:nvPr/>
          </p:nvSpPr>
          <p:spPr>
            <a:xfrm>
              <a:off x="5990700" y="1247335"/>
              <a:ext cx="26961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addition to lower fuel costs, electric cars offer savings on maintenance expenses due to fewer moving parts and less frequent servicing requirements.</a:t>
              </a:r>
              <a:endParaRPr sz="11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526" name="Google Shape;526;p31"/>
          <p:cNvGrpSpPr/>
          <p:nvPr/>
        </p:nvGrpSpPr>
        <p:grpSpPr>
          <a:xfrm>
            <a:off x="6226252" y="1781086"/>
            <a:ext cx="2476637" cy="660190"/>
            <a:chOff x="6007743" y="1971918"/>
            <a:chExt cx="2696100" cy="660190"/>
          </a:xfrm>
        </p:grpSpPr>
        <p:sp>
          <p:nvSpPr>
            <p:cNvPr id="527" name="Google Shape;527;p31"/>
            <p:cNvSpPr txBox="1"/>
            <p:nvPr/>
          </p:nvSpPr>
          <p:spPr>
            <a:xfrm>
              <a:off x="6951950" y="1971918"/>
              <a:ext cx="17349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b="1" dirty="0">
                  <a:solidFill>
                    <a:schemeClr val="accent4"/>
                  </a:solidFill>
                  <a:latin typeface="Fira Sans"/>
                  <a:ea typeface="Fira Sans"/>
                  <a:cs typeface="Fira Sans"/>
                  <a:sym typeface="Fira Sans"/>
                </a:rPr>
                <a:t>Convenience</a:t>
              </a:r>
              <a:endParaRPr b="1" dirty="0">
                <a:solidFill>
                  <a:schemeClr val="accent4"/>
                </a:solidFill>
                <a:latin typeface="Fira Sans"/>
                <a:ea typeface="Fira Sans"/>
                <a:cs typeface="Fira Sans"/>
                <a:sym typeface="Fira Sans"/>
              </a:endParaRPr>
            </a:p>
          </p:txBody>
        </p:sp>
        <p:sp>
          <p:nvSpPr>
            <p:cNvPr id="528" name="Google Shape;528;p31"/>
            <p:cNvSpPr txBox="1"/>
            <p:nvPr/>
          </p:nvSpPr>
          <p:spPr>
            <a:xfrm>
              <a:off x="6007743" y="2260708"/>
              <a:ext cx="26961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Electric cars provide a convenient and hassle-free driving experience for consumers.</a:t>
              </a:r>
              <a:endParaRPr sz="11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529" name="Google Shape;529;p31"/>
          <p:cNvGrpSpPr/>
          <p:nvPr/>
        </p:nvGrpSpPr>
        <p:grpSpPr>
          <a:xfrm>
            <a:off x="6218161" y="2712181"/>
            <a:ext cx="2476683" cy="685885"/>
            <a:chOff x="5990700" y="3110002"/>
            <a:chExt cx="2696150" cy="685885"/>
          </a:xfrm>
        </p:grpSpPr>
        <p:sp>
          <p:nvSpPr>
            <p:cNvPr id="530" name="Google Shape;530;p31"/>
            <p:cNvSpPr txBox="1"/>
            <p:nvPr/>
          </p:nvSpPr>
          <p:spPr>
            <a:xfrm>
              <a:off x="6313506" y="3110002"/>
              <a:ext cx="2373344" cy="21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2"/>
                  </a:solidFill>
                  <a:latin typeface="Fira Sans"/>
                  <a:ea typeface="Fira Sans"/>
                  <a:cs typeface="Fira Sans"/>
                  <a:sym typeface="Fira Sans"/>
                </a:rPr>
                <a:t>Enviromental Impact</a:t>
              </a:r>
              <a:endParaRPr b="1" dirty="0">
                <a:solidFill>
                  <a:schemeClr val="accent2"/>
                </a:solidFill>
                <a:latin typeface="Fira Sans"/>
                <a:ea typeface="Fira Sans"/>
                <a:cs typeface="Fira Sans"/>
                <a:sym typeface="Fira Sans"/>
              </a:endParaRPr>
            </a:p>
          </p:txBody>
        </p:sp>
        <p:sp>
          <p:nvSpPr>
            <p:cNvPr id="531" name="Google Shape;531;p31"/>
            <p:cNvSpPr txBox="1"/>
            <p:nvPr/>
          </p:nvSpPr>
          <p:spPr>
            <a:xfrm>
              <a:off x="5990700" y="3359087"/>
              <a:ext cx="2696100"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By choosing electric cars, consumers can make a positive impact on the environment</a:t>
              </a:r>
              <a:endParaRPr sz="11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532" name="Google Shape;532;p31"/>
          <p:cNvGrpSpPr/>
          <p:nvPr/>
        </p:nvGrpSpPr>
        <p:grpSpPr>
          <a:xfrm>
            <a:off x="5631935" y="3500729"/>
            <a:ext cx="3090499" cy="898752"/>
            <a:chOff x="5356183" y="3939018"/>
            <a:chExt cx="3364358" cy="898752"/>
          </a:xfrm>
        </p:grpSpPr>
        <p:sp>
          <p:nvSpPr>
            <p:cNvPr id="533" name="Google Shape;533;p31"/>
            <p:cNvSpPr txBox="1"/>
            <p:nvPr/>
          </p:nvSpPr>
          <p:spPr>
            <a:xfrm>
              <a:off x="5356183" y="3939018"/>
              <a:ext cx="3364358" cy="47295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a:ea typeface="Fira Sans"/>
                  <a:cs typeface="Fira Sans"/>
                  <a:sym typeface="Fira Sans"/>
                </a:rPr>
                <a:t>Reduced Dependence Fossil Fules</a:t>
              </a:r>
              <a:endParaRPr b="1" dirty="0">
                <a:solidFill>
                  <a:schemeClr val="accent1"/>
                </a:solidFill>
                <a:latin typeface="Fira Sans"/>
                <a:ea typeface="Fira Sans"/>
                <a:cs typeface="Fira Sans"/>
                <a:sym typeface="Fira Sans"/>
              </a:endParaRPr>
            </a:p>
          </p:txBody>
        </p:sp>
        <p:sp>
          <p:nvSpPr>
            <p:cNvPr id="534" name="Google Shape;534;p31"/>
            <p:cNvSpPr txBox="1"/>
            <p:nvPr/>
          </p:nvSpPr>
          <p:spPr>
            <a:xfrm>
              <a:off x="5994355" y="4400970"/>
              <a:ext cx="2696100"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By transitioning to electric cars, consumers can reduce their dependence on fossil fuels and contribute to the sustainability of the environment.</a:t>
              </a:r>
              <a:endParaRPr sz="1100" dirty="0">
                <a:solidFill>
                  <a:srgbClr val="000000"/>
                </a:solidFill>
                <a:latin typeface="Times New Roman" panose="02020603050405020304" pitchFamily="18" charset="0"/>
                <a:ea typeface="Roboto"/>
                <a:cs typeface="Times New Roman" panose="02020603050405020304" pitchFamily="18" charset="0"/>
                <a:sym typeface="Roboto"/>
              </a:endParaRPr>
            </a:p>
          </p:txBody>
        </p:sp>
      </p:grpSp>
      <p:grpSp>
        <p:nvGrpSpPr>
          <p:cNvPr id="535" name="Google Shape;535;p31"/>
          <p:cNvGrpSpPr/>
          <p:nvPr/>
        </p:nvGrpSpPr>
        <p:grpSpPr>
          <a:xfrm>
            <a:off x="457168" y="1980504"/>
            <a:ext cx="2880052" cy="1783650"/>
            <a:chOff x="1050475" y="2234999"/>
            <a:chExt cx="2286844" cy="1416270"/>
          </a:xfrm>
        </p:grpSpPr>
        <p:sp>
          <p:nvSpPr>
            <p:cNvPr id="536" name="Google Shape;536;p31"/>
            <p:cNvSpPr/>
            <p:nvPr/>
          </p:nvSpPr>
          <p:spPr>
            <a:xfrm>
              <a:off x="1625629" y="2643377"/>
              <a:ext cx="354569" cy="1007892"/>
            </a:xfrm>
            <a:custGeom>
              <a:avLst/>
              <a:gdLst/>
              <a:ahLst/>
              <a:cxnLst/>
              <a:rect l="l" t="t" r="r" b="b"/>
              <a:pathLst>
                <a:path w="6378" h="18130" extrusionOk="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1625629" y="2619028"/>
              <a:ext cx="33078" cy="67823"/>
            </a:xfrm>
            <a:custGeom>
              <a:avLst/>
              <a:gdLst/>
              <a:ahLst/>
              <a:cxnLst/>
              <a:rect l="l" t="t" r="r" b="b"/>
              <a:pathLst>
                <a:path w="595" h="1220" extrusionOk="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2004432" y="3263727"/>
              <a:ext cx="316321" cy="366688"/>
            </a:xfrm>
            <a:custGeom>
              <a:avLst/>
              <a:gdLst/>
              <a:ahLst/>
              <a:cxnLst/>
              <a:rect l="l" t="t" r="r" b="b"/>
              <a:pathLst>
                <a:path w="5690" h="6596" extrusionOk="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2053075"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2053075"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2053075"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053075"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98271" y="3427056"/>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098271" y="3477422"/>
              <a:ext cx="22626" cy="40027"/>
            </a:xfrm>
            <a:custGeom>
              <a:avLst/>
              <a:gdLst/>
              <a:ahLst/>
              <a:cxnLst/>
              <a:rect l="l" t="t" r="r" b="b"/>
              <a:pathLst>
                <a:path w="407"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2098271" y="3527844"/>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2098271" y="3578210"/>
              <a:ext cx="22626" cy="41750"/>
            </a:xfrm>
            <a:custGeom>
              <a:avLst/>
              <a:gdLst/>
              <a:ahLst/>
              <a:cxnLst/>
              <a:rect l="l" t="t" r="r" b="b"/>
              <a:pathLst>
                <a:path w="407"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2143467"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2143467"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2143467"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2143467"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2188608" y="3427056"/>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2188608" y="3477422"/>
              <a:ext cx="24405" cy="40027"/>
            </a:xfrm>
            <a:custGeom>
              <a:avLst/>
              <a:gdLst/>
              <a:ahLst/>
              <a:cxnLst/>
              <a:rect l="l" t="t" r="r" b="b"/>
              <a:pathLst>
                <a:path w="439" h="720" extrusionOk="0">
                  <a:moveTo>
                    <a:pt x="1" y="1"/>
                  </a:moveTo>
                  <a:lnTo>
                    <a:pt x="1" y="720"/>
                  </a:lnTo>
                  <a:lnTo>
                    <a:pt x="439" y="720"/>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2188608" y="3527844"/>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2188608" y="3578210"/>
              <a:ext cx="24405" cy="41750"/>
            </a:xfrm>
            <a:custGeom>
              <a:avLst/>
              <a:gdLst/>
              <a:ahLst/>
              <a:cxnLst/>
              <a:rect l="l" t="t" r="r" b="b"/>
              <a:pathLst>
                <a:path w="439" h="751" extrusionOk="0">
                  <a:moveTo>
                    <a:pt x="1" y="1"/>
                  </a:moveTo>
                  <a:lnTo>
                    <a:pt x="1" y="751"/>
                  </a:lnTo>
                  <a:lnTo>
                    <a:pt x="439" y="751"/>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2235527"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2235527"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2235527"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2235527"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930592" y="3263727"/>
              <a:ext cx="316321" cy="366688"/>
            </a:xfrm>
            <a:custGeom>
              <a:avLst/>
              <a:gdLst/>
              <a:ahLst/>
              <a:cxnLst/>
              <a:rect l="l" t="t" r="r" b="b"/>
              <a:pathLst>
                <a:path w="5690" h="6596" extrusionOk="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2977512"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977512"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2977512"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2977512"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024432"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3024432"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3024432"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3024432"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3069628"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3069628"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3069628"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3069628"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3114824" y="3427056"/>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3114824" y="3477422"/>
              <a:ext cx="22626" cy="40027"/>
            </a:xfrm>
            <a:custGeom>
              <a:avLst/>
              <a:gdLst/>
              <a:ahLst/>
              <a:cxnLst/>
              <a:rect l="l" t="t" r="r" b="b"/>
              <a:pathLst>
                <a:path w="407" h="720" extrusionOk="0">
                  <a:moveTo>
                    <a:pt x="0" y="1"/>
                  </a:moveTo>
                  <a:lnTo>
                    <a:pt x="0" y="720"/>
                  </a:lnTo>
                  <a:lnTo>
                    <a:pt x="406" y="720"/>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3114824" y="3527844"/>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3114824" y="3578210"/>
              <a:ext cx="22626" cy="41750"/>
            </a:xfrm>
            <a:custGeom>
              <a:avLst/>
              <a:gdLst/>
              <a:ahLst/>
              <a:cxnLst/>
              <a:rect l="l" t="t" r="r" b="b"/>
              <a:pathLst>
                <a:path w="407" h="751" extrusionOk="0">
                  <a:moveTo>
                    <a:pt x="0" y="1"/>
                  </a:moveTo>
                  <a:lnTo>
                    <a:pt x="0" y="751"/>
                  </a:lnTo>
                  <a:lnTo>
                    <a:pt x="406" y="751"/>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3159965"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3159965"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3159965"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3159965"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103496" y="2301042"/>
              <a:ext cx="983543" cy="684677"/>
            </a:xfrm>
            <a:custGeom>
              <a:avLst/>
              <a:gdLst/>
              <a:ahLst/>
              <a:cxnLst/>
              <a:rect l="l" t="t" r="r" b="b"/>
              <a:pathLst>
                <a:path w="17692" h="12316" extrusionOk="0">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193833" y="2365362"/>
              <a:ext cx="802867" cy="556092"/>
            </a:xfrm>
            <a:custGeom>
              <a:avLst/>
              <a:gdLst/>
              <a:ahLst/>
              <a:cxnLst/>
              <a:rect l="l" t="t" r="r" b="b"/>
              <a:pathLst>
                <a:path w="14442" h="10003" extrusionOk="0">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499644" y="2426179"/>
              <a:ext cx="175561" cy="79942"/>
            </a:xfrm>
            <a:custGeom>
              <a:avLst/>
              <a:gdLst/>
              <a:ahLst/>
              <a:cxnLst/>
              <a:rect l="l" t="t" r="r" b="b"/>
              <a:pathLst>
                <a:path w="3158" h="1438" extrusionOk="0">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576139" y="2365362"/>
              <a:ext cx="20903" cy="76495"/>
            </a:xfrm>
            <a:custGeom>
              <a:avLst/>
              <a:gdLst/>
              <a:ahLst/>
              <a:cxnLst/>
              <a:rect l="l" t="t" r="r" b="b"/>
              <a:pathLst>
                <a:path w="376" h="1376" extrusionOk="0">
                  <a:moveTo>
                    <a:pt x="0" y="0"/>
                  </a:moveTo>
                  <a:lnTo>
                    <a:pt x="0" y="1375"/>
                  </a:lnTo>
                  <a:lnTo>
                    <a:pt x="375" y="1375"/>
                  </a:lnTo>
                  <a:lnTo>
                    <a:pt x="37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268549" y="2573831"/>
              <a:ext cx="279853" cy="217311"/>
            </a:xfrm>
            <a:custGeom>
              <a:avLst/>
              <a:gdLst/>
              <a:ahLst/>
              <a:cxnLst/>
              <a:rect l="l" t="t" r="r" b="b"/>
              <a:pathLst>
                <a:path w="5034" h="3909" extrusionOk="0">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631731" y="2573831"/>
              <a:ext cx="279797" cy="217311"/>
            </a:xfrm>
            <a:custGeom>
              <a:avLst/>
              <a:gdLst/>
              <a:ahLst/>
              <a:cxnLst/>
              <a:rect l="l" t="t" r="r" b="b"/>
              <a:pathLst>
                <a:path w="5033" h="3909" extrusionOk="0">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663029" y="2683347"/>
              <a:ext cx="215532" cy="215532"/>
            </a:xfrm>
            <a:custGeom>
              <a:avLst/>
              <a:gdLst/>
              <a:ahLst/>
              <a:cxnLst/>
              <a:rect l="l" t="t" r="r" b="b"/>
              <a:pathLst>
                <a:path w="3877" h="3877" extrusionOk="0">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2202506" y="2234999"/>
              <a:ext cx="766398" cy="40027"/>
            </a:xfrm>
            <a:custGeom>
              <a:avLst/>
              <a:gdLst/>
              <a:ahLst/>
              <a:cxnLst/>
              <a:rect l="l" t="t" r="r" b="b"/>
              <a:pathLst>
                <a:path w="13786" h="720" extrusionOk="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2280723" y="2274969"/>
              <a:ext cx="79998" cy="26128"/>
            </a:xfrm>
            <a:custGeom>
              <a:avLst/>
              <a:gdLst/>
              <a:ahLst/>
              <a:cxnLst/>
              <a:rect l="l" t="t" r="r" b="b"/>
              <a:pathLst>
                <a:path w="1439" h="470" extrusionOk="0">
                  <a:moveTo>
                    <a:pt x="1" y="1"/>
                  </a:moveTo>
                  <a:lnTo>
                    <a:pt x="1" y="470"/>
                  </a:lnTo>
                  <a:lnTo>
                    <a:pt x="1438" y="470"/>
                  </a:lnTo>
                  <a:lnTo>
                    <a:pt x="1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2814183" y="2274969"/>
              <a:ext cx="78274" cy="26128"/>
            </a:xfrm>
            <a:custGeom>
              <a:avLst/>
              <a:gdLst/>
              <a:ahLst/>
              <a:cxnLst/>
              <a:rect l="l" t="t" r="r" b="b"/>
              <a:pathLst>
                <a:path w="1408" h="470" extrusionOk="0">
                  <a:moveTo>
                    <a:pt x="1" y="1"/>
                  </a:moveTo>
                  <a:lnTo>
                    <a:pt x="1" y="470"/>
                  </a:lnTo>
                  <a:lnTo>
                    <a:pt x="1407" y="470"/>
                  </a:lnTo>
                  <a:lnTo>
                    <a:pt x="1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2268549" y="2723318"/>
              <a:ext cx="420613" cy="83444"/>
            </a:xfrm>
            <a:custGeom>
              <a:avLst/>
              <a:gdLst/>
              <a:ahLst/>
              <a:cxnLst/>
              <a:rect l="l" t="t" r="r" b="b"/>
              <a:pathLst>
                <a:path w="7566" h="1501" extrusionOk="0">
                  <a:moveTo>
                    <a:pt x="32" y="0"/>
                  </a:moveTo>
                  <a:lnTo>
                    <a:pt x="1" y="250"/>
                  </a:lnTo>
                  <a:lnTo>
                    <a:pt x="7503" y="1500"/>
                  </a:lnTo>
                  <a:lnTo>
                    <a:pt x="7565" y="1219"/>
                  </a:lnTo>
                  <a:lnTo>
                    <a:pt x="32"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2464899" y="2723318"/>
              <a:ext cx="420613" cy="83444"/>
            </a:xfrm>
            <a:custGeom>
              <a:avLst/>
              <a:gdLst/>
              <a:ahLst/>
              <a:cxnLst/>
              <a:rect l="l" t="t" r="r" b="b"/>
              <a:pathLst>
                <a:path w="7566" h="1501" extrusionOk="0">
                  <a:moveTo>
                    <a:pt x="63" y="0"/>
                  </a:moveTo>
                  <a:lnTo>
                    <a:pt x="1" y="250"/>
                  </a:lnTo>
                  <a:lnTo>
                    <a:pt x="7534" y="1500"/>
                  </a:lnTo>
                  <a:lnTo>
                    <a:pt x="7565" y="1219"/>
                  </a:lnTo>
                  <a:lnTo>
                    <a:pt x="63"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2376286" y="2702471"/>
              <a:ext cx="331943" cy="72993"/>
            </a:xfrm>
            <a:custGeom>
              <a:avLst/>
              <a:gdLst/>
              <a:ahLst/>
              <a:cxnLst/>
              <a:rect l="l" t="t" r="r" b="b"/>
              <a:pathLst>
                <a:path w="5971" h="1313" extrusionOk="0">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230357" y="2719816"/>
              <a:ext cx="331943" cy="73049"/>
            </a:xfrm>
            <a:custGeom>
              <a:avLst/>
              <a:gdLst/>
              <a:ahLst/>
              <a:cxnLst/>
              <a:rect l="l" t="t" r="r" b="b"/>
              <a:pathLst>
                <a:path w="5971" h="1314" extrusionOk="0">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929716" y="2791084"/>
              <a:ext cx="1336333" cy="549143"/>
            </a:xfrm>
            <a:custGeom>
              <a:avLst/>
              <a:gdLst/>
              <a:ahLst/>
              <a:cxnLst/>
              <a:rect l="l" t="t" r="r" b="b"/>
              <a:pathLst>
                <a:path w="24038" h="9878" extrusionOk="0">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853277" y="3154211"/>
              <a:ext cx="1484042" cy="264231"/>
            </a:xfrm>
            <a:custGeom>
              <a:avLst/>
              <a:gdLst/>
              <a:ahLst/>
              <a:cxnLst/>
              <a:rect l="l" t="t" r="r" b="b"/>
              <a:pathLst>
                <a:path w="26695" h="4753" extrusionOk="0">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025279" y="2891872"/>
              <a:ext cx="175561" cy="173782"/>
            </a:xfrm>
            <a:custGeom>
              <a:avLst/>
              <a:gdLst/>
              <a:ahLst/>
              <a:cxnLst/>
              <a:rect l="l" t="t" r="r" b="b"/>
              <a:pathLst>
                <a:path w="3158" h="3126" extrusionOk="0">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053075" y="2907494"/>
              <a:ext cx="83500" cy="85223"/>
            </a:xfrm>
            <a:custGeom>
              <a:avLst/>
              <a:gdLst/>
              <a:ahLst/>
              <a:cxnLst/>
              <a:rect l="l" t="t" r="r" b="b"/>
              <a:pathLst>
                <a:path w="1502" h="1533" extrusionOk="0">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996636" y="2891872"/>
              <a:ext cx="173838" cy="173782"/>
            </a:xfrm>
            <a:custGeom>
              <a:avLst/>
              <a:gdLst/>
              <a:ahLst/>
              <a:cxnLst/>
              <a:rect l="l" t="t" r="r" b="b"/>
              <a:pathLst>
                <a:path w="3127" h="3126" extrusionOk="0">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022708" y="2907494"/>
              <a:ext cx="83444" cy="85223"/>
            </a:xfrm>
            <a:custGeom>
              <a:avLst/>
              <a:gdLst/>
              <a:ahLst/>
              <a:cxnLst/>
              <a:rect l="l" t="t" r="r" b="b"/>
              <a:pathLst>
                <a:path w="1501" h="1533" extrusionOk="0">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240753" y="2928341"/>
              <a:ext cx="686456" cy="225928"/>
            </a:xfrm>
            <a:custGeom>
              <a:avLst/>
              <a:gdLst/>
              <a:ahLst/>
              <a:cxnLst/>
              <a:rect l="l" t="t" r="r" b="b"/>
              <a:pathLst>
                <a:path w="12348" h="4064" extrusionOk="0">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240753" y="2928341"/>
              <a:ext cx="686456" cy="43473"/>
            </a:xfrm>
            <a:custGeom>
              <a:avLst/>
              <a:gdLst/>
              <a:ahLst/>
              <a:cxnLst/>
              <a:rect l="l" t="t" r="r" b="b"/>
              <a:pathLst>
                <a:path w="12348" h="782" extrusionOk="0">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240753" y="2985656"/>
              <a:ext cx="686456" cy="45252"/>
            </a:xfrm>
            <a:custGeom>
              <a:avLst/>
              <a:gdLst/>
              <a:ahLst/>
              <a:cxnLst/>
              <a:rect l="l" t="t" r="r" b="b"/>
              <a:pathLst>
                <a:path w="12348" h="814" extrusionOk="0">
                  <a:moveTo>
                    <a:pt x="1" y="1"/>
                  </a:moveTo>
                  <a:lnTo>
                    <a:pt x="1" y="814"/>
                  </a:lnTo>
                  <a:lnTo>
                    <a:pt x="12347" y="814"/>
                  </a:lnTo>
                  <a:lnTo>
                    <a:pt x="12347"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2240753" y="3043027"/>
              <a:ext cx="686456" cy="45252"/>
            </a:xfrm>
            <a:custGeom>
              <a:avLst/>
              <a:gdLst/>
              <a:ahLst/>
              <a:cxnLst/>
              <a:rect l="l" t="t" r="r" b="b"/>
              <a:pathLst>
                <a:path w="12348" h="814"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240753" y="3102121"/>
              <a:ext cx="686456" cy="45197"/>
            </a:xfrm>
            <a:custGeom>
              <a:avLst/>
              <a:gdLst/>
              <a:ahLst/>
              <a:cxnLst/>
              <a:rect l="l" t="t" r="r" b="b"/>
              <a:pathLst>
                <a:path w="12348" h="813"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2160812" y="2796254"/>
              <a:ext cx="457082" cy="114743"/>
            </a:xfrm>
            <a:custGeom>
              <a:avLst/>
              <a:gdLst/>
              <a:ahLst/>
              <a:cxnLst/>
              <a:rect l="l" t="t" r="r" b="b"/>
              <a:pathLst>
                <a:path w="8222" h="2064" extrusionOk="0">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65687" y="2796254"/>
              <a:ext cx="457082" cy="114743"/>
            </a:xfrm>
            <a:custGeom>
              <a:avLst/>
              <a:gdLst/>
              <a:ahLst/>
              <a:cxnLst/>
              <a:rect l="l" t="t" r="r" b="b"/>
              <a:pathLst>
                <a:path w="8222" h="2064" extrusionOk="0">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1896695" y="3154211"/>
              <a:ext cx="311096" cy="109573"/>
            </a:xfrm>
            <a:custGeom>
              <a:avLst/>
              <a:gdLst/>
              <a:ahLst/>
              <a:cxnLst/>
              <a:rect l="l" t="t" r="r" b="b"/>
              <a:pathLst>
                <a:path w="5596" h="1971" extrusionOk="0">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2497921" y="3154211"/>
              <a:ext cx="722925" cy="109573"/>
            </a:xfrm>
            <a:custGeom>
              <a:avLst/>
              <a:gdLst/>
              <a:ahLst/>
              <a:cxnLst/>
              <a:rect l="l" t="t" r="r" b="b"/>
              <a:pathLst>
                <a:path w="13004" h="1971" extrusionOk="0">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2431878" y="3227203"/>
              <a:ext cx="326773" cy="165165"/>
            </a:xfrm>
            <a:custGeom>
              <a:avLst/>
              <a:gdLst/>
              <a:ahLst/>
              <a:cxnLst/>
              <a:rect l="l" t="t" r="r" b="b"/>
              <a:pathLst>
                <a:path w="5878" h="2971" extrusionOk="0">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050475" y="2525188"/>
              <a:ext cx="575216" cy="1113907"/>
            </a:xfrm>
            <a:custGeom>
              <a:avLst/>
              <a:gdLst/>
              <a:ahLst/>
              <a:cxnLst/>
              <a:rect l="l" t="t" r="r" b="b"/>
              <a:pathLst>
                <a:path w="10347" h="20037" extrusionOk="0">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050475" y="3049976"/>
              <a:ext cx="575216" cy="596063"/>
            </a:xfrm>
            <a:custGeom>
              <a:avLst/>
              <a:gdLst/>
              <a:ahLst/>
              <a:cxnLst/>
              <a:rect l="l" t="t" r="r" b="b"/>
              <a:pathLst>
                <a:path w="10347" h="10722" extrusionOk="0">
                  <a:moveTo>
                    <a:pt x="0" y="1"/>
                  </a:moveTo>
                  <a:lnTo>
                    <a:pt x="0" y="10722"/>
                  </a:lnTo>
                  <a:lnTo>
                    <a:pt x="10347" y="10722"/>
                  </a:lnTo>
                  <a:lnTo>
                    <a:pt x="1034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243323" y="3135143"/>
              <a:ext cx="173838" cy="427506"/>
            </a:xfrm>
            <a:custGeom>
              <a:avLst/>
              <a:gdLst/>
              <a:ahLst/>
              <a:cxnLst/>
              <a:rect l="l" t="t" r="r" b="b"/>
              <a:pathLst>
                <a:path w="3127" h="7690" extrusionOk="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198183" y="2864021"/>
              <a:ext cx="278074" cy="83500"/>
            </a:xfrm>
            <a:custGeom>
              <a:avLst/>
              <a:gdLst/>
              <a:ahLst/>
              <a:cxnLst/>
              <a:rect l="l" t="t" r="r" b="b"/>
              <a:pathLst>
                <a:path w="5002" h="1502"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1198183" y="2759786"/>
              <a:ext cx="278074" cy="83444"/>
            </a:xfrm>
            <a:custGeom>
              <a:avLst/>
              <a:gdLst/>
              <a:ahLst/>
              <a:cxnLst/>
              <a:rect l="l" t="t" r="r" b="b"/>
              <a:pathLst>
                <a:path w="5002" h="1501"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1198183" y="2655551"/>
              <a:ext cx="278074" cy="83444"/>
            </a:xfrm>
            <a:custGeom>
              <a:avLst/>
              <a:gdLst/>
              <a:ahLst/>
              <a:cxnLst/>
              <a:rect l="l" t="t" r="r" b="b"/>
              <a:pathLst>
                <a:path w="5002" h="1501" extrusionOk="0">
                  <a:moveTo>
                    <a:pt x="0" y="0"/>
                  </a:moveTo>
                  <a:lnTo>
                    <a:pt x="0" y="1500"/>
                  </a:lnTo>
                  <a:lnTo>
                    <a:pt x="5001" y="1500"/>
                  </a:lnTo>
                  <a:lnTo>
                    <a:pt x="5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1"/>
          <p:cNvSpPr/>
          <p:nvPr/>
        </p:nvSpPr>
        <p:spPr>
          <a:xfrm>
            <a:off x="3370213" y="3526120"/>
            <a:ext cx="1258169" cy="1205968"/>
          </a:xfrm>
          <a:custGeom>
            <a:avLst/>
            <a:gdLst/>
            <a:ahLst/>
            <a:cxnLst/>
            <a:rect l="l" t="t" r="r" b="b"/>
            <a:pathLst>
              <a:path w="22632" h="21693" extrusionOk="0">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957541" y="2938792"/>
            <a:ext cx="1207747" cy="1258114"/>
          </a:xfrm>
          <a:custGeom>
            <a:avLst/>
            <a:gdLst/>
            <a:ahLst/>
            <a:cxnLst/>
            <a:rect l="l" t="t" r="r" b="b"/>
            <a:pathLst>
              <a:path w="21725" h="22631" extrusionOk="0">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4134824" y="3677275"/>
            <a:ext cx="276350" cy="257226"/>
          </a:xfrm>
          <a:custGeom>
            <a:avLst/>
            <a:gdLst/>
            <a:ahLst/>
            <a:cxnLst/>
            <a:rect l="l" t="t" r="r" b="b"/>
            <a:pathLst>
              <a:path w="4971" h="4627" extrusionOk="0">
                <a:moveTo>
                  <a:pt x="0" y="0"/>
                </a:moveTo>
                <a:lnTo>
                  <a:pt x="750" y="4189"/>
                </a:lnTo>
                <a:lnTo>
                  <a:pt x="4970" y="4627"/>
                </a:lnTo>
                <a:lnTo>
                  <a:pt x="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3952371" y="1658122"/>
            <a:ext cx="1212917" cy="1259837"/>
          </a:xfrm>
          <a:custGeom>
            <a:avLst/>
            <a:gdLst/>
            <a:ahLst/>
            <a:cxnLst/>
            <a:rect l="l" t="t" r="r" b="b"/>
            <a:pathLst>
              <a:path w="21818" h="22662" extrusionOk="0">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428460" y="2898821"/>
            <a:ext cx="378863" cy="147765"/>
          </a:xfrm>
          <a:custGeom>
            <a:avLst/>
            <a:gdLst/>
            <a:ahLst/>
            <a:cxnLst/>
            <a:rect l="l" t="t" r="r" b="b"/>
            <a:pathLst>
              <a:path w="6815" h="2658" extrusionOk="0">
                <a:moveTo>
                  <a:pt x="6815" y="0"/>
                </a:moveTo>
                <a:lnTo>
                  <a:pt x="1" y="188"/>
                </a:lnTo>
                <a:lnTo>
                  <a:pt x="3470" y="2657"/>
                </a:lnTo>
                <a:lnTo>
                  <a:pt x="681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370213" y="1122939"/>
            <a:ext cx="1258169" cy="1212917"/>
          </a:xfrm>
          <a:custGeom>
            <a:avLst/>
            <a:gdLst/>
            <a:ahLst/>
            <a:cxnLst/>
            <a:rect l="l" t="t" r="r" b="b"/>
            <a:pathLst>
              <a:path w="22632" h="21818" extrusionOk="0">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08751" y="1894443"/>
            <a:ext cx="265899" cy="271125"/>
          </a:xfrm>
          <a:custGeom>
            <a:avLst/>
            <a:gdLst/>
            <a:ahLst/>
            <a:cxnLst/>
            <a:rect l="l" t="t" r="r" b="b"/>
            <a:pathLst>
              <a:path w="4783" h="4877" extrusionOk="0">
                <a:moveTo>
                  <a:pt x="4783" y="0"/>
                </a:moveTo>
                <a:lnTo>
                  <a:pt x="0" y="4876"/>
                </a:lnTo>
                <a:lnTo>
                  <a:pt x="0" y="4876"/>
                </a:lnTo>
                <a:lnTo>
                  <a:pt x="4220" y="4220"/>
                </a:lnTo>
                <a:lnTo>
                  <a:pt x="4783"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1"/>
          <p:cNvGrpSpPr/>
          <p:nvPr/>
        </p:nvGrpSpPr>
        <p:grpSpPr>
          <a:xfrm>
            <a:off x="3664751" y="3975558"/>
            <a:ext cx="360868" cy="367261"/>
            <a:chOff x="-65144125" y="4094450"/>
            <a:chExt cx="311900" cy="317425"/>
          </a:xfrm>
        </p:grpSpPr>
        <p:sp>
          <p:nvSpPr>
            <p:cNvPr id="624" name="Google Shape;624;p31"/>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p:cNvSpPr/>
          <p:nvPr/>
        </p:nvSpPr>
        <p:spPr>
          <a:xfrm>
            <a:off x="4387467" y="3262188"/>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496575" y="2205875"/>
            <a:ext cx="193851" cy="484624"/>
          </a:xfrm>
          <a:custGeom>
            <a:avLst/>
            <a:gdLst/>
            <a:ahLst/>
            <a:cxnLst/>
            <a:rect l="l" t="t" r="r" b="b"/>
            <a:pathLst>
              <a:path w="3126" h="7690" extrusionOk="0">
                <a:moveTo>
                  <a:pt x="2470" y="0"/>
                </a:moveTo>
                <a:lnTo>
                  <a:pt x="0" y="4408"/>
                </a:lnTo>
                <a:lnTo>
                  <a:pt x="1438" y="4377"/>
                </a:lnTo>
                <a:lnTo>
                  <a:pt x="625" y="7690"/>
                </a:lnTo>
                <a:lnTo>
                  <a:pt x="3126" y="3314"/>
                </a:lnTo>
                <a:lnTo>
                  <a:pt x="1657" y="3376"/>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664738" y="1633275"/>
            <a:ext cx="502913" cy="211223"/>
          </a:xfrm>
          <a:custGeom>
            <a:avLst/>
            <a:gdLst/>
            <a:ahLst/>
            <a:cxnLst/>
            <a:rect l="l" t="t" r="r" b="b"/>
            <a:pathLst>
              <a:path w="7534" h="3158" extrusionOk="0">
                <a:moveTo>
                  <a:pt x="4002" y="0"/>
                </a:moveTo>
                <a:lnTo>
                  <a:pt x="3752" y="32"/>
                </a:lnTo>
                <a:lnTo>
                  <a:pt x="3470" y="94"/>
                </a:lnTo>
                <a:lnTo>
                  <a:pt x="3220" y="157"/>
                </a:lnTo>
                <a:lnTo>
                  <a:pt x="3001" y="250"/>
                </a:lnTo>
                <a:lnTo>
                  <a:pt x="2564" y="469"/>
                </a:lnTo>
                <a:lnTo>
                  <a:pt x="2189" y="719"/>
                </a:lnTo>
                <a:lnTo>
                  <a:pt x="2032" y="844"/>
                </a:lnTo>
                <a:lnTo>
                  <a:pt x="1907" y="969"/>
                </a:lnTo>
                <a:lnTo>
                  <a:pt x="1782" y="1126"/>
                </a:lnTo>
                <a:lnTo>
                  <a:pt x="1689" y="1282"/>
                </a:lnTo>
                <a:lnTo>
                  <a:pt x="1626" y="1470"/>
                </a:lnTo>
                <a:lnTo>
                  <a:pt x="1595" y="1657"/>
                </a:lnTo>
                <a:lnTo>
                  <a:pt x="1564" y="1782"/>
                </a:lnTo>
                <a:lnTo>
                  <a:pt x="1189" y="1876"/>
                </a:lnTo>
                <a:lnTo>
                  <a:pt x="782" y="2032"/>
                </a:lnTo>
                <a:lnTo>
                  <a:pt x="376" y="2220"/>
                </a:lnTo>
                <a:lnTo>
                  <a:pt x="95" y="2407"/>
                </a:lnTo>
                <a:lnTo>
                  <a:pt x="32" y="2438"/>
                </a:lnTo>
                <a:lnTo>
                  <a:pt x="1" y="2501"/>
                </a:lnTo>
                <a:lnTo>
                  <a:pt x="32" y="2564"/>
                </a:lnTo>
                <a:lnTo>
                  <a:pt x="32" y="2626"/>
                </a:lnTo>
                <a:lnTo>
                  <a:pt x="95" y="2657"/>
                </a:lnTo>
                <a:lnTo>
                  <a:pt x="157" y="2689"/>
                </a:lnTo>
                <a:lnTo>
                  <a:pt x="220" y="2689"/>
                </a:lnTo>
                <a:lnTo>
                  <a:pt x="251" y="2657"/>
                </a:lnTo>
                <a:lnTo>
                  <a:pt x="595" y="2407"/>
                </a:lnTo>
                <a:lnTo>
                  <a:pt x="938" y="2188"/>
                </a:lnTo>
                <a:lnTo>
                  <a:pt x="1345" y="2001"/>
                </a:lnTo>
                <a:lnTo>
                  <a:pt x="1751" y="1813"/>
                </a:lnTo>
                <a:lnTo>
                  <a:pt x="2158" y="1657"/>
                </a:lnTo>
                <a:lnTo>
                  <a:pt x="2564" y="1532"/>
                </a:lnTo>
                <a:lnTo>
                  <a:pt x="2970" y="1438"/>
                </a:lnTo>
                <a:lnTo>
                  <a:pt x="3377" y="1344"/>
                </a:lnTo>
                <a:lnTo>
                  <a:pt x="3845" y="1282"/>
                </a:lnTo>
                <a:lnTo>
                  <a:pt x="4283" y="1251"/>
                </a:lnTo>
                <a:lnTo>
                  <a:pt x="5002" y="1251"/>
                </a:lnTo>
                <a:lnTo>
                  <a:pt x="5471" y="1313"/>
                </a:lnTo>
                <a:lnTo>
                  <a:pt x="5658" y="1344"/>
                </a:lnTo>
                <a:lnTo>
                  <a:pt x="5283" y="1313"/>
                </a:lnTo>
                <a:lnTo>
                  <a:pt x="4908" y="1282"/>
                </a:lnTo>
                <a:lnTo>
                  <a:pt x="4564" y="1313"/>
                </a:lnTo>
                <a:lnTo>
                  <a:pt x="4189" y="1344"/>
                </a:lnTo>
                <a:lnTo>
                  <a:pt x="3502" y="1470"/>
                </a:lnTo>
                <a:lnTo>
                  <a:pt x="2876" y="1595"/>
                </a:lnTo>
                <a:lnTo>
                  <a:pt x="2376" y="1782"/>
                </a:lnTo>
                <a:lnTo>
                  <a:pt x="1939" y="1907"/>
                </a:lnTo>
                <a:lnTo>
                  <a:pt x="1595" y="2063"/>
                </a:lnTo>
                <a:lnTo>
                  <a:pt x="1626" y="2157"/>
                </a:lnTo>
                <a:lnTo>
                  <a:pt x="1720" y="2345"/>
                </a:lnTo>
                <a:lnTo>
                  <a:pt x="1907" y="2626"/>
                </a:lnTo>
                <a:lnTo>
                  <a:pt x="2032" y="2751"/>
                </a:lnTo>
                <a:lnTo>
                  <a:pt x="2189" y="2876"/>
                </a:lnTo>
                <a:lnTo>
                  <a:pt x="2345" y="3001"/>
                </a:lnTo>
                <a:lnTo>
                  <a:pt x="2533" y="3095"/>
                </a:lnTo>
                <a:lnTo>
                  <a:pt x="2751" y="3126"/>
                </a:lnTo>
                <a:lnTo>
                  <a:pt x="3001" y="3157"/>
                </a:lnTo>
                <a:lnTo>
                  <a:pt x="3283" y="3095"/>
                </a:lnTo>
                <a:lnTo>
                  <a:pt x="3595" y="3001"/>
                </a:lnTo>
                <a:lnTo>
                  <a:pt x="3939" y="2845"/>
                </a:lnTo>
                <a:lnTo>
                  <a:pt x="4314" y="2626"/>
                </a:lnTo>
                <a:lnTo>
                  <a:pt x="4689" y="2376"/>
                </a:lnTo>
                <a:lnTo>
                  <a:pt x="5033" y="2157"/>
                </a:lnTo>
                <a:lnTo>
                  <a:pt x="5377" y="2001"/>
                </a:lnTo>
                <a:lnTo>
                  <a:pt x="5690" y="1845"/>
                </a:lnTo>
                <a:lnTo>
                  <a:pt x="5971" y="1751"/>
                </a:lnTo>
                <a:lnTo>
                  <a:pt x="6252" y="1657"/>
                </a:lnTo>
                <a:lnTo>
                  <a:pt x="6690" y="1595"/>
                </a:lnTo>
                <a:lnTo>
                  <a:pt x="7065" y="1563"/>
                </a:lnTo>
                <a:lnTo>
                  <a:pt x="7315" y="1595"/>
                </a:lnTo>
                <a:lnTo>
                  <a:pt x="7534" y="1657"/>
                </a:lnTo>
                <a:lnTo>
                  <a:pt x="7096" y="1282"/>
                </a:lnTo>
                <a:lnTo>
                  <a:pt x="6690" y="969"/>
                </a:lnTo>
                <a:lnTo>
                  <a:pt x="6283" y="688"/>
                </a:lnTo>
                <a:lnTo>
                  <a:pt x="5908" y="469"/>
                </a:lnTo>
                <a:lnTo>
                  <a:pt x="5565" y="313"/>
                </a:lnTo>
                <a:lnTo>
                  <a:pt x="5221" y="157"/>
                </a:lnTo>
                <a:lnTo>
                  <a:pt x="4908" y="63"/>
                </a:lnTo>
                <a:lnTo>
                  <a:pt x="4596" y="32"/>
                </a:lnTo>
                <a:lnTo>
                  <a:pt x="42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269;p38">
            <a:extLst>
              <a:ext uri="{FF2B5EF4-FFF2-40B4-BE49-F238E27FC236}">
                <a16:creationId xmlns:a16="http://schemas.microsoft.com/office/drawing/2014/main" id="{85025218-1740-4FAB-B50D-22A741D300DF}"/>
              </a:ext>
            </a:extLst>
          </p:cNvPr>
          <p:cNvGrpSpPr/>
          <p:nvPr/>
        </p:nvGrpSpPr>
        <p:grpSpPr>
          <a:xfrm>
            <a:off x="-4591632" y="2848792"/>
            <a:ext cx="4369699" cy="2171417"/>
            <a:chOff x="2272400" y="2446606"/>
            <a:chExt cx="4599199" cy="2285461"/>
          </a:xfrm>
        </p:grpSpPr>
        <p:sp>
          <p:nvSpPr>
            <p:cNvPr id="115" name="Google Shape;1270;p38">
              <a:extLst>
                <a:ext uri="{FF2B5EF4-FFF2-40B4-BE49-F238E27FC236}">
                  <a16:creationId xmlns:a16="http://schemas.microsoft.com/office/drawing/2014/main" id="{EB7E650C-9D39-4C4B-8E75-02C83C29A8AA}"/>
                </a:ext>
              </a:extLst>
            </p:cNvPr>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71;p38">
              <a:extLst>
                <a:ext uri="{FF2B5EF4-FFF2-40B4-BE49-F238E27FC236}">
                  <a16:creationId xmlns:a16="http://schemas.microsoft.com/office/drawing/2014/main" id="{0A80844F-B20F-48AF-90B6-6502254A035F}"/>
                </a:ext>
              </a:extLst>
            </p:cNvPr>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72;p38">
              <a:extLst>
                <a:ext uri="{FF2B5EF4-FFF2-40B4-BE49-F238E27FC236}">
                  <a16:creationId xmlns:a16="http://schemas.microsoft.com/office/drawing/2014/main" id="{28101924-0952-4523-9D9C-36427B62B18F}"/>
                </a:ext>
              </a:extLst>
            </p:cNvPr>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73;p38">
              <a:extLst>
                <a:ext uri="{FF2B5EF4-FFF2-40B4-BE49-F238E27FC236}">
                  <a16:creationId xmlns:a16="http://schemas.microsoft.com/office/drawing/2014/main" id="{99B6C883-98AD-4044-8FDB-1BEB074AD3DB}"/>
                </a:ext>
              </a:extLst>
            </p:cNvPr>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74;p38">
              <a:extLst>
                <a:ext uri="{FF2B5EF4-FFF2-40B4-BE49-F238E27FC236}">
                  <a16:creationId xmlns:a16="http://schemas.microsoft.com/office/drawing/2014/main" id="{99757D79-A3F3-4764-A05B-F2E66C531313}"/>
                </a:ext>
              </a:extLst>
            </p:cNvPr>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75;p38">
              <a:extLst>
                <a:ext uri="{FF2B5EF4-FFF2-40B4-BE49-F238E27FC236}">
                  <a16:creationId xmlns:a16="http://schemas.microsoft.com/office/drawing/2014/main" id="{69FBA062-3CC2-4575-82C2-81DED3CA6F99}"/>
                </a:ext>
              </a:extLst>
            </p:cNvPr>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76;p38">
              <a:extLst>
                <a:ext uri="{FF2B5EF4-FFF2-40B4-BE49-F238E27FC236}">
                  <a16:creationId xmlns:a16="http://schemas.microsoft.com/office/drawing/2014/main" id="{319442EE-242B-4A05-83C6-A13F2A1FC9E6}"/>
                </a:ext>
              </a:extLst>
            </p:cNvPr>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77;p38">
              <a:extLst>
                <a:ext uri="{FF2B5EF4-FFF2-40B4-BE49-F238E27FC236}">
                  <a16:creationId xmlns:a16="http://schemas.microsoft.com/office/drawing/2014/main" id="{F4A7F510-D6D9-4C23-A2B1-A205E936D838}"/>
                </a:ext>
              </a:extLst>
            </p:cNvPr>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78;p38">
              <a:extLst>
                <a:ext uri="{FF2B5EF4-FFF2-40B4-BE49-F238E27FC236}">
                  <a16:creationId xmlns:a16="http://schemas.microsoft.com/office/drawing/2014/main" id="{85F3C80F-9AF7-4D5F-8F82-59A3C20A3118}"/>
                </a:ext>
              </a:extLst>
            </p:cNvPr>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79;p38">
              <a:extLst>
                <a:ext uri="{FF2B5EF4-FFF2-40B4-BE49-F238E27FC236}">
                  <a16:creationId xmlns:a16="http://schemas.microsoft.com/office/drawing/2014/main" id="{613CEA12-AB35-4063-9CB5-DEE7692E0578}"/>
                </a:ext>
              </a:extLst>
            </p:cNvPr>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80;p38">
              <a:extLst>
                <a:ext uri="{FF2B5EF4-FFF2-40B4-BE49-F238E27FC236}">
                  <a16:creationId xmlns:a16="http://schemas.microsoft.com/office/drawing/2014/main" id="{D4F8978E-CE1D-4C30-B163-02E0B9CB0A62}"/>
                </a:ext>
              </a:extLst>
            </p:cNvPr>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81;p38">
              <a:extLst>
                <a:ext uri="{FF2B5EF4-FFF2-40B4-BE49-F238E27FC236}">
                  <a16:creationId xmlns:a16="http://schemas.microsoft.com/office/drawing/2014/main" id="{C3F38B56-4469-4731-906A-1A284B05E646}"/>
                </a:ext>
              </a:extLst>
            </p:cNvPr>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82;p38">
              <a:extLst>
                <a:ext uri="{FF2B5EF4-FFF2-40B4-BE49-F238E27FC236}">
                  <a16:creationId xmlns:a16="http://schemas.microsoft.com/office/drawing/2014/main" id="{08AFF128-B6F7-4406-B111-9A50E7843D17}"/>
                </a:ext>
              </a:extLst>
            </p:cNvPr>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3;p38">
              <a:extLst>
                <a:ext uri="{FF2B5EF4-FFF2-40B4-BE49-F238E27FC236}">
                  <a16:creationId xmlns:a16="http://schemas.microsoft.com/office/drawing/2014/main" id="{21D4C80D-FF7B-421C-9D2C-73967B067E3D}"/>
                </a:ext>
              </a:extLst>
            </p:cNvPr>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84;p38">
              <a:extLst>
                <a:ext uri="{FF2B5EF4-FFF2-40B4-BE49-F238E27FC236}">
                  <a16:creationId xmlns:a16="http://schemas.microsoft.com/office/drawing/2014/main" id="{901B0944-4672-4B13-B0EA-62C88E9CE541}"/>
                </a:ext>
              </a:extLst>
            </p:cNvPr>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85;p38">
              <a:extLst>
                <a:ext uri="{FF2B5EF4-FFF2-40B4-BE49-F238E27FC236}">
                  <a16:creationId xmlns:a16="http://schemas.microsoft.com/office/drawing/2014/main" id="{58C48194-6C56-45EB-B50F-6E78E3C0C9CD}"/>
                </a:ext>
              </a:extLst>
            </p:cNvPr>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86;p38">
              <a:extLst>
                <a:ext uri="{FF2B5EF4-FFF2-40B4-BE49-F238E27FC236}">
                  <a16:creationId xmlns:a16="http://schemas.microsoft.com/office/drawing/2014/main" id="{D3DEFCAB-A345-4C51-AD34-5FEAC05BB6E7}"/>
                </a:ext>
              </a:extLst>
            </p:cNvPr>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87;p38">
              <a:extLst>
                <a:ext uri="{FF2B5EF4-FFF2-40B4-BE49-F238E27FC236}">
                  <a16:creationId xmlns:a16="http://schemas.microsoft.com/office/drawing/2014/main" id="{6134DC1B-45F9-4115-B875-C65E4D4D978E}"/>
                </a:ext>
              </a:extLst>
            </p:cNvPr>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88;p38">
              <a:extLst>
                <a:ext uri="{FF2B5EF4-FFF2-40B4-BE49-F238E27FC236}">
                  <a16:creationId xmlns:a16="http://schemas.microsoft.com/office/drawing/2014/main" id="{825AB119-1FE8-426F-B3AE-95FC6F4CEA43}"/>
                </a:ext>
              </a:extLst>
            </p:cNvPr>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89;p38">
              <a:extLst>
                <a:ext uri="{FF2B5EF4-FFF2-40B4-BE49-F238E27FC236}">
                  <a16:creationId xmlns:a16="http://schemas.microsoft.com/office/drawing/2014/main" id="{F7BE4F92-36C5-4F2C-98A2-C40D36AE0698}"/>
                </a:ext>
              </a:extLst>
            </p:cNvPr>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90;p38">
              <a:extLst>
                <a:ext uri="{FF2B5EF4-FFF2-40B4-BE49-F238E27FC236}">
                  <a16:creationId xmlns:a16="http://schemas.microsoft.com/office/drawing/2014/main" id="{A4181A60-4114-4FF3-8FAF-0EA1FF36AAC0}"/>
                </a:ext>
              </a:extLst>
            </p:cNvPr>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91;p38">
              <a:extLst>
                <a:ext uri="{FF2B5EF4-FFF2-40B4-BE49-F238E27FC236}">
                  <a16:creationId xmlns:a16="http://schemas.microsoft.com/office/drawing/2014/main" id="{133DDB52-A121-4716-979E-B95B5C4C1D26}"/>
                </a:ext>
              </a:extLst>
            </p:cNvPr>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92;p38">
              <a:extLst>
                <a:ext uri="{FF2B5EF4-FFF2-40B4-BE49-F238E27FC236}">
                  <a16:creationId xmlns:a16="http://schemas.microsoft.com/office/drawing/2014/main" id="{FA18F2E3-583F-4211-9E83-F3DC44BB588D}"/>
                </a:ext>
              </a:extLst>
            </p:cNvPr>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93;p38">
              <a:extLst>
                <a:ext uri="{FF2B5EF4-FFF2-40B4-BE49-F238E27FC236}">
                  <a16:creationId xmlns:a16="http://schemas.microsoft.com/office/drawing/2014/main" id="{E9D031CD-7789-489D-9C26-EC1F48B343B9}"/>
                </a:ext>
              </a:extLst>
            </p:cNvPr>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94;p38">
              <a:extLst>
                <a:ext uri="{FF2B5EF4-FFF2-40B4-BE49-F238E27FC236}">
                  <a16:creationId xmlns:a16="http://schemas.microsoft.com/office/drawing/2014/main" id="{3EC6335B-D13E-4D03-91D6-B47F102636AB}"/>
                </a:ext>
              </a:extLst>
            </p:cNvPr>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95;p38">
              <a:extLst>
                <a:ext uri="{FF2B5EF4-FFF2-40B4-BE49-F238E27FC236}">
                  <a16:creationId xmlns:a16="http://schemas.microsoft.com/office/drawing/2014/main" id="{5F3D78D9-A989-4DA7-8671-E0299F2D992E}"/>
                </a:ext>
              </a:extLst>
            </p:cNvPr>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96;p38">
              <a:extLst>
                <a:ext uri="{FF2B5EF4-FFF2-40B4-BE49-F238E27FC236}">
                  <a16:creationId xmlns:a16="http://schemas.microsoft.com/office/drawing/2014/main" id="{1E99D330-E271-4D93-BBAD-A4347C5196D5}"/>
                </a:ext>
              </a:extLst>
            </p:cNvPr>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97;p38">
              <a:extLst>
                <a:ext uri="{FF2B5EF4-FFF2-40B4-BE49-F238E27FC236}">
                  <a16:creationId xmlns:a16="http://schemas.microsoft.com/office/drawing/2014/main" id="{F68F3034-B33F-48C9-9C33-8B373AF2E256}"/>
                </a:ext>
              </a:extLst>
            </p:cNvPr>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98;p38">
              <a:extLst>
                <a:ext uri="{FF2B5EF4-FFF2-40B4-BE49-F238E27FC236}">
                  <a16:creationId xmlns:a16="http://schemas.microsoft.com/office/drawing/2014/main" id="{9DB4BB43-242F-40E5-A56D-4966AC497A51}"/>
                </a:ext>
              </a:extLst>
            </p:cNvPr>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99;p38">
              <a:extLst>
                <a:ext uri="{FF2B5EF4-FFF2-40B4-BE49-F238E27FC236}">
                  <a16:creationId xmlns:a16="http://schemas.microsoft.com/office/drawing/2014/main" id="{40D57A0B-54C1-49DE-9D75-6721D6C3602B}"/>
                </a:ext>
              </a:extLst>
            </p:cNvPr>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00;p38">
              <a:extLst>
                <a:ext uri="{FF2B5EF4-FFF2-40B4-BE49-F238E27FC236}">
                  <a16:creationId xmlns:a16="http://schemas.microsoft.com/office/drawing/2014/main" id="{747A8E7E-517D-4D7E-8BD4-D0EA1019EA42}"/>
                </a:ext>
              </a:extLst>
            </p:cNvPr>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01;p38">
              <a:extLst>
                <a:ext uri="{FF2B5EF4-FFF2-40B4-BE49-F238E27FC236}">
                  <a16:creationId xmlns:a16="http://schemas.microsoft.com/office/drawing/2014/main" id="{CCF88A0E-EAE2-41F0-8C19-9C7B2A03AD38}"/>
                </a:ext>
              </a:extLst>
            </p:cNvPr>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02;p38">
              <a:extLst>
                <a:ext uri="{FF2B5EF4-FFF2-40B4-BE49-F238E27FC236}">
                  <a16:creationId xmlns:a16="http://schemas.microsoft.com/office/drawing/2014/main" id="{88B7C3F9-1665-44B0-93E7-04144E56A473}"/>
                </a:ext>
              </a:extLst>
            </p:cNvPr>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03;p38">
              <a:extLst>
                <a:ext uri="{FF2B5EF4-FFF2-40B4-BE49-F238E27FC236}">
                  <a16:creationId xmlns:a16="http://schemas.microsoft.com/office/drawing/2014/main" id="{178B885C-E4B2-410E-8D07-B5BC3D1AD41E}"/>
                </a:ext>
              </a:extLst>
            </p:cNvPr>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04;p38">
              <a:extLst>
                <a:ext uri="{FF2B5EF4-FFF2-40B4-BE49-F238E27FC236}">
                  <a16:creationId xmlns:a16="http://schemas.microsoft.com/office/drawing/2014/main" id="{CCA7490A-C1AA-4121-AAFC-DA05C3AD727C}"/>
                </a:ext>
              </a:extLst>
            </p:cNvPr>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05;p38">
              <a:extLst>
                <a:ext uri="{FF2B5EF4-FFF2-40B4-BE49-F238E27FC236}">
                  <a16:creationId xmlns:a16="http://schemas.microsoft.com/office/drawing/2014/main" id="{7FC39A02-AB50-4EC5-A8E8-DF178226B75A}"/>
                </a:ext>
              </a:extLst>
            </p:cNvPr>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6;p38">
              <a:extLst>
                <a:ext uri="{FF2B5EF4-FFF2-40B4-BE49-F238E27FC236}">
                  <a16:creationId xmlns:a16="http://schemas.microsoft.com/office/drawing/2014/main" id="{F6EBF5BF-35F2-45D3-87ED-0F2980948D3B}"/>
                </a:ext>
              </a:extLst>
            </p:cNvPr>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07;p38">
              <a:extLst>
                <a:ext uri="{FF2B5EF4-FFF2-40B4-BE49-F238E27FC236}">
                  <a16:creationId xmlns:a16="http://schemas.microsoft.com/office/drawing/2014/main" id="{61F04A5B-2BA9-4034-83B0-F5163D4FC7BF}"/>
                </a:ext>
              </a:extLst>
            </p:cNvPr>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08;p38">
              <a:extLst>
                <a:ext uri="{FF2B5EF4-FFF2-40B4-BE49-F238E27FC236}">
                  <a16:creationId xmlns:a16="http://schemas.microsoft.com/office/drawing/2014/main" id="{916B0C03-4255-4147-8D76-24C02C3433AA}"/>
                </a:ext>
              </a:extLst>
            </p:cNvPr>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09;p38">
              <a:extLst>
                <a:ext uri="{FF2B5EF4-FFF2-40B4-BE49-F238E27FC236}">
                  <a16:creationId xmlns:a16="http://schemas.microsoft.com/office/drawing/2014/main" id="{3EDF7690-6EE7-4BCD-9FA1-9AC56CF232D2}"/>
                </a:ext>
              </a:extLst>
            </p:cNvPr>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10;p38">
              <a:extLst>
                <a:ext uri="{FF2B5EF4-FFF2-40B4-BE49-F238E27FC236}">
                  <a16:creationId xmlns:a16="http://schemas.microsoft.com/office/drawing/2014/main" id="{5F5ED198-238E-455F-B06B-B6A3E1F5DE27}"/>
                </a:ext>
              </a:extLst>
            </p:cNvPr>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11;p38">
              <a:extLst>
                <a:ext uri="{FF2B5EF4-FFF2-40B4-BE49-F238E27FC236}">
                  <a16:creationId xmlns:a16="http://schemas.microsoft.com/office/drawing/2014/main" id="{A466E50C-722B-44BF-9714-69ECF0176AB0}"/>
                </a:ext>
              </a:extLst>
            </p:cNvPr>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12;p38">
              <a:extLst>
                <a:ext uri="{FF2B5EF4-FFF2-40B4-BE49-F238E27FC236}">
                  <a16:creationId xmlns:a16="http://schemas.microsoft.com/office/drawing/2014/main" id="{6F0048BD-0487-4ABE-8D91-311CD0563639}"/>
                </a:ext>
              </a:extLst>
            </p:cNvPr>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13;p38">
              <a:extLst>
                <a:ext uri="{FF2B5EF4-FFF2-40B4-BE49-F238E27FC236}">
                  <a16:creationId xmlns:a16="http://schemas.microsoft.com/office/drawing/2014/main" id="{F94916E6-4D48-4984-8553-356C522DC886}"/>
                </a:ext>
              </a:extLst>
            </p:cNvPr>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14;p38">
              <a:extLst>
                <a:ext uri="{FF2B5EF4-FFF2-40B4-BE49-F238E27FC236}">
                  <a16:creationId xmlns:a16="http://schemas.microsoft.com/office/drawing/2014/main" id="{81A5BC53-549C-46EC-A00E-3787410947D3}"/>
                </a:ext>
              </a:extLst>
            </p:cNvPr>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15;p38">
              <a:extLst>
                <a:ext uri="{FF2B5EF4-FFF2-40B4-BE49-F238E27FC236}">
                  <a16:creationId xmlns:a16="http://schemas.microsoft.com/office/drawing/2014/main" id="{D7FD28EB-6052-4575-A48E-EDA8C53BEBE6}"/>
                </a:ext>
              </a:extLst>
            </p:cNvPr>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16;p38">
              <a:extLst>
                <a:ext uri="{FF2B5EF4-FFF2-40B4-BE49-F238E27FC236}">
                  <a16:creationId xmlns:a16="http://schemas.microsoft.com/office/drawing/2014/main" id="{9FE6660C-8890-4C34-B580-1342C6D795F4}"/>
                </a:ext>
              </a:extLst>
            </p:cNvPr>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17;p38">
              <a:extLst>
                <a:ext uri="{FF2B5EF4-FFF2-40B4-BE49-F238E27FC236}">
                  <a16:creationId xmlns:a16="http://schemas.microsoft.com/office/drawing/2014/main" id="{0DAC0C0C-24EB-477F-82B8-79B8059426E6}"/>
                </a:ext>
              </a:extLst>
            </p:cNvPr>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18;p38">
              <a:extLst>
                <a:ext uri="{FF2B5EF4-FFF2-40B4-BE49-F238E27FC236}">
                  <a16:creationId xmlns:a16="http://schemas.microsoft.com/office/drawing/2014/main" id="{7AF7EE6E-CF74-47B1-8C37-29CE0733B261}"/>
                </a:ext>
              </a:extLst>
            </p:cNvPr>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19;p38">
              <a:extLst>
                <a:ext uri="{FF2B5EF4-FFF2-40B4-BE49-F238E27FC236}">
                  <a16:creationId xmlns:a16="http://schemas.microsoft.com/office/drawing/2014/main" id="{E6093299-EDB9-4D3D-AA95-7E8677914563}"/>
                </a:ext>
              </a:extLst>
            </p:cNvPr>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20;p38">
              <a:extLst>
                <a:ext uri="{FF2B5EF4-FFF2-40B4-BE49-F238E27FC236}">
                  <a16:creationId xmlns:a16="http://schemas.microsoft.com/office/drawing/2014/main" id="{90265206-3AB5-491C-8B48-849C909EDE8D}"/>
                </a:ext>
              </a:extLst>
            </p:cNvPr>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21;p38">
              <a:extLst>
                <a:ext uri="{FF2B5EF4-FFF2-40B4-BE49-F238E27FC236}">
                  <a16:creationId xmlns:a16="http://schemas.microsoft.com/office/drawing/2014/main" id="{ADFAC6E5-AB0A-4B49-B8FD-4A2E71A76BD5}"/>
                </a:ext>
              </a:extLst>
            </p:cNvPr>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22;p38">
              <a:extLst>
                <a:ext uri="{FF2B5EF4-FFF2-40B4-BE49-F238E27FC236}">
                  <a16:creationId xmlns:a16="http://schemas.microsoft.com/office/drawing/2014/main" id="{F9A5B898-C25D-4EEB-BD97-A37867BB355A}"/>
                </a:ext>
              </a:extLst>
            </p:cNvPr>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23;p38">
              <a:extLst>
                <a:ext uri="{FF2B5EF4-FFF2-40B4-BE49-F238E27FC236}">
                  <a16:creationId xmlns:a16="http://schemas.microsoft.com/office/drawing/2014/main" id="{B7FF8D11-50F5-4B6C-BD92-5A814C29A941}"/>
                </a:ext>
              </a:extLst>
            </p:cNvPr>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24;p38">
              <a:extLst>
                <a:ext uri="{FF2B5EF4-FFF2-40B4-BE49-F238E27FC236}">
                  <a16:creationId xmlns:a16="http://schemas.microsoft.com/office/drawing/2014/main" id="{5B8158EA-E3F2-4FB0-8EA1-77F57EE2AC0E}"/>
                </a:ext>
              </a:extLst>
            </p:cNvPr>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25;p38">
              <a:extLst>
                <a:ext uri="{FF2B5EF4-FFF2-40B4-BE49-F238E27FC236}">
                  <a16:creationId xmlns:a16="http://schemas.microsoft.com/office/drawing/2014/main" id="{8D9D1D5F-8F35-41DD-8E38-AEDAB686DD45}"/>
                </a:ext>
              </a:extLst>
            </p:cNvPr>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26;p38">
              <a:extLst>
                <a:ext uri="{FF2B5EF4-FFF2-40B4-BE49-F238E27FC236}">
                  <a16:creationId xmlns:a16="http://schemas.microsoft.com/office/drawing/2014/main" id="{2F51B0C6-E4B8-4EC5-B9F9-5D562A97FB42}"/>
                </a:ext>
              </a:extLst>
            </p:cNvPr>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27;p38">
              <a:extLst>
                <a:ext uri="{FF2B5EF4-FFF2-40B4-BE49-F238E27FC236}">
                  <a16:creationId xmlns:a16="http://schemas.microsoft.com/office/drawing/2014/main" id="{B4815F93-9AAB-46C9-99F9-FDE4C89E5193}"/>
                </a:ext>
              </a:extLst>
            </p:cNvPr>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28;p38">
              <a:extLst>
                <a:ext uri="{FF2B5EF4-FFF2-40B4-BE49-F238E27FC236}">
                  <a16:creationId xmlns:a16="http://schemas.microsoft.com/office/drawing/2014/main" id="{9EA87C8F-5115-4356-96AC-8F8D41413852}"/>
                </a:ext>
              </a:extLst>
            </p:cNvPr>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29;p38">
              <a:extLst>
                <a:ext uri="{FF2B5EF4-FFF2-40B4-BE49-F238E27FC236}">
                  <a16:creationId xmlns:a16="http://schemas.microsoft.com/office/drawing/2014/main" id="{10794B6C-584B-4D55-AD3A-CDA293314CFC}"/>
                </a:ext>
              </a:extLst>
            </p:cNvPr>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30;p38">
              <a:extLst>
                <a:ext uri="{FF2B5EF4-FFF2-40B4-BE49-F238E27FC236}">
                  <a16:creationId xmlns:a16="http://schemas.microsoft.com/office/drawing/2014/main" id="{CFEFF3D2-9464-4D1F-8BD4-1B2C8088AB0A}"/>
                </a:ext>
              </a:extLst>
            </p:cNvPr>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31;p38">
              <a:extLst>
                <a:ext uri="{FF2B5EF4-FFF2-40B4-BE49-F238E27FC236}">
                  <a16:creationId xmlns:a16="http://schemas.microsoft.com/office/drawing/2014/main" id="{146EC172-E5D6-4691-83C7-A17683CCDBC7}"/>
                </a:ext>
              </a:extLst>
            </p:cNvPr>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32;p38">
              <a:extLst>
                <a:ext uri="{FF2B5EF4-FFF2-40B4-BE49-F238E27FC236}">
                  <a16:creationId xmlns:a16="http://schemas.microsoft.com/office/drawing/2014/main" id="{65549759-D723-40DE-85F5-1ADCDB0EEADB}"/>
                </a:ext>
              </a:extLst>
            </p:cNvPr>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33;p38">
              <a:extLst>
                <a:ext uri="{FF2B5EF4-FFF2-40B4-BE49-F238E27FC236}">
                  <a16:creationId xmlns:a16="http://schemas.microsoft.com/office/drawing/2014/main" id="{7C1592FC-3C2A-4BD3-AC3E-62A9013D690A}"/>
                </a:ext>
              </a:extLst>
            </p:cNvPr>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34;p38">
              <a:extLst>
                <a:ext uri="{FF2B5EF4-FFF2-40B4-BE49-F238E27FC236}">
                  <a16:creationId xmlns:a16="http://schemas.microsoft.com/office/drawing/2014/main" id="{5ED022E1-9C0C-41D0-B6C5-DED7E6B50F28}"/>
                </a:ext>
              </a:extLst>
            </p:cNvPr>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35;p38">
              <a:extLst>
                <a:ext uri="{FF2B5EF4-FFF2-40B4-BE49-F238E27FC236}">
                  <a16:creationId xmlns:a16="http://schemas.microsoft.com/office/drawing/2014/main" id="{FC3E5D35-43B5-42A3-A768-3D4173B3AEA9}"/>
                </a:ext>
              </a:extLst>
            </p:cNvPr>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36;p38">
              <a:extLst>
                <a:ext uri="{FF2B5EF4-FFF2-40B4-BE49-F238E27FC236}">
                  <a16:creationId xmlns:a16="http://schemas.microsoft.com/office/drawing/2014/main" id="{6EA4D2C2-6D13-4EB2-ACCC-CAA318E35F87}"/>
                </a:ext>
              </a:extLst>
            </p:cNvPr>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37;p38">
              <a:extLst>
                <a:ext uri="{FF2B5EF4-FFF2-40B4-BE49-F238E27FC236}">
                  <a16:creationId xmlns:a16="http://schemas.microsoft.com/office/drawing/2014/main" id="{FC7DBD3D-C3CC-495C-8926-51FEC154C47F}"/>
                </a:ext>
              </a:extLst>
            </p:cNvPr>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38;p38">
              <a:extLst>
                <a:ext uri="{FF2B5EF4-FFF2-40B4-BE49-F238E27FC236}">
                  <a16:creationId xmlns:a16="http://schemas.microsoft.com/office/drawing/2014/main" id="{D91D9814-61A4-40E8-83B5-382ABC19D934}"/>
                </a:ext>
              </a:extLst>
            </p:cNvPr>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39;p38">
              <a:extLst>
                <a:ext uri="{FF2B5EF4-FFF2-40B4-BE49-F238E27FC236}">
                  <a16:creationId xmlns:a16="http://schemas.microsoft.com/office/drawing/2014/main" id="{FF6CF23F-FCF5-47AF-87D4-C782844FFAF7}"/>
                </a:ext>
              </a:extLst>
            </p:cNvPr>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40;p38">
              <a:extLst>
                <a:ext uri="{FF2B5EF4-FFF2-40B4-BE49-F238E27FC236}">
                  <a16:creationId xmlns:a16="http://schemas.microsoft.com/office/drawing/2014/main" id="{3CBFC692-2C90-4C18-8A92-7C0105370D55}"/>
                </a:ext>
              </a:extLst>
            </p:cNvPr>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41;p38">
              <a:extLst>
                <a:ext uri="{FF2B5EF4-FFF2-40B4-BE49-F238E27FC236}">
                  <a16:creationId xmlns:a16="http://schemas.microsoft.com/office/drawing/2014/main" id="{24EB266C-444F-41C6-9749-A59ECF2FCCAF}"/>
                </a:ext>
              </a:extLst>
            </p:cNvPr>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342;p38">
              <a:extLst>
                <a:ext uri="{FF2B5EF4-FFF2-40B4-BE49-F238E27FC236}">
                  <a16:creationId xmlns:a16="http://schemas.microsoft.com/office/drawing/2014/main" id="{80D05F36-5C5A-4A5E-B298-4DB60D78E8EF}"/>
                </a:ext>
              </a:extLst>
            </p:cNvPr>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343;p38">
              <a:extLst>
                <a:ext uri="{FF2B5EF4-FFF2-40B4-BE49-F238E27FC236}">
                  <a16:creationId xmlns:a16="http://schemas.microsoft.com/office/drawing/2014/main" id="{8C3CEE59-AFBA-47B7-BA9D-11FE3EAE91B6}"/>
                </a:ext>
              </a:extLst>
            </p:cNvPr>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44;p38">
              <a:extLst>
                <a:ext uri="{FF2B5EF4-FFF2-40B4-BE49-F238E27FC236}">
                  <a16:creationId xmlns:a16="http://schemas.microsoft.com/office/drawing/2014/main" id="{54CCF6D8-B5BB-45AC-9AC1-ECC31AD7F3D2}"/>
                </a:ext>
              </a:extLst>
            </p:cNvPr>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45;p38">
              <a:extLst>
                <a:ext uri="{FF2B5EF4-FFF2-40B4-BE49-F238E27FC236}">
                  <a16:creationId xmlns:a16="http://schemas.microsoft.com/office/drawing/2014/main" id="{111DB635-33D8-422E-BC9D-2D8A5A93EC31}"/>
                </a:ext>
              </a:extLst>
            </p:cNvPr>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46;p38">
              <a:extLst>
                <a:ext uri="{FF2B5EF4-FFF2-40B4-BE49-F238E27FC236}">
                  <a16:creationId xmlns:a16="http://schemas.microsoft.com/office/drawing/2014/main" id="{03BE6162-0C31-452D-8566-6387CD45BE8E}"/>
                </a:ext>
              </a:extLst>
            </p:cNvPr>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47;p38">
              <a:extLst>
                <a:ext uri="{FF2B5EF4-FFF2-40B4-BE49-F238E27FC236}">
                  <a16:creationId xmlns:a16="http://schemas.microsoft.com/office/drawing/2014/main" id="{21D5914F-2B30-41C8-82EF-746B841495C8}"/>
                </a:ext>
              </a:extLst>
            </p:cNvPr>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48;p38">
              <a:extLst>
                <a:ext uri="{FF2B5EF4-FFF2-40B4-BE49-F238E27FC236}">
                  <a16:creationId xmlns:a16="http://schemas.microsoft.com/office/drawing/2014/main" id="{B26E348B-E7BE-44BC-B775-506C566DE527}"/>
                </a:ext>
              </a:extLst>
            </p:cNvPr>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49;p38">
              <a:extLst>
                <a:ext uri="{FF2B5EF4-FFF2-40B4-BE49-F238E27FC236}">
                  <a16:creationId xmlns:a16="http://schemas.microsoft.com/office/drawing/2014/main" id="{F133DCDA-1360-42AF-B4E3-E0F3DAB42CEB}"/>
                </a:ext>
              </a:extLst>
            </p:cNvPr>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50;p38">
              <a:extLst>
                <a:ext uri="{FF2B5EF4-FFF2-40B4-BE49-F238E27FC236}">
                  <a16:creationId xmlns:a16="http://schemas.microsoft.com/office/drawing/2014/main" id="{B42AD51E-DDD5-4E83-80EE-EB2C25B0F9A3}"/>
                </a:ext>
              </a:extLst>
            </p:cNvPr>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51;p38">
              <a:extLst>
                <a:ext uri="{FF2B5EF4-FFF2-40B4-BE49-F238E27FC236}">
                  <a16:creationId xmlns:a16="http://schemas.microsoft.com/office/drawing/2014/main" id="{CF258D1F-4B3D-4C5C-9379-32FD63FA7A6F}"/>
                </a:ext>
              </a:extLst>
            </p:cNvPr>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52;p38">
              <a:extLst>
                <a:ext uri="{FF2B5EF4-FFF2-40B4-BE49-F238E27FC236}">
                  <a16:creationId xmlns:a16="http://schemas.microsoft.com/office/drawing/2014/main" id="{08C2633E-697D-4ECC-B812-511484578CD8}"/>
                </a:ext>
              </a:extLst>
            </p:cNvPr>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53;p38">
              <a:extLst>
                <a:ext uri="{FF2B5EF4-FFF2-40B4-BE49-F238E27FC236}">
                  <a16:creationId xmlns:a16="http://schemas.microsoft.com/office/drawing/2014/main" id="{816179F4-F7A0-4672-9052-EEEA52A6B508}"/>
                </a:ext>
              </a:extLst>
            </p:cNvPr>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54;p38">
              <a:extLst>
                <a:ext uri="{FF2B5EF4-FFF2-40B4-BE49-F238E27FC236}">
                  <a16:creationId xmlns:a16="http://schemas.microsoft.com/office/drawing/2014/main" id="{046242C1-EB4E-4A5C-AC4F-DA0A6BEF6076}"/>
                </a:ext>
              </a:extLst>
            </p:cNvPr>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55;p38">
              <a:extLst>
                <a:ext uri="{FF2B5EF4-FFF2-40B4-BE49-F238E27FC236}">
                  <a16:creationId xmlns:a16="http://schemas.microsoft.com/office/drawing/2014/main" id="{64DE3C28-3B4B-4215-BA4D-A89706EEF654}"/>
                </a:ext>
              </a:extLst>
            </p:cNvPr>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56;p38">
              <a:extLst>
                <a:ext uri="{FF2B5EF4-FFF2-40B4-BE49-F238E27FC236}">
                  <a16:creationId xmlns:a16="http://schemas.microsoft.com/office/drawing/2014/main" id="{9C01D2FF-CFFC-4827-89CF-394CCAC5439F}"/>
                </a:ext>
              </a:extLst>
            </p:cNvPr>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57;p38">
              <a:extLst>
                <a:ext uri="{FF2B5EF4-FFF2-40B4-BE49-F238E27FC236}">
                  <a16:creationId xmlns:a16="http://schemas.microsoft.com/office/drawing/2014/main" id="{B2D5CDD2-A31A-4C4B-AAE3-2FA2B613E4C1}"/>
                </a:ext>
              </a:extLst>
            </p:cNvPr>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58;p38">
              <a:extLst>
                <a:ext uri="{FF2B5EF4-FFF2-40B4-BE49-F238E27FC236}">
                  <a16:creationId xmlns:a16="http://schemas.microsoft.com/office/drawing/2014/main" id="{B2DFC54A-B3D7-4422-B27F-EE3013C515AC}"/>
                </a:ext>
              </a:extLst>
            </p:cNvPr>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59;p38">
              <a:extLst>
                <a:ext uri="{FF2B5EF4-FFF2-40B4-BE49-F238E27FC236}">
                  <a16:creationId xmlns:a16="http://schemas.microsoft.com/office/drawing/2014/main" id="{A67E78E0-324B-48D0-ADEF-8716D121736A}"/>
                </a:ext>
              </a:extLst>
            </p:cNvPr>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60;p38">
              <a:extLst>
                <a:ext uri="{FF2B5EF4-FFF2-40B4-BE49-F238E27FC236}">
                  <a16:creationId xmlns:a16="http://schemas.microsoft.com/office/drawing/2014/main" id="{E19C9F34-6D07-47B0-97DF-86E3844052D6}"/>
                </a:ext>
              </a:extLst>
            </p:cNvPr>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61;p38">
              <a:extLst>
                <a:ext uri="{FF2B5EF4-FFF2-40B4-BE49-F238E27FC236}">
                  <a16:creationId xmlns:a16="http://schemas.microsoft.com/office/drawing/2014/main" id="{0A460569-A01A-4AED-BB01-E351A1E00953}"/>
                </a:ext>
              </a:extLst>
            </p:cNvPr>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62;p38">
              <a:extLst>
                <a:ext uri="{FF2B5EF4-FFF2-40B4-BE49-F238E27FC236}">
                  <a16:creationId xmlns:a16="http://schemas.microsoft.com/office/drawing/2014/main" id="{60883E72-48AF-4EB3-87B9-67E1E83B9594}"/>
                </a:ext>
              </a:extLst>
            </p:cNvPr>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63;p38">
              <a:extLst>
                <a:ext uri="{FF2B5EF4-FFF2-40B4-BE49-F238E27FC236}">
                  <a16:creationId xmlns:a16="http://schemas.microsoft.com/office/drawing/2014/main" id="{BB95DDEC-1995-4323-8FD2-F7E44DBF63BE}"/>
                </a:ext>
              </a:extLst>
            </p:cNvPr>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64;p38">
              <a:extLst>
                <a:ext uri="{FF2B5EF4-FFF2-40B4-BE49-F238E27FC236}">
                  <a16:creationId xmlns:a16="http://schemas.microsoft.com/office/drawing/2014/main" id="{6E98AAFA-EEE8-4964-A6C3-4381B6FD18C4}"/>
                </a:ext>
              </a:extLst>
            </p:cNvPr>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65;p38">
              <a:extLst>
                <a:ext uri="{FF2B5EF4-FFF2-40B4-BE49-F238E27FC236}">
                  <a16:creationId xmlns:a16="http://schemas.microsoft.com/office/drawing/2014/main" id="{9E151B5A-FA18-4FCC-97DE-1CB30EAEA052}"/>
                </a:ext>
              </a:extLst>
            </p:cNvPr>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66;p38">
              <a:extLst>
                <a:ext uri="{FF2B5EF4-FFF2-40B4-BE49-F238E27FC236}">
                  <a16:creationId xmlns:a16="http://schemas.microsoft.com/office/drawing/2014/main" id="{17E8E2CE-4CC5-459A-9823-438B649C71C8}"/>
                </a:ext>
              </a:extLst>
            </p:cNvPr>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67;p38">
              <a:extLst>
                <a:ext uri="{FF2B5EF4-FFF2-40B4-BE49-F238E27FC236}">
                  <a16:creationId xmlns:a16="http://schemas.microsoft.com/office/drawing/2014/main" id="{A1DF962F-912F-4736-A181-CA435FC8277F}"/>
                </a:ext>
              </a:extLst>
            </p:cNvPr>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68;p38">
              <a:extLst>
                <a:ext uri="{FF2B5EF4-FFF2-40B4-BE49-F238E27FC236}">
                  <a16:creationId xmlns:a16="http://schemas.microsoft.com/office/drawing/2014/main" id="{AC2963C5-023C-4DD6-B23B-710E47C1E6DD}"/>
                </a:ext>
              </a:extLst>
            </p:cNvPr>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69;p38">
              <a:extLst>
                <a:ext uri="{FF2B5EF4-FFF2-40B4-BE49-F238E27FC236}">
                  <a16:creationId xmlns:a16="http://schemas.microsoft.com/office/drawing/2014/main" id="{A6533277-D4CD-4834-AE07-FD9FD08DBAA7}"/>
                </a:ext>
              </a:extLst>
            </p:cNvPr>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70;p38">
              <a:extLst>
                <a:ext uri="{FF2B5EF4-FFF2-40B4-BE49-F238E27FC236}">
                  <a16:creationId xmlns:a16="http://schemas.microsoft.com/office/drawing/2014/main" id="{2EB6C234-4027-461D-A16E-74FB1080188F}"/>
                </a:ext>
              </a:extLst>
            </p:cNvPr>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71;p38">
              <a:extLst>
                <a:ext uri="{FF2B5EF4-FFF2-40B4-BE49-F238E27FC236}">
                  <a16:creationId xmlns:a16="http://schemas.microsoft.com/office/drawing/2014/main" id="{F583EB91-CFF2-4F3F-8995-118540180BD8}"/>
                </a:ext>
              </a:extLst>
            </p:cNvPr>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72;p38">
              <a:extLst>
                <a:ext uri="{FF2B5EF4-FFF2-40B4-BE49-F238E27FC236}">
                  <a16:creationId xmlns:a16="http://schemas.microsoft.com/office/drawing/2014/main" id="{EFD7BCB4-E752-44DD-BC08-CAE5BA09AB81}"/>
                </a:ext>
              </a:extLst>
            </p:cNvPr>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73;p38">
              <a:extLst>
                <a:ext uri="{FF2B5EF4-FFF2-40B4-BE49-F238E27FC236}">
                  <a16:creationId xmlns:a16="http://schemas.microsoft.com/office/drawing/2014/main" id="{2DE4F25F-8C24-4065-AFE7-885EAF4A7157}"/>
                </a:ext>
              </a:extLst>
            </p:cNvPr>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74;p38">
              <a:extLst>
                <a:ext uri="{FF2B5EF4-FFF2-40B4-BE49-F238E27FC236}">
                  <a16:creationId xmlns:a16="http://schemas.microsoft.com/office/drawing/2014/main" id="{E357E420-F541-4E45-8946-AE606C0B4DF2}"/>
                </a:ext>
              </a:extLst>
            </p:cNvPr>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75;p38">
              <a:extLst>
                <a:ext uri="{FF2B5EF4-FFF2-40B4-BE49-F238E27FC236}">
                  <a16:creationId xmlns:a16="http://schemas.microsoft.com/office/drawing/2014/main" id="{681E5309-BD72-40C6-9865-14AA1C63CAE0}"/>
                </a:ext>
              </a:extLst>
            </p:cNvPr>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76;p38">
              <a:extLst>
                <a:ext uri="{FF2B5EF4-FFF2-40B4-BE49-F238E27FC236}">
                  <a16:creationId xmlns:a16="http://schemas.microsoft.com/office/drawing/2014/main" id="{2E89267F-699E-44AA-9973-F05D8439C67F}"/>
                </a:ext>
              </a:extLst>
            </p:cNvPr>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77;p38">
              <a:extLst>
                <a:ext uri="{FF2B5EF4-FFF2-40B4-BE49-F238E27FC236}">
                  <a16:creationId xmlns:a16="http://schemas.microsoft.com/office/drawing/2014/main" id="{90C7008B-D871-4C0A-9027-4DC575A8BBE8}"/>
                </a:ext>
              </a:extLst>
            </p:cNvPr>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78;p38">
              <a:extLst>
                <a:ext uri="{FF2B5EF4-FFF2-40B4-BE49-F238E27FC236}">
                  <a16:creationId xmlns:a16="http://schemas.microsoft.com/office/drawing/2014/main" id="{0A6120EC-B5A9-4E70-8C14-C8B5E82B8F87}"/>
                </a:ext>
              </a:extLst>
            </p:cNvPr>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79;p38">
              <a:extLst>
                <a:ext uri="{FF2B5EF4-FFF2-40B4-BE49-F238E27FC236}">
                  <a16:creationId xmlns:a16="http://schemas.microsoft.com/office/drawing/2014/main" id="{6DBE8B4A-2CC6-4F0B-904B-56D5EBF6E5F5}"/>
                </a:ext>
              </a:extLst>
            </p:cNvPr>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80;p38">
              <a:extLst>
                <a:ext uri="{FF2B5EF4-FFF2-40B4-BE49-F238E27FC236}">
                  <a16:creationId xmlns:a16="http://schemas.microsoft.com/office/drawing/2014/main" id="{EC956885-BBAD-4C4D-A302-B85054A6B93A}"/>
                </a:ext>
              </a:extLst>
            </p:cNvPr>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81;p38">
              <a:extLst>
                <a:ext uri="{FF2B5EF4-FFF2-40B4-BE49-F238E27FC236}">
                  <a16:creationId xmlns:a16="http://schemas.microsoft.com/office/drawing/2014/main" id="{94051346-851C-4AD4-886E-B9A374E3EC2D}"/>
                </a:ext>
              </a:extLst>
            </p:cNvPr>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82;p38">
              <a:extLst>
                <a:ext uri="{FF2B5EF4-FFF2-40B4-BE49-F238E27FC236}">
                  <a16:creationId xmlns:a16="http://schemas.microsoft.com/office/drawing/2014/main" id="{9E7C8B0A-352E-48B9-896B-AFD93F5B1ACE}"/>
                </a:ext>
              </a:extLst>
            </p:cNvPr>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83;p38">
              <a:extLst>
                <a:ext uri="{FF2B5EF4-FFF2-40B4-BE49-F238E27FC236}">
                  <a16:creationId xmlns:a16="http://schemas.microsoft.com/office/drawing/2014/main" id="{B1AA6473-6700-4E81-ADE6-1805F630DDAB}"/>
                </a:ext>
              </a:extLst>
            </p:cNvPr>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84;p38">
              <a:extLst>
                <a:ext uri="{FF2B5EF4-FFF2-40B4-BE49-F238E27FC236}">
                  <a16:creationId xmlns:a16="http://schemas.microsoft.com/office/drawing/2014/main" id="{4B21C965-5E4E-43D3-B375-BBBB4A0DADA9}"/>
                </a:ext>
              </a:extLst>
            </p:cNvPr>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85;p38">
              <a:extLst>
                <a:ext uri="{FF2B5EF4-FFF2-40B4-BE49-F238E27FC236}">
                  <a16:creationId xmlns:a16="http://schemas.microsoft.com/office/drawing/2014/main" id="{183015D6-CAAD-4D77-9C70-3C65CE66D042}"/>
                </a:ext>
              </a:extLst>
            </p:cNvPr>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86;p38">
              <a:extLst>
                <a:ext uri="{FF2B5EF4-FFF2-40B4-BE49-F238E27FC236}">
                  <a16:creationId xmlns:a16="http://schemas.microsoft.com/office/drawing/2014/main" id="{D7D176C5-0771-4DDD-B8FB-3AAF838F7531}"/>
                </a:ext>
              </a:extLst>
            </p:cNvPr>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87;p38">
              <a:extLst>
                <a:ext uri="{FF2B5EF4-FFF2-40B4-BE49-F238E27FC236}">
                  <a16:creationId xmlns:a16="http://schemas.microsoft.com/office/drawing/2014/main" id="{5B359C40-E519-41E9-B635-D506831E6543}"/>
                </a:ext>
              </a:extLst>
            </p:cNvPr>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88;p38">
              <a:extLst>
                <a:ext uri="{FF2B5EF4-FFF2-40B4-BE49-F238E27FC236}">
                  <a16:creationId xmlns:a16="http://schemas.microsoft.com/office/drawing/2014/main" id="{D7164C8F-BC82-43C9-9179-12DB28328760}"/>
                </a:ext>
              </a:extLst>
            </p:cNvPr>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389;p38">
              <a:extLst>
                <a:ext uri="{FF2B5EF4-FFF2-40B4-BE49-F238E27FC236}">
                  <a16:creationId xmlns:a16="http://schemas.microsoft.com/office/drawing/2014/main" id="{D251F0B5-F4B5-4370-BC75-274CDD7FE4F9}"/>
                </a:ext>
              </a:extLst>
            </p:cNvPr>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90;p38">
              <a:extLst>
                <a:ext uri="{FF2B5EF4-FFF2-40B4-BE49-F238E27FC236}">
                  <a16:creationId xmlns:a16="http://schemas.microsoft.com/office/drawing/2014/main" id="{14415641-15BD-4B48-AB53-D1DA75AA5340}"/>
                </a:ext>
              </a:extLst>
            </p:cNvPr>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91;p38">
              <a:extLst>
                <a:ext uri="{FF2B5EF4-FFF2-40B4-BE49-F238E27FC236}">
                  <a16:creationId xmlns:a16="http://schemas.microsoft.com/office/drawing/2014/main" id="{EDE8DA1C-8805-4156-8F73-4D3DC7DD8C1B}"/>
                </a:ext>
              </a:extLst>
            </p:cNvPr>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92;p38">
              <a:extLst>
                <a:ext uri="{FF2B5EF4-FFF2-40B4-BE49-F238E27FC236}">
                  <a16:creationId xmlns:a16="http://schemas.microsoft.com/office/drawing/2014/main" id="{5B1C5ACC-AB89-4297-A3EF-4D0A497866B6}"/>
                </a:ext>
              </a:extLst>
            </p:cNvPr>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93;p38">
              <a:extLst>
                <a:ext uri="{FF2B5EF4-FFF2-40B4-BE49-F238E27FC236}">
                  <a16:creationId xmlns:a16="http://schemas.microsoft.com/office/drawing/2014/main" id="{4502831B-2E99-40BD-99DD-F807F5BC4A6A}"/>
                </a:ext>
              </a:extLst>
            </p:cNvPr>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94;p38">
              <a:extLst>
                <a:ext uri="{FF2B5EF4-FFF2-40B4-BE49-F238E27FC236}">
                  <a16:creationId xmlns:a16="http://schemas.microsoft.com/office/drawing/2014/main" id="{20D9CB9C-E9AC-4D6B-ACC7-7CF8988E7ACD}"/>
                </a:ext>
              </a:extLst>
            </p:cNvPr>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95;p38">
              <a:extLst>
                <a:ext uri="{FF2B5EF4-FFF2-40B4-BE49-F238E27FC236}">
                  <a16:creationId xmlns:a16="http://schemas.microsoft.com/office/drawing/2014/main" id="{852D285D-6768-45F6-A66D-FF3AAD326FE1}"/>
                </a:ext>
              </a:extLst>
            </p:cNvPr>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96;p38">
              <a:extLst>
                <a:ext uri="{FF2B5EF4-FFF2-40B4-BE49-F238E27FC236}">
                  <a16:creationId xmlns:a16="http://schemas.microsoft.com/office/drawing/2014/main" id="{08B72821-9C13-4686-9AFE-14AD00F8F330}"/>
                </a:ext>
              </a:extLst>
            </p:cNvPr>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97;p38">
              <a:extLst>
                <a:ext uri="{FF2B5EF4-FFF2-40B4-BE49-F238E27FC236}">
                  <a16:creationId xmlns:a16="http://schemas.microsoft.com/office/drawing/2014/main" id="{ECB5987A-5AAD-4787-83FC-F34C2F07E301}"/>
                </a:ext>
              </a:extLst>
            </p:cNvPr>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98;p38">
              <a:extLst>
                <a:ext uri="{FF2B5EF4-FFF2-40B4-BE49-F238E27FC236}">
                  <a16:creationId xmlns:a16="http://schemas.microsoft.com/office/drawing/2014/main" id="{630CA76C-4BA6-4D92-9157-0F3B0D3C15A3}"/>
                </a:ext>
              </a:extLst>
            </p:cNvPr>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99;p38">
              <a:extLst>
                <a:ext uri="{FF2B5EF4-FFF2-40B4-BE49-F238E27FC236}">
                  <a16:creationId xmlns:a16="http://schemas.microsoft.com/office/drawing/2014/main" id="{0D30E509-B5F0-43F8-B538-86B2AF3733F9}"/>
                </a:ext>
              </a:extLst>
            </p:cNvPr>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400;p38">
              <a:extLst>
                <a:ext uri="{FF2B5EF4-FFF2-40B4-BE49-F238E27FC236}">
                  <a16:creationId xmlns:a16="http://schemas.microsoft.com/office/drawing/2014/main" id="{6B786828-2411-4E40-AB7A-0C3F84910F8D}"/>
                </a:ext>
              </a:extLst>
            </p:cNvPr>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401;p38">
              <a:extLst>
                <a:ext uri="{FF2B5EF4-FFF2-40B4-BE49-F238E27FC236}">
                  <a16:creationId xmlns:a16="http://schemas.microsoft.com/office/drawing/2014/main" id="{13DBB157-2E1A-407D-A48A-F695181F4036}"/>
                </a:ext>
              </a:extLst>
            </p:cNvPr>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402;p38">
              <a:extLst>
                <a:ext uri="{FF2B5EF4-FFF2-40B4-BE49-F238E27FC236}">
                  <a16:creationId xmlns:a16="http://schemas.microsoft.com/office/drawing/2014/main" id="{EA532F28-6860-4F1F-810C-943EF6B85611}"/>
                </a:ext>
              </a:extLst>
            </p:cNvPr>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403;p38">
              <a:extLst>
                <a:ext uri="{FF2B5EF4-FFF2-40B4-BE49-F238E27FC236}">
                  <a16:creationId xmlns:a16="http://schemas.microsoft.com/office/drawing/2014/main" id="{99C4FFF5-EC78-4358-AA8C-6942B52A0617}"/>
                </a:ext>
              </a:extLst>
            </p:cNvPr>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404;p38">
              <a:extLst>
                <a:ext uri="{FF2B5EF4-FFF2-40B4-BE49-F238E27FC236}">
                  <a16:creationId xmlns:a16="http://schemas.microsoft.com/office/drawing/2014/main" id="{35057FD3-A65A-44F4-83CD-0F478A166AE1}"/>
                </a:ext>
              </a:extLst>
            </p:cNvPr>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405;p38">
              <a:extLst>
                <a:ext uri="{FF2B5EF4-FFF2-40B4-BE49-F238E27FC236}">
                  <a16:creationId xmlns:a16="http://schemas.microsoft.com/office/drawing/2014/main" id="{46245B81-3963-46F0-A751-85CF97C0A0AF}"/>
                </a:ext>
              </a:extLst>
            </p:cNvPr>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406;p38">
              <a:extLst>
                <a:ext uri="{FF2B5EF4-FFF2-40B4-BE49-F238E27FC236}">
                  <a16:creationId xmlns:a16="http://schemas.microsoft.com/office/drawing/2014/main" id="{E9AFCC3C-C859-4653-8BCC-B41FA7909DBA}"/>
                </a:ext>
              </a:extLst>
            </p:cNvPr>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407;p38">
              <a:extLst>
                <a:ext uri="{FF2B5EF4-FFF2-40B4-BE49-F238E27FC236}">
                  <a16:creationId xmlns:a16="http://schemas.microsoft.com/office/drawing/2014/main" id="{CFADDCF1-8DDE-4A7E-9416-A5AF15AD8972}"/>
                </a:ext>
              </a:extLst>
            </p:cNvPr>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408;p38">
              <a:extLst>
                <a:ext uri="{FF2B5EF4-FFF2-40B4-BE49-F238E27FC236}">
                  <a16:creationId xmlns:a16="http://schemas.microsoft.com/office/drawing/2014/main" id="{2BBE87D1-AF9E-4860-AC9E-F7E79D31CAD3}"/>
                </a:ext>
              </a:extLst>
            </p:cNvPr>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409;p38">
              <a:extLst>
                <a:ext uri="{FF2B5EF4-FFF2-40B4-BE49-F238E27FC236}">
                  <a16:creationId xmlns:a16="http://schemas.microsoft.com/office/drawing/2014/main" id="{FD40434E-1FA0-40EA-9383-4D60A6F0F529}"/>
                </a:ext>
              </a:extLst>
            </p:cNvPr>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410;p38">
              <a:extLst>
                <a:ext uri="{FF2B5EF4-FFF2-40B4-BE49-F238E27FC236}">
                  <a16:creationId xmlns:a16="http://schemas.microsoft.com/office/drawing/2014/main" id="{8680E0CA-A60D-4F3F-BDA0-651AA083C365}"/>
                </a:ext>
              </a:extLst>
            </p:cNvPr>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411;p38">
              <a:extLst>
                <a:ext uri="{FF2B5EF4-FFF2-40B4-BE49-F238E27FC236}">
                  <a16:creationId xmlns:a16="http://schemas.microsoft.com/office/drawing/2014/main" id="{89F1E42C-6DD2-4474-9F7A-A6F1312C4F05}"/>
                </a:ext>
              </a:extLst>
            </p:cNvPr>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412;p38">
              <a:extLst>
                <a:ext uri="{FF2B5EF4-FFF2-40B4-BE49-F238E27FC236}">
                  <a16:creationId xmlns:a16="http://schemas.microsoft.com/office/drawing/2014/main" id="{3CD1D164-8CFD-4D7F-92E2-A8C1F157DC82}"/>
                </a:ext>
              </a:extLst>
            </p:cNvPr>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413;p38">
              <a:extLst>
                <a:ext uri="{FF2B5EF4-FFF2-40B4-BE49-F238E27FC236}">
                  <a16:creationId xmlns:a16="http://schemas.microsoft.com/office/drawing/2014/main" id="{1DA4B25A-8344-4DA5-AF5C-417EB59CFAC1}"/>
                </a:ext>
              </a:extLst>
            </p:cNvPr>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414;p38">
              <a:extLst>
                <a:ext uri="{FF2B5EF4-FFF2-40B4-BE49-F238E27FC236}">
                  <a16:creationId xmlns:a16="http://schemas.microsoft.com/office/drawing/2014/main" id="{F7686A8B-2B34-45B6-87B6-DD4CE3176FC5}"/>
                </a:ext>
              </a:extLst>
            </p:cNvPr>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415;p38">
              <a:extLst>
                <a:ext uri="{FF2B5EF4-FFF2-40B4-BE49-F238E27FC236}">
                  <a16:creationId xmlns:a16="http://schemas.microsoft.com/office/drawing/2014/main" id="{802AC262-8898-408E-8209-41D0FA77488C}"/>
                </a:ext>
              </a:extLst>
            </p:cNvPr>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416;p38">
              <a:extLst>
                <a:ext uri="{FF2B5EF4-FFF2-40B4-BE49-F238E27FC236}">
                  <a16:creationId xmlns:a16="http://schemas.microsoft.com/office/drawing/2014/main" id="{4B0D0D54-3E74-4BCC-8817-E6F585E327D8}"/>
                </a:ext>
              </a:extLst>
            </p:cNvPr>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417;p38">
              <a:extLst>
                <a:ext uri="{FF2B5EF4-FFF2-40B4-BE49-F238E27FC236}">
                  <a16:creationId xmlns:a16="http://schemas.microsoft.com/office/drawing/2014/main" id="{C603E502-989B-4F4C-BEA4-B3A605B9C80B}"/>
                </a:ext>
              </a:extLst>
            </p:cNvPr>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418;p38">
              <a:extLst>
                <a:ext uri="{FF2B5EF4-FFF2-40B4-BE49-F238E27FC236}">
                  <a16:creationId xmlns:a16="http://schemas.microsoft.com/office/drawing/2014/main" id="{3CF9D0F6-672E-459C-9AC8-FE6991B094CE}"/>
                </a:ext>
              </a:extLst>
            </p:cNvPr>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419;p38">
              <a:extLst>
                <a:ext uri="{FF2B5EF4-FFF2-40B4-BE49-F238E27FC236}">
                  <a16:creationId xmlns:a16="http://schemas.microsoft.com/office/drawing/2014/main" id="{FD60FC57-8CF2-4FDF-ABC9-7A14214AABCD}"/>
                </a:ext>
              </a:extLst>
            </p:cNvPr>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420;p38">
              <a:extLst>
                <a:ext uri="{FF2B5EF4-FFF2-40B4-BE49-F238E27FC236}">
                  <a16:creationId xmlns:a16="http://schemas.microsoft.com/office/drawing/2014/main" id="{EFA54C28-18C2-484C-8718-6A50CA64C045}"/>
                </a:ext>
              </a:extLst>
            </p:cNvPr>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421;p38">
              <a:extLst>
                <a:ext uri="{FF2B5EF4-FFF2-40B4-BE49-F238E27FC236}">
                  <a16:creationId xmlns:a16="http://schemas.microsoft.com/office/drawing/2014/main" id="{D40438DC-E7C8-4AF4-B607-620C17B8D540}"/>
                </a:ext>
              </a:extLst>
            </p:cNvPr>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422;p38">
              <a:extLst>
                <a:ext uri="{FF2B5EF4-FFF2-40B4-BE49-F238E27FC236}">
                  <a16:creationId xmlns:a16="http://schemas.microsoft.com/office/drawing/2014/main" id="{6037CCED-6B8C-4929-9485-00C0B7A6FD2D}"/>
                </a:ext>
              </a:extLst>
            </p:cNvPr>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423;p38">
              <a:extLst>
                <a:ext uri="{FF2B5EF4-FFF2-40B4-BE49-F238E27FC236}">
                  <a16:creationId xmlns:a16="http://schemas.microsoft.com/office/drawing/2014/main" id="{CDECDD05-9451-4274-B324-957A9C8922C3}"/>
                </a:ext>
              </a:extLst>
            </p:cNvPr>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424;p38">
              <a:extLst>
                <a:ext uri="{FF2B5EF4-FFF2-40B4-BE49-F238E27FC236}">
                  <a16:creationId xmlns:a16="http://schemas.microsoft.com/office/drawing/2014/main" id="{BF659836-FE77-4B50-994F-1AB35D67E4E6}"/>
                </a:ext>
              </a:extLst>
            </p:cNvPr>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425;p38">
              <a:extLst>
                <a:ext uri="{FF2B5EF4-FFF2-40B4-BE49-F238E27FC236}">
                  <a16:creationId xmlns:a16="http://schemas.microsoft.com/office/drawing/2014/main" id="{4DF33186-E404-496D-86A2-70812E4CC305}"/>
                </a:ext>
              </a:extLst>
            </p:cNvPr>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426;p38">
              <a:extLst>
                <a:ext uri="{FF2B5EF4-FFF2-40B4-BE49-F238E27FC236}">
                  <a16:creationId xmlns:a16="http://schemas.microsoft.com/office/drawing/2014/main" id="{E48121B0-E526-42C0-ABE9-3BD2F35C060E}"/>
                </a:ext>
              </a:extLst>
            </p:cNvPr>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427;p38">
              <a:extLst>
                <a:ext uri="{FF2B5EF4-FFF2-40B4-BE49-F238E27FC236}">
                  <a16:creationId xmlns:a16="http://schemas.microsoft.com/office/drawing/2014/main" id="{4C142E63-4952-4850-B33D-773D5532DB23}"/>
                </a:ext>
              </a:extLst>
            </p:cNvPr>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28;p38">
              <a:extLst>
                <a:ext uri="{FF2B5EF4-FFF2-40B4-BE49-F238E27FC236}">
                  <a16:creationId xmlns:a16="http://schemas.microsoft.com/office/drawing/2014/main" id="{9E73675C-B4D3-46C7-AF50-71ADCF2C5FEB}"/>
                </a:ext>
              </a:extLst>
            </p:cNvPr>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29;p38">
              <a:extLst>
                <a:ext uri="{FF2B5EF4-FFF2-40B4-BE49-F238E27FC236}">
                  <a16:creationId xmlns:a16="http://schemas.microsoft.com/office/drawing/2014/main" id="{9FCA738D-7E77-40E1-B033-F5BE7AD401BF}"/>
                </a:ext>
              </a:extLst>
            </p:cNvPr>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30;p38">
              <a:extLst>
                <a:ext uri="{FF2B5EF4-FFF2-40B4-BE49-F238E27FC236}">
                  <a16:creationId xmlns:a16="http://schemas.microsoft.com/office/drawing/2014/main" id="{DEEEAB6D-3D23-479D-B919-BBBF7413DAF5}"/>
                </a:ext>
              </a:extLst>
            </p:cNvPr>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31;p38">
              <a:extLst>
                <a:ext uri="{FF2B5EF4-FFF2-40B4-BE49-F238E27FC236}">
                  <a16:creationId xmlns:a16="http://schemas.microsoft.com/office/drawing/2014/main" id="{A6BE4A03-3C13-4CAC-89F3-BC75C0D8F4B6}"/>
                </a:ext>
              </a:extLst>
            </p:cNvPr>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32;p38">
              <a:extLst>
                <a:ext uri="{FF2B5EF4-FFF2-40B4-BE49-F238E27FC236}">
                  <a16:creationId xmlns:a16="http://schemas.microsoft.com/office/drawing/2014/main" id="{0254665F-B368-49E3-929B-3973646E5046}"/>
                </a:ext>
              </a:extLst>
            </p:cNvPr>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33;p38">
              <a:extLst>
                <a:ext uri="{FF2B5EF4-FFF2-40B4-BE49-F238E27FC236}">
                  <a16:creationId xmlns:a16="http://schemas.microsoft.com/office/drawing/2014/main" id="{A29B4021-44CC-45FE-B5F5-9310C3E48BD9}"/>
                </a:ext>
              </a:extLst>
            </p:cNvPr>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434;p38">
              <a:extLst>
                <a:ext uri="{FF2B5EF4-FFF2-40B4-BE49-F238E27FC236}">
                  <a16:creationId xmlns:a16="http://schemas.microsoft.com/office/drawing/2014/main" id="{867B8FA3-747B-4735-8916-967599628965}"/>
                </a:ext>
              </a:extLst>
            </p:cNvPr>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435;p38">
              <a:extLst>
                <a:ext uri="{FF2B5EF4-FFF2-40B4-BE49-F238E27FC236}">
                  <a16:creationId xmlns:a16="http://schemas.microsoft.com/office/drawing/2014/main" id="{D25E6754-DD50-4D7A-9BA9-FF171C5DC901}"/>
                </a:ext>
              </a:extLst>
            </p:cNvPr>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436;p38">
              <a:extLst>
                <a:ext uri="{FF2B5EF4-FFF2-40B4-BE49-F238E27FC236}">
                  <a16:creationId xmlns:a16="http://schemas.microsoft.com/office/drawing/2014/main" id="{4FBA8A35-47BE-429F-B03C-F4A464ABAE3D}"/>
                </a:ext>
              </a:extLst>
            </p:cNvPr>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437;p38">
              <a:extLst>
                <a:ext uri="{FF2B5EF4-FFF2-40B4-BE49-F238E27FC236}">
                  <a16:creationId xmlns:a16="http://schemas.microsoft.com/office/drawing/2014/main" id="{197E79C0-92CE-45B2-B1A5-38712FBF532C}"/>
                </a:ext>
              </a:extLst>
            </p:cNvPr>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438;p38">
              <a:extLst>
                <a:ext uri="{FF2B5EF4-FFF2-40B4-BE49-F238E27FC236}">
                  <a16:creationId xmlns:a16="http://schemas.microsoft.com/office/drawing/2014/main" id="{3B735EAC-F039-4112-AA73-858DC16D75C9}"/>
                </a:ext>
              </a:extLst>
            </p:cNvPr>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439;p38">
              <a:extLst>
                <a:ext uri="{FF2B5EF4-FFF2-40B4-BE49-F238E27FC236}">
                  <a16:creationId xmlns:a16="http://schemas.microsoft.com/office/drawing/2014/main" id="{1D36A221-AD3D-4CA5-8338-D179526421F7}"/>
                </a:ext>
              </a:extLst>
            </p:cNvPr>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440;p38">
              <a:extLst>
                <a:ext uri="{FF2B5EF4-FFF2-40B4-BE49-F238E27FC236}">
                  <a16:creationId xmlns:a16="http://schemas.microsoft.com/office/drawing/2014/main" id="{384E0016-C816-45F2-B8B0-60BB21A42013}"/>
                </a:ext>
              </a:extLst>
            </p:cNvPr>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441;p38">
              <a:extLst>
                <a:ext uri="{FF2B5EF4-FFF2-40B4-BE49-F238E27FC236}">
                  <a16:creationId xmlns:a16="http://schemas.microsoft.com/office/drawing/2014/main" id="{E0E941BB-EFC5-4AFE-9335-F5EDBABFFE1B}"/>
                </a:ext>
              </a:extLst>
            </p:cNvPr>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442;p38">
              <a:extLst>
                <a:ext uri="{FF2B5EF4-FFF2-40B4-BE49-F238E27FC236}">
                  <a16:creationId xmlns:a16="http://schemas.microsoft.com/office/drawing/2014/main" id="{9D798FE9-F3AB-4B4B-BF6F-05E5C9553FAC}"/>
                </a:ext>
              </a:extLst>
            </p:cNvPr>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443;p38">
              <a:extLst>
                <a:ext uri="{FF2B5EF4-FFF2-40B4-BE49-F238E27FC236}">
                  <a16:creationId xmlns:a16="http://schemas.microsoft.com/office/drawing/2014/main" id="{F468D63E-3B70-4A05-B46E-1E71403855B8}"/>
                </a:ext>
              </a:extLst>
            </p:cNvPr>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444;p38">
              <a:extLst>
                <a:ext uri="{FF2B5EF4-FFF2-40B4-BE49-F238E27FC236}">
                  <a16:creationId xmlns:a16="http://schemas.microsoft.com/office/drawing/2014/main" id="{2365B763-2D0F-443A-8C8B-A665E69153EC}"/>
                </a:ext>
              </a:extLst>
            </p:cNvPr>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445;p38">
              <a:extLst>
                <a:ext uri="{FF2B5EF4-FFF2-40B4-BE49-F238E27FC236}">
                  <a16:creationId xmlns:a16="http://schemas.microsoft.com/office/drawing/2014/main" id="{DF924DF8-A071-4390-AD8D-157568AFDB99}"/>
                </a:ext>
              </a:extLst>
            </p:cNvPr>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446;p38">
              <a:extLst>
                <a:ext uri="{FF2B5EF4-FFF2-40B4-BE49-F238E27FC236}">
                  <a16:creationId xmlns:a16="http://schemas.microsoft.com/office/drawing/2014/main" id="{593F3AAB-A6B4-4B6B-9DB5-0CEEB14BC9DB}"/>
                </a:ext>
              </a:extLst>
            </p:cNvPr>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447;p38">
              <a:extLst>
                <a:ext uri="{FF2B5EF4-FFF2-40B4-BE49-F238E27FC236}">
                  <a16:creationId xmlns:a16="http://schemas.microsoft.com/office/drawing/2014/main" id="{AB3D6D25-0409-42C7-87ED-30E1DEAC8912}"/>
                </a:ext>
              </a:extLst>
            </p:cNvPr>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448;p38">
              <a:extLst>
                <a:ext uri="{FF2B5EF4-FFF2-40B4-BE49-F238E27FC236}">
                  <a16:creationId xmlns:a16="http://schemas.microsoft.com/office/drawing/2014/main" id="{A6238059-1E2A-458C-8622-99A5E4AD8358}"/>
                </a:ext>
              </a:extLst>
            </p:cNvPr>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1457;p38">
            <a:extLst>
              <a:ext uri="{FF2B5EF4-FFF2-40B4-BE49-F238E27FC236}">
                <a16:creationId xmlns:a16="http://schemas.microsoft.com/office/drawing/2014/main" id="{B5FC7FFE-0DD8-44C5-B514-7A8AAEC4FAEA}"/>
              </a:ext>
            </a:extLst>
          </p:cNvPr>
          <p:cNvSpPr/>
          <p:nvPr/>
        </p:nvSpPr>
        <p:spPr>
          <a:xfrm>
            <a:off x="1960706" y="-513130"/>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295" name="Google Shape;1458;p38">
            <a:extLst>
              <a:ext uri="{FF2B5EF4-FFF2-40B4-BE49-F238E27FC236}">
                <a16:creationId xmlns:a16="http://schemas.microsoft.com/office/drawing/2014/main" id="{5F7D9A63-0DD7-47D9-920E-BC336FF44A21}"/>
              </a:ext>
            </a:extLst>
          </p:cNvPr>
          <p:cNvGrpSpPr/>
          <p:nvPr/>
        </p:nvGrpSpPr>
        <p:grpSpPr>
          <a:xfrm>
            <a:off x="6459773" y="-405062"/>
            <a:ext cx="339253" cy="339253"/>
            <a:chOff x="5651375" y="3806450"/>
            <a:chExt cx="481825" cy="481825"/>
          </a:xfrm>
        </p:grpSpPr>
        <p:sp>
          <p:nvSpPr>
            <p:cNvPr id="296" name="Google Shape;1459;p38">
              <a:extLst>
                <a:ext uri="{FF2B5EF4-FFF2-40B4-BE49-F238E27FC236}">
                  <a16:creationId xmlns:a16="http://schemas.microsoft.com/office/drawing/2014/main" id="{F8CB6070-6FFD-4B52-80F2-A6DCE4ED8D6F}"/>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7" name="Google Shape;1460;p38">
              <a:extLst>
                <a:ext uri="{FF2B5EF4-FFF2-40B4-BE49-F238E27FC236}">
                  <a16:creationId xmlns:a16="http://schemas.microsoft.com/office/drawing/2014/main" id="{2D864AA7-C235-4450-B508-5BF50686D9AE}"/>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 name="Google Shape;1461;p38">
              <a:extLst>
                <a:ext uri="{FF2B5EF4-FFF2-40B4-BE49-F238E27FC236}">
                  <a16:creationId xmlns:a16="http://schemas.microsoft.com/office/drawing/2014/main" id="{D1EA88A7-D53C-4643-A42B-9482590EBC55}"/>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9" name="Google Shape;1462;p38">
              <a:extLst>
                <a:ext uri="{FF2B5EF4-FFF2-40B4-BE49-F238E27FC236}">
                  <a16:creationId xmlns:a16="http://schemas.microsoft.com/office/drawing/2014/main" id="{4A2B1834-6BB1-4DA6-BA6E-E72FF75F4998}"/>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0" name="Google Shape;1463;p38">
            <a:extLst>
              <a:ext uri="{FF2B5EF4-FFF2-40B4-BE49-F238E27FC236}">
                <a16:creationId xmlns:a16="http://schemas.microsoft.com/office/drawing/2014/main" id="{DF011DC0-8729-4B11-8C11-A823F46F237F}"/>
              </a:ext>
            </a:extLst>
          </p:cNvPr>
          <p:cNvGrpSpPr/>
          <p:nvPr/>
        </p:nvGrpSpPr>
        <p:grpSpPr>
          <a:xfrm>
            <a:off x="-716385" y="250929"/>
            <a:ext cx="219345" cy="227301"/>
            <a:chOff x="3357325" y="2093500"/>
            <a:chExt cx="311525" cy="322825"/>
          </a:xfrm>
        </p:grpSpPr>
        <p:sp>
          <p:nvSpPr>
            <p:cNvPr id="301" name="Google Shape;1464;p38">
              <a:extLst>
                <a:ext uri="{FF2B5EF4-FFF2-40B4-BE49-F238E27FC236}">
                  <a16:creationId xmlns:a16="http://schemas.microsoft.com/office/drawing/2014/main" id="{14E3B25A-AA93-42EC-8E08-30932BCFDB4B}"/>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2" name="Google Shape;1465;p38">
              <a:extLst>
                <a:ext uri="{FF2B5EF4-FFF2-40B4-BE49-F238E27FC236}">
                  <a16:creationId xmlns:a16="http://schemas.microsoft.com/office/drawing/2014/main" id="{7D6DD9E8-5279-47C6-AF1A-9B95668DC4D1}"/>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3" name="Google Shape;1466;p38">
              <a:extLst>
                <a:ext uri="{FF2B5EF4-FFF2-40B4-BE49-F238E27FC236}">
                  <a16:creationId xmlns:a16="http://schemas.microsoft.com/office/drawing/2014/main" id="{B0EA4B68-67F7-4EDF-94D9-7A754F066230}"/>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4" name="Google Shape;1467;p38">
            <a:extLst>
              <a:ext uri="{FF2B5EF4-FFF2-40B4-BE49-F238E27FC236}">
                <a16:creationId xmlns:a16="http://schemas.microsoft.com/office/drawing/2014/main" id="{5216FE4B-5A1E-431B-9570-8B33690A6193}"/>
              </a:ext>
            </a:extLst>
          </p:cNvPr>
          <p:cNvGrpSpPr/>
          <p:nvPr/>
        </p:nvGrpSpPr>
        <p:grpSpPr>
          <a:xfrm>
            <a:off x="-2899812" y="1181861"/>
            <a:ext cx="368114" cy="368114"/>
            <a:chOff x="3271200" y="1435075"/>
            <a:chExt cx="481825" cy="481825"/>
          </a:xfrm>
        </p:grpSpPr>
        <p:sp>
          <p:nvSpPr>
            <p:cNvPr id="305" name="Google Shape;1468;p38">
              <a:extLst>
                <a:ext uri="{FF2B5EF4-FFF2-40B4-BE49-F238E27FC236}">
                  <a16:creationId xmlns:a16="http://schemas.microsoft.com/office/drawing/2014/main" id="{8C52CE32-92E4-4C19-A2C5-07DA61A70AC7}"/>
                </a:ext>
              </a:extLst>
            </p:cNvPr>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6" name="Google Shape;1469;p38">
              <a:extLst>
                <a:ext uri="{FF2B5EF4-FFF2-40B4-BE49-F238E27FC236}">
                  <a16:creationId xmlns:a16="http://schemas.microsoft.com/office/drawing/2014/main" id="{C30C3E92-C488-4D93-BAF7-F24E9ECE0AC0}"/>
                </a:ext>
              </a:extLst>
            </p:cNvPr>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07" name="Picture 306">
            <a:extLst>
              <a:ext uri="{FF2B5EF4-FFF2-40B4-BE49-F238E27FC236}">
                <a16:creationId xmlns:a16="http://schemas.microsoft.com/office/drawing/2014/main" id="{C2FB493C-314B-4B86-A451-502F61DD4DFE}"/>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187254" y="157439"/>
            <a:ext cx="643329" cy="675341"/>
          </a:xfrm>
          <a:prstGeom prst="rect">
            <a:avLst/>
          </a:prstGeom>
        </p:spPr>
      </p:pic>
      <p:pic>
        <p:nvPicPr>
          <p:cNvPr id="308" name="Picture 307">
            <a:extLst>
              <a:ext uri="{FF2B5EF4-FFF2-40B4-BE49-F238E27FC236}">
                <a16:creationId xmlns:a16="http://schemas.microsoft.com/office/drawing/2014/main" id="{406732B8-C164-41DF-948A-B953C77FA72F}"/>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6700218" y="-76572"/>
            <a:ext cx="2305854" cy="80935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Sustainability And Environmental Impact</a:t>
            </a:r>
            <a:endParaRPr dirty="0"/>
          </a:p>
        </p:txBody>
      </p:sp>
      <p:sp>
        <p:nvSpPr>
          <p:cNvPr id="1267" name="Google Shape;1267;p38"/>
          <p:cNvSpPr/>
          <p:nvPr/>
        </p:nvSpPr>
        <p:spPr>
          <a:xfrm>
            <a:off x="2305169" y="902768"/>
            <a:ext cx="58890" cy="62187"/>
          </a:xfrm>
          <a:custGeom>
            <a:avLst/>
            <a:gdLst/>
            <a:ahLst/>
            <a:cxnLst/>
            <a:rect l="l" t="t" r="r" b="b"/>
            <a:pathLst>
              <a:path w="554" h="585" extrusionOk="0">
                <a:moveTo>
                  <a:pt x="277" y="1"/>
                </a:moveTo>
                <a:lnTo>
                  <a:pt x="154" y="32"/>
                </a:lnTo>
                <a:lnTo>
                  <a:pt x="62" y="93"/>
                </a:lnTo>
                <a:lnTo>
                  <a:pt x="1" y="185"/>
                </a:lnTo>
                <a:lnTo>
                  <a:pt x="1" y="277"/>
                </a:lnTo>
                <a:lnTo>
                  <a:pt x="1" y="400"/>
                </a:lnTo>
                <a:lnTo>
                  <a:pt x="62" y="493"/>
                </a:lnTo>
                <a:lnTo>
                  <a:pt x="154" y="554"/>
                </a:lnTo>
                <a:lnTo>
                  <a:pt x="277" y="585"/>
                </a:lnTo>
                <a:lnTo>
                  <a:pt x="400" y="554"/>
                </a:lnTo>
                <a:lnTo>
                  <a:pt x="492" y="493"/>
                </a:lnTo>
                <a:lnTo>
                  <a:pt x="554" y="400"/>
                </a:lnTo>
                <a:lnTo>
                  <a:pt x="554" y="277"/>
                </a:lnTo>
                <a:lnTo>
                  <a:pt x="554" y="185"/>
                </a:lnTo>
                <a:lnTo>
                  <a:pt x="492" y="93"/>
                </a:lnTo>
                <a:lnTo>
                  <a:pt x="400" y="32"/>
                </a:lnTo>
                <a:lnTo>
                  <a:pt x="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6505473" y="791787"/>
            <a:ext cx="107895" cy="111086"/>
          </a:xfrm>
          <a:custGeom>
            <a:avLst/>
            <a:gdLst/>
            <a:ahLst/>
            <a:cxnLst/>
            <a:rect l="l" t="t" r="r" b="b"/>
            <a:pathLst>
              <a:path w="1015" h="1045" extrusionOk="0">
                <a:moveTo>
                  <a:pt x="523" y="0"/>
                </a:moveTo>
                <a:lnTo>
                  <a:pt x="400" y="31"/>
                </a:lnTo>
                <a:lnTo>
                  <a:pt x="308" y="62"/>
                </a:lnTo>
                <a:lnTo>
                  <a:pt x="216" y="92"/>
                </a:lnTo>
                <a:lnTo>
                  <a:pt x="155" y="154"/>
                </a:lnTo>
                <a:lnTo>
                  <a:pt x="93" y="246"/>
                </a:lnTo>
                <a:lnTo>
                  <a:pt x="32" y="338"/>
                </a:lnTo>
                <a:lnTo>
                  <a:pt x="1" y="430"/>
                </a:lnTo>
                <a:lnTo>
                  <a:pt x="1" y="523"/>
                </a:lnTo>
                <a:lnTo>
                  <a:pt x="1" y="646"/>
                </a:lnTo>
                <a:lnTo>
                  <a:pt x="32" y="738"/>
                </a:lnTo>
                <a:lnTo>
                  <a:pt x="93" y="830"/>
                </a:lnTo>
                <a:lnTo>
                  <a:pt x="155" y="891"/>
                </a:lnTo>
                <a:lnTo>
                  <a:pt x="216" y="953"/>
                </a:lnTo>
                <a:lnTo>
                  <a:pt x="308" y="1014"/>
                </a:lnTo>
                <a:lnTo>
                  <a:pt x="400" y="1045"/>
                </a:lnTo>
                <a:lnTo>
                  <a:pt x="615" y="1045"/>
                </a:lnTo>
                <a:lnTo>
                  <a:pt x="708" y="1014"/>
                </a:lnTo>
                <a:lnTo>
                  <a:pt x="800" y="953"/>
                </a:lnTo>
                <a:lnTo>
                  <a:pt x="861" y="891"/>
                </a:lnTo>
                <a:lnTo>
                  <a:pt x="923" y="830"/>
                </a:lnTo>
                <a:lnTo>
                  <a:pt x="984" y="738"/>
                </a:lnTo>
                <a:lnTo>
                  <a:pt x="1015" y="646"/>
                </a:lnTo>
                <a:lnTo>
                  <a:pt x="1015" y="523"/>
                </a:lnTo>
                <a:lnTo>
                  <a:pt x="1015" y="430"/>
                </a:lnTo>
                <a:lnTo>
                  <a:pt x="984" y="338"/>
                </a:lnTo>
                <a:lnTo>
                  <a:pt x="923" y="246"/>
                </a:lnTo>
                <a:lnTo>
                  <a:pt x="861" y="154"/>
                </a:lnTo>
                <a:lnTo>
                  <a:pt x="800" y="92"/>
                </a:lnTo>
                <a:lnTo>
                  <a:pt x="708" y="62"/>
                </a:lnTo>
                <a:lnTo>
                  <a:pt x="615" y="31"/>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8"/>
          <p:cNvGrpSpPr/>
          <p:nvPr/>
        </p:nvGrpSpPr>
        <p:grpSpPr>
          <a:xfrm>
            <a:off x="2387100" y="2560670"/>
            <a:ext cx="4369699" cy="2171417"/>
            <a:chOff x="2272400" y="2446606"/>
            <a:chExt cx="4599199" cy="2285461"/>
          </a:xfrm>
        </p:grpSpPr>
        <p:sp>
          <p:nvSpPr>
            <p:cNvPr id="1270" name="Google Shape;1270;p38"/>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9" name="Google Shape;1449;p38"/>
          <p:cNvSpPr txBox="1"/>
          <p:nvPr/>
        </p:nvSpPr>
        <p:spPr>
          <a:xfrm>
            <a:off x="2366792" y="1711161"/>
            <a:ext cx="1479269"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3"/>
                </a:solidFill>
                <a:latin typeface="Fira Sans"/>
                <a:ea typeface="Fira Sans"/>
                <a:cs typeface="Fira Sans"/>
                <a:sym typeface="Fira Sans"/>
              </a:rPr>
              <a:t>Conservation Of Resources</a:t>
            </a:r>
            <a:endParaRPr b="1" dirty="0">
              <a:solidFill>
                <a:schemeClr val="accent3"/>
              </a:solidFill>
              <a:latin typeface="Fira Sans"/>
              <a:ea typeface="Fira Sans"/>
              <a:cs typeface="Fira Sans"/>
              <a:sym typeface="Fira Sans"/>
            </a:endParaRPr>
          </a:p>
        </p:txBody>
      </p:sp>
      <p:sp>
        <p:nvSpPr>
          <p:cNvPr id="1450" name="Google Shape;1450;p38"/>
          <p:cNvSpPr txBox="1"/>
          <p:nvPr/>
        </p:nvSpPr>
        <p:spPr>
          <a:xfrm>
            <a:off x="715772" y="3019917"/>
            <a:ext cx="11727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1"/>
                </a:solidFill>
                <a:latin typeface="Fira Sans"/>
                <a:ea typeface="Fira Sans"/>
                <a:cs typeface="Fira Sans"/>
                <a:sym typeface="Fira Sans"/>
              </a:rPr>
              <a:t>Renewable Energy Integration</a:t>
            </a:r>
            <a:endParaRPr b="1" dirty="0">
              <a:solidFill>
                <a:schemeClr val="accent1"/>
              </a:solidFill>
              <a:latin typeface="Fira Sans"/>
              <a:ea typeface="Fira Sans"/>
              <a:cs typeface="Fira Sans"/>
              <a:sym typeface="Fira Sans"/>
            </a:endParaRPr>
          </a:p>
        </p:txBody>
      </p:sp>
      <p:sp>
        <p:nvSpPr>
          <p:cNvPr id="1451" name="Google Shape;1451;p38"/>
          <p:cNvSpPr txBox="1"/>
          <p:nvPr/>
        </p:nvSpPr>
        <p:spPr>
          <a:xfrm>
            <a:off x="5268490" y="1722480"/>
            <a:ext cx="1555948"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2"/>
                </a:solidFill>
                <a:latin typeface="Fira Sans"/>
                <a:ea typeface="Fira Sans"/>
                <a:cs typeface="Fira Sans"/>
                <a:sym typeface="Fira Sans"/>
              </a:rPr>
              <a:t>Environmental Benefits</a:t>
            </a:r>
            <a:endParaRPr b="1" dirty="0">
              <a:solidFill>
                <a:schemeClr val="accent2"/>
              </a:solidFill>
              <a:latin typeface="Fira Sans"/>
              <a:ea typeface="Fira Sans"/>
              <a:cs typeface="Fira Sans"/>
              <a:sym typeface="Fira Sans"/>
            </a:endParaRPr>
          </a:p>
        </p:txBody>
      </p:sp>
      <p:sp>
        <p:nvSpPr>
          <p:cNvPr id="1452" name="Google Shape;1452;p38"/>
          <p:cNvSpPr txBox="1"/>
          <p:nvPr/>
        </p:nvSpPr>
        <p:spPr>
          <a:xfrm>
            <a:off x="7255401" y="2845533"/>
            <a:ext cx="11727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accent6"/>
                </a:solidFill>
                <a:latin typeface="Fira Sans"/>
                <a:ea typeface="Fira Sans"/>
                <a:cs typeface="Fira Sans"/>
                <a:sym typeface="Fira Sans"/>
              </a:rPr>
              <a:t>Health Benefits</a:t>
            </a:r>
            <a:endParaRPr b="1" dirty="0">
              <a:solidFill>
                <a:schemeClr val="accent6"/>
              </a:solidFill>
              <a:latin typeface="Fira Sans"/>
              <a:ea typeface="Fira Sans"/>
              <a:cs typeface="Fira Sans"/>
              <a:sym typeface="Fira Sans"/>
            </a:endParaRPr>
          </a:p>
        </p:txBody>
      </p:sp>
      <p:sp>
        <p:nvSpPr>
          <p:cNvPr id="1457" name="Google Shape;1457;p38"/>
          <p:cNvSpPr/>
          <p:nvPr/>
        </p:nvSpPr>
        <p:spPr>
          <a:xfrm>
            <a:off x="5890453" y="1244702"/>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1458" name="Google Shape;1458;p38"/>
          <p:cNvGrpSpPr/>
          <p:nvPr/>
        </p:nvGrpSpPr>
        <p:grpSpPr>
          <a:xfrm>
            <a:off x="7672133" y="2384910"/>
            <a:ext cx="339253" cy="339253"/>
            <a:chOff x="5651375" y="3806450"/>
            <a:chExt cx="481825" cy="481825"/>
          </a:xfrm>
        </p:grpSpPr>
        <p:sp>
          <p:nvSpPr>
            <p:cNvPr id="1459" name="Google Shape;1459;p38"/>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0" name="Google Shape;1460;p38"/>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1" name="Google Shape;1461;p38"/>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2" name="Google Shape;1462;p38"/>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63" name="Google Shape;1463;p38"/>
          <p:cNvGrpSpPr/>
          <p:nvPr/>
        </p:nvGrpSpPr>
        <p:grpSpPr>
          <a:xfrm>
            <a:off x="2994371" y="1300165"/>
            <a:ext cx="219345" cy="227301"/>
            <a:chOff x="3357325" y="2093500"/>
            <a:chExt cx="311525" cy="322825"/>
          </a:xfrm>
        </p:grpSpPr>
        <p:sp>
          <p:nvSpPr>
            <p:cNvPr id="1464" name="Google Shape;1464;p3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5" name="Google Shape;1465;p3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6" name="Google Shape;1466;p3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67" name="Google Shape;1467;p38"/>
          <p:cNvGrpSpPr/>
          <p:nvPr/>
        </p:nvGrpSpPr>
        <p:grpSpPr>
          <a:xfrm>
            <a:off x="1118065" y="2405019"/>
            <a:ext cx="368114" cy="368114"/>
            <a:chOff x="3271200" y="1435075"/>
            <a:chExt cx="481825" cy="481825"/>
          </a:xfrm>
        </p:grpSpPr>
        <p:sp>
          <p:nvSpPr>
            <p:cNvPr id="1468" name="Google Shape;1468;p38"/>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9" name="Google Shape;1469;p38"/>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02" name="Picture 201">
            <a:extLst>
              <a:ext uri="{FF2B5EF4-FFF2-40B4-BE49-F238E27FC236}">
                <a16:creationId xmlns:a16="http://schemas.microsoft.com/office/drawing/2014/main" id="{53CEF4E7-4B33-49FB-904F-E3A35CEA5742}"/>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203" name="Picture 202">
            <a:extLst>
              <a:ext uri="{FF2B5EF4-FFF2-40B4-BE49-F238E27FC236}">
                <a16:creationId xmlns:a16="http://schemas.microsoft.com/office/drawing/2014/main" id="{32D93ADE-D964-4019-959E-7798074C56DC}"/>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35"/>
          <p:cNvSpPr txBox="1">
            <a:spLocks noGrp="1"/>
          </p:cNvSpPr>
          <p:nvPr>
            <p:ph type="title"/>
          </p:nvPr>
        </p:nvSpPr>
        <p:spPr>
          <a:xfrm>
            <a:off x="355297" y="146217"/>
            <a:ext cx="82296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Conclusion</a:t>
            </a:r>
            <a:endParaRPr dirty="0"/>
          </a:p>
        </p:txBody>
      </p:sp>
      <p:sp>
        <p:nvSpPr>
          <p:cNvPr id="1101" name="Google Shape;1101;p35"/>
          <p:cNvSpPr txBox="1"/>
          <p:nvPr/>
        </p:nvSpPr>
        <p:spPr>
          <a:xfrm>
            <a:off x="1616142" y="515522"/>
            <a:ext cx="5554958" cy="572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2400" b="1" dirty="0">
                <a:solidFill>
                  <a:schemeClr val="accent3"/>
                </a:solidFill>
                <a:latin typeface="Fira Sans"/>
                <a:ea typeface="Fira Sans"/>
                <a:cs typeface="Fira Sans"/>
                <a:sym typeface="Fira Sans"/>
              </a:rPr>
              <a:t>“Join The Electric revolustion Today!”</a:t>
            </a:r>
          </a:p>
        </p:txBody>
      </p:sp>
      <p:sp>
        <p:nvSpPr>
          <p:cNvPr id="1085" name="Google Shape;1085;p35"/>
          <p:cNvSpPr/>
          <p:nvPr/>
        </p:nvSpPr>
        <p:spPr>
          <a:xfrm>
            <a:off x="5269443" y="1111179"/>
            <a:ext cx="3551139" cy="3551215"/>
          </a:xfrm>
          <a:custGeom>
            <a:avLst/>
            <a:gdLst/>
            <a:ahLst/>
            <a:cxnLst/>
            <a:rect l="l" t="t" r="r" b="b"/>
            <a:pathLst>
              <a:path w="15127" h="15127" extrusionOk="0">
                <a:moveTo>
                  <a:pt x="7564" y="899"/>
                </a:moveTo>
                <a:cubicBezTo>
                  <a:pt x="11239" y="899"/>
                  <a:pt x="14228" y="3890"/>
                  <a:pt x="14227" y="7563"/>
                </a:cubicBezTo>
                <a:cubicBezTo>
                  <a:pt x="14227" y="11237"/>
                  <a:pt x="11239" y="14226"/>
                  <a:pt x="7564" y="14226"/>
                </a:cubicBezTo>
                <a:cubicBezTo>
                  <a:pt x="3889" y="14226"/>
                  <a:pt x="900" y="11237"/>
                  <a:pt x="900" y="7563"/>
                </a:cubicBezTo>
                <a:cubicBezTo>
                  <a:pt x="900" y="3888"/>
                  <a:pt x="3889" y="899"/>
                  <a:pt x="7564" y="899"/>
                </a:cubicBezTo>
                <a:close/>
                <a:moveTo>
                  <a:pt x="7564" y="1"/>
                </a:moveTo>
                <a:cubicBezTo>
                  <a:pt x="3393" y="1"/>
                  <a:pt x="1" y="3395"/>
                  <a:pt x="1" y="7564"/>
                </a:cubicBezTo>
                <a:cubicBezTo>
                  <a:pt x="1" y="11735"/>
                  <a:pt x="3395" y="15127"/>
                  <a:pt x="7564" y="15127"/>
                </a:cubicBezTo>
                <a:cubicBezTo>
                  <a:pt x="11734" y="15127"/>
                  <a:pt x="15127" y="11734"/>
                  <a:pt x="15127" y="7564"/>
                </a:cubicBezTo>
                <a:cubicBezTo>
                  <a:pt x="15127" y="3393"/>
                  <a:pt x="11734" y="1"/>
                  <a:pt x="75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519099" y="1534967"/>
            <a:ext cx="2704143" cy="2704435"/>
          </a:xfrm>
          <a:custGeom>
            <a:avLst/>
            <a:gdLst/>
            <a:ahLst/>
            <a:cxnLst/>
            <a:rect l="l" t="t" r="r" b="b"/>
            <a:pathLst>
              <a:path w="11519" h="11520" extrusionOk="0">
                <a:moveTo>
                  <a:pt x="5760" y="899"/>
                </a:moveTo>
                <a:cubicBezTo>
                  <a:pt x="8441" y="899"/>
                  <a:pt x="10621" y="3079"/>
                  <a:pt x="10621" y="5760"/>
                </a:cubicBezTo>
                <a:cubicBezTo>
                  <a:pt x="10621" y="8441"/>
                  <a:pt x="8441" y="10621"/>
                  <a:pt x="5760" y="10621"/>
                </a:cubicBezTo>
                <a:cubicBezTo>
                  <a:pt x="3080" y="10621"/>
                  <a:pt x="898" y="8441"/>
                  <a:pt x="898" y="5760"/>
                </a:cubicBezTo>
                <a:cubicBezTo>
                  <a:pt x="898" y="3079"/>
                  <a:pt x="3080" y="899"/>
                  <a:pt x="5760" y="899"/>
                </a:cubicBezTo>
                <a:close/>
                <a:moveTo>
                  <a:pt x="5760" y="1"/>
                </a:moveTo>
                <a:cubicBezTo>
                  <a:pt x="2584" y="1"/>
                  <a:pt x="1" y="2584"/>
                  <a:pt x="1" y="5760"/>
                </a:cubicBezTo>
                <a:cubicBezTo>
                  <a:pt x="1" y="8936"/>
                  <a:pt x="2584" y="11520"/>
                  <a:pt x="5760" y="11520"/>
                </a:cubicBezTo>
                <a:cubicBezTo>
                  <a:pt x="8935" y="11520"/>
                  <a:pt x="11519" y="8936"/>
                  <a:pt x="11519" y="5760"/>
                </a:cubicBezTo>
                <a:cubicBezTo>
                  <a:pt x="11519" y="2584"/>
                  <a:pt x="8935" y="1"/>
                  <a:pt x="576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42369" y="1958483"/>
            <a:ext cx="1857616" cy="1857421"/>
          </a:xfrm>
          <a:custGeom>
            <a:avLst/>
            <a:gdLst/>
            <a:ahLst/>
            <a:cxnLst/>
            <a:rect l="l" t="t" r="r" b="b"/>
            <a:pathLst>
              <a:path w="7913" h="7912" extrusionOk="0">
                <a:moveTo>
                  <a:pt x="3957" y="898"/>
                </a:moveTo>
                <a:cubicBezTo>
                  <a:pt x="5643" y="898"/>
                  <a:pt x="7015" y="2270"/>
                  <a:pt x="7015" y="3956"/>
                </a:cubicBezTo>
                <a:cubicBezTo>
                  <a:pt x="7015" y="5641"/>
                  <a:pt x="5643" y="7015"/>
                  <a:pt x="3957" y="7015"/>
                </a:cubicBezTo>
                <a:cubicBezTo>
                  <a:pt x="2270" y="7015"/>
                  <a:pt x="899" y="5641"/>
                  <a:pt x="899" y="3956"/>
                </a:cubicBezTo>
                <a:cubicBezTo>
                  <a:pt x="899" y="2269"/>
                  <a:pt x="2271" y="898"/>
                  <a:pt x="3957" y="898"/>
                </a:cubicBezTo>
                <a:close/>
                <a:moveTo>
                  <a:pt x="3957" y="1"/>
                </a:moveTo>
                <a:cubicBezTo>
                  <a:pt x="1775" y="1"/>
                  <a:pt x="1" y="1776"/>
                  <a:pt x="1" y="3956"/>
                </a:cubicBezTo>
                <a:cubicBezTo>
                  <a:pt x="1" y="6138"/>
                  <a:pt x="1776" y="7912"/>
                  <a:pt x="3957" y="7912"/>
                </a:cubicBezTo>
                <a:cubicBezTo>
                  <a:pt x="6138" y="7912"/>
                  <a:pt x="7913" y="6137"/>
                  <a:pt x="7913" y="3956"/>
                </a:cubicBezTo>
                <a:cubicBezTo>
                  <a:pt x="7913" y="1774"/>
                  <a:pt x="6138" y="1"/>
                  <a:pt x="3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742157" y="1111179"/>
            <a:ext cx="1880857" cy="3290161"/>
          </a:xfrm>
          <a:custGeom>
            <a:avLst/>
            <a:gdLst/>
            <a:ahLst/>
            <a:cxnLst/>
            <a:rect l="l" t="t" r="r" b="b"/>
            <a:pathLst>
              <a:path w="8012" h="14015" extrusionOk="0">
                <a:moveTo>
                  <a:pt x="449" y="1"/>
                </a:moveTo>
                <a:cubicBezTo>
                  <a:pt x="201" y="1"/>
                  <a:pt x="0" y="201"/>
                  <a:pt x="0" y="449"/>
                </a:cubicBezTo>
                <a:cubicBezTo>
                  <a:pt x="0" y="698"/>
                  <a:pt x="201" y="898"/>
                  <a:pt x="449" y="898"/>
                </a:cubicBezTo>
                <a:cubicBezTo>
                  <a:pt x="4124" y="898"/>
                  <a:pt x="7112" y="3888"/>
                  <a:pt x="7112" y="7562"/>
                </a:cubicBezTo>
                <a:cubicBezTo>
                  <a:pt x="7112" y="9853"/>
                  <a:pt x="5958" y="11956"/>
                  <a:pt x="4024" y="13187"/>
                </a:cubicBezTo>
                <a:cubicBezTo>
                  <a:pt x="3816" y="13320"/>
                  <a:pt x="3754" y="13598"/>
                  <a:pt x="3887" y="13808"/>
                </a:cubicBezTo>
                <a:cubicBezTo>
                  <a:pt x="3973" y="13942"/>
                  <a:pt x="4117" y="14014"/>
                  <a:pt x="4266" y="14014"/>
                </a:cubicBezTo>
                <a:cubicBezTo>
                  <a:pt x="4348" y="14014"/>
                  <a:pt x="4432" y="13992"/>
                  <a:pt x="4508" y="13945"/>
                </a:cubicBezTo>
                <a:cubicBezTo>
                  <a:pt x="6702" y="12547"/>
                  <a:pt x="8012" y="10162"/>
                  <a:pt x="8012" y="7563"/>
                </a:cubicBezTo>
                <a:cubicBezTo>
                  <a:pt x="8012" y="3393"/>
                  <a:pt x="4619"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477620" y="1535202"/>
            <a:ext cx="1745638" cy="2704200"/>
          </a:xfrm>
          <a:custGeom>
            <a:avLst/>
            <a:gdLst/>
            <a:ahLst/>
            <a:cxnLst/>
            <a:rect l="l" t="t" r="r" b="b"/>
            <a:pathLst>
              <a:path w="7436" h="11519" extrusionOk="0">
                <a:moveTo>
                  <a:pt x="1677" y="1"/>
                </a:moveTo>
                <a:cubicBezTo>
                  <a:pt x="1429" y="1"/>
                  <a:pt x="1228" y="201"/>
                  <a:pt x="1228" y="450"/>
                </a:cubicBezTo>
                <a:cubicBezTo>
                  <a:pt x="1228" y="699"/>
                  <a:pt x="1429" y="899"/>
                  <a:pt x="1677" y="899"/>
                </a:cubicBezTo>
                <a:cubicBezTo>
                  <a:pt x="4358" y="899"/>
                  <a:pt x="6538" y="3079"/>
                  <a:pt x="6538" y="5760"/>
                </a:cubicBezTo>
                <a:cubicBezTo>
                  <a:pt x="6538" y="8441"/>
                  <a:pt x="4357" y="10621"/>
                  <a:pt x="1676" y="10621"/>
                </a:cubicBezTo>
                <a:cubicBezTo>
                  <a:pt x="1311" y="10621"/>
                  <a:pt x="945" y="10580"/>
                  <a:pt x="592" y="10501"/>
                </a:cubicBezTo>
                <a:cubicBezTo>
                  <a:pt x="558" y="10493"/>
                  <a:pt x="524" y="10489"/>
                  <a:pt x="490" y="10489"/>
                </a:cubicBezTo>
                <a:cubicBezTo>
                  <a:pt x="286" y="10489"/>
                  <a:pt x="102" y="10630"/>
                  <a:pt x="55" y="10838"/>
                </a:cubicBezTo>
                <a:cubicBezTo>
                  <a:pt x="0" y="11080"/>
                  <a:pt x="151" y="11320"/>
                  <a:pt x="393" y="11375"/>
                </a:cubicBezTo>
                <a:cubicBezTo>
                  <a:pt x="811" y="11470"/>
                  <a:pt x="1243" y="11519"/>
                  <a:pt x="1677" y="11519"/>
                </a:cubicBezTo>
                <a:cubicBezTo>
                  <a:pt x="4852" y="11519"/>
                  <a:pt x="7436" y="8935"/>
                  <a:pt x="7436" y="5760"/>
                </a:cubicBezTo>
                <a:cubicBezTo>
                  <a:pt x="7436" y="2584"/>
                  <a:pt x="4852" y="1"/>
                  <a:pt x="1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5998946" y="1958248"/>
            <a:ext cx="1801275" cy="1857656"/>
          </a:xfrm>
          <a:custGeom>
            <a:avLst/>
            <a:gdLst/>
            <a:ahLst/>
            <a:cxnLst/>
            <a:rect l="l" t="t" r="r" b="b"/>
            <a:pathLst>
              <a:path w="7673" h="7913" extrusionOk="0">
                <a:moveTo>
                  <a:pt x="3717" y="1"/>
                </a:moveTo>
                <a:cubicBezTo>
                  <a:pt x="3469" y="1"/>
                  <a:pt x="3268" y="202"/>
                  <a:pt x="3268" y="450"/>
                </a:cubicBezTo>
                <a:cubicBezTo>
                  <a:pt x="3268" y="698"/>
                  <a:pt x="3469" y="899"/>
                  <a:pt x="3717" y="899"/>
                </a:cubicBezTo>
                <a:cubicBezTo>
                  <a:pt x="5405" y="899"/>
                  <a:pt x="6776" y="2271"/>
                  <a:pt x="6776" y="3957"/>
                </a:cubicBezTo>
                <a:cubicBezTo>
                  <a:pt x="6776" y="5642"/>
                  <a:pt x="5403" y="7016"/>
                  <a:pt x="3717" y="7016"/>
                </a:cubicBezTo>
                <a:cubicBezTo>
                  <a:pt x="2511" y="7016"/>
                  <a:pt x="1414" y="6302"/>
                  <a:pt x="923" y="5200"/>
                </a:cubicBezTo>
                <a:cubicBezTo>
                  <a:pt x="848" y="5033"/>
                  <a:pt x="683" y="4934"/>
                  <a:pt x="511" y="4934"/>
                </a:cubicBezTo>
                <a:cubicBezTo>
                  <a:pt x="450" y="4934"/>
                  <a:pt x="389" y="4946"/>
                  <a:pt x="330" y="4972"/>
                </a:cubicBezTo>
                <a:cubicBezTo>
                  <a:pt x="102" y="5074"/>
                  <a:pt x="0" y="5340"/>
                  <a:pt x="101" y="5566"/>
                </a:cubicBezTo>
                <a:cubicBezTo>
                  <a:pt x="736" y="6992"/>
                  <a:pt x="2156" y="7913"/>
                  <a:pt x="3716" y="7913"/>
                </a:cubicBezTo>
                <a:cubicBezTo>
                  <a:pt x="5897" y="7913"/>
                  <a:pt x="7672" y="6138"/>
                  <a:pt x="7673" y="3957"/>
                </a:cubicBezTo>
                <a:cubicBezTo>
                  <a:pt x="7673" y="1775"/>
                  <a:pt x="5898" y="1"/>
                  <a:pt x="3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6742157" y="3200933"/>
            <a:ext cx="260810" cy="260829"/>
          </a:xfrm>
          <a:custGeom>
            <a:avLst/>
            <a:gdLst/>
            <a:ahLst/>
            <a:cxnLst/>
            <a:rect l="l" t="t" r="r" b="b"/>
            <a:pathLst>
              <a:path w="2859" h="2859" extrusionOk="0">
                <a:moveTo>
                  <a:pt x="370" y="1"/>
                </a:moveTo>
                <a:lnTo>
                  <a:pt x="277" y="32"/>
                </a:lnTo>
                <a:lnTo>
                  <a:pt x="124" y="154"/>
                </a:lnTo>
                <a:lnTo>
                  <a:pt x="32" y="308"/>
                </a:lnTo>
                <a:lnTo>
                  <a:pt x="1" y="400"/>
                </a:lnTo>
                <a:lnTo>
                  <a:pt x="1" y="492"/>
                </a:lnTo>
                <a:lnTo>
                  <a:pt x="1" y="2367"/>
                </a:lnTo>
                <a:lnTo>
                  <a:pt x="1" y="2459"/>
                </a:lnTo>
                <a:lnTo>
                  <a:pt x="32" y="2551"/>
                </a:lnTo>
                <a:lnTo>
                  <a:pt x="124" y="2705"/>
                </a:lnTo>
                <a:lnTo>
                  <a:pt x="277" y="2828"/>
                </a:lnTo>
                <a:lnTo>
                  <a:pt x="370" y="2858"/>
                </a:lnTo>
                <a:lnTo>
                  <a:pt x="2459" y="2858"/>
                </a:lnTo>
                <a:lnTo>
                  <a:pt x="2551" y="2828"/>
                </a:lnTo>
                <a:lnTo>
                  <a:pt x="2705" y="2705"/>
                </a:lnTo>
                <a:lnTo>
                  <a:pt x="2828" y="2551"/>
                </a:lnTo>
                <a:lnTo>
                  <a:pt x="2858" y="2459"/>
                </a:lnTo>
                <a:lnTo>
                  <a:pt x="2858" y="2367"/>
                </a:lnTo>
                <a:lnTo>
                  <a:pt x="2858" y="492"/>
                </a:lnTo>
                <a:lnTo>
                  <a:pt x="2858" y="400"/>
                </a:lnTo>
                <a:lnTo>
                  <a:pt x="2828" y="308"/>
                </a:lnTo>
                <a:lnTo>
                  <a:pt x="2705" y="154"/>
                </a:lnTo>
                <a:lnTo>
                  <a:pt x="2551" y="32"/>
                </a:lnTo>
                <a:lnTo>
                  <a:pt x="245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6700104" y="2312380"/>
            <a:ext cx="67415" cy="485074"/>
          </a:xfrm>
          <a:custGeom>
            <a:avLst/>
            <a:gdLst/>
            <a:ahLst/>
            <a:cxnLst/>
            <a:rect l="l" t="t" r="r" b="b"/>
            <a:pathLst>
              <a:path w="739" h="5317" extrusionOk="0">
                <a:moveTo>
                  <a:pt x="370" y="1"/>
                </a:moveTo>
                <a:lnTo>
                  <a:pt x="216" y="31"/>
                </a:lnTo>
                <a:lnTo>
                  <a:pt x="124" y="124"/>
                </a:lnTo>
                <a:lnTo>
                  <a:pt x="32" y="216"/>
                </a:lnTo>
                <a:lnTo>
                  <a:pt x="1" y="369"/>
                </a:lnTo>
                <a:lnTo>
                  <a:pt x="1" y="4978"/>
                </a:lnTo>
                <a:lnTo>
                  <a:pt x="32" y="5101"/>
                </a:lnTo>
                <a:lnTo>
                  <a:pt x="124" y="5224"/>
                </a:lnTo>
                <a:lnTo>
                  <a:pt x="216" y="5316"/>
                </a:lnTo>
                <a:lnTo>
                  <a:pt x="523" y="5316"/>
                </a:lnTo>
                <a:lnTo>
                  <a:pt x="615" y="5224"/>
                </a:lnTo>
                <a:lnTo>
                  <a:pt x="708" y="5101"/>
                </a:lnTo>
                <a:lnTo>
                  <a:pt x="738" y="4978"/>
                </a:lnTo>
                <a:lnTo>
                  <a:pt x="738" y="369"/>
                </a:lnTo>
                <a:lnTo>
                  <a:pt x="708" y="216"/>
                </a:lnTo>
                <a:lnTo>
                  <a:pt x="615" y="124"/>
                </a:lnTo>
                <a:lnTo>
                  <a:pt x="523" y="31"/>
                </a:lnTo>
                <a:lnTo>
                  <a:pt x="3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6977598" y="2312380"/>
            <a:ext cx="67415" cy="485074"/>
          </a:xfrm>
          <a:custGeom>
            <a:avLst/>
            <a:gdLst/>
            <a:ahLst/>
            <a:cxnLst/>
            <a:rect l="l" t="t" r="r" b="b"/>
            <a:pathLst>
              <a:path w="739" h="5317" extrusionOk="0">
                <a:moveTo>
                  <a:pt x="369" y="1"/>
                </a:moveTo>
                <a:lnTo>
                  <a:pt x="216" y="31"/>
                </a:lnTo>
                <a:lnTo>
                  <a:pt x="124" y="124"/>
                </a:lnTo>
                <a:lnTo>
                  <a:pt x="32" y="216"/>
                </a:lnTo>
                <a:lnTo>
                  <a:pt x="1" y="369"/>
                </a:lnTo>
                <a:lnTo>
                  <a:pt x="1" y="4978"/>
                </a:lnTo>
                <a:lnTo>
                  <a:pt x="32" y="5101"/>
                </a:lnTo>
                <a:lnTo>
                  <a:pt x="124" y="5224"/>
                </a:lnTo>
                <a:lnTo>
                  <a:pt x="216" y="5316"/>
                </a:lnTo>
                <a:lnTo>
                  <a:pt x="492" y="5316"/>
                </a:lnTo>
                <a:lnTo>
                  <a:pt x="615" y="5224"/>
                </a:lnTo>
                <a:lnTo>
                  <a:pt x="707" y="5101"/>
                </a:lnTo>
                <a:lnTo>
                  <a:pt x="738" y="4978"/>
                </a:lnTo>
                <a:lnTo>
                  <a:pt x="738" y="369"/>
                </a:lnTo>
                <a:lnTo>
                  <a:pt x="707" y="216"/>
                </a:lnTo>
                <a:lnTo>
                  <a:pt x="615" y="124"/>
                </a:lnTo>
                <a:lnTo>
                  <a:pt x="492" y="31"/>
                </a:lnTo>
                <a:lnTo>
                  <a:pt x="36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6674927" y="2929076"/>
            <a:ext cx="395275" cy="395303"/>
          </a:xfrm>
          <a:custGeom>
            <a:avLst/>
            <a:gdLst/>
            <a:ahLst/>
            <a:cxnLst/>
            <a:rect l="l" t="t" r="r" b="b"/>
            <a:pathLst>
              <a:path w="4333" h="4333" extrusionOk="0">
                <a:moveTo>
                  <a:pt x="584" y="0"/>
                </a:moveTo>
                <a:lnTo>
                  <a:pt x="431" y="62"/>
                </a:lnTo>
                <a:lnTo>
                  <a:pt x="308" y="123"/>
                </a:lnTo>
                <a:lnTo>
                  <a:pt x="215" y="216"/>
                </a:lnTo>
                <a:lnTo>
                  <a:pt x="123" y="308"/>
                </a:lnTo>
                <a:lnTo>
                  <a:pt x="31" y="461"/>
                </a:lnTo>
                <a:lnTo>
                  <a:pt x="0" y="584"/>
                </a:lnTo>
                <a:lnTo>
                  <a:pt x="0" y="738"/>
                </a:lnTo>
                <a:lnTo>
                  <a:pt x="0" y="3595"/>
                </a:lnTo>
                <a:lnTo>
                  <a:pt x="0" y="3749"/>
                </a:lnTo>
                <a:lnTo>
                  <a:pt x="31" y="3872"/>
                </a:lnTo>
                <a:lnTo>
                  <a:pt x="123" y="4026"/>
                </a:lnTo>
                <a:lnTo>
                  <a:pt x="215" y="4118"/>
                </a:lnTo>
                <a:lnTo>
                  <a:pt x="308" y="4210"/>
                </a:lnTo>
                <a:lnTo>
                  <a:pt x="431" y="4271"/>
                </a:lnTo>
                <a:lnTo>
                  <a:pt x="584" y="4333"/>
                </a:lnTo>
                <a:lnTo>
                  <a:pt x="3749" y="4333"/>
                </a:lnTo>
                <a:lnTo>
                  <a:pt x="3872" y="4271"/>
                </a:lnTo>
                <a:lnTo>
                  <a:pt x="3995" y="4210"/>
                </a:lnTo>
                <a:lnTo>
                  <a:pt x="4118" y="4118"/>
                </a:lnTo>
                <a:lnTo>
                  <a:pt x="4210" y="4026"/>
                </a:lnTo>
                <a:lnTo>
                  <a:pt x="4271" y="3872"/>
                </a:lnTo>
                <a:lnTo>
                  <a:pt x="4302" y="3749"/>
                </a:lnTo>
                <a:lnTo>
                  <a:pt x="4333" y="3595"/>
                </a:lnTo>
                <a:lnTo>
                  <a:pt x="4333" y="738"/>
                </a:lnTo>
                <a:lnTo>
                  <a:pt x="4302" y="584"/>
                </a:lnTo>
                <a:lnTo>
                  <a:pt x="4271" y="461"/>
                </a:lnTo>
                <a:lnTo>
                  <a:pt x="4210" y="308"/>
                </a:lnTo>
                <a:lnTo>
                  <a:pt x="4118" y="216"/>
                </a:lnTo>
                <a:lnTo>
                  <a:pt x="3995" y="123"/>
                </a:lnTo>
                <a:lnTo>
                  <a:pt x="3872" y="62"/>
                </a:lnTo>
                <a:lnTo>
                  <a:pt x="374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6571209" y="2629121"/>
            <a:ext cx="599891" cy="600025"/>
          </a:xfrm>
          <a:custGeom>
            <a:avLst/>
            <a:gdLst/>
            <a:ahLst/>
            <a:cxnLst/>
            <a:rect l="l" t="t" r="r" b="b"/>
            <a:pathLst>
              <a:path w="6576" h="6577" extrusionOk="0">
                <a:moveTo>
                  <a:pt x="892" y="1"/>
                </a:moveTo>
                <a:lnTo>
                  <a:pt x="677" y="93"/>
                </a:lnTo>
                <a:lnTo>
                  <a:pt x="492" y="185"/>
                </a:lnTo>
                <a:lnTo>
                  <a:pt x="339" y="308"/>
                </a:lnTo>
                <a:lnTo>
                  <a:pt x="185" y="492"/>
                </a:lnTo>
                <a:lnTo>
                  <a:pt x="93" y="677"/>
                </a:lnTo>
                <a:lnTo>
                  <a:pt x="31" y="892"/>
                </a:lnTo>
                <a:lnTo>
                  <a:pt x="1" y="1107"/>
                </a:lnTo>
                <a:lnTo>
                  <a:pt x="1" y="5439"/>
                </a:lnTo>
                <a:lnTo>
                  <a:pt x="31" y="5685"/>
                </a:lnTo>
                <a:lnTo>
                  <a:pt x="93" y="5900"/>
                </a:lnTo>
                <a:lnTo>
                  <a:pt x="185" y="6084"/>
                </a:lnTo>
                <a:lnTo>
                  <a:pt x="339" y="6238"/>
                </a:lnTo>
                <a:lnTo>
                  <a:pt x="492" y="6392"/>
                </a:lnTo>
                <a:lnTo>
                  <a:pt x="677" y="6484"/>
                </a:lnTo>
                <a:lnTo>
                  <a:pt x="892" y="6545"/>
                </a:lnTo>
                <a:lnTo>
                  <a:pt x="1137" y="6576"/>
                </a:lnTo>
                <a:lnTo>
                  <a:pt x="5470" y="6576"/>
                </a:lnTo>
                <a:lnTo>
                  <a:pt x="5685" y="6545"/>
                </a:lnTo>
                <a:lnTo>
                  <a:pt x="5900" y="6484"/>
                </a:lnTo>
                <a:lnTo>
                  <a:pt x="6084" y="6392"/>
                </a:lnTo>
                <a:lnTo>
                  <a:pt x="6269" y="6238"/>
                </a:lnTo>
                <a:lnTo>
                  <a:pt x="6392" y="6084"/>
                </a:lnTo>
                <a:lnTo>
                  <a:pt x="6484" y="5900"/>
                </a:lnTo>
                <a:lnTo>
                  <a:pt x="6576" y="5685"/>
                </a:lnTo>
                <a:lnTo>
                  <a:pt x="6576" y="5439"/>
                </a:lnTo>
                <a:lnTo>
                  <a:pt x="6576" y="1107"/>
                </a:lnTo>
                <a:lnTo>
                  <a:pt x="6576" y="892"/>
                </a:lnTo>
                <a:lnTo>
                  <a:pt x="6484" y="677"/>
                </a:lnTo>
                <a:lnTo>
                  <a:pt x="6392" y="492"/>
                </a:lnTo>
                <a:lnTo>
                  <a:pt x="6269" y="308"/>
                </a:lnTo>
                <a:lnTo>
                  <a:pt x="6084" y="185"/>
                </a:lnTo>
                <a:lnTo>
                  <a:pt x="5900" y="93"/>
                </a:lnTo>
                <a:lnTo>
                  <a:pt x="568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6773772" y="2724738"/>
            <a:ext cx="197576" cy="434602"/>
          </a:xfrm>
          <a:custGeom>
            <a:avLst/>
            <a:gdLst/>
            <a:ahLst/>
            <a:cxnLst/>
            <a:rect l="l" t="t" r="r" b="b"/>
            <a:pathLst>
              <a:path w="1691" h="3719" extrusionOk="0">
                <a:moveTo>
                  <a:pt x="584" y="1"/>
                </a:moveTo>
                <a:lnTo>
                  <a:pt x="31" y="1752"/>
                </a:lnTo>
                <a:lnTo>
                  <a:pt x="523" y="1752"/>
                </a:lnTo>
                <a:lnTo>
                  <a:pt x="0" y="3718"/>
                </a:lnTo>
                <a:lnTo>
                  <a:pt x="1690" y="1291"/>
                </a:lnTo>
                <a:lnTo>
                  <a:pt x="891" y="1291"/>
                </a:lnTo>
                <a:lnTo>
                  <a:pt x="1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DF34B32-ACCC-47AF-BA9F-6D7BF3893A0E}"/>
              </a:ext>
            </a:extLst>
          </p:cNvPr>
          <p:cNvSpPr txBox="1"/>
          <p:nvPr/>
        </p:nvSpPr>
        <p:spPr>
          <a:xfrm>
            <a:off x="369261" y="1339743"/>
            <a:ext cx="3958189" cy="116955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Encourage viewers to take action and embrace electric cars as a part of the sustainable transportation revolution. Highlight the transformative potential of electric vehicles in creating a cleaner, greener future for all.</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C4FC0D-4627-4D9E-A996-B1882B8064CA}"/>
              </a:ext>
            </a:extLst>
          </p:cNvPr>
          <p:cNvSpPr txBox="1"/>
          <p:nvPr/>
        </p:nvSpPr>
        <p:spPr>
          <a:xfrm>
            <a:off x="369261" y="2929076"/>
            <a:ext cx="4170398" cy="160043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Invite viewers to be part of the electric revolution by considering electric cars for their next vehicle purchase or advocating for sustainable transportation policies in their communities. Empower them to make a positive difference through their consumer choices and advocacy efforts.</a:t>
            </a: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5A21D0C-281E-4151-97DE-D6234C6FF4F6}"/>
              </a:ext>
            </a:extLst>
          </p:cNvPr>
          <p:cNvPicPr>
            <a:picLocks noChangeAspect="1"/>
          </p:cNvPicPr>
          <p:nvPr/>
        </p:nvPicPr>
        <p:blipFill rotWithShape="1">
          <a:blip r:embed="rId3">
            <a:extLst>
              <a:ext uri="{28A0092B-C50C-407E-A947-70E740481C1C}">
                <a14:useLocalDpi xmlns:a14="http://schemas.microsoft.com/office/drawing/2010/main" val="0"/>
              </a:ext>
            </a:extLst>
          </a:blip>
          <a:srcRect r="74028"/>
          <a:stretch/>
        </p:blipFill>
        <p:spPr>
          <a:xfrm>
            <a:off x="243835" y="136528"/>
            <a:ext cx="554253" cy="581833"/>
          </a:xfrm>
          <a:prstGeom prst="rect">
            <a:avLst/>
          </a:prstGeom>
        </p:spPr>
      </p:pic>
      <p:pic>
        <p:nvPicPr>
          <p:cNvPr id="19" name="Picture 18">
            <a:extLst>
              <a:ext uri="{FF2B5EF4-FFF2-40B4-BE49-F238E27FC236}">
                <a16:creationId xmlns:a16="http://schemas.microsoft.com/office/drawing/2014/main" id="{30322DD6-5133-4070-98DB-B4ED33F2410C}"/>
              </a:ext>
            </a:extLst>
          </p:cNvPr>
          <p:cNvPicPr>
            <a:picLocks noChangeAspect="1"/>
          </p:cNvPicPr>
          <p:nvPr/>
        </p:nvPicPr>
        <p:blipFill rotWithShape="1">
          <a:blip r:embed="rId4">
            <a:alphaModFix/>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24360"/>
          <a:stretch/>
        </p:blipFill>
        <p:spPr>
          <a:xfrm>
            <a:off x="7018095" y="-45065"/>
            <a:ext cx="1986582" cy="697290"/>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339</Words>
  <Application>Microsoft Office PowerPoint</Application>
  <PresentationFormat>On-screen Show (16:9)</PresentationFormat>
  <Paragraphs>62</Paragraphs>
  <Slides>13</Slides>
  <Notes>9</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Calisto MT</vt:lpstr>
      <vt:lpstr>Roboto</vt:lpstr>
      <vt:lpstr>Arial</vt:lpstr>
      <vt:lpstr>Fira Sans</vt:lpstr>
      <vt:lpstr>Söhne</vt:lpstr>
      <vt:lpstr>Times New Roman</vt:lpstr>
      <vt:lpstr>Simple Light</vt:lpstr>
      <vt:lpstr>Electric Car Infographics by Slidesgo</vt:lpstr>
      <vt:lpstr>Electric Car Website</vt:lpstr>
      <vt:lpstr>Why Electric Cars?</vt:lpstr>
      <vt:lpstr>Sections</vt:lpstr>
      <vt:lpstr>Languages</vt:lpstr>
      <vt:lpstr>Features of Electric Cars</vt:lpstr>
      <vt:lpstr>Showcase Electric Car Models</vt:lpstr>
      <vt:lpstr>Benefits for Consumers</vt:lpstr>
      <vt:lpstr>Sustainability And Environmental Impact</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Car Infographics</dc:title>
  <cp:lastModifiedBy>ROHIT YADAV</cp:lastModifiedBy>
  <cp:revision>43</cp:revision>
  <dcterms:modified xsi:type="dcterms:W3CDTF">2024-04-01T18:02:49Z</dcterms:modified>
</cp:coreProperties>
</file>