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61" r:id="rId3"/>
    <p:sldId id="258" r:id="rId4"/>
    <p:sldId id="260" r:id="rId5"/>
    <p:sldId id="263" r:id="rId6"/>
    <p:sldId id="273" r:id="rId7"/>
    <p:sldId id="281" r:id="rId8"/>
  </p:sldIdLst>
  <p:sldSz cx="9144000" cy="5143500" type="screen16x9"/>
  <p:notesSz cx="6858000" cy="9144000"/>
  <p:embeddedFontLst>
    <p:embeddedFont>
      <p:font typeface="Anton" pitchFamily="2" charset="0"/>
      <p:regular r:id="rId10"/>
    </p:embeddedFont>
    <p:embeddedFont>
      <p:font typeface="Barlow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AF420-FE30-4B8C-934F-9D523DDD6A7A}">
  <a:tblStyle styleId="{010AF420-FE30-4B8C-934F-9D523DDD6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ab33caf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ab33caf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dab33caf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dab33caf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dab33caf8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dab33caf8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e9333a680e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e9333a680e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7.xml"/><Relationship Id="rId4" Type="http://schemas.openxmlformats.org/officeDocument/2006/relationships/slide" Target="../slides/sl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7590835" y="443547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94745">
            <a:off x="7674223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8426497" y="4087887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10800000">
            <a:off x="8624255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8455564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>
            <a:off x="8084408" y="655276"/>
            <a:ext cx="1066167" cy="4517949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8651098" y="278816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8262404" y="36551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>
            <a:off x="8624259" y="248198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8781809" y="480491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6453744" y="1764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8262394" y="48649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2317745" y="587629"/>
            <a:ext cx="201031" cy="26632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782770" y="3408479"/>
            <a:ext cx="201031" cy="26632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>
            <a:off x="441769" y="109632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2640869" y="4755282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>
            <a:off x="251959" y="16740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0800000">
            <a:off x="4541996" y="26886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1598759" y="47552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5400000" flipH="1">
            <a:off x="8299399" y="438522"/>
            <a:ext cx="73399" cy="7335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rId3" action="ppaction://hlinksldjump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4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4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rId5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>
            <a:spLocks noGrp="1"/>
          </p:cNvSpPr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subTitle" idx="1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title" idx="2" hasCustomPrompt="1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rot="-538783" flipH="1">
            <a:off x="625612" y="4448310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-194745" flipH="1">
            <a:off x="648788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0777" y="4087887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-85327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-46821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-39623" y="-173562"/>
            <a:ext cx="1274725" cy="5401787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269091" y="278816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/>
          <p:nvPr/>
        </p:nvSpPr>
        <p:spPr>
          <a:xfrm rot="10800000" flipH="1">
            <a:off x="560216" y="36551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4"/>
          <p:cNvSpPr/>
          <p:nvPr/>
        </p:nvSpPr>
        <p:spPr>
          <a:xfrm rot="10800000" flipH="1">
            <a:off x="426654" y="248198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4"/>
          <p:cNvSpPr/>
          <p:nvPr/>
        </p:nvSpPr>
        <p:spPr>
          <a:xfrm rot="10800000" flipH="1">
            <a:off x="269104" y="480491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4"/>
          <p:cNvSpPr/>
          <p:nvPr/>
        </p:nvSpPr>
        <p:spPr>
          <a:xfrm rot="10800000" flipH="1">
            <a:off x="729027" y="48649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4"/>
          <p:cNvSpPr/>
          <p:nvPr/>
        </p:nvSpPr>
        <p:spPr>
          <a:xfrm rot="10800000" flipH="1">
            <a:off x="5912329" y="48649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4"/>
          <p:cNvSpPr/>
          <p:nvPr/>
        </p:nvSpPr>
        <p:spPr>
          <a:xfrm rot="10800000" flipH="1">
            <a:off x="4968066" y="374591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280016" y="133126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8803852" y="2176707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/>
          <p:nvPr/>
        </p:nvSpPr>
        <p:spPr>
          <a:xfrm rot="10800000" flipH="1">
            <a:off x="8280029" y="2470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15"/>
          <p:cNvSpPr txBox="1">
            <a:spLocks noGrp="1"/>
          </p:cNvSpPr>
          <p:nvPr>
            <p:ph type="subTitle" idx="1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 idx="2" hasCustomPrompt="1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rot="10261217" flipH="1">
            <a:off x="7628785" y="-27808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605255" flipH="1">
            <a:off x="7712173" y="3958641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8464447" y="-23373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flipH="1">
            <a:off x="8662205" y="361446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flipH="1">
            <a:off x="8493514" y="446134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flipH="1">
            <a:off x="8355164" y="-23650"/>
            <a:ext cx="858521" cy="4517949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flipH="1">
            <a:off x="8689048" y="210898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flipH="1">
            <a:off x="8300354" y="4402342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flipH="1">
            <a:off x="8819759" y="28493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8300344" y="12570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990152" y="412946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5"/>
          <p:cNvSpPr/>
          <p:nvPr/>
        </p:nvSpPr>
        <p:spPr>
          <a:xfrm flipH="1">
            <a:off x="2681674" y="593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"/>
          <p:cNvSpPr/>
          <p:nvPr/>
        </p:nvSpPr>
        <p:spPr>
          <a:xfrm flipH="1">
            <a:off x="5816121" y="47408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1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2" hasCustomPrompt="1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/>
          <p:nvPr/>
        </p:nvSpPr>
        <p:spPr>
          <a:xfrm rot="-5400000">
            <a:off x="3796609" y="-4219391"/>
            <a:ext cx="1413858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-9560681">
            <a:off x="2277506" y="-11580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4481061">
            <a:off x="1102173" y="4581745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-9467822">
            <a:off x="-428842" y="4280817"/>
            <a:ext cx="870303" cy="73227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23831" y="4360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219624" y="29870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668575" y="43339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8649538" y="10785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7563752" y="1915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943171" y="47602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452" name="Google Shape;452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457" name="Google Shape;457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16"/>
          <p:cNvSpPr/>
          <p:nvPr/>
        </p:nvSpPr>
        <p:spPr>
          <a:xfrm flipH="1">
            <a:off x="388402" y="2261863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1130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SpaceExpo</a:t>
            </a:r>
            <a:endParaRPr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4572000" y="369574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"To confine our attention to terrestrial matters would be to limit the human spirit."</a:t>
            </a:r>
            <a:endParaRPr dirty="0"/>
          </a:p>
        </p:txBody>
      </p:sp>
      <p:grpSp>
        <p:nvGrpSpPr>
          <p:cNvPr id="1109" name="Google Shape;1109;p41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10" name="Google Shape;1110;p41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07;p41">
            <a:extLst>
              <a:ext uri="{FF2B5EF4-FFF2-40B4-BE49-F238E27FC236}">
                <a16:creationId xmlns:a16="http://schemas.microsoft.com/office/drawing/2014/main" id="{BD7CE8E8-7811-D1B8-490E-96FB7E21EBE3}"/>
              </a:ext>
            </a:extLst>
          </p:cNvPr>
          <p:cNvSpPr txBox="1">
            <a:spLocks/>
          </p:cNvSpPr>
          <p:nvPr/>
        </p:nvSpPr>
        <p:spPr>
          <a:xfrm>
            <a:off x="4318373" y="2315705"/>
            <a:ext cx="4424100" cy="113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S</a:t>
            </a:r>
            <a:r>
              <a:rPr lang="en-IN" sz="2400" dirty="0"/>
              <a:t>pace Information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6"/>
          <p:cNvSpPr txBox="1">
            <a:spLocks noGrp="1"/>
          </p:cNvSpPr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05" name="Google Shape;1305;p46"/>
          <p:cNvSpPr txBox="1">
            <a:spLocks noGrp="1"/>
          </p:cNvSpPr>
          <p:nvPr>
            <p:ph type="subTitle" idx="1"/>
          </p:nvPr>
        </p:nvSpPr>
        <p:spPr>
          <a:xfrm>
            <a:off x="4329025" y="2200425"/>
            <a:ext cx="3859800" cy="2007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SpaceExpo is an interactive website providing detailed information about planets, rockets, and space-related news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website is developed using Django for the backend and React for the frontend.</a:t>
            </a:r>
            <a:endParaRPr dirty="0"/>
          </a:p>
        </p:txBody>
      </p:sp>
      <p:grpSp>
        <p:nvGrpSpPr>
          <p:cNvPr id="1306" name="Google Shape;1306;p46"/>
          <p:cNvGrpSpPr/>
          <p:nvPr/>
        </p:nvGrpSpPr>
        <p:grpSpPr>
          <a:xfrm>
            <a:off x="228895" y="1915074"/>
            <a:ext cx="3754365" cy="1677571"/>
            <a:chOff x="659524" y="978426"/>
            <a:chExt cx="5052301" cy="2257531"/>
          </a:xfrm>
        </p:grpSpPr>
        <p:sp>
          <p:nvSpPr>
            <p:cNvPr id="1307" name="Google Shape;1307;p46"/>
            <p:cNvSpPr/>
            <p:nvPr/>
          </p:nvSpPr>
          <p:spPr>
            <a:xfrm>
              <a:off x="659524" y="1589173"/>
              <a:ext cx="1183623" cy="388411"/>
            </a:xfrm>
            <a:custGeom>
              <a:avLst/>
              <a:gdLst/>
              <a:ahLst/>
              <a:cxnLst/>
              <a:rect l="l" t="t" r="r" b="b"/>
              <a:pathLst>
                <a:path w="63135" h="20718" extrusionOk="0">
                  <a:moveTo>
                    <a:pt x="49498" y="1"/>
                  </a:moveTo>
                  <a:cubicBezTo>
                    <a:pt x="30935" y="1"/>
                    <a:pt x="22071" y="14087"/>
                    <a:pt x="0" y="16686"/>
                  </a:cubicBezTo>
                  <a:cubicBezTo>
                    <a:pt x="970" y="16635"/>
                    <a:pt x="1922" y="16611"/>
                    <a:pt x="2858" y="16611"/>
                  </a:cubicBezTo>
                  <a:cubicBezTo>
                    <a:pt x="15179" y="16611"/>
                    <a:pt x="24776" y="20718"/>
                    <a:pt x="35637" y="20718"/>
                  </a:cubicBezTo>
                  <a:cubicBezTo>
                    <a:pt x="42970" y="20718"/>
                    <a:pt x="50879" y="18846"/>
                    <a:pt x="60591" y="12574"/>
                  </a:cubicBezTo>
                  <a:lnTo>
                    <a:pt x="63134" y="2236"/>
                  </a:lnTo>
                  <a:cubicBezTo>
                    <a:pt x="57981" y="660"/>
                    <a:pt x="53513" y="1"/>
                    <a:pt x="49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1112405" y="1637315"/>
              <a:ext cx="736289" cy="241543"/>
            </a:xfrm>
            <a:custGeom>
              <a:avLst/>
              <a:gdLst/>
              <a:ahLst/>
              <a:cxnLst/>
              <a:rect l="l" t="t" r="r" b="b"/>
              <a:pathLst>
                <a:path w="39274" h="12884" extrusionOk="0">
                  <a:moveTo>
                    <a:pt x="30796" y="1"/>
                  </a:moveTo>
                  <a:cubicBezTo>
                    <a:pt x="19253" y="1"/>
                    <a:pt x="13727" y="8762"/>
                    <a:pt x="0" y="10374"/>
                  </a:cubicBezTo>
                  <a:cubicBezTo>
                    <a:pt x="598" y="10343"/>
                    <a:pt x="1186" y="10329"/>
                    <a:pt x="1764" y="10329"/>
                  </a:cubicBezTo>
                  <a:cubicBezTo>
                    <a:pt x="9430" y="10329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20"/>
                  </a:cubicBezTo>
                  <a:lnTo>
                    <a:pt x="39273" y="1391"/>
                  </a:lnTo>
                  <a:cubicBezTo>
                    <a:pt x="36070" y="411"/>
                    <a:pt x="33293" y="1"/>
                    <a:pt x="30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1654164" y="1543975"/>
              <a:ext cx="530011" cy="399172"/>
            </a:xfrm>
            <a:custGeom>
              <a:avLst/>
              <a:gdLst/>
              <a:ahLst/>
              <a:cxnLst/>
              <a:rect l="l" t="t" r="r" b="b"/>
              <a:pathLst>
                <a:path w="28271" h="21292" extrusionOk="0">
                  <a:moveTo>
                    <a:pt x="2698" y="1"/>
                  </a:moveTo>
                  <a:cubicBezTo>
                    <a:pt x="1688" y="191"/>
                    <a:pt x="987" y="1153"/>
                    <a:pt x="583" y="2639"/>
                  </a:cubicBezTo>
                  <a:cubicBezTo>
                    <a:pt x="405" y="3340"/>
                    <a:pt x="286" y="4136"/>
                    <a:pt x="226" y="5051"/>
                  </a:cubicBezTo>
                  <a:cubicBezTo>
                    <a:pt x="1" y="8438"/>
                    <a:pt x="678" y="12917"/>
                    <a:pt x="1890" y="16304"/>
                  </a:cubicBezTo>
                  <a:cubicBezTo>
                    <a:pt x="2092" y="16886"/>
                    <a:pt x="2318" y="17409"/>
                    <a:pt x="2555" y="17908"/>
                  </a:cubicBezTo>
                  <a:cubicBezTo>
                    <a:pt x="3150" y="19204"/>
                    <a:pt x="3863" y="20214"/>
                    <a:pt x="4623" y="20796"/>
                  </a:cubicBezTo>
                  <a:cubicBezTo>
                    <a:pt x="5061" y="21114"/>
                    <a:pt x="5524" y="21291"/>
                    <a:pt x="6006" y="21291"/>
                  </a:cubicBezTo>
                  <a:cubicBezTo>
                    <a:pt x="6099" y="21291"/>
                    <a:pt x="6192" y="21285"/>
                    <a:pt x="6287" y="21271"/>
                  </a:cubicBezTo>
                  <a:lnTo>
                    <a:pt x="7855" y="20225"/>
                  </a:lnTo>
                  <a:lnTo>
                    <a:pt x="11563" y="17766"/>
                  </a:lnTo>
                  <a:lnTo>
                    <a:pt x="28270" y="6655"/>
                  </a:lnTo>
                  <a:lnTo>
                    <a:pt x="6857" y="1070"/>
                  </a:lnTo>
                  <a:lnTo>
                    <a:pt x="2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721894" y="1959420"/>
              <a:ext cx="1183623" cy="388467"/>
            </a:xfrm>
            <a:custGeom>
              <a:avLst/>
              <a:gdLst/>
              <a:ahLst/>
              <a:cxnLst/>
              <a:rect l="l" t="t" r="r" b="b"/>
              <a:pathLst>
                <a:path w="63135" h="20721" extrusionOk="0">
                  <a:moveTo>
                    <a:pt x="49499" y="0"/>
                  </a:moveTo>
                  <a:cubicBezTo>
                    <a:pt x="30936" y="0"/>
                    <a:pt x="22071" y="14086"/>
                    <a:pt x="0" y="16685"/>
                  </a:cubicBezTo>
                  <a:cubicBezTo>
                    <a:pt x="961" y="16635"/>
                    <a:pt x="1905" y="16612"/>
                    <a:pt x="2833" y="16612"/>
                  </a:cubicBezTo>
                  <a:cubicBezTo>
                    <a:pt x="15162" y="16612"/>
                    <a:pt x="24763" y="20721"/>
                    <a:pt x="35629" y="20721"/>
                  </a:cubicBezTo>
                  <a:cubicBezTo>
                    <a:pt x="42964" y="20721"/>
                    <a:pt x="50875" y="18848"/>
                    <a:pt x="60592" y="12574"/>
                  </a:cubicBezTo>
                  <a:lnTo>
                    <a:pt x="63135" y="2235"/>
                  </a:lnTo>
                  <a:cubicBezTo>
                    <a:pt x="57981" y="659"/>
                    <a:pt x="53513" y="0"/>
                    <a:pt x="49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1174775" y="2008012"/>
              <a:ext cx="736289" cy="241524"/>
            </a:xfrm>
            <a:custGeom>
              <a:avLst/>
              <a:gdLst/>
              <a:ahLst/>
              <a:cxnLst/>
              <a:rect l="l" t="t" r="r" b="b"/>
              <a:pathLst>
                <a:path w="39274" h="12883" extrusionOk="0">
                  <a:moveTo>
                    <a:pt x="30788" y="0"/>
                  </a:moveTo>
                  <a:cubicBezTo>
                    <a:pt x="19237" y="0"/>
                    <a:pt x="13728" y="8762"/>
                    <a:pt x="0" y="10374"/>
                  </a:cubicBezTo>
                  <a:cubicBezTo>
                    <a:pt x="599" y="10342"/>
                    <a:pt x="1186" y="10328"/>
                    <a:pt x="1764" y="10328"/>
                  </a:cubicBezTo>
                  <a:cubicBezTo>
                    <a:pt x="9430" y="10328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19"/>
                  </a:cubicBezTo>
                  <a:lnTo>
                    <a:pt x="39274" y="1390"/>
                  </a:lnTo>
                  <a:cubicBezTo>
                    <a:pt x="36066" y="410"/>
                    <a:pt x="33286" y="0"/>
                    <a:pt x="30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1716534" y="1913997"/>
              <a:ext cx="530011" cy="399753"/>
            </a:xfrm>
            <a:custGeom>
              <a:avLst/>
              <a:gdLst/>
              <a:ahLst/>
              <a:cxnLst/>
              <a:rect l="l" t="t" r="r" b="b"/>
              <a:pathLst>
                <a:path w="28271" h="21323" extrusionOk="0">
                  <a:moveTo>
                    <a:pt x="2710" y="0"/>
                  </a:moveTo>
                  <a:cubicBezTo>
                    <a:pt x="2128" y="107"/>
                    <a:pt x="1653" y="464"/>
                    <a:pt x="1296" y="1034"/>
                  </a:cubicBezTo>
                  <a:cubicBezTo>
                    <a:pt x="999" y="1450"/>
                    <a:pt x="773" y="1985"/>
                    <a:pt x="595" y="2638"/>
                  </a:cubicBezTo>
                  <a:cubicBezTo>
                    <a:pt x="405" y="3351"/>
                    <a:pt x="274" y="4159"/>
                    <a:pt x="227" y="5074"/>
                  </a:cubicBezTo>
                  <a:cubicBezTo>
                    <a:pt x="1" y="8461"/>
                    <a:pt x="678" y="12953"/>
                    <a:pt x="1890" y="16339"/>
                  </a:cubicBezTo>
                  <a:cubicBezTo>
                    <a:pt x="2104" y="16922"/>
                    <a:pt x="2318" y="17433"/>
                    <a:pt x="2556" y="17943"/>
                  </a:cubicBezTo>
                  <a:cubicBezTo>
                    <a:pt x="3510" y="19963"/>
                    <a:pt x="4678" y="21323"/>
                    <a:pt x="5964" y="21323"/>
                  </a:cubicBezTo>
                  <a:cubicBezTo>
                    <a:pt x="6071" y="21323"/>
                    <a:pt x="6179" y="21314"/>
                    <a:pt x="6287" y="21294"/>
                  </a:cubicBezTo>
                  <a:lnTo>
                    <a:pt x="10066" y="18787"/>
                  </a:lnTo>
                  <a:lnTo>
                    <a:pt x="28270" y="6667"/>
                  </a:lnTo>
                  <a:lnTo>
                    <a:pt x="8937" y="1616"/>
                  </a:lnTo>
                  <a:lnTo>
                    <a:pt x="4540" y="476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1847536" y="1944067"/>
              <a:ext cx="398778" cy="321932"/>
            </a:xfrm>
            <a:custGeom>
              <a:avLst/>
              <a:gdLst/>
              <a:ahLst/>
              <a:cxnLst/>
              <a:rect l="l" t="t" r="r" b="b"/>
              <a:pathLst>
                <a:path w="21271" h="17172" extrusionOk="0">
                  <a:moveTo>
                    <a:pt x="1925" y="0"/>
                  </a:moveTo>
                  <a:cubicBezTo>
                    <a:pt x="1664" y="642"/>
                    <a:pt x="1319" y="1486"/>
                    <a:pt x="1058" y="2460"/>
                  </a:cubicBezTo>
                  <a:cubicBezTo>
                    <a:pt x="903" y="2983"/>
                    <a:pt x="761" y="3506"/>
                    <a:pt x="642" y="4064"/>
                  </a:cubicBezTo>
                  <a:cubicBezTo>
                    <a:pt x="178" y="6263"/>
                    <a:pt x="0" y="8972"/>
                    <a:pt x="725" y="11883"/>
                  </a:cubicBezTo>
                  <a:cubicBezTo>
                    <a:pt x="761" y="12002"/>
                    <a:pt x="784" y="12145"/>
                    <a:pt x="832" y="12264"/>
                  </a:cubicBezTo>
                  <a:cubicBezTo>
                    <a:pt x="1260" y="13856"/>
                    <a:pt x="1961" y="15520"/>
                    <a:pt x="3054" y="17171"/>
                  </a:cubicBezTo>
                  <a:lnTo>
                    <a:pt x="21271" y="505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1778248" y="1564034"/>
              <a:ext cx="405921" cy="313008"/>
            </a:xfrm>
            <a:custGeom>
              <a:avLst/>
              <a:gdLst/>
              <a:ahLst/>
              <a:cxnLst/>
              <a:rect l="l" t="t" r="r" b="b"/>
              <a:pathLst>
                <a:path w="21652" h="16696" extrusionOk="0">
                  <a:moveTo>
                    <a:pt x="238" y="0"/>
                  </a:moveTo>
                  <a:cubicBezTo>
                    <a:pt x="84" y="915"/>
                    <a:pt x="0" y="1794"/>
                    <a:pt x="12" y="2638"/>
                  </a:cubicBezTo>
                  <a:cubicBezTo>
                    <a:pt x="0" y="3220"/>
                    <a:pt x="12" y="3815"/>
                    <a:pt x="72" y="4397"/>
                  </a:cubicBezTo>
                  <a:cubicBezTo>
                    <a:pt x="262" y="6773"/>
                    <a:pt x="904" y="8972"/>
                    <a:pt x="1676" y="10873"/>
                  </a:cubicBezTo>
                  <a:cubicBezTo>
                    <a:pt x="1807" y="11194"/>
                    <a:pt x="1961" y="11491"/>
                    <a:pt x="2080" y="11800"/>
                  </a:cubicBezTo>
                  <a:cubicBezTo>
                    <a:pt x="3019" y="13844"/>
                    <a:pt x="4100" y="15531"/>
                    <a:pt x="4944" y="16696"/>
                  </a:cubicBezTo>
                  <a:lnTo>
                    <a:pt x="21651" y="558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1103482" y="1015357"/>
              <a:ext cx="2936665" cy="442235"/>
            </a:xfrm>
            <a:custGeom>
              <a:avLst/>
              <a:gdLst/>
              <a:ahLst/>
              <a:cxnLst/>
              <a:rect l="l" t="t" r="r" b="b"/>
              <a:pathLst>
                <a:path w="156643" h="23589" extrusionOk="0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61662" y="2358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095621" y="1014721"/>
              <a:ext cx="2944497" cy="238127"/>
            </a:xfrm>
            <a:custGeom>
              <a:avLst/>
              <a:gdLst/>
              <a:ahLst/>
              <a:cxnLst/>
              <a:rect l="l" t="t" r="r" b="b"/>
              <a:pathLst>
                <a:path w="156643" h="12668" extrusionOk="0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71786" y="8663"/>
                  </a:lnTo>
                  <a:lnTo>
                    <a:pt x="126507" y="1266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1884729" y="1080820"/>
              <a:ext cx="3827096" cy="1210451"/>
            </a:xfrm>
            <a:custGeom>
              <a:avLst/>
              <a:gdLst/>
              <a:ahLst/>
              <a:cxnLst/>
              <a:rect l="l" t="t" r="r" b="b"/>
              <a:pathLst>
                <a:path w="204139" h="64566" extrusionOk="0">
                  <a:moveTo>
                    <a:pt x="145121" y="0"/>
                  </a:moveTo>
                  <a:cubicBezTo>
                    <a:pt x="141309" y="0"/>
                    <a:pt x="137500" y="305"/>
                    <a:pt x="133720" y="941"/>
                  </a:cubicBezTo>
                  <a:lnTo>
                    <a:pt x="29649" y="18468"/>
                  </a:lnTo>
                  <a:lnTo>
                    <a:pt x="10030" y="21760"/>
                  </a:lnTo>
                  <a:cubicBezTo>
                    <a:pt x="1" y="23460"/>
                    <a:pt x="6699" y="64565"/>
                    <a:pt x="16605" y="64565"/>
                  </a:cubicBezTo>
                  <a:cubicBezTo>
                    <a:pt x="16804" y="64565"/>
                    <a:pt x="17005" y="64549"/>
                    <a:pt x="17207" y="64515"/>
                  </a:cubicBezTo>
                  <a:lnTo>
                    <a:pt x="145127" y="42983"/>
                  </a:lnTo>
                  <a:cubicBezTo>
                    <a:pt x="152126" y="41782"/>
                    <a:pt x="158900" y="39537"/>
                    <a:pt x="165162" y="36269"/>
                  </a:cubicBezTo>
                  <a:lnTo>
                    <a:pt x="182024" y="27511"/>
                  </a:lnTo>
                  <a:lnTo>
                    <a:pt x="192671" y="21974"/>
                  </a:lnTo>
                  <a:lnTo>
                    <a:pt x="202546" y="16828"/>
                  </a:lnTo>
                  <a:cubicBezTo>
                    <a:pt x="204138" y="16032"/>
                    <a:pt x="203877" y="13656"/>
                    <a:pt x="202166" y="13192"/>
                  </a:cubicBezTo>
                  <a:lnTo>
                    <a:pt x="197056" y="11790"/>
                  </a:lnTo>
                  <a:lnTo>
                    <a:pt x="186254" y="8795"/>
                  </a:lnTo>
                  <a:lnTo>
                    <a:pt x="162964" y="2426"/>
                  </a:lnTo>
                  <a:cubicBezTo>
                    <a:pt x="162476" y="2307"/>
                    <a:pt x="161966" y="2153"/>
                    <a:pt x="161490" y="2046"/>
                  </a:cubicBezTo>
                  <a:cubicBezTo>
                    <a:pt x="156594" y="834"/>
                    <a:pt x="151556" y="133"/>
                    <a:pt x="146518" y="14"/>
                  </a:cubicBezTo>
                  <a:cubicBezTo>
                    <a:pt x="146052" y="5"/>
                    <a:pt x="145587" y="0"/>
                    <a:pt x="145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5295061" y="1246147"/>
              <a:ext cx="416607" cy="350447"/>
            </a:xfrm>
            <a:custGeom>
              <a:avLst/>
              <a:gdLst/>
              <a:ahLst/>
              <a:cxnLst/>
              <a:rect l="l" t="t" r="r" b="b"/>
              <a:pathLst>
                <a:path w="22222" h="18693" extrusionOk="0">
                  <a:moveTo>
                    <a:pt x="4325" y="0"/>
                  </a:moveTo>
                  <a:cubicBezTo>
                    <a:pt x="3767" y="891"/>
                    <a:pt x="3280" y="1830"/>
                    <a:pt x="2852" y="2745"/>
                  </a:cubicBezTo>
                  <a:cubicBezTo>
                    <a:pt x="630" y="7712"/>
                    <a:pt x="0" y="13511"/>
                    <a:pt x="107" y="18692"/>
                  </a:cubicBezTo>
                  <a:lnTo>
                    <a:pt x="10754" y="13155"/>
                  </a:lnTo>
                  <a:lnTo>
                    <a:pt x="20653" y="8009"/>
                  </a:lnTo>
                  <a:cubicBezTo>
                    <a:pt x="22221" y="7213"/>
                    <a:pt x="21972" y="4848"/>
                    <a:pt x="20249" y="4385"/>
                  </a:cubicBezTo>
                  <a:lnTo>
                    <a:pt x="15139" y="2983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5496437" y="1302499"/>
              <a:ext cx="214996" cy="190493"/>
            </a:xfrm>
            <a:custGeom>
              <a:avLst/>
              <a:gdLst/>
              <a:ahLst/>
              <a:cxnLst/>
              <a:rect l="l" t="t" r="r" b="b"/>
              <a:pathLst>
                <a:path w="11468" h="10161" extrusionOk="0">
                  <a:moveTo>
                    <a:pt x="4373" y="1"/>
                  </a:moveTo>
                  <a:cubicBezTo>
                    <a:pt x="1842" y="2603"/>
                    <a:pt x="535" y="6287"/>
                    <a:pt x="0" y="10161"/>
                  </a:cubicBezTo>
                  <a:lnTo>
                    <a:pt x="9887" y="5015"/>
                  </a:lnTo>
                  <a:cubicBezTo>
                    <a:pt x="11467" y="4219"/>
                    <a:pt x="11218" y="1854"/>
                    <a:pt x="9495" y="1391"/>
                  </a:cubicBezTo>
                  <a:lnTo>
                    <a:pt x="4373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2188518" y="1080726"/>
              <a:ext cx="2723299" cy="1029913"/>
            </a:xfrm>
            <a:custGeom>
              <a:avLst/>
              <a:gdLst/>
              <a:ahLst/>
              <a:cxnLst/>
              <a:rect l="l" t="t" r="r" b="b"/>
              <a:pathLst>
                <a:path w="145262" h="54936" extrusionOk="0">
                  <a:moveTo>
                    <a:pt x="128731" y="0"/>
                  </a:moveTo>
                  <a:cubicBezTo>
                    <a:pt x="124976" y="0"/>
                    <a:pt x="121216" y="314"/>
                    <a:pt x="117491" y="946"/>
                  </a:cubicBezTo>
                  <a:lnTo>
                    <a:pt x="6884" y="19578"/>
                  </a:lnTo>
                  <a:cubicBezTo>
                    <a:pt x="1" y="20735"/>
                    <a:pt x="5634" y="54936"/>
                    <a:pt x="12479" y="54936"/>
                  </a:cubicBezTo>
                  <a:cubicBezTo>
                    <a:pt x="12595" y="54936"/>
                    <a:pt x="12710" y="54926"/>
                    <a:pt x="12826" y="54906"/>
                  </a:cubicBezTo>
                  <a:lnTo>
                    <a:pt x="123028" y="36357"/>
                  </a:lnTo>
                  <a:cubicBezTo>
                    <a:pt x="132535" y="34753"/>
                    <a:pt x="139938" y="27171"/>
                    <a:pt x="141162" y="17606"/>
                  </a:cubicBezTo>
                  <a:cubicBezTo>
                    <a:pt x="141815" y="12496"/>
                    <a:pt x="143075" y="7196"/>
                    <a:pt x="145261" y="2051"/>
                  </a:cubicBezTo>
                  <a:cubicBezTo>
                    <a:pt x="139848" y="689"/>
                    <a:pt x="134295" y="0"/>
                    <a:pt x="12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1154060" y="1958764"/>
              <a:ext cx="3020860" cy="1277192"/>
            </a:xfrm>
            <a:custGeom>
              <a:avLst/>
              <a:gdLst/>
              <a:ahLst/>
              <a:cxnLst/>
              <a:rect l="l" t="t" r="r" b="b"/>
              <a:pathLst>
                <a:path w="161134" h="68126" extrusionOk="0">
                  <a:moveTo>
                    <a:pt x="161134" y="1"/>
                  </a:moveTo>
                  <a:lnTo>
                    <a:pt x="127826" y="5598"/>
                  </a:lnTo>
                  <a:lnTo>
                    <a:pt x="56183" y="17683"/>
                  </a:lnTo>
                  <a:lnTo>
                    <a:pt x="49006" y="28591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1154060" y="1958764"/>
              <a:ext cx="3020860" cy="1277192"/>
            </a:xfrm>
            <a:custGeom>
              <a:avLst/>
              <a:gdLst/>
              <a:ahLst/>
              <a:cxnLst/>
              <a:rect l="l" t="t" r="r" b="b"/>
              <a:pathLst>
                <a:path w="161134" h="68126" extrusionOk="0">
                  <a:moveTo>
                    <a:pt x="161134" y="1"/>
                  </a:moveTo>
                  <a:lnTo>
                    <a:pt x="127826" y="5598"/>
                  </a:lnTo>
                  <a:lnTo>
                    <a:pt x="96656" y="21438"/>
                  </a:lnTo>
                  <a:lnTo>
                    <a:pt x="72819" y="33570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2072739" y="1958764"/>
              <a:ext cx="2101913" cy="536029"/>
            </a:xfrm>
            <a:custGeom>
              <a:avLst/>
              <a:gdLst/>
              <a:ahLst/>
              <a:cxnLst/>
              <a:rect l="l" t="t" r="r" b="b"/>
              <a:pathLst>
                <a:path w="112117" h="28592" extrusionOk="0">
                  <a:moveTo>
                    <a:pt x="112117" y="1"/>
                  </a:moveTo>
                  <a:lnTo>
                    <a:pt x="78821" y="5621"/>
                  </a:lnTo>
                  <a:lnTo>
                    <a:pt x="7166" y="17683"/>
                  </a:lnTo>
                  <a:lnTo>
                    <a:pt x="1" y="28591"/>
                  </a:lnTo>
                  <a:lnTo>
                    <a:pt x="1" y="28591"/>
                  </a:lnTo>
                  <a:cubicBezTo>
                    <a:pt x="14944" y="24049"/>
                    <a:pt x="30215" y="21301"/>
                    <a:pt x="42912" y="21301"/>
                  </a:cubicBezTo>
                  <a:cubicBezTo>
                    <a:pt x="44532" y="21301"/>
                    <a:pt x="46110" y="21346"/>
                    <a:pt x="47640" y="21438"/>
                  </a:cubicBezTo>
                  <a:cubicBezTo>
                    <a:pt x="54199" y="21853"/>
                    <a:pt x="59879" y="23101"/>
                    <a:pt x="64181" y="25383"/>
                  </a:cubicBezTo>
                  <a:lnTo>
                    <a:pt x="112117" y="1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2032640" y="1081739"/>
              <a:ext cx="3240524" cy="1125319"/>
            </a:xfrm>
            <a:custGeom>
              <a:avLst/>
              <a:gdLst/>
              <a:ahLst/>
              <a:cxnLst/>
              <a:rect l="l" t="t" r="r" b="b"/>
              <a:pathLst>
                <a:path w="172851" h="60025" extrusionOk="0">
                  <a:moveTo>
                    <a:pt x="138628" y="1"/>
                  </a:moveTo>
                  <a:lnTo>
                    <a:pt x="138628" y="1"/>
                  </a:lnTo>
                  <a:cubicBezTo>
                    <a:pt x="138692" y="14044"/>
                    <a:pt x="125494" y="16574"/>
                    <a:pt x="108296" y="16574"/>
                  </a:cubicBezTo>
                  <a:cubicBezTo>
                    <a:pt x="98610" y="16574"/>
                    <a:pt x="87656" y="15771"/>
                    <a:pt x="77086" y="15771"/>
                  </a:cubicBezTo>
                  <a:cubicBezTo>
                    <a:pt x="71756" y="15771"/>
                    <a:pt x="66524" y="15975"/>
                    <a:pt x="61602" y="16589"/>
                  </a:cubicBezTo>
                  <a:cubicBezTo>
                    <a:pt x="41737" y="19070"/>
                    <a:pt x="30001" y="24240"/>
                    <a:pt x="24776" y="24240"/>
                  </a:cubicBezTo>
                  <a:cubicBezTo>
                    <a:pt x="21943" y="24240"/>
                    <a:pt x="21023" y="22721"/>
                    <a:pt x="21759" y="18431"/>
                  </a:cubicBezTo>
                  <a:lnTo>
                    <a:pt x="21759" y="18431"/>
                  </a:lnTo>
                  <a:lnTo>
                    <a:pt x="5063" y="21235"/>
                  </a:lnTo>
                  <a:cubicBezTo>
                    <a:pt x="1" y="33665"/>
                    <a:pt x="3031" y="47687"/>
                    <a:pt x="6929" y="55874"/>
                  </a:cubicBezTo>
                  <a:cubicBezTo>
                    <a:pt x="8144" y="58481"/>
                    <a:pt x="10799" y="60025"/>
                    <a:pt x="13614" y="60025"/>
                  </a:cubicBezTo>
                  <a:cubicBezTo>
                    <a:pt x="14045" y="60025"/>
                    <a:pt x="14480" y="59989"/>
                    <a:pt x="14914" y="59914"/>
                  </a:cubicBezTo>
                  <a:cubicBezTo>
                    <a:pt x="34283" y="56575"/>
                    <a:pt x="104084" y="44585"/>
                    <a:pt x="131165" y="40426"/>
                  </a:cubicBezTo>
                  <a:cubicBezTo>
                    <a:pt x="159482" y="36065"/>
                    <a:pt x="169226" y="22115"/>
                    <a:pt x="172851" y="7261"/>
                  </a:cubicBezTo>
                  <a:lnTo>
                    <a:pt x="155074" y="2401"/>
                  </a:lnTo>
                  <a:cubicBezTo>
                    <a:pt x="154575" y="2282"/>
                    <a:pt x="154076" y="2140"/>
                    <a:pt x="153600" y="2033"/>
                  </a:cubicBezTo>
                  <a:cubicBezTo>
                    <a:pt x="148704" y="809"/>
                    <a:pt x="143666" y="119"/>
                    <a:pt x="138628" y="1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1392199" y="1269037"/>
              <a:ext cx="567656" cy="186425"/>
            </a:xfrm>
            <a:custGeom>
              <a:avLst/>
              <a:gdLst/>
              <a:ahLst/>
              <a:cxnLst/>
              <a:rect l="l" t="t" r="r" b="b"/>
              <a:pathLst>
                <a:path w="30279" h="9944" extrusionOk="0">
                  <a:moveTo>
                    <a:pt x="23738" y="0"/>
                  </a:moveTo>
                  <a:cubicBezTo>
                    <a:pt x="14833" y="0"/>
                    <a:pt x="10582" y="6762"/>
                    <a:pt x="0" y="8012"/>
                  </a:cubicBezTo>
                  <a:cubicBezTo>
                    <a:pt x="469" y="7987"/>
                    <a:pt x="930" y="7976"/>
                    <a:pt x="1382" y="7976"/>
                  </a:cubicBezTo>
                  <a:cubicBezTo>
                    <a:pt x="7280" y="7976"/>
                    <a:pt x="11881" y="9944"/>
                    <a:pt x="17084" y="9944"/>
                  </a:cubicBezTo>
                  <a:cubicBezTo>
                    <a:pt x="20603" y="9944"/>
                    <a:pt x="24397" y="9044"/>
                    <a:pt x="29054" y="6028"/>
                  </a:cubicBezTo>
                  <a:lnTo>
                    <a:pt x="30278" y="1073"/>
                  </a:lnTo>
                  <a:cubicBezTo>
                    <a:pt x="27806" y="316"/>
                    <a:pt x="25663" y="0"/>
                    <a:pt x="23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1609172" y="1292189"/>
              <a:ext cx="353109" cy="115728"/>
            </a:xfrm>
            <a:custGeom>
              <a:avLst/>
              <a:gdLst/>
              <a:ahLst/>
              <a:cxnLst/>
              <a:rect l="l" t="t" r="r" b="b"/>
              <a:pathLst>
                <a:path w="18835" h="6173" extrusionOk="0">
                  <a:moveTo>
                    <a:pt x="14759" y="0"/>
                  </a:moveTo>
                  <a:cubicBezTo>
                    <a:pt x="9224" y="0"/>
                    <a:pt x="6583" y="4199"/>
                    <a:pt x="0" y="4971"/>
                  </a:cubicBezTo>
                  <a:cubicBezTo>
                    <a:pt x="285" y="4956"/>
                    <a:pt x="565" y="4949"/>
                    <a:pt x="840" y="4949"/>
                  </a:cubicBezTo>
                  <a:cubicBezTo>
                    <a:pt x="4517" y="4949"/>
                    <a:pt x="7377" y="6173"/>
                    <a:pt x="10615" y="6173"/>
                  </a:cubicBezTo>
                  <a:cubicBezTo>
                    <a:pt x="12805" y="6173"/>
                    <a:pt x="15168" y="5613"/>
                    <a:pt x="18074" y="3735"/>
                  </a:cubicBezTo>
                  <a:lnTo>
                    <a:pt x="18835" y="669"/>
                  </a:lnTo>
                  <a:cubicBezTo>
                    <a:pt x="17294" y="198"/>
                    <a:pt x="15959" y="0"/>
                    <a:pt x="14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1868907" y="1247703"/>
              <a:ext cx="254216" cy="191374"/>
            </a:xfrm>
            <a:custGeom>
              <a:avLst/>
              <a:gdLst/>
              <a:ahLst/>
              <a:cxnLst/>
              <a:rect l="l" t="t" r="r" b="b"/>
              <a:pathLst>
                <a:path w="13560" h="10208" extrusionOk="0">
                  <a:moveTo>
                    <a:pt x="1296" y="0"/>
                  </a:moveTo>
                  <a:cubicBezTo>
                    <a:pt x="821" y="60"/>
                    <a:pt x="476" y="547"/>
                    <a:pt x="298" y="1248"/>
                  </a:cubicBezTo>
                  <a:lnTo>
                    <a:pt x="274" y="1248"/>
                  </a:lnTo>
                  <a:cubicBezTo>
                    <a:pt x="191" y="1581"/>
                    <a:pt x="132" y="1973"/>
                    <a:pt x="96" y="2413"/>
                  </a:cubicBezTo>
                  <a:cubicBezTo>
                    <a:pt x="1" y="4064"/>
                    <a:pt x="310" y="6203"/>
                    <a:pt x="904" y="7819"/>
                  </a:cubicBezTo>
                  <a:cubicBezTo>
                    <a:pt x="1011" y="8093"/>
                    <a:pt x="1106" y="8342"/>
                    <a:pt x="1237" y="8580"/>
                  </a:cubicBezTo>
                  <a:cubicBezTo>
                    <a:pt x="1689" y="9573"/>
                    <a:pt x="2264" y="10207"/>
                    <a:pt x="2877" y="10207"/>
                  </a:cubicBezTo>
                  <a:cubicBezTo>
                    <a:pt x="2924" y="10207"/>
                    <a:pt x="2972" y="10204"/>
                    <a:pt x="3019" y="10196"/>
                  </a:cubicBezTo>
                  <a:lnTo>
                    <a:pt x="4908" y="8948"/>
                  </a:lnTo>
                  <a:lnTo>
                    <a:pt x="13559" y="3173"/>
                  </a:lnTo>
                  <a:lnTo>
                    <a:pt x="3566" y="595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1930846" y="1258838"/>
              <a:ext cx="192274" cy="156635"/>
            </a:xfrm>
            <a:custGeom>
              <a:avLst/>
              <a:gdLst/>
              <a:ahLst/>
              <a:cxnLst/>
              <a:rect l="l" t="t" r="r" b="b"/>
              <a:pathLst>
                <a:path w="10256" h="8355" extrusionOk="0">
                  <a:moveTo>
                    <a:pt x="274" y="1"/>
                  </a:moveTo>
                  <a:cubicBezTo>
                    <a:pt x="155" y="428"/>
                    <a:pt x="119" y="844"/>
                    <a:pt x="83" y="1224"/>
                  </a:cubicBezTo>
                  <a:cubicBezTo>
                    <a:pt x="72" y="1510"/>
                    <a:pt x="36" y="1795"/>
                    <a:pt x="24" y="2044"/>
                  </a:cubicBezTo>
                  <a:cubicBezTo>
                    <a:pt x="0" y="3458"/>
                    <a:pt x="202" y="4671"/>
                    <a:pt x="511" y="5764"/>
                  </a:cubicBezTo>
                  <a:cubicBezTo>
                    <a:pt x="511" y="5788"/>
                    <a:pt x="535" y="5788"/>
                    <a:pt x="535" y="5788"/>
                  </a:cubicBezTo>
                  <a:cubicBezTo>
                    <a:pt x="796" y="6798"/>
                    <a:pt x="1200" y="7665"/>
                    <a:pt x="1604" y="8354"/>
                  </a:cubicBezTo>
                  <a:lnTo>
                    <a:pt x="10255" y="257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6E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1943594" y="978426"/>
              <a:ext cx="1611966" cy="509857"/>
            </a:xfrm>
            <a:custGeom>
              <a:avLst/>
              <a:gdLst/>
              <a:ahLst/>
              <a:cxnLst/>
              <a:rect l="l" t="t" r="r" b="b"/>
              <a:pathLst>
                <a:path w="85983" h="27196" extrusionOk="0">
                  <a:moveTo>
                    <a:pt x="61048" y="0"/>
                  </a:moveTo>
                  <a:cubicBezTo>
                    <a:pt x="59466" y="0"/>
                    <a:pt x="57884" y="132"/>
                    <a:pt x="56323" y="390"/>
                  </a:cubicBezTo>
                  <a:lnTo>
                    <a:pt x="49609" y="1519"/>
                  </a:lnTo>
                  <a:lnTo>
                    <a:pt x="9742" y="8245"/>
                  </a:lnTo>
                  <a:lnTo>
                    <a:pt x="5262" y="8981"/>
                  </a:lnTo>
                  <a:lnTo>
                    <a:pt x="4252" y="9148"/>
                  </a:lnTo>
                  <a:cubicBezTo>
                    <a:pt x="0" y="9893"/>
                    <a:pt x="2839" y="27196"/>
                    <a:pt x="6994" y="27196"/>
                  </a:cubicBezTo>
                  <a:cubicBezTo>
                    <a:pt x="7077" y="27196"/>
                    <a:pt x="7162" y="27189"/>
                    <a:pt x="7246" y="27174"/>
                  </a:cubicBezTo>
                  <a:lnTo>
                    <a:pt x="61136" y="18119"/>
                  </a:lnTo>
                  <a:cubicBezTo>
                    <a:pt x="64083" y="17608"/>
                    <a:pt x="66911" y="16658"/>
                    <a:pt x="69572" y="15279"/>
                  </a:cubicBezTo>
                  <a:lnTo>
                    <a:pt x="76655" y="11608"/>
                  </a:lnTo>
                  <a:lnTo>
                    <a:pt x="81146" y="9267"/>
                  </a:lnTo>
                  <a:lnTo>
                    <a:pt x="85317" y="7092"/>
                  </a:lnTo>
                  <a:cubicBezTo>
                    <a:pt x="85983" y="6759"/>
                    <a:pt x="85888" y="5773"/>
                    <a:pt x="85151" y="5571"/>
                  </a:cubicBezTo>
                  <a:lnTo>
                    <a:pt x="82988" y="4989"/>
                  </a:lnTo>
                  <a:lnTo>
                    <a:pt x="78437" y="3729"/>
                  </a:lnTo>
                  <a:lnTo>
                    <a:pt x="68622" y="1020"/>
                  </a:lnTo>
                  <a:cubicBezTo>
                    <a:pt x="68420" y="960"/>
                    <a:pt x="68218" y="913"/>
                    <a:pt x="68016" y="877"/>
                  </a:cubicBezTo>
                  <a:cubicBezTo>
                    <a:pt x="65738" y="288"/>
                    <a:pt x="63393" y="0"/>
                    <a:pt x="6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3379942" y="1047882"/>
              <a:ext cx="175327" cy="147937"/>
            </a:xfrm>
            <a:custGeom>
              <a:avLst/>
              <a:gdLst/>
              <a:ahLst/>
              <a:cxnLst/>
              <a:rect l="l" t="t" r="r" b="b"/>
              <a:pathLst>
                <a:path w="9352" h="7891" extrusionOk="0">
                  <a:moveTo>
                    <a:pt x="1818" y="0"/>
                  </a:moveTo>
                  <a:cubicBezTo>
                    <a:pt x="1580" y="381"/>
                    <a:pt x="1390" y="773"/>
                    <a:pt x="1200" y="1165"/>
                  </a:cubicBezTo>
                  <a:cubicBezTo>
                    <a:pt x="261" y="3268"/>
                    <a:pt x="0" y="5704"/>
                    <a:pt x="36" y="7891"/>
                  </a:cubicBezTo>
                  <a:lnTo>
                    <a:pt x="4527" y="5562"/>
                  </a:lnTo>
                  <a:lnTo>
                    <a:pt x="8687" y="3387"/>
                  </a:lnTo>
                  <a:cubicBezTo>
                    <a:pt x="9352" y="3054"/>
                    <a:pt x="9245" y="2056"/>
                    <a:pt x="8520" y="1866"/>
                  </a:cubicBezTo>
                  <a:lnTo>
                    <a:pt x="6369" y="1272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3464808" y="1071709"/>
              <a:ext cx="90457" cy="80446"/>
            </a:xfrm>
            <a:custGeom>
              <a:avLst/>
              <a:gdLst/>
              <a:ahLst/>
              <a:cxnLst/>
              <a:rect l="l" t="t" r="r" b="b"/>
              <a:pathLst>
                <a:path w="4825" h="4291" extrusionOk="0">
                  <a:moveTo>
                    <a:pt x="1842" y="1"/>
                  </a:moveTo>
                  <a:cubicBezTo>
                    <a:pt x="773" y="1106"/>
                    <a:pt x="202" y="2651"/>
                    <a:pt x="0" y="4291"/>
                  </a:cubicBezTo>
                  <a:lnTo>
                    <a:pt x="4160" y="2116"/>
                  </a:lnTo>
                  <a:cubicBezTo>
                    <a:pt x="4825" y="1783"/>
                    <a:pt x="4718" y="785"/>
                    <a:pt x="3993" y="595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2090792" y="978988"/>
              <a:ext cx="1127925" cy="433386"/>
            </a:xfrm>
            <a:custGeom>
              <a:avLst/>
              <a:gdLst/>
              <a:ahLst/>
              <a:cxnLst/>
              <a:rect l="l" t="t" r="r" b="b"/>
              <a:pathLst>
                <a:path w="60164" h="23117" extrusionOk="0">
                  <a:moveTo>
                    <a:pt x="53196" y="0"/>
                  </a:moveTo>
                  <a:cubicBezTo>
                    <a:pt x="51614" y="0"/>
                    <a:pt x="50033" y="132"/>
                    <a:pt x="48471" y="396"/>
                  </a:cubicBezTo>
                  <a:lnTo>
                    <a:pt x="41757" y="1525"/>
                  </a:lnTo>
                  <a:lnTo>
                    <a:pt x="1890" y="8238"/>
                  </a:lnTo>
                  <a:cubicBezTo>
                    <a:pt x="0" y="8536"/>
                    <a:pt x="345" y="14715"/>
                    <a:pt x="1593" y="19028"/>
                  </a:cubicBezTo>
                  <a:cubicBezTo>
                    <a:pt x="2273" y="21354"/>
                    <a:pt x="3225" y="23116"/>
                    <a:pt x="4240" y="23116"/>
                  </a:cubicBezTo>
                  <a:cubicBezTo>
                    <a:pt x="4288" y="23116"/>
                    <a:pt x="4337" y="23112"/>
                    <a:pt x="4385" y="23104"/>
                  </a:cubicBezTo>
                  <a:lnTo>
                    <a:pt x="50788" y="15297"/>
                  </a:lnTo>
                  <a:cubicBezTo>
                    <a:pt x="54793" y="14631"/>
                    <a:pt x="57906" y="11435"/>
                    <a:pt x="58417" y="7407"/>
                  </a:cubicBezTo>
                  <a:cubicBezTo>
                    <a:pt x="58714" y="5268"/>
                    <a:pt x="59225" y="3022"/>
                    <a:pt x="60164" y="871"/>
                  </a:cubicBezTo>
                  <a:cubicBezTo>
                    <a:pt x="57880" y="290"/>
                    <a:pt x="55538" y="0"/>
                    <a:pt x="53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2029078" y="1007333"/>
              <a:ext cx="844125" cy="343248"/>
            </a:xfrm>
            <a:custGeom>
              <a:avLst/>
              <a:gdLst/>
              <a:ahLst/>
              <a:cxnLst/>
              <a:rect l="l" t="t" r="r" b="b"/>
              <a:pathLst>
                <a:path w="45026" h="18309" extrusionOk="0">
                  <a:moveTo>
                    <a:pt x="45025" y="1"/>
                  </a:moveTo>
                  <a:lnTo>
                    <a:pt x="5158" y="6715"/>
                  </a:lnTo>
                  <a:lnTo>
                    <a:pt x="678" y="7451"/>
                  </a:lnTo>
                  <a:cubicBezTo>
                    <a:pt x="1" y="11634"/>
                    <a:pt x="607" y="15829"/>
                    <a:pt x="4873" y="17516"/>
                  </a:cubicBezTo>
                  <a:cubicBezTo>
                    <a:pt x="6133" y="18024"/>
                    <a:pt x="7720" y="18309"/>
                    <a:pt x="9691" y="18309"/>
                  </a:cubicBezTo>
                  <a:cubicBezTo>
                    <a:pt x="11270" y="18309"/>
                    <a:pt x="13096" y="18126"/>
                    <a:pt x="15199" y="17730"/>
                  </a:cubicBezTo>
                  <a:cubicBezTo>
                    <a:pt x="34984" y="13963"/>
                    <a:pt x="35935" y="6620"/>
                    <a:pt x="45025" y="1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1283937" y="1786951"/>
              <a:ext cx="611975" cy="200917"/>
            </a:xfrm>
            <a:custGeom>
              <a:avLst/>
              <a:gdLst/>
              <a:ahLst/>
              <a:cxnLst/>
              <a:rect l="l" t="t" r="r" b="b"/>
              <a:pathLst>
                <a:path w="32643" h="10717" extrusionOk="0">
                  <a:moveTo>
                    <a:pt x="25594" y="1"/>
                  </a:moveTo>
                  <a:cubicBezTo>
                    <a:pt x="15992" y="1"/>
                    <a:pt x="11403" y="7292"/>
                    <a:pt x="0" y="8631"/>
                  </a:cubicBezTo>
                  <a:cubicBezTo>
                    <a:pt x="500" y="8605"/>
                    <a:pt x="990" y="8593"/>
                    <a:pt x="1473" y="8593"/>
                  </a:cubicBezTo>
                  <a:cubicBezTo>
                    <a:pt x="7844" y="8593"/>
                    <a:pt x="12806" y="10717"/>
                    <a:pt x="18421" y="10717"/>
                  </a:cubicBezTo>
                  <a:cubicBezTo>
                    <a:pt x="22212" y="10717"/>
                    <a:pt x="26301" y="9748"/>
                    <a:pt x="31324" y="6504"/>
                  </a:cubicBezTo>
                  <a:lnTo>
                    <a:pt x="32643" y="1157"/>
                  </a:lnTo>
                  <a:cubicBezTo>
                    <a:pt x="29979" y="341"/>
                    <a:pt x="27669" y="1"/>
                    <a:pt x="25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1518064" y="1811846"/>
              <a:ext cx="380743" cy="125008"/>
            </a:xfrm>
            <a:custGeom>
              <a:avLst/>
              <a:gdLst/>
              <a:ahLst/>
              <a:cxnLst/>
              <a:rect l="l" t="t" r="r" b="b"/>
              <a:pathLst>
                <a:path w="20309" h="6668" extrusionOk="0">
                  <a:moveTo>
                    <a:pt x="15917" y="0"/>
                  </a:moveTo>
                  <a:cubicBezTo>
                    <a:pt x="9944" y="0"/>
                    <a:pt x="7092" y="4528"/>
                    <a:pt x="0" y="5378"/>
                  </a:cubicBezTo>
                  <a:cubicBezTo>
                    <a:pt x="314" y="5361"/>
                    <a:pt x="623" y="5354"/>
                    <a:pt x="927" y="5354"/>
                  </a:cubicBezTo>
                  <a:cubicBezTo>
                    <a:pt x="4885" y="5354"/>
                    <a:pt x="7971" y="6667"/>
                    <a:pt x="11459" y="6667"/>
                  </a:cubicBezTo>
                  <a:cubicBezTo>
                    <a:pt x="13820" y="6667"/>
                    <a:pt x="16365" y="6065"/>
                    <a:pt x="19488" y="4047"/>
                  </a:cubicBezTo>
                  <a:lnTo>
                    <a:pt x="20308" y="720"/>
                  </a:lnTo>
                  <a:cubicBezTo>
                    <a:pt x="18648" y="212"/>
                    <a:pt x="17209" y="0"/>
                    <a:pt x="15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1797857" y="1763855"/>
              <a:ext cx="274688" cy="206504"/>
            </a:xfrm>
            <a:custGeom>
              <a:avLst/>
              <a:gdLst/>
              <a:ahLst/>
              <a:cxnLst/>
              <a:rect l="l" t="t" r="r" b="b"/>
              <a:pathLst>
                <a:path w="14652" h="11015" extrusionOk="0">
                  <a:moveTo>
                    <a:pt x="1414" y="0"/>
                  </a:moveTo>
                  <a:cubicBezTo>
                    <a:pt x="891" y="71"/>
                    <a:pt x="535" y="594"/>
                    <a:pt x="345" y="1355"/>
                  </a:cubicBezTo>
                  <a:lnTo>
                    <a:pt x="297" y="1343"/>
                  </a:lnTo>
                  <a:cubicBezTo>
                    <a:pt x="214" y="1711"/>
                    <a:pt x="155" y="2127"/>
                    <a:pt x="107" y="2603"/>
                  </a:cubicBezTo>
                  <a:cubicBezTo>
                    <a:pt x="0" y="4385"/>
                    <a:pt x="345" y="6690"/>
                    <a:pt x="986" y="8437"/>
                  </a:cubicBezTo>
                  <a:cubicBezTo>
                    <a:pt x="1081" y="8734"/>
                    <a:pt x="1188" y="9007"/>
                    <a:pt x="1343" y="9257"/>
                  </a:cubicBezTo>
                  <a:cubicBezTo>
                    <a:pt x="1842" y="10322"/>
                    <a:pt x="2455" y="11014"/>
                    <a:pt x="3125" y="11014"/>
                  </a:cubicBezTo>
                  <a:cubicBezTo>
                    <a:pt x="3172" y="11014"/>
                    <a:pt x="3220" y="11011"/>
                    <a:pt x="3268" y="11004"/>
                  </a:cubicBezTo>
                  <a:lnTo>
                    <a:pt x="5300" y="9661"/>
                  </a:lnTo>
                  <a:lnTo>
                    <a:pt x="14652" y="3434"/>
                  </a:lnTo>
                  <a:lnTo>
                    <a:pt x="3862" y="642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1864689" y="1775872"/>
              <a:ext cx="207854" cy="169102"/>
            </a:xfrm>
            <a:custGeom>
              <a:avLst/>
              <a:gdLst/>
              <a:ahLst/>
              <a:cxnLst/>
              <a:rect l="l" t="t" r="r" b="b"/>
              <a:pathLst>
                <a:path w="11087" h="9020" extrusionOk="0">
                  <a:moveTo>
                    <a:pt x="297" y="1"/>
                  </a:moveTo>
                  <a:cubicBezTo>
                    <a:pt x="178" y="464"/>
                    <a:pt x="143" y="904"/>
                    <a:pt x="95" y="1332"/>
                  </a:cubicBezTo>
                  <a:cubicBezTo>
                    <a:pt x="83" y="1629"/>
                    <a:pt x="48" y="1926"/>
                    <a:pt x="36" y="2211"/>
                  </a:cubicBezTo>
                  <a:cubicBezTo>
                    <a:pt x="0" y="3720"/>
                    <a:pt x="226" y="5051"/>
                    <a:pt x="570" y="6216"/>
                  </a:cubicBezTo>
                  <a:cubicBezTo>
                    <a:pt x="570" y="6251"/>
                    <a:pt x="582" y="6251"/>
                    <a:pt x="582" y="6251"/>
                  </a:cubicBezTo>
                  <a:cubicBezTo>
                    <a:pt x="867" y="7333"/>
                    <a:pt x="1307" y="8271"/>
                    <a:pt x="1747" y="9020"/>
                  </a:cubicBezTo>
                  <a:lnTo>
                    <a:pt x="11087" y="279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1878430" y="1474106"/>
              <a:ext cx="1737725" cy="549302"/>
            </a:xfrm>
            <a:custGeom>
              <a:avLst/>
              <a:gdLst/>
              <a:ahLst/>
              <a:cxnLst/>
              <a:rect l="l" t="t" r="r" b="b"/>
              <a:pathLst>
                <a:path w="92691" h="29300" extrusionOk="0">
                  <a:moveTo>
                    <a:pt x="65793" y="1"/>
                  </a:moveTo>
                  <a:cubicBezTo>
                    <a:pt x="64091" y="1"/>
                    <a:pt x="62388" y="142"/>
                    <a:pt x="60702" y="424"/>
                  </a:cubicBezTo>
                  <a:lnTo>
                    <a:pt x="53477" y="1636"/>
                  </a:lnTo>
                  <a:lnTo>
                    <a:pt x="10485" y="8873"/>
                  </a:lnTo>
                  <a:lnTo>
                    <a:pt x="5648" y="9681"/>
                  </a:lnTo>
                  <a:lnTo>
                    <a:pt x="4543" y="9859"/>
                  </a:lnTo>
                  <a:cubicBezTo>
                    <a:pt x="0" y="10628"/>
                    <a:pt x="3062" y="29299"/>
                    <a:pt x="7549" y="29299"/>
                  </a:cubicBezTo>
                  <a:cubicBezTo>
                    <a:pt x="7640" y="29299"/>
                    <a:pt x="7731" y="29292"/>
                    <a:pt x="7823" y="29276"/>
                  </a:cubicBezTo>
                  <a:lnTo>
                    <a:pt x="65919" y="19496"/>
                  </a:lnTo>
                  <a:cubicBezTo>
                    <a:pt x="69103" y="18962"/>
                    <a:pt x="72145" y="17928"/>
                    <a:pt x="75009" y="16454"/>
                  </a:cubicBezTo>
                  <a:lnTo>
                    <a:pt x="82650" y="12485"/>
                  </a:lnTo>
                  <a:lnTo>
                    <a:pt x="87474" y="9966"/>
                  </a:lnTo>
                  <a:lnTo>
                    <a:pt x="91978" y="7625"/>
                  </a:lnTo>
                  <a:cubicBezTo>
                    <a:pt x="92691" y="7257"/>
                    <a:pt x="92584" y="6199"/>
                    <a:pt x="91800" y="5985"/>
                  </a:cubicBezTo>
                  <a:lnTo>
                    <a:pt x="89459" y="5356"/>
                  </a:lnTo>
                  <a:lnTo>
                    <a:pt x="84563" y="4001"/>
                  </a:lnTo>
                  <a:lnTo>
                    <a:pt x="73975" y="1090"/>
                  </a:lnTo>
                  <a:cubicBezTo>
                    <a:pt x="73750" y="1030"/>
                    <a:pt x="73536" y="971"/>
                    <a:pt x="73322" y="947"/>
                  </a:cubicBezTo>
                  <a:cubicBezTo>
                    <a:pt x="70856" y="315"/>
                    <a:pt x="68326" y="1"/>
                    <a:pt x="65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3427165" y="1549112"/>
              <a:ext cx="188919" cy="159073"/>
            </a:xfrm>
            <a:custGeom>
              <a:avLst/>
              <a:gdLst/>
              <a:ahLst/>
              <a:cxnLst/>
              <a:rect l="l" t="t" r="r" b="b"/>
              <a:pathLst>
                <a:path w="10077" h="8485" extrusionOk="0">
                  <a:moveTo>
                    <a:pt x="1961" y="0"/>
                  </a:moveTo>
                  <a:cubicBezTo>
                    <a:pt x="1711" y="404"/>
                    <a:pt x="1486" y="832"/>
                    <a:pt x="1295" y="1248"/>
                  </a:cubicBezTo>
                  <a:cubicBezTo>
                    <a:pt x="285" y="3494"/>
                    <a:pt x="0" y="6120"/>
                    <a:pt x="48" y="8484"/>
                  </a:cubicBezTo>
                  <a:lnTo>
                    <a:pt x="4872" y="5977"/>
                  </a:lnTo>
                  <a:lnTo>
                    <a:pt x="9364" y="3648"/>
                  </a:lnTo>
                  <a:cubicBezTo>
                    <a:pt x="10077" y="3268"/>
                    <a:pt x="9970" y="2198"/>
                    <a:pt x="9186" y="1996"/>
                  </a:cubicBezTo>
                  <a:lnTo>
                    <a:pt x="6869" y="1355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3518498" y="1574270"/>
              <a:ext cx="97581" cy="86688"/>
            </a:xfrm>
            <a:custGeom>
              <a:avLst/>
              <a:gdLst/>
              <a:ahLst/>
              <a:cxnLst/>
              <a:rect l="l" t="t" r="r" b="b"/>
              <a:pathLst>
                <a:path w="5205" h="4624" extrusionOk="0">
                  <a:moveTo>
                    <a:pt x="1997" y="1"/>
                  </a:moveTo>
                  <a:cubicBezTo>
                    <a:pt x="832" y="1189"/>
                    <a:pt x="238" y="2865"/>
                    <a:pt x="0" y="4623"/>
                  </a:cubicBezTo>
                  <a:lnTo>
                    <a:pt x="4492" y="2282"/>
                  </a:lnTo>
                  <a:cubicBezTo>
                    <a:pt x="5205" y="1914"/>
                    <a:pt x="5098" y="844"/>
                    <a:pt x="4314" y="642"/>
                  </a:cubicBezTo>
                  <a:lnTo>
                    <a:pt x="1997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2037327" y="1473581"/>
              <a:ext cx="1215925" cy="467919"/>
            </a:xfrm>
            <a:custGeom>
              <a:avLst/>
              <a:gdLst/>
              <a:ahLst/>
              <a:cxnLst/>
              <a:rect l="l" t="t" r="r" b="b"/>
              <a:pathLst>
                <a:path w="64858" h="24959" extrusionOk="0">
                  <a:moveTo>
                    <a:pt x="57376" y="1"/>
                  </a:moveTo>
                  <a:cubicBezTo>
                    <a:pt x="55661" y="1"/>
                    <a:pt x="53945" y="144"/>
                    <a:pt x="52250" y="428"/>
                  </a:cubicBezTo>
                  <a:lnTo>
                    <a:pt x="45013" y="1641"/>
                  </a:lnTo>
                  <a:lnTo>
                    <a:pt x="2020" y="8877"/>
                  </a:lnTo>
                  <a:cubicBezTo>
                    <a:pt x="0" y="9246"/>
                    <a:pt x="357" y="15900"/>
                    <a:pt x="1711" y="20546"/>
                  </a:cubicBezTo>
                  <a:cubicBezTo>
                    <a:pt x="2445" y="23053"/>
                    <a:pt x="3458" y="24959"/>
                    <a:pt x="4546" y="24959"/>
                  </a:cubicBezTo>
                  <a:cubicBezTo>
                    <a:pt x="4603" y="24959"/>
                    <a:pt x="4661" y="24954"/>
                    <a:pt x="4718" y="24943"/>
                  </a:cubicBezTo>
                  <a:lnTo>
                    <a:pt x="54757" y="16506"/>
                  </a:lnTo>
                  <a:cubicBezTo>
                    <a:pt x="59083" y="15793"/>
                    <a:pt x="62422" y="12347"/>
                    <a:pt x="62980" y="7998"/>
                  </a:cubicBezTo>
                  <a:cubicBezTo>
                    <a:pt x="63301" y="5693"/>
                    <a:pt x="63859" y="3269"/>
                    <a:pt x="64858" y="939"/>
                  </a:cubicBezTo>
                  <a:cubicBezTo>
                    <a:pt x="62412" y="310"/>
                    <a:pt x="59895" y="1"/>
                    <a:pt x="57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1971170" y="1505001"/>
              <a:ext cx="910266" cy="370057"/>
            </a:xfrm>
            <a:custGeom>
              <a:avLst/>
              <a:gdLst/>
              <a:ahLst/>
              <a:cxnLst/>
              <a:rect l="l" t="t" r="r" b="b"/>
              <a:pathLst>
                <a:path w="48554" h="19739" extrusionOk="0">
                  <a:moveTo>
                    <a:pt x="48554" y="0"/>
                  </a:moveTo>
                  <a:lnTo>
                    <a:pt x="5573" y="7225"/>
                  </a:lnTo>
                  <a:lnTo>
                    <a:pt x="5573" y="7225"/>
                  </a:lnTo>
                  <a:lnTo>
                    <a:pt x="725" y="8033"/>
                  </a:lnTo>
                  <a:cubicBezTo>
                    <a:pt x="0" y="12537"/>
                    <a:pt x="654" y="17064"/>
                    <a:pt x="5252" y="18870"/>
                  </a:cubicBezTo>
                  <a:cubicBezTo>
                    <a:pt x="6621" y="19426"/>
                    <a:pt x="8340" y="19738"/>
                    <a:pt x="10474" y="19738"/>
                  </a:cubicBezTo>
                  <a:cubicBezTo>
                    <a:pt x="12174" y="19738"/>
                    <a:pt x="14138" y="19540"/>
                    <a:pt x="16399" y="19108"/>
                  </a:cubicBezTo>
                  <a:cubicBezTo>
                    <a:pt x="37729" y="15056"/>
                    <a:pt x="38750" y="7130"/>
                    <a:pt x="48554" y="0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840172" y="1206291"/>
              <a:ext cx="657419" cy="136969"/>
            </a:xfrm>
            <a:custGeom>
              <a:avLst/>
              <a:gdLst/>
              <a:ahLst/>
              <a:cxnLst/>
              <a:rect l="l" t="t" r="r" b="b"/>
              <a:pathLst>
                <a:path w="35067" h="7306" extrusionOk="0">
                  <a:moveTo>
                    <a:pt x="33885" y="1"/>
                  </a:moveTo>
                  <a:cubicBezTo>
                    <a:pt x="33383" y="1"/>
                    <a:pt x="32925" y="347"/>
                    <a:pt x="32821" y="867"/>
                  </a:cubicBezTo>
                  <a:cubicBezTo>
                    <a:pt x="32702" y="1461"/>
                    <a:pt x="33094" y="2019"/>
                    <a:pt x="33677" y="2150"/>
                  </a:cubicBezTo>
                  <a:cubicBezTo>
                    <a:pt x="33748" y="2164"/>
                    <a:pt x="33820" y="2171"/>
                    <a:pt x="33890" y="2171"/>
                  </a:cubicBezTo>
                  <a:cubicBezTo>
                    <a:pt x="34399" y="2171"/>
                    <a:pt x="34844" y="1806"/>
                    <a:pt x="34948" y="1294"/>
                  </a:cubicBezTo>
                  <a:cubicBezTo>
                    <a:pt x="35067" y="700"/>
                    <a:pt x="34687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799" y="643"/>
                  </a:moveTo>
                  <a:cubicBezTo>
                    <a:pt x="29291" y="643"/>
                    <a:pt x="28849" y="998"/>
                    <a:pt x="28745" y="1508"/>
                  </a:cubicBezTo>
                  <a:cubicBezTo>
                    <a:pt x="28626" y="2091"/>
                    <a:pt x="29007" y="2661"/>
                    <a:pt x="29589" y="2780"/>
                  </a:cubicBezTo>
                  <a:cubicBezTo>
                    <a:pt x="29661" y="2794"/>
                    <a:pt x="29733" y="2802"/>
                    <a:pt x="29803" y="2802"/>
                  </a:cubicBezTo>
                  <a:cubicBezTo>
                    <a:pt x="30305" y="2802"/>
                    <a:pt x="30756" y="2446"/>
                    <a:pt x="30860" y="1936"/>
                  </a:cubicBezTo>
                  <a:cubicBezTo>
                    <a:pt x="30979" y="1354"/>
                    <a:pt x="30599" y="783"/>
                    <a:pt x="30017" y="665"/>
                  </a:cubicBezTo>
                  <a:cubicBezTo>
                    <a:pt x="29943" y="650"/>
                    <a:pt x="29870" y="643"/>
                    <a:pt x="29799" y="643"/>
                  </a:cubicBezTo>
                  <a:close/>
                  <a:moveTo>
                    <a:pt x="25716" y="1273"/>
                  </a:moveTo>
                  <a:cubicBezTo>
                    <a:pt x="25206" y="1273"/>
                    <a:pt x="24762" y="1638"/>
                    <a:pt x="24657" y="2150"/>
                  </a:cubicBezTo>
                  <a:cubicBezTo>
                    <a:pt x="24539" y="2720"/>
                    <a:pt x="24919" y="3303"/>
                    <a:pt x="25501" y="3421"/>
                  </a:cubicBezTo>
                  <a:cubicBezTo>
                    <a:pt x="25573" y="3436"/>
                    <a:pt x="25645" y="3443"/>
                    <a:pt x="25716" y="3443"/>
                  </a:cubicBezTo>
                  <a:cubicBezTo>
                    <a:pt x="26220" y="3443"/>
                    <a:pt x="26680" y="3088"/>
                    <a:pt x="26785" y="2578"/>
                  </a:cubicBezTo>
                  <a:cubicBezTo>
                    <a:pt x="26903" y="1996"/>
                    <a:pt x="26511" y="1413"/>
                    <a:pt x="25929" y="1294"/>
                  </a:cubicBezTo>
                  <a:cubicBezTo>
                    <a:pt x="25857" y="1280"/>
                    <a:pt x="25786" y="1273"/>
                    <a:pt x="25716" y="1273"/>
                  </a:cubicBezTo>
                  <a:close/>
                  <a:moveTo>
                    <a:pt x="21623" y="1923"/>
                  </a:moveTo>
                  <a:cubicBezTo>
                    <a:pt x="21115" y="1923"/>
                    <a:pt x="20663" y="2287"/>
                    <a:pt x="20570" y="2804"/>
                  </a:cubicBezTo>
                  <a:cubicBezTo>
                    <a:pt x="20451" y="3374"/>
                    <a:pt x="20843" y="3956"/>
                    <a:pt x="21413" y="4075"/>
                  </a:cubicBezTo>
                  <a:cubicBezTo>
                    <a:pt x="21484" y="4089"/>
                    <a:pt x="21554" y="4096"/>
                    <a:pt x="21624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6" y="2649"/>
                    <a:pt x="22423" y="2067"/>
                    <a:pt x="21853" y="1948"/>
                  </a:cubicBezTo>
                  <a:cubicBezTo>
                    <a:pt x="21776" y="1931"/>
                    <a:pt x="21699" y="1923"/>
                    <a:pt x="21623" y="1923"/>
                  </a:cubicBezTo>
                  <a:close/>
                  <a:moveTo>
                    <a:pt x="17523" y="2567"/>
                  </a:moveTo>
                  <a:cubicBezTo>
                    <a:pt x="17023" y="2567"/>
                    <a:pt x="16574" y="2914"/>
                    <a:pt x="16470" y="3433"/>
                  </a:cubicBezTo>
                  <a:cubicBezTo>
                    <a:pt x="16351" y="4016"/>
                    <a:pt x="16732" y="4598"/>
                    <a:pt x="17314" y="4717"/>
                  </a:cubicBezTo>
                  <a:cubicBezTo>
                    <a:pt x="17384" y="4731"/>
                    <a:pt x="17455" y="4738"/>
                    <a:pt x="17524" y="4738"/>
                  </a:cubicBezTo>
                  <a:cubicBezTo>
                    <a:pt x="18030" y="4738"/>
                    <a:pt x="18493" y="4374"/>
                    <a:pt x="18597" y="3873"/>
                  </a:cubicBezTo>
                  <a:cubicBezTo>
                    <a:pt x="18716" y="3291"/>
                    <a:pt x="18324" y="2708"/>
                    <a:pt x="17742" y="2590"/>
                  </a:cubicBezTo>
                  <a:cubicBezTo>
                    <a:pt x="17668" y="2575"/>
                    <a:pt x="17595" y="2567"/>
                    <a:pt x="17523" y="2567"/>
                  </a:cubicBezTo>
                  <a:close/>
                  <a:moveTo>
                    <a:pt x="13447" y="3210"/>
                  </a:moveTo>
                  <a:cubicBezTo>
                    <a:pt x="12937" y="3210"/>
                    <a:pt x="12486" y="3565"/>
                    <a:pt x="12382" y="4075"/>
                  </a:cubicBezTo>
                  <a:cubicBezTo>
                    <a:pt x="12264" y="4657"/>
                    <a:pt x="12656" y="5240"/>
                    <a:pt x="13238" y="5358"/>
                  </a:cubicBezTo>
                  <a:cubicBezTo>
                    <a:pt x="13307" y="5373"/>
                    <a:pt x="13376" y="5380"/>
                    <a:pt x="13444" y="5380"/>
                  </a:cubicBezTo>
                  <a:cubicBezTo>
                    <a:pt x="13942" y="5380"/>
                    <a:pt x="14405" y="5015"/>
                    <a:pt x="14509" y="4503"/>
                  </a:cubicBezTo>
                  <a:cubicBezTo>
                    <a:pt x="14628" y="3932"/>
                    <a:pt x="14248" y="3350"/>
                    <a:pt x="13666" y="3231"/>
                  </a:cubicBezTo>
                  <a:cubicBezTo>
                    <a:pt x="13592" y="3217"/>
                    <a:pt x="13519" y="3210"/>
                    <a:pt x="13447" y="3210"/>
                  </a:cubicBezTo>
                  <a:close/>
                  <a:moveTo>
                    <a:pt x="9359" y="3851"/>
                  </a:moveTo>
                  <a:cubicBezTo>
                    <a:pt x="8847" y="3851"/>
                    <a:pt x="8390" y="4206"/>
                    <a:pt x="8306" y="4717"/>
                  </a:cubicBezTo>
                  <a:cubicBezTo>
                    <a:pt x="8188" y="5299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7" y="6010"/>
                    <a:pt x="10318" y="5655"/>
                    <a:pt x="10422" y="5144"/>
                  </a:cubicBezTo>
                  <a:cubicBezTo>
                    <a:pt x="10540" y="4562"/>
                    <a:pt x="10160" y="3992"/>
                    <a:pt x="9578" y="3873"/>
                  </a:cubicBezTo>
                  <a:cubicBezTo>
                    <a:pt x="9505" y="3858"/>
                    <a:pt x="9431" y="3851"/>
                    <a:pt x="9359" y="3851"/>
                  </a:cubicBezTo>
                  <a:close/>
                  <a:moveTo>
                    <a:pt x="5233" y="4497"/>
                  </a:moveTo>
                  <a:cubicBezTo>
                    <a:pt x="4737" y="4497"/>
                    <a:pt x="4309" y="4859"/>
                    <a:pt x="4207" y="5370"/>
                  </a:cubicBezTo>
                  <a:cubicBezTo>
                    <a:pt x="4088" y="5953"/>
                    <a:pt x="4468" y="6523"/>
                    <a:pt x="5051" y="6642"/>
                  </a:cubicBezTo>
                  <a:cubicBezTo>
                    <a:pt x="5123" y="6656"/>
                    <a:pt x="5194" y="6663"/>
                    <a:pt x="5265" y="6663"/>
                  </a:cubicBezTo>
                  <a:cubicBezTo>
                    <a:pt x="5767" y="6663"/>
                    <a:pt x="6218" y="6308"/>
                    <a:pt x="6322" y="5798"/>
                  </a:cubicBezTo>
                  <a:cubicBezTo>
                    <a:pt x="6441" y="5216"/>
                    <a:pt x="6061" y="4645"/>
                    <a:pt x="5478" y="4527"/>
                  </a:cubicBezTo>
                  <a:cubicBezTo>
                    <a:pt x="5396" y="4507"/>
                    <a:pt x="5313" y="4497"/>
                    <a:pt x="5233" y="4497"/>
                  </a:cubicBezTo>
                  <a:close/>
                  <a:moveTo>
                    <a:pt x="1173" y="5135"/>
                  </a:moveTo>
                  <a:cubicBezTo>
                    <a:pt x="665" y="5135"/>
                    <a:pt x="223" y="5491"/>
                    <a:pt x="119" y="6012"/>
                  </a:cubicBezTo>
                  <a:cubicBezTo>
                    <a:pt x="0" y="6582"/>
                    <a:pt x="381" y="7165"/>
                    <a:pt x="963" y="7283"/>
                  </a:cubicBezTo>
                  <a:cubicBezTo>
                    <a:pt x="1035" y="7298"/>
                    <a:pt x="1107" y="7305"/>
                    <a:pt x="1178" y="7305"/>
                  </a:cubicBezTo>
                  <a:cubicBezTo>
                    <a:pt x="1682" y="7305"/>
                    <a:pt x="2142" y="6950"/>
                    <a:pt x="2246" y="6440"/>
                  </a:cubicBezTo>
                  <a:cubicBezTo>
                    <a:pt x="2365" y="5857"/>
                    <a:pt x="1973" y="5275"/>
                    <a:pt x="1391" y="5156"/>
                  </a:cubicBezTo>
                  <a:cubicBezTo>
                    <a:pt x="1317" y="5142"/>
                    <a:pt x="1245" y="5135"/>
                    <a:pt x="1173" y="5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19861" y="1310767"/>
              <a:ext cx="657419" cy="136950"/>
            </a:xfrm>
            <a:custGeom>
              <a:avLst/>
              <a:gdLst/>
              <a:ahLst/>
              <a:cxnLst/>
              <a:rect l="l" t="t" r="r" b="b"/>
              <a:pathLst>
                <a:path w="35067" h="7305" extrusionOk="0">
                  <a:moveTo>
                    <a:pt x="33885" y="1"/>
                  </a:moveTo>
                  <a:cubicBezTo>
                    <a:pt x="33385" y="1"/>
                    <a:pt x="32937" y="348"/>
                    <a:pt x="32833" y="867"/>
                  </a:cubicBezTo>
                  <a:cubicBezTo>
                    <a:pt x="32714" y="1461"/>
                    <a:pt x="33094" y="2019"/>
                    <a:pt x="33676" y="2138"/>
                  </a:cubicBezTo>
                  <a:cubicBezTo>
                    <a:pt x="33750" y="2153"/>
                    <a:pt x="33823" y="2160"/>
                    <a:pt x="33894" y="2160"/>
                  </a:cubicBezTo>
                  <a:cubicBezTo>
                    <a:pt x="34402" y="2160"/>
                    <a:pt x="34844" y="1805"/>
                    <a:pt x="34948" y="1295"/>
                  </a:cubicBezTo>
                  <a:cubicBezTo>
                    <a:pt x="35067" y="700"/>
                    <a:pt x="34686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803" y="632"/>
                  </a:moveTo>
                  <a:cubicBezTo>
                    <a:pt x="29294" y="632"/>
                    <a:pt x="28849" y="997"/>
                    <a:pt x="28745" y="1508"/>
                  </a:cubicBezTo>
                  <a:cubicBezTo>
                    <a:pt x="28626" y="2079"/>
                    <a:pt x="29006" y="2661"/>
                    <a:pt x="29589" y="2780"/>
                  </a:cubicBezTo>
                  <a:cubicBezTo>
                    <a:pt x="29661" y="2795"/>
                    <a:pt x="29733" y="2802"/>
                    <a:pt x="29804" y="2802"/>
                  </a:cubicBezTo>
                  <a:cubicBezTo>
                    <a:pt x="30308" y="2802"/>
                    <a:pt x="30768" y="2446"/>
                    <a:pt x="30872" y="1936"/>
                  </a:cubicBezTo>
                  <a:cubicBezTo>
                    <a:pt x="30991" y="1354"/>
                    <a:pt x="30599" y="772"/>
                    <a:pt x="30016" y="653"/>
                  </a:cubicBezTo>
                  <a:cubicBezTo>
                    <a:pt x="29945" y="638"/>
                    <a:pt x="29873" y="632"/>
                    <a:pt x="29803" y="632"/>
                  </a:cubicBezTo>
                  <a:close/>
                  <a:moveTo>
                    <a:pt x="25719" y="1273"/>
                  </a:moveTo>
                  <a:cubicBezTo>
                    <a:pt x="25215" y="1273"/>
                    <a:pt x="24762" y="1637"/>
                    <a:pt x="24657" y="2138"/>
                  </a:cubicBezTo>
                  <a:cubicBezTo>
                    <a:pt x="24538" y="2720"/>
                    <a:pt x="24919" y="3303"/>
                    <a:pt x="25501" y="3422"/>
                  </a:cubicBezTo>
                  <a:cubicBezTo>
                    <a:pt x="25571" y="3436"/>
                    <a:pt x="25642" y="3443"/>
                    <a:pt x="25712" y="3443"/>
                  </a:cubicBezTo>
                  <a:cubicBezTo>
                    <a:pt x="26217" y="3443"/>
                    <a:pt x="26680" y="3079"/>
                    <a:pt x="26784" y="2578"/>
                  </a:cubicBezTo>
                  <a:cubicBezTo>
                    <a:pt x="26903" y="1996"/>
                    <a:pt x="26511" y="1413"/>
                    <a:pt x="25929" y="1295"/>
                  </a:cubicBezTo>
                  <a:cubicBezTo>
                    <a:pt x="25858" y="1280"/>
                    <a:pt x="25788" y="1273"/>
                    <a:pt x="25719" y="1273"/>
                  </a:cubicBezTo>
                  <a:close/>
                  <a:moveTo>
                    <a:pt x="21629" y="1926"/>
                  </a:moveTo>
                  <a:cubicBezTo>
                    <a:pt x="21119" y="1926"/>
                    <a:pt x="20663" y="2273"/>
                    <a:pt x="20569" y="2792"/>
                  </a:cubicBezTo>
                  <a:cubicBezTo>
                    <a:pt x="20451" y="3374"/>
                    <a:pt x="20843" y="3956"/>
                    <a:pt x="21425" y="4075"/>
                  </a:cubicBezTo>
                  <a:cubicBezTo>
                    <a:pt x="21494" y="4090"/>
                    <a:pt x="21563" y="4096"/>
                    <a:pt x="21632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5" y="2649"/>
                    <a:pt x="22435" y="2067"/>
                    <a:pt x="21853" y="1948"/>
                  </a:cubicBezTo>
                  <a:cubicBezTo>
                    <a:pt x="21778" y="1933"/>
                    <a:pt x="21703" y="1926"/>
                    <a:pt x="21629" y="1926"/>
                  </a:cubicBezTo>
                  <a:close/>
                  <a:moveTo>
                    <a:pt x="17530" y="2568"/>
                  </a:moveTo>
                  <a:cubicBezTo>
                    <a:pt x="17022" y="2568"/>
                    <a:pt x="16574" y="2914"/>
                    <a:pt x="16470" y="3433"/>
                  </a:cubicBezTo>
                  <a:cubicBezTo>
                    <a:pt x="16351" y="4016"/>
                    <a:pt x="16743" y="4598"/>
                    <a:pt x="17325" y="4717"/>
                  </a:cubicBezTo>
                  <a:cubicBezTo>
                    <a:pt x="17394" y="4731"/>
                    <a:pt x="17463" y="4738"/>
                    <a:pt x="17532" y="4738"/>
                  </a:cubicBezTo>
                  <a:cubicBezTo>
                    <a:pt x="18030" y="4738"/>
                    <a:pt x="18492" y="4373"/>
                    <a:pt x="18597" y="3861"/>
                  </a:cubicBezTo>
                  <a:cubicBezTo>
                    <a:pt x="18716" y="3291"/>
                    <a:pt x="18335" y="2709"/>
                    <a:pt x="17753" y="2590"/>
                  </a:cubicBezTo>
                  <a:cubicBezTo>
                    <a:pt x="17678" y="2575"/>
                    <a:pt x="17604" y="2568"/>
                    <a:pt x="17530" y="2568"/>
                  </a:cubicBezTo>
                  <a:close/>
                  <a:moveTo>
                    <a:pt x="13448" y="3210"/>
                  </a:moveTo>
                  <a:cubicBezTo>
                    <a:pt x="12940" y="3210"/>
                    <a:pt x="12498" y="3565"/>
                    <a:pt x="12394" y="4075"/>
                  </a:cubicBezTo>
                  <a:cubicBezTo>
                    <a:pt x="12275" y="4657"/>
                    <a:pt x="12655" y="5228"/>
                    <a:pt x="13238" y="5347"/>
                  </a:cubicBezTo>
                  <a:cubicBezTo>
                    <a:pt x="13310" y="5361"/>
                    <a:pt x="13381" y="5368"/>
                    <a:pt x="13452" y="5368"/>
                  </a:cubicBezTo>
                  <a:cubicBezTo>
                    <a:pt x="13954" y="5368"/>
                    <a:pt x="14405" y="5013"/>
                    <a:pt x="14509" y="4503"/>
                  </a:cubicBezTo>
                  <a:cubicBezTo>
                    <a:pt x="14628" y="3921"/>
                    <a:pt x="14248" y="3350"/>
                    <a:pt x="13665" y="3231"/>
                  </a:cubicBezTo>
                  <a:cubicBezTo>
                    <a:pt x="13592" y="3217"/>
                    <a:pt x="13519" y="3210"/>
                    <a:pt x="13448" y="3210"/>
                  </a:cubicBezTo>
                  <a:close/>
                  <a:moveTo>
                    <a:pt x="9364" y="3840"/>
                  </a:moveTo>
                  <a:cubicBezTo>
                    <a:pt x="8852" y="3840"/>
                    <a:pt x="8400" y="4205"/>
                    <a:pt x="8306" y="4717"/>
                  </a:cubicBezTo>
                  <a:cubicBezTo>
                    <a:pt x="8187" y="5287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9" y="6010"/>
                    <a:pt x="10329" y="5655"/>
                    <a:pt x="10433" y="5145"/>
                  </a:cubicBezTo>
                  <a:cubicBezTo>
                    <a:pt x="10552" y="4562"/>
                    <a:pt x="10160" y="3980"/>
                    <a:pt x="9578" y="3861"/>
                  </a:cubicBezTo>
                  <a:cubicBezTo>
                    <a:pt x="9506" y="3847"/>
                    <a:pt x="9434" y="3840"/>
                    <a:pt x="9364" y="3840"/>
                  </a:cubicBezTo>
                  <a:close/>
                  <a:moveTo>
                    <a:pt x="5261" y="4493"/>
                  </a:moveTo>
                  <a:cubicBezTo>
                    <a:pt x="4753" y="4493"/>
                    <a:pt x="4311" y="4850"/>
                    <a:pt x="4207" y="5370"/>
                  </a:cubicBezTo>
                  <a:cubicBezTo>
                    <a:pt x="4088" y="5941"/>
                    <a:pt x="4468" y="6523"/>
                    <a:pt x="5050" y="6642"/>
                  </a:cubicBezTo>
                  <a:cubicBezTo>
                    <a:pt x="5122" y="6657"/>
                    <a:pt x="5194" y="6664"/>
                    <a:pt x="5265" y="6664"/>
                  </a:cubicBezTo>
                  <a:cubicBezTo>
                    <a:pt x="5767" y="6664"/>
                    <a:pt x="6218" y="6308"/>
                    <a:pt x="6322" y="5798"/>
                  </a:cubicBezTo>
                  <a:cubicBezTo>
                    <a:pt x="6441" y="5216"/>
                    <a:pt x="6060" y="4634"/>
                    <a:pt x="5478" y="4515"/>
                  </a:cubicBezTo>
                  <a:cubicBezTo>
                    <a:pt x="5405" y="4500"/>
                    <a:pt x="5332" y="4493"/>
                    <a:pt x="5261" y="4493"/>
                  </a:cubicBezTo>
                  <a:close/>
                  <a:moveTo>
                    <a:pt x="1171" y="5134"/>
                  </a:moveTo>
                  <a:cubicBezTo>
                    <a:pt x="671" y="5134"/>
                    <a:pt x="223" y="5481"/>
                    <a:pt x="119" y="6000"/>
                  </a:cubicBezTo>
                  <a:cubicBezTo>
                    <a:pt x="0" y="6582"/>
                    <a:pt x="380" y="7165"/>
                    <a:pt x="963" y="7284"/>
                  </a:cubicBezTo>
                  <a:cubicBezTo>
                    <a:pt x="1033" y="7298"/>
                    <a:pt x="1104" y="7305"/>
                    <a:pt x="1173" y="7305"/>
                  </a:cubicBezTo>
                  <a:cubicBezTo>
                    <a:pt x="1679" y="7305"/>
                    <a:pt x="2141" y="6941"/>
                    <a:pt x="2246" y="6440"/>
                  </a:cubicBezTo>
                  <a:cubicBezTo>
                    <a:pt x="2365" y="5858"/>
                    <a:pt x="1973" y="5275"/>
                    <a:pt x="1390" y="5156"/>
                  </a:cubicBezTo>
                  <a:cubicBezTo>
                    <a:pt x="1317" y="5141"/>
                    <a:pt x="1244" y="5134"/>
                    <a:pt x="1171" y="5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 idx="2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152" name="Google Shape;1152;p43"/>
          <p:cNvSpPr txBox="1">
            <a:spLocks noGrp="1"/>
          </p:cNvSpPr>
          <p:nvPr>
            <p:ph type="title" idx="4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4" action="ppaction://hlinksldjump"/>
              </a:rPr>
              <a:t>03</a:t>
            </a:r>
            <a:endParaRPr dirty="0"/>
          </a:p>
        </p:txBody>
      </p:sp>
      <p:sp>
        <p:nvSpPr>
          <p:cNvPr id="1153" name="Google Shape;1153;p43"/>
          <p:cNvSpPr txBox="1">
            <a:spLocks noGrp="1"/>
          </p:cNvSpPr>
          <p:nvPr>
            <p:ph type="title" idx="7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02</a:t>
            </a:r>
            <a:endParaRPr/>
          </a:p>
        </p:txBody>
      </p:sp>
      <p:sp>
        <p:nvSpPr>
          <p:cNvPr id="1154" name="Google Shape;1154;p43"/>
          <p:cNvSpPr txBox="1">
            <a:spLocks noGrp="1"/>
          </p:cNvSpPr>
          <p:nvPr>
            <p:ph type="title" idx="13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6" action="ppaction://hlinksldjump"/>
              </a:rPr>
              <a:t>04</a:t>
            </a:r>
            <a:endParaRPr/>
          </a:p>
        </p:txBody>
      </p:sp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Functionalities</a:t>
            </a:r>
            <a:endParaRPr dirty="0"/>
          </a:p>
        </p:txBody>
      </p:sp>
      <p:sp>
        <p:nvSpPr>
          <p:cNvPr id="1156" name="Google Shape;1156;p43"/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Planet Selection</a:t>
            </a:r>
            <a:endParaRPr dirty="0"/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SpaceExpo AI</a:t>
            </a:r>
            <a:endParaRPr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Rocket Section</a:t>
            </a:r>
            <a:endParaRPr dirty="0"/>
          </a:p>
        </p:txBody>
      </p:sp>
      <p:sp>
        <p:nvSpPr>
          <p:cNvPr id="1162" name="Google Shape;1162;p43"/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News Section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5"/>
          <p:cNvSpPr txBox="1">
            <a:spLocks noGrp="1"/>
          </p:cNvSpPr>
          <p:nvPr>
            <p:ph type="title"/>
          </p:nvPr>
        </p:nvSpPr>
        <p:spPr>
          <a:xfrm>
            <a:off x="4095026" y="1599101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Planet Selection</a:t>
            </a:r>
            <a:endParaRPr dirty="0"/>
          </a:p>
        </p:txBody>
      </p:sp>
      <p:sp>
        <p:nvSpPr>
          <p:cNvPr id="1215" name="Google Shape;1215;p45"/>
          <p:cNvSpPr txBox="1">
            <a:spLocks noGrp="1"/>
          </p:cNvSpPr>
          <p:nvPr>
            <p:ph type="subTitle" idx="1"/>
          </p:nvPr>
        </p:nvSpPr>
        <p:spPr>
          <a:xfrm>
            <a:off x="5053709" y="2704449"/>
            <a:ext cx="29751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select any planet and view detailed information like size, orbit, and atmosphere.</a:t>
            </a:r>
            <a:endParaRPr dirty="0"/>
          </a:p>
        </p:txBody>
      </p:sp>
      <p:sp>
        <p:nvSpPr>
          <p:cNvPr id="1216" name="Google Shape;1216;p45"/>
          <p:cNvSpPr txBox="1">
            <a:spLocks noGrp="1"/>
          </p:cNvSpPr>
          <p:nvPr>
            <p:ph type="title" idx="2"/>
          </p:nvPr>
        </p:nvSpPr>
        <p:spPr>
          <a:xfrm>
            <a:off x="5544704" y="167940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17" name="Google Shape;1217;p45"/>
          <p:cNvGrpSpPr/>
          <p:nvPr/>
        </p:nvGrpSpPr>
        <p:grpSpPr>
          <a:xfrm>
            <a:off x="-2287178" y="-190189"/>
            <a:ext cx="7831882" cy="5214329"/>
            <a:chOff x="-2287178" y="355461"/>
            <a:chExt cx="7831882" cy="5214329"/>
          </a:xfrm>
        </p:grpSpPr>
        <p:grpSp>
          <p:nvGrpSpPr>
            <p:cNvPr id="1218" name="Google Shape;1218;p45"/>
            <p:cNvGrpSpPr/>
            <p:nvPr/>
          </p:nvGrpSpPr>
          <p:grpSpPr>
            <a:xfrm rot="-1389532">
              <a:off x="766951" y="2008871"/>
              <a:ext cx="1659012" cy="1653911"/>
              <a:chOff x="991825" y="1680713"/>
              <a:chExt cx="1787560" cy="1782064"/>
            </a:xfrm>
          </p:grpSpPr>
          <p:sp>
            <p:nvSpPr>
              <p:cNvPr id="1219" name="Google Shape;1219;p45"/>
              <p:cNvSpPr/>
              <p:nvPr/>
            </p:nvSpPr>
            <p:spPr>
              <a:xfrm>
                <a:off x="997314" y="1680713"/>
                <a:ext cx="1782071" cy="1778380"/>
              </a:xfrm>
              <a:custGeom>
                <a:avLst/>
                <a:gdLst/>
                <a:ahLst/>
                <a:cxnLst/>
                <a:rect l="l" t="t" r="r" b="b"/>
                <a:pathLst>
                  <a:path w="18830" h="18791" extrusionOk="0">
                    <a:moveTo>
                      <a:pt x="9438" y="0"/>
                    </a:moveTo>
                    <a:cubicBezTo>
                      <a:pt x="9414" y="0"/>
                      <a:pt x="9390" y="0"/>
                      <a:pt x="9366" y="0"/>
                    </a:cubicBezTo>
                    <a:cubicBezTo>
                      <a:pt x="4176" y="20"/>
                      <a:pt x="1" y="4254"/>
                      <a:pt x="1" y="9425"/>
                    </a:cubicBezTo>
                    <a:cubicBezTo>
                      <a:pt x="20" y="14610"/>
                      <a:pt x="4196" y="18790"/>
                      <a:pt x="9372" y="18790"/>
                    </a:cubicBezTo>
                    <a:cubicBezTo>
                      <a:pt x="9396" y="18790"/>
                      <a:pt x="9420" y="18790"/>
                      <a:pt x="9445" y="18790"/>
                    </a:cubicBezTo>
                    <a:cubicBezTo>
                      <a:pt x="14635" y="18771"/>
                      <a:pt x="18830" y="14556"/>
                      <a:pt x="18810" y="9366"/>
                    </a:cubicBezTo>
                    <a:cubicBezTo>
                      <a:pt x="18771" y="4180"/>
                      <a:pt x="14595" y="0"/>
                      <a:pt x="9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5"/>
              <p:cNvSpPr/>
              <p:nvPr/>
            </p:nvSpPr>
            <p:spPr>
              <a:xfrm>
                <a:off x="1036115" y="1682511"/>
                <a:ext cx="1743269" cy="927093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9796" extrusionOk="0">
                    <a:moveTo>
                      <a:pt x="9012" y="1"/>
                    </a:moveTo>
                    <a:cubicBezTo>
                      <a:pt x="9000" y="1"/>
                      <a:pt x="8988" y="1"/>
                      <a:pt x="8976" y="1"/>
                    </a:cubicBezTo>
                    <a:cubicBezTo>
                      <a:pt x="4722" y="20"/>
                      <a:pt x="1152" y="2850"/>
                      <a:pt x="1" y="6732"/>
                    </a:cubicBezTo>
                    <a:lnTo>
                      <a:pt x="1" y="6732"/>
                    </a:lnTo>
                    <a:cubicBezTo>
                      <a:pt x="1425" y="3318"/>
                      <a:pt x="4839" y="898"/>
                      <a:pt x="8800" y="879"/>
                    </a:cubicBezTo>
                    <a:cubicBezTo>
                      <a:pt x="8813" y="879"/>
                      <a:pt x="8826" y="879"/>
                      <a:pt x="8838" y="879"/>
                    </a:cubicBezTo>
                    <a:cubicBezTo>
                      <a:pt x="13953" y="879"/>
                      <a:pt x="18128" y="4813"/>
                      <a:pt x="18420" y="9796"/>
                    </a:cubicBezTo>
                    <a:lnTo>
                      <a:pt x="18420" y="9367"/>
                    </a:lnTo>
                    <a:cubicBezTo>
                      <a:pt x="18400" y="4188"/>
                      <a:pt x="14186" y="1"/>
                      <a:pt x="9012" y="1"/>
                    </a:cubicBezTo>
                    <a:close/>
                  </a:path>
                </a:pathLst>
              </a:custGeom>
              <a:solidFill>
                <a:srgbClr val="FFFFFF">
                  <a:alpha val="47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5"/>
              <p:cNvSpPr/>
              <p:nvPr/>
            </p:nvSpPr>
            <p:spPr>
              <a:xfrm>
                <a:off x="997314" y="1926296"/>
                <a:ext cx="1673141" cy="153648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16235" extrusionOk="0">
                    <a:moveTo>
                      <a:pt x="2928" y="0"/>
                    </a:moveTo>
                    <a:lnTo>
                      <a:pt x="2928" y="0"/>
                    </a:lnTo>
                    <a:cubicBezTo>
                      <a:pt x="1113" y="1737"/>
                      <a:pt x="1" y="4156"/>
                      <a:pt x="1" y="6869"/>
                    </a:cubicBezTo>
                    <a:cubicBezTo>
                      <a:pt x="20" y="12047"/>
                      <a:pt x="4215" y="16234"/>
                      <a:pt x="9408" y="16234"/>
                    </a:cubicBezTo>
                    <a:cubicBezTo>
                      <a:pt x="9420" y="16234"/>
                      <a:pt x="9432" y="16234"/>
                      <a:pt x="9445" y="16234"/>
                    </a:cubicBezTo>
                    <a:cubicBezTo>
                      <a:pt x="12996" y="16234"/>
                      <a:pt x="16098" y="14224"/>
                      <a:pt x="17678" y="11278"/>
                    </a:cubicBezTo>
                    <a:lnTo>
                      <a:pt x="17678" y="11278"/>
                    </a:lnTo>
                    <a:cubicBezTo>
                      <a:pt x="16020" y="12859"/>
                      <a:pt x="13757" y="13854"/>
                      <a:pt x="11240" y="13854"/>
                    </a:cubicBezTo>
                    <a:cubicBezTo>
                      <a:pt x="11216" y="13854"/>
                      <a:pt x="11192" y="13854"/>
                      <a:pt x="11168" y="13854"/>
                    </a:cubicBezTo>
                    <a:cubicBezTo>
                      <a:pt x="6011" y="13854"/>
                      <a:pt x="1835" y="9674"/>
                      <a:pt x="1796" y="4488"/>
                    </a:cubicBezTo>
                    <a:cubicBezTo>
                      <a:pt x="1796" y="2869"/>
                      <a:pt x="2225" y="1347"/>
                      <a:pt x="2928" y="0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5"/>
              <p:cNvSpPr/>
              <p:nvPr/>
            </p:nvSpPr>
            <p:spPr>
              <a:xfrm>
                <a:off x="997314" y="1841312"/>
                <a:ext cx="871729" cy="1412786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14928" extrusionOk="0">
                    <a:moveTo>
                      <a:pt x="4098" y="1"/>
                    </a:moveTo>
                    <a:lnTo>
                      <a:pt x="3884" y="137"/>
                    </a:lnTo>
                    <a:lnTo>
                      <a:pt x="3825" y="196"/>
                    </a:lnTo>
                    <a:cubicBezTo>
                      <a:pt x="3747" y="235"/>
                      <a:pt x="3708" y="274"/>
                      <a:pt x="3650" y="313"/>
                    </a:cubicBezTo>
                    <a:cubicBezTo>
                      <a:pt x="3650" y="333"/>
                      <a:pt x="3630" y="333"/>
                      <a:pt x="3610" y="372"/>
                    </a:cubicBezTo>
                    <a:cubicBezTo>
                      <a:pt x="3552" y="391"/>
                      <a:pt x="3493" y="430"/>
                      <a:pt x="3435" y="489"/>
                    </a:cubicBezTo>
                    <a:cubicBezTo>
                      <a:pt x="3415" y="489"/>
                      <a:pt x="3415" y="508"/>
                      <a:pt x="3396" y="508"/>
                    </a:cubicBezTo>
                    <a:cubicBezTo>
                      <a:pt x="3259" y="606"/>
                      <a:pt x="3123" y="723"/>
                      <a:pt x="3006" y="859"/>
                    </a:cubicBezTo>
                    <a:lnTo>
                      <a:pt x="2947" y="898"/>
                    </a:lnTo>
                    <a:lnTo>
                      <a:pt x="2811" y="1055"/>
                    </a:lnTo>
                    <a:lnTo>
                      <a:pt x="2752" y="1094"/>
                    </a:lnTo>
                    <a:lnTo>
                      <a:pt x="2615" y="1250"/>
                    </a:lnTo>
                    <a:cubicBezTo>
                      <a:pt x="2576" y="1269"/>
                      <a:pt x="2557" y="1269"/>
                      <a:pt x="2557" y="1289"/>
                    </a:cubicBezTo>
                    <a:cubicBezTo>
                      <a:pt x="2440" y="1406"/>
                      <a:pt x="2323" y="1562"/>
                      <a:pt x="2186" y="1679"/>
                    </a:cubicBezTo>
                    <a:lnTo>
                      <a:pt x="2147" y="1737"/>
                    </a:lnTo>
                    <a:cubicBezTo>
                      <a:pt x="2089" y="1776"/>
                      <a:pt x="2069" y="1835"/>
                      <a:pt x="2030" y="1874"/>
                    </a:cubicBezTo>
                    <a:cubicBezTo>
                      <a:pt x="1991" y="1874"/>
                      <a:pt x="1991" y="1894"/>
                      <a:pt x="1971" y="1933"/>
                    </a:cubicBezTo>
                    <a:cubicBezTo>
                      <a:pt x="1932" y="1991"/>
                      <a:pt x="1893" y="2050"/>
                      <a:pt x="1854" y="2089"/>
                    </a:cubicBezTo>
                    <a:cubicBezTo>
                      <a:pt x="1854" y="2128"/>
                      <a:pt x="1835" y="2128"/>
                      <a:pt x="1835" y="2147"/>
                    </a:cubicBezTo>
                    <a:lnTo>
                      <a:pt x="1542" y="2576"/>
                    </a:lnTo>
                    <a:cubicBezTo>
                      <a:pt x="1503" y="2576"/>
                      <a:pt x="1503" y="2615"/>
                      <a:pt x="1484" y="2635"/>
                    </a:cubicBezTo>
                    <a:cubicBezTo>
                      <a:pt x="1464" y="2713"/>
                      <a:pt x="1406" y="2752"/>
                      <a:pt x="1386" y="2811"/>
                    </a:cubicBezTo>
                    <a:cubicBezTo>
                      <a:pt x="1367" y="2830"/>
                      <a:pt x="1367" y="2850"/>
                      <a:pt x="1347" y="2869"/>
                    </a:cubicBezTo>
                    <a:cubicBezTo>
                      <a:pt x="1308" y="2928"/>
                      <a:pt x="1269" y="3006"/>
                      <a:pt x="1250" y="3045"/>
                    </a:cubicBezTo>
                    <a:cubicBezTo>
                      <a:pt x="1250" y="3045"/>
                      <a:pt x="1211" y="3064"/>
                      <a:pt x="1211" y="3103"/>
                    </a:cubicBezTo>
                    <a:cubicBezTo>
                      <a:pt x="1172" y="3162"/>
                      <a:pt x="1152" y="3240"/>
                      <a:pt x="1093" y="3318"/>
                    </a:cubicBezTo>
                    <a:cubicBezTo>
                      <a:pt x="1054" y="3396"/>
                      <a:pt x="1015" y="3454"/>
                      <a:pt x="976" y="3533"/>
                    </a:cubicBezTo>
                    <a:cubicBezTo>
                      <a:pt x="976" y="3552"/>
                      <a:pt x="957" y="3591"/>
                      <a:pt x="957" y="3611"/>
                    </a:cubicBezTo>
                    <a:cubicBezTo>
                      <a:pt x="918" y="3650"/>
                      <a:pt x="898" y="3728"/>
                      <a:pt x="879" y="3786"/>
                    </a:cubicBezTo>
                    <a:cubicBezTo>
                      <a:pt x="879" y="3806"/>
                      <a:pt x="859" y="3825"/>
                      <a:pt x="859" y="3845"/>
                    </a:cubicBezTo>
                    <a:cubicBezTo>
                      <a:pt x="820" y="3903"/>
                      <a:pt x="801" y="3981"/>
                      <a:pt x="781" y="4020"/>
                    </a:cubicBezTo>
                    <a:cubicBezTo>
                      <a:pt x="781" y="4040"/>
                      <a:pt x="762" y="4079"/>
                      <a:pt x="762" y="4098"/>
                    </a:cubicBezTo>
                    <a:cubicBezTo>
                      <a:pt x="723" y="4176"/>
                      <a:pt x="684" y="4274"/>
                      <a:pt x="664" y="4333"/>
                    </a:cubicBezTo>
                    <a:cubicBezTo>
                      <a:pt x="606" y="4411"/>
                      <a:pt x="586" y="4508"/>
                      <a:pt x="567" y="4586"/>
                    </a:cubicBezTo>
                    <a:cubicBezTo>
                      <a:pt x="567" y="4606"/>
                      <a:pt x="528" y="4625"/>
                      <a:pt x="528" y="4664"/>
                    </a:cubicBezTo>
                    <a:cubicBezTo>
                      <a:pt x="528" y="4703"/>
                      <a:pt x="508" y="4781"/>
                      <a:pt x="489" y="4820"/>
                    </a:cubicBezTo>
                    <a:cubicBezTo>
                      <a:pt x="489" y="4859"/>
                      <a:pt x="469" y="4879"/>
                      <a:pt x="469" y="4898"/>
                    </a:cubicBezTo>
                    <a:cubicBezTo>
                      <a:pt x="430" y="4957"/>
                      <a:pt x="430" y="5015"/>
                      <a:pt x="411" y="5074"/>
                    </a:cubicBezTo>
                    <a:cubicBezTo>
                      <a:pt x="411" y="5093"/>
                      <a:pt x="391" y="5113"/>
                      <a:pt x="391" y="5152"/>
                    </a:cubicBezTo>
                    <a:cubicBezTo>
                      <a:pt x="372" y="5250"/>
                      <a:pt x="333" y="5308"/>
                      <a:pt x="313" y="5406"/>
                    </a:cubicBezTo>
                    <a:cubicBezTo>
                      <a:pt x="313" y="5484"/>
                      <a:pt x="293" y="5581"/>
                      <a:pt x="274" y="5659"/>
                    </a:cubicBezTo>
                    <a:cubicBezTo>
                      <a:pt x="235" y="5679"/>
                      <a:pt x="235" y="5698"/>
                      <a:pt x="235" y="5737"/>
                    </a:cubicBezTo>
                    <a:cubicBezTo>
                      <a:pt x="215" y="5796"/>
                      <a:pt x="215" y="5854"/>
                      <a:pt x="196" y="5932"/>
                    </a:cubicBezTo>
                    <a:cubicBezTo>
                      <a:pt x="176" y="5952"/>
                      <a:pt x="176" y="5991"/>
                      <a:pt x="176" y="6030"/>
                    </a:cubicBezTo>
                    <a:cubicBezTo>
                      <a:pt x="176" y="6089"/>
                      <a:pt x="137" y="6147"/>
                      <a:pt x="137" y="6225"/>
                    </a:cubicBezTo>
                    <a:cubicBezTo>
                      <a:pt x="118" y="6245"/>
                      <a:pt x="118" y="6264"/>
                      <a:pt x="118" y="6284"/>
                    </a:cubicBezTo>
                    <a:cubicBezTo>
                      <a:pt x="98" y="6381"/>
                      <a:pt x="79" y="6459"/>
                      <a:pt x="79" y="6557"/>
                    </a:cubicBezTo>
                    <a:cubicBezTo>
                      <a:pt x="79" y="6654"/>
                      <a:pt x="40" y="6732"/>
                      <a:pt x="40" y="6830"/>
                    </a:cubicBezTo>
                    <a:lnTo>
                      <a:pt x="40" y="6908"/>
                    </a:lnTo>
                    <a:cubicBezTo>
                      <a:pt x="20" y="6986"/>
                      <a:pt x="20" y="7025"/>
                      <a:pt x="20" y="7103"/>
                    </a:cubicBezTo>
                    <a:lnTo>
                      <a:pt x="20" y="7201"/>
                    </a:lnTo>
                    <a:lnTo>
                      <a:pt x="20" y="7396"/>
                    </a:lnTo>
                    <a:cubicBezTo>
                      <a:pt x="20" y="7415"/>
                      <a:pt x="1" y="7435"/>
                      <a:pt x="40" y="7630"/>
                    </a:cubicBezTo>
                    <a:lnTo>
                      <a:pt x="40" y="7903"/>
                    </a:lnTo>
                    <a:lnTo>
                      <a:pt x="40" y="8137"/>
                    </a:lnTo>
                    <a:lnTo>
                      <a:pt x="40" y="8215"/>
                    </a:lnTo>
                    <a:lnTo>
                      <a:pt x="40" y="8391"/>
                    </a:lnTo>
                    <a:lnTo>
                      <a:pt x="40" y="8489"/>
                    </a:lnTo>
                    <a:lnTo>
                      <a:pt x="40" y="8625"/>
                    </a:lnTo>
                    <a:lnTo>
                      <a:pt x="40" y="8723"/>
                    </a:lnTo>
                    <a:cubicBezTo>
                      <a:pt x="59" y="8781"/>
                      <a:pt x="59" y="8820"/>
                      <a:pt x="59" y="8879"/>
                    </a:cubicBezTo>
                    <a:lnTo>
                      <a:pt x="59" y="8976"/>
                    </a:lnTo>
                    <a:cubicBezTo>
                      <a:pt x="59" y="9015"/>
                      <a:pt x="98" y="9074"/>
                      <a:pt x="98" y="9113"/>
                    </a:cubicBezTo>
                    <a:cubicBezTo>
                      <a:pt x="118" y="9152"/>
                      <a:pt x="118" y="9191"/>
                      <a:pt x="118" y="9210"/>
                    </a:cubicBezTo>
                    <a:cubicBezTo>
                      <a:pt x="118" y="9269"/>
                      <a:pt x="137" y="9308"/>
                      <a:pt x="137" y="9367"/>
                    </a:cubicBezTo>
                    <a:cubicBezTo>
                      <a:pt x="157" y="9386"/>
                      <a:pt x="157" y="9445"/>
                      <a:pt x="157" y="9464"/>
                    </a:cubicBezTo>
                    <a:cubicBezTo>
                      <a:pt x="157" y="9503"/>
                      <a:pt x="196" y="9562"/>
                      <a:pt x="196" y="9601"/>
                    </a:cubicBezTo>
                    <a:cubicBezTo>
                      <a:pt x="196" y="9640"/>
                      <a:pt x="215" y="9679"/>
                      <a:pt x="215" y="9698"/>
                    </a:cubicBezTo>
                    <a:cubicBezTo>
                      <a:pt x="215" y="9757"/>
                      <a:pt x="235" y="9796"/>
                      <a:pt x="235" y="9854"/>
                    </a:cubicBezTo>
                    <a:cubicBezTo>
                      <a:pt x="254" y="9874"/>
                      <a:pt x="254" y="9893"/>
                      <a:pt x="254" y="9932"/>
                    </a:cubicBezTo>
                    <a:cubicBezTo>
                      <a:pt x="293" y="9971"/>
                      <a:pt x="293" y="10049"/>
                      <a:pt x="313" y="10088"/>
                    </a:cubicBezTo>
                    <a:cubicBezTo>
                      <a:pt x="333" y="10088"/>
                      <a:pt x="333" y="10127"/>
                      <a:pt x="333" y="10147"/>
                    </a:cubicBezTo>
                    <a:cubicBezTo>
                      <a:pt x="391" y="10323"/>
                      <a:pt x="430" y="10479"/>
                      <a:pt x="489" y="10635"/>
                    </a:cubicBezTo>
                    <a:cubicBezTo>
                      <a:pt x="508" y="10654"/>
                      <a:pt x="508" y="10654"/>
                      <a:pt x="508" y="10674"/>
                    </a:cubicBezTo>
                    <a:cubicBezTo>
                      <a:pt x="528" y="10752"/>
                      <a:pt x="547" y="10810"/>
                      <a:pt x="586" y="10869"/>
                    </a:cubicBezTo>
                    <a:cubicBezTo>
                      <a:pt x="586" y="10908"/>
                      <a:pt x="606" y="10927"/>
                      <a:pt x="606" y="10947"/>
                    </a:cubicBezTo>
                    <a:cubicBezTo>
                      <a:pt x="606" y="11025"/>
                      <a:pt x="625" y="11064"/>
                      <a:pt x="645" y="11123"/>
                    </a:cubicBezTo>
                    <a:cubicBezTo>
                      <a:pt x="645" y="11142"/>
                      <a:pt x="684" y="11162"/>
                      <a:pt x="684" y="11201"/>
                    </a:cubicBezTo>
                    <a:cubicBezTo>
                      <a:pt x="684" y="11240"/>
                      <a:pt x="703" y="11298"/>
                      <a:pt x="723" y="11337"/>
                    </a:cubicBezTo>
                    <a:cubicBezTo>
                      <a:pt x="723" y="11357"/>
                      <a:pt x="742" y="11396"/>
                      <a:pt x="742" y="11415"/>
                    </a:cubicBezTo>
                    <a:lnTo>
                      <a:pt x="820" y="11552"/>
                    </a:lnTo>
                    <a:cubicBezTo>
                      <a:pt x="820" y="11591"/>
                      <a:pt x="840" y="11610"/>
                      <a:pt x="840" y="11630"/>
                    </a:cubicBezTo>
                    <a:lnTo>
                      <a:pt x="918" y="11786"/>
                    </a:lnTo>
                    <a:cubicBezTo>
                      <a:pt x="918" y="11805"/>
                      <a:pt x="937" y="11825"/>
                      <a:pt x="937" y="11845"/>
                    </a:cubicBezTo>
                    <a:cubicBezTo>
                      <a:pt x="976" y="11923"/>
                      <a:pt x="996" y="11981"/>
                      <a:pt x="1015" y="12020"/>
                    </a:cubicBezTo>
                    <a:cubicBezTo>
                      <a:pt x="1015" y="12020"/>
                      <a:pt x="1054" y="12040"/>
                      <a:pt x="1054" y="12079"/>
                    </a:cubicBezTo>
                    <a:cubicBezTo>
                      <a:pt x="1074" y="12118"/>
                      <a:pt x="1113" y="12196"/>
                      <a:pt x="1152" y="12235"/>
                    </a:cubicBezTo>
                    <a:cubicBezTo>
                      <a:pt x="1152" y="12274"/>
                      <a:pt x="1172" y="12274"/>
                      <a:pt x="1172" y="12293"/>
                    </a:cubicBezTo>
                    <a:cubicBezTo>
                      <a:pt x="1308" y="12566"/>
                      <a:pt x="1484" y="12859"/>
                      <a:pt x="1679" y="13113"/>
                    </a:cubicBezTo>
                    <a:lnTo>
                      <a:pt x="1698" y="13152"/>
                    </a:lnTo>
                    <a:cubicBezTo>
                      <a:pt x="1757" y="13191"/>
                      <a:pt x="1776" y="13269"/>
                      <a:pt x="1835" y="13308"/>
                    </a:cubicBezTo>
                    <a:lnTo>
                      <a:pt x="1854" y="13347"/>
                    </a:lnTo>
                    <a:cubicBezTo>
                      <a:pt x="1893" y="13405"/>
                      <a:pt x="1932" y="13464"/>
                      <a:pt x="1971" y="13503"/>
                    </a:cubicBezTo>
                    <a:lnTo>
                      <a:pt x="1991" y="13542"/>
                    </a:lnTo>
                    <a:cubicBezTo>
                      <a:pt x="2050" y="13581"/>
                      <a:pt x="2069" y="13640"/>
                      <a:pt x="2128" y="13679"/>
                    </a:cubicBezTo>
                    <a:lnTo>
                      <a:pt x="2147" y="13698"/>
                    </a:lnTo>
                    <a:cubicBezTo>
                      <a:pt x="2167" y="13757"/>
                      <a:pt x="2225" y="13796"/>
                      <a:pt x="2264" y="13854"/>
                    </a:cubicBezTo>
                    <a:lnTo>
                      <a:pt x="2284" y="13874"/>
                    </a:lnTo>
                    <a:cubicBezTo>
                      <a:pt x="2342" y="13952"/>
                      <a:pt x="2381" y="13991"/>
                      <a:pt x="2440" y="14049"/>
                    </a:cubicBezTo>
                    <a:lnTo>
                      <a:pt x="2459" y="14069"/>
                    </a:lnTo>
                    <a:cubicBezTo>
                      <a:pt x="2537" y="14127"/>
                      <a:pt x="2576" y="14186"/>
                      <a:pt x="2635" y="14244"/>
                    </a:cubicBezTo>
                    <a:cubicBezTo>
                      <a:pt x="2850" y="14479"/>
                      <a:pt x="3103" y="14713"/>
                      <a:pt x="3337" y="14927"/>
                    </a:cubicBezTo>
                    <a:cubicBezTo>
                      <a:pt x="3259" y="14420"/>
                      <a:pt x="3025" y="13854"/>
                      <a:pt x="2752" y="13171"/>
                    </a:cubicBezTo>
                    <a:cubicBezTo>
                      <a:pt x="2342" y="12118"/>
                      <a:pt x="2811" y="12079"/>
                      <a:pt x="3240" y="11240"/>
                    </a:cubicBezTo>
                    <a:cubicBezTo>
                      <a:pt x="3689" y="10420"/>
                      <a:pt x="4469" y="10908"/>
                      <a:pt x="5308" y="9893"/>
                    </a:cubicBezTo>
                    <a:cubicBezTo>
                      <a:pt x="6167" y="8879"/>
                      <a:pt x="5464" y="7942"/>
                      <a:pt x="5796" y="7513"/>
                    </a:cubicBezTo>
                    <a:cubicBezTo>
                      <a:pt x="5863" y="7424"/>
                      <a:pt x="5946" y="7393"/>
                      <a:pt x="6045" y="7393"/>
                    </a:cubicBezTo>
                    <a:cubicBezTo>
                      <a:pt x="6255" y="7393"/>
                      <a:pt x="6536" y="7530"/>
                      <a:pt x="6881" y="7530"/>
                    </a:cubicBezTo>
                    <a:cubicBezTo>
                      <a:pt x="7225" y="7530"/>
                      <a:pt x="7633" y="7394"/>
                      <a:pt x="8098" y="6850"/>
                    </a:cubicBezTo>
                    <a:cubicBezTo>
                      <a:pt x="9210" y="5503"/>
                      <a:pt x="8313" y="4801"/>
                      <a:pt x="7786" y="4176"/>
                    </a:cubicBezTo>
                    <a:cubicBezTo>
                      <a:pt x="7220" y="3533"/>
                      <a:pt x="6674" y="4020"/>
                      <a:pt x="6362" y="2947"/>
                    </a:cubicBezTo>
                    <a:cubicBezTo>
                      <a:pt x="6049" y="1874"/>
                      <a:pt x="4996" y="2089"/>
                      <a:pt x="4508" y="1991"/>
                    </a:cubicBezTo>
                    <a:cubicBezTo>
                      <a:pt x="4020" y="1894"/>
                      <a:pt x="4098" y="1"/>
                      <a:pt x="4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5"/>
              <p:cNvSpPr/>
              <p:nvPr/>
            </p:nvSpPr>
            <p:spPr>
              <a:xfrm>
                <a:off x="991825" y="1931785"/>
                <a:ext cx="330578" cy="1320417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13952" extrusionOk="0">
                    <a:moveTo>
                      <a:pt x="2869" y="1"/>
                    </a:moveTo>
                    <a:cubicBezTo>
                      <a:pt x="2866" y="5"/>
                      <a:pt x="2864" y="9"/>
                      <a:pt x="2862" y="12"/>
                    </a:cubicBezTo>
                    <a:lnTo>
                      <a:pt x="2862" y="12"/>
                    </a:lnTo>
                    <a:cubicBezTo>
                      <a:pt x="2866" y="9"/>
                      <a:pt x="2869" y="6"/>
                      <a:pt x="2869" y="1"/>
                    </a:cubicBezTo>
                    <a:close/>
                    <a:moveTo>
                      <a:pt x="2862" y="12"/>
                    </a:moveTo>
                    <a:cubicBezTo>
                      <a:pt x="2851" y="22"/>
                      <a:pt x="2825" y="25"/>
                      <a:pt x="2810" y="40"/>
                    </a:cubicBezTo>
                    <a:lnTo>
                      <a:pt x="2712" y="138"/>
                    </a:lnTo>
                    <a:lnTo>
                      <a:pt x="2615" y="235"/>
                    </a:lnTo>
                    <a:lnTo>
                      <a:pt x="2537" y="313"/>
                    </a:lnTo>
                    <a:cubicBezTo>
                      <a:pt x="2498" y="372"/>
                      <a:pt x="2420" y="411"/>
                      <a:pt x="2381" y="489"/>
                    </a:cubicBezTo>
                    <a:cubicBezTo>
                      <a:pt x="2381" y="508"/>
                      <a:pt x="2342" y="508"/>
                      <a:pt x="2342" y="528"/>
                    </a:cubicBezTo>
                    <a:cubicBezTo>
                      <a:pt x="2322" y="586"/>
                      <a:pt x="2283" y="625"/>
                      <a:pt x="2225" y="684"/>
                    </a:cubicBezTo>
                    <a:cubicBezTo>
                      <a:pt x="2205" y="703"/>
                      <a:pt x="2186" y="762"/>
                      <a:pt x="2147" y="781"/>
                    </a:cubicBezTo>
                    <a:cubicBezTo>
                      <a:pt x="2108" y="801"/>
                      <a:pt x="2088" y="859"/>
                      <a:pt x="2049" y="879"/>
                    </a:cubicBezTo>
                    <a:cubicBezTo>
                      <a:pt x="2029" y="899"/>
                      <a:pt x="2010" y="957"/>
                      <a:pt x="1990" y="977"/>
                    </a:cubicBezTo>
                    <a:cubicBezTo>
                      <a:pt x="1951" y="996"/>
                      <a:pt x="1932" y="1055"/>
                      <a:pt x="1912" y="1074"/>
                    </a:cubicBezTo>
                    <a:cubicBezTo>
                      <a:pt x="1893" y="1094"/>
                      <a:pt x="1854" y="1152"/>
                      <a:pt x="1834" y="1172"/>
                    </a:cubicBezTo>
                    <a:cubicBezTo>
                      <a:pt x="1815" y="1211"/>
                      <a:pt x="1756" y="1269"/>
                      <a:pt x="1737" y="1308"/>
                    </a:cubicBezTo>
                    <a:cubicBezTo>
                      <a:pt x="1717" y="1347"/>
                      <a:pt x="1698" y="1347"/>
                      <a:pt x="1698" y="1367"/>
                    </a:cubicBezTo>
                    <a:lnTo>
                      <a:pt x="1542" y="1581"/>
                    </a:lnTo>
                    <a:cubicBezTo>
                      <a:pt x="1542" y="1601"/>
                      <a:pt x="1522" y="1640"/>
                      <a:pt x="1503" y="1659"/>
                    </a:cubicBezTo>
                    <a:cubicBezTo>
                      <a:pt x="1464" y="1698"/>
                      <a:pt x="1444" y="1738"/>
                      <a:pt x="1425" y="1777"/>
                    </a:cubicBezTo>
                    <a:cubicBezTo>
                      <a:pt x="1405" y="1796"/>
                      <a:pt x="1366" y="1855"/>
                      <a:pt x="1347" y="1874"/>
                    </a:cubicBezTo>
                    <a:cubicBezTo>
                      <a:pt x="1327" y="1933"/>
                      <a:pt x="1308" y="1952"/>
                      <a:pt x="1269" y="1991"/>
                    </a:cubicBezTo>
                    <a:cubicBezTo>
                      <a:pt x="1269" y="2030"/>
                      <a:pt x="1249" y="2069"/>
                      <a:pt x="1230" y="2089"/>
                    </a:cubicBezTo>
                    <a:cubicBezTo>
                      <a:pt x="1210" y="2147"/>
                      <a:pt x="1171" y="2167"/>
                      <a:pt x="1151" y="2225"/>
                    </a:cubicBezTo>
                    <a:cubicBezTo>
                      <a:pt x="1151" y="2245"/>
                      <a:pt x="1132" y="2284"/>
                      <a:pt x="1112" y="2323"/>
                    </a:cubicBezTo>
                    <a:lnTo>
                      <a:pt x="1034" y="2459"/>
                    </a:lnTo>
                    <a:cubicBezTo>
                      <a:pt x="1034" y="2479"/>
                      <a:pt x="1015" y="2518"/>
                      <a:pt x="1015" y="2537"/>
                    </a:cubicBezTo>
                    <a:cubicBezTo>
                      <a:pt x="1015" y="2557"/>
                      <a:pt x="976" y="2557"/>
                      <a:pt x="976" y="2577"/>
                    </a:cubicBezTo>
                    <a:cubicBezTo>
                      <a:pt x="956" y="2635"/>
                      <a:pt x="937" y="2713"/>
                      <a:pt x="917" y="2752"/>
                    </a:cubicBezTo>
                    <a:cubicBezTo>
                      <a:pt x="917" y="2752"/>
                      <a:pt x="878" y="2772"/>
                      <a:pt x="878" y="2811"/>
                    </a:cubicBezTo>
                    <a:cubicBezTo>
                      <a:pt x="878" y="2830"/>
                      <a:pt x="859" y="2830"/>
                      <a:pt x="859" y="2850"/>
                    </a:cubicBezTo>
                    <a:lnTo>
                      <a:pt x="781" y="3006"/>
                    </a:lnTo>
                    <a:lnTo>
                      <a:pt x="781" y="3025"/>
                    </a:lnTo>
                    <a:cubicBezTo>
                      <a:pt x="761" y="3045"/>
                      <a:pt x="761" y="3103"/>
                      <a:pt x="742" y="3123"/>
                    </a:cubicBezTo>
                    <a:cubicBezTo>
                      <a:pt x="742" y="3162"/>
                      <a:pt x="722" y="3220"/>
                      <a:pt x="683" y="3259"/>
                    </a:cubicBezTo>
                    <a:cubicBezTo>
                      <a:pt x="664" y="3298"/>
                      <a:pt x="664" y="3337"/>
                      <a:pt x="644" y="3357"/>
                    </a:cubicBezTo>
                    <a:cubicBezTo>
                      <a:pt x="644" y="3416"/>
                      <a:pt x="625" y="3455"/>
                      <a:pt x="586" y="3513"/>
                    </a:cubicBezTo>
                    <a:cubicBezTo>
                      <a:pt x="586" y="3533"/>
                      <a:pt x="566" y="3552"/>
                      <a:pt x="566" y="3591"/>
                    </a:cubicBezTo>
                    <a:cubicBezTo>
                      <a:pt x="547" y="3611"/>
                      <a:pt x="547" y="3611"/>
                      <a:pt x="547" y="3630"/>
                    </a:cubicBezTo>
                    <a:cubicBezTo>
                      <a:pt x="547" y="3689"/>
                      <a:pt x="527" y="3747"/>
                      <a:pt x="488" y="3806"/>
                    </a:cubicBezTo>
                    <a:lnTo>
                      <a:pt x="488" y="3825"/>
                    </a:lnTo>
                    <a:cubicBezTo>
                      <a:pt x="488" y="3845"/>
                      <a:pt x="469" y="3884"/>
                      <a:pt x="469" y="3903"/>
                    </a:cubicBezTo>
                    <a:cubicBezTo>
                      <a:pt x="449" y="3942"/>
                      <a:pt x="449" y="4020"/>
                      <a:pt x="430" y="4079"/>
                    </a:cubicBezTo>
                    <a:cubicBezTo>
                      <a:pt x="391" y="4098"/>
                      <a:pt x="391" y="4098"/>
                      <a:pt x="391" y="4118"/>
                    </a:cubicBezTo>
                    <a:cubicBezTo>
                      <a:pt x="391" y="4137"/>
                      <a:pt x="371" y="4176"/>
                      <a:pt x="371" y="4196"/>
                    </a:cubicBezTo>
                    <a:cubicBezTo>
                      <a:pt x="351" y="4235"/>
                      <a:pt x="351" y="4313"/>
                      <a:pt x="332" y="4372"/>
                    </a:cubicBezTo>
                    <a:cubicBezTo>
                      <a:pt x="332" y="4391"/>
                      <a:pt x="293" y="4430"/>
                      <a:pt x="293" y="4469"/>
                    </a:cubicBezTo>
                    <a:cubicBezTo>
                      <a:pt x="273" y="4508"/>
                      <a:pt x="273" y="4586"/>
                      <a:pt x="254" y="4625"/>
                    </a:cubicBezTo>
                    <a:cubicBezTo>
                      <a:pt x="254" y="4684"/>
                      <a:pt x="234" y="4703"/>
                      <a:pt x="234" y="4723"/>
                    </a:cubicBezTo>
                    <a:lnTo>
                      <a:pt x="234" y="4762"/>
                    </a:lnTo>
                    <a:cubicBezTo>
                      <a:pt x="234" y="4820"/>
                      <a:pt x="195" y="4879"/>
                      <a:pt x="195" y="4918"/>
                    </a:cubicBezTo>
                    <a:lnTo>
                      <a:pt x="195" y="4976"/>
                    </a:lnTo>
                    <a:lnTo>
                      <a:pt x="195" y="5055"/>
                    </a:lnTo>
                    <a:cubicBezTo>
                      <a:pt x="195" y="5113"/>
                      <a:pt x="176" y="5172"/>
                      <a:pt x="176" y="5250"/>
                    </a:cubicBezTo>
                    <a:cubicBezTo>
                      <a:pt x="156" y="5269"/>
                      <a:pt x="156" y="5289"/>
                      <a:pt x="156" y="5308"/>
                    </a:cubicBezTo>
                    <a:cubicBezTo>
                      <a:pt x="156" y="5386"/>
                      <a:pt x="137" y="5484"/>
                      <a:pt x="137" y="5562"/>
                    </a:cubicBezTo>
                    <a:lnTo>
                      <a:pt x="137" y="5659"/>
                    </a:lnTo>
                    <a:cubicBezTo>
                      <a:pt x="137" y="5737"/>
                      <a:pt x="98" y="5776"/>
                      <a:pt x="98" y="5854"/>
                    </a:cubicBezTo>
                    <a:lnTo>
                      <a:pt x="98" y="5952"/>
                    </a:lnTo>
                    <a:cubicBezTo>
                      <a:pt x="78" y="5991"/>
                      <a:pt x="78" y="6069"/>
                      <a:pt x="78" y="6108"/>
                    </a:cubicBezTo>
                    <a:lnTo>
                      <a:pt x="78" y="6186"/>
                    </a:lnTo>
                    <a:lnTo>
                      <a:pt x="78" y="6225"/>
                    </a:lnTo>
                    <a:lnTo>
                      <a:pt x="78" y="6420"/>
                    </a:lnTo>
                    <a:lnTo>
                      <a:pt x="78" y="6459"/>
                    </a:lnTo>
                    <a:cubicBezTo>
                      <a:pt x="78" y="6479"/>
                      <a:pt x="59" y="6479"/>
                      <a:pt x="0" y="6596"/>
                    </a:cubicBezTo>
                    <a:lnTo>
                      <a:pt x="0" y="6869"/>
                    </a:lnTo>
                    <a:lnTo>
                      <a:pt x="0" y="7123"/>
                    </a:lnTo>
                    <a:lnTo>
                      <a:pt x="0" y="7201"/>
                    </a:lnTo>
                    <a:lnTo>
                      <a:pt x="0" y="7357"/>
                    </a:lnTo>
                    <a:lnTo>
                      <a:pt x="0" y="7415"/>
                    </a:lnTo>
                    <a:lnTo>
                      <a:pt x="0" y="7454"/>
                    </a:lnTo>
                    <a:lnTo>
                      <a:pt x="0" y="7611"/>
                    </a:lnTo>
                    <a:lnTo>
                      <a:pt x="0" y="7708"/>
                    </a:lnTo>
                    <a:cubicBezTo>
                      <a:pt x="20" y="7747"/>
                      <a:pt x="20" y="7806"/>
                      <a:pt x="20" y="7845"/>
                    </a:cubicBezTo>
                    <a:lnTo>
                      <a:pt x="20" y="7942"/>
                    </a:lnTo>
                    <a:cubicBezTo>
                      <a:pt x="20" y="8001"/>
                      <a:pt x="59" y="8040"/>
                      <a:pt x="59" y="8098"/>
                    </a:cubicBezTo>
                    <a:cubicBezTo>
                      <a:pt x="78" y="8118"/>
                      <a:pt x="78" y="8157"/>
                      <a:pt x="78" y="8196"/>
                    </a:cubicBezTo>
                    <a:cubicBezTo>
                      <a:pt x="78" y="8235"/>
                      <a:pt x="98" y="8293"/>
                      <a:pt x="98" y="8332"/>
                    </a:cubicBezTo>
                    <a:cubicBezTo>
                      <a:pt x="117" y="8352"/>
                      <a:pt x="117" y="8411"/>
                      <a:pt x="117" y="8430"/>
                    </a:cubicBezTo>
                    <a:cubicBezTo>
                      <a:pt x="117" y="8489"/>
                      <a:pt x="156" y="8528"/>
                      <a:pt x="156" y="8586"/>
                    </a:cubicBezTo>
                    <a:cubicBezTo>
                      <a:pt x="156" y="8606"/>
                      <a:pt x="176" y="8645"/>
                      <a:pt x="176" y="8684"/>
                    </a:cubicBezTo>
                    <a:cubicBezTo>
                      <a:pt x="176" y="8723"/>
                      <a:pt x="195" y="8781"/>
                      <a:pt x="195" y="8820"/>
                    </a:cubicBezTo>
                    <a:lnTo>
                      <a:pt x="195" y="8879"/>
                    </a:lnTo>
                    <a:lnTo>
                      <a:pt x="195" y="8918"/>
                    </a:lnTo>
                    <a:cubicBezTo>
                      <a:pt x="215" y="8976"/>
                      <a:pt x="215" y="9035"/>
                      <a:pt x="254" y="9093"/>
                    </a:cubicBezTo>
                    <a:cubicBezTo>
                      <a:pt x="273" y="9093"/>
                      <a:pt x="273" y="9113"/>
                      <a:pt x="273" y="9132"/>
                    </a:cubicBezTo>
                    <a:cubicBezTo>
                      <a:pt x="312" y="9308"/>
                      <a:pt x="371" y="9484"/>
                      <a:pt x="410" y="9620"/>
                    </a:cubicBezTo>
                    <a:cubicBezTo>
                      <a:pt x="449" y="9659"/>
                      <a:pt x="449" y="9659"/>
                      <a:pt x="449" y="9679"/>
                    </a:cubicBezTo>
                    <a:cubicBezTo>
                      <a:pt x="469" y="9757"/>
                      <a:pt x="488" y="9796"/>
                      <a:pt x="508" y="9874"/>
                    </a:cubicBezTo>
                    <a:cubicBezTo>
                      <a:pt x="508" y="9893"/>
                      <a:pt x="547" y="9913"/>
                      <a:pt x="547" y="9952"/>
                    </a:cubicBezTo>
                    <a:cubicBezTo>
                      <a:pt x="547" y="10010"/>
                      <a:pt x="566" y="10069"/>
                      <a:pt x="586" y="10108"/>
                    </a:cubicBezTo>
                    <a:lnTo>
                      <a:pt x="586" y="10147"/>
                    </a:lnTo>
                    <a:cubicBezTo>
                      <a:pt x="586" y="10167"/>
                      <a:pt x="625" y="10167"/>
                      <a:pt x="625" y="10186"/>
                    </a:cubicBezTo>
                    <a:cubicBezTo>
                      <a:pt x="625" y="10245"/>
                      <a:pt x="644" y="10284"/>
                      <a:pt x="664" y="10342"/>
                    </a:cubicBezTo>
                    <a:cubicBezTo>
                      <a:pt x="664" y="10362"/>
                      <a:pt x="683" y="10381"/>
                      <a:pt x="683" y="10420"/>
                    </a:cubicBezTo>
                    <a:lnTo>
                      <a:pt x="761" y="10557"/>
                    </a:lnTo>
                    <a:cubicBezTo>
                      <a:pt x="761" y="10576"/>
                      <a:pt x="781" y="10615"/>
                      <a:pt x="781" y="10635"/>
                    </a:cubicBezTo>
                    <a:lnTo>
                      <a:pt x="859" y="10771"/>
                    </a:lnTo>
                    <a:cubicBezTo>
                      <a:pt x="859" y="10810"/>
                      <a:pt x="878" y="10810"/>
                      <a:pt x="878" y="10830"/>
                    </a:cubicBezTo>
                    <a:lnTo>
                      <a:pt x="878" y="10849"/>
                    </a:lnTo>
                    <a:cubicBezTo>
                      <a:pt x="917" y="10928"/>
                      <a:pt x="937" y="10967"/>
                      <a:pt x="956" y="11025"/>
                    </a:cubicBezTo>
                    <a:cubicBezTo>
                      <a:pt x="956" y="11025"/>
                      <a:pt x="976" y="11045"/>
                      <a:pt x="976" y="11064"/>
                    </a:cubicBezTo>
                    <a:cubicBezTo>
                      <a:pt x="1034" y="11123"/>
                      <a:pt x="1054" y="11201"/>
                      <a:pt x="1073" y="11240"/>
                    </a:cubicBezTo>
                    <a:lnTo>
                      <a:pt x="1073" y="11259"/>
                    </a:lnTo>
                    <a:lnTo>
                      <a:pt x="1073" y="11298"/>
                    </a:lnTo>
                    <a:cubicBezTo>
                      <a:pt x="1230" y="11552"/>
                      <a:pt x="1405" y="11845"/>
                      <a:pt x="1600" y="12118"/>
                    </a:cubicBezTo>
                    <a:lnTo>
                      <a:pt x="1620" y="12137"/>
                    </a:lnTo>
                    <a:cubicBezTo>
                      <a:pt x="1659" y="12196"/>
                      <a:pt x="1698" y="12274"/>
                      <a:pt x="1737" y="12313"/>
                    </a:cubicBezTo>
                    <a:lnTo>
                      <a:pt x="1756" y="12332"/>
                    </a:lnTo>
                    <a:cubicBezTo>
                      <a:pt x="1815" y="12410"/>
                      <a:pt x="1834" y="12469"/>
                      <a:pt x="1893" y="12508"/>
                    </a:cubicBezTo>
                    <a:cubicBezTo>
                      <a:pt x="1912" y="12508"/>
                      <a:pt x="1912" y="12528"/>
                      <a:pt x="1912" y="12528"/>
                    </a:cubicBezTo>
                    <a:lnTo>
                      <a:pt x="1912" y="12567"/>
                    </a:lnTo>
                    <a:cubicBezTo>
                      <a:pt x="1951" y="12606"/>
                      <a:pt x="1990" y="12664"/>
                      <a:pt x="2029" y="12703"/>
                    </a:cubicBezTo>
                    <a:lnTo>
                      <a:pt x="2049" y="12723"/>
                    </a:lnTo>
                    <a:cubicBezTo>
                      <a:pt x="2088" y="12781"/>
                      <a:pt x="2127" y="12820"/>
                      <a:pt x="2186" y="12879"/>
                    </a:cubicBezTo>
                    <a:lnTo>
                      <a:pt x="2205" y="12898"/>
                    </a:lnTo>
                    <a:cubicBezTo>
                      <a:pt x="2244" y="12976"/>
                      <a:pt x="2303" y="13015"/>
                      <a:pt x="2342" y="13074"/>
                    </a:cubicBezTo>
                    <a:lnTo>
                      <a:pt x="2381" y="13093"/>
                    </a:lnTo>
                    <a:cubicBezTo>
                      <a:pt x="2439" y="13152"/>
                      <a:pt x="2498" y="13210"/>
                      <a:pt x="2537" y="13269"/>
                    </a:cubicBezTo>
                    <a:cubicBezTo>
                      <a:pt x="2790" y="13503"/>
                      <a:pt x="3025" y="13737"/>
                      <a:pt x="3278" y="13952"/>
                    </a:cubicBezTo>
                    <a:cubicBezTo>
                      <a:pt x="3200" y="13445"/>
                      <a:pt x="2966" y="12879"/>
                      <a:pt x="2693" y="12196"/>
                    </a:cubicBezTo>
                    <a:cubicBezTo>
                      <a:pt x="2283" y="11142"/>
                      <a:pt x="2732" y="11103"/>
                      <a:pt x="3181" y="10264"/>
                    </a:cubicBezTo>
                    <a:cubicBezTo>
                      <a:pt x="3278" y="10089"/>
                      <a:pt x="3376" y="9971"/>
                      <a:pt x="3493" y="9893"/>
                    </a:cubicBezTo>
                    <a:cubicBezTo>
                      <a:pt x="2400" y="8372"/>
                      <a:pt x="1737" y="6479"/>
                      <a:pt x="1737" y="4469"/>
                    </a:cubicBezTo>
                    <a:cubicBezTo>
                      <a:pt x="1737" y="2854"/>
                      <a:pt x="2144" y="1356"/>
                      <a:pt x="2862" y="12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5"/>
              <p:cNvSpPr/>
              <p:nvPr/>
            </p:nvSpPr>
            <p:spPr>
              <a:xfrm>
                <a:off x="2044289" y="1917021"/>
                <a:ext cx="733271" cy="1108045"/>
              </a:xfrm>
              <a:custGeom>
                <a:avLst/>
                <a:gdLst/>
                <a:ahLst/>
                <a:cxnLst/>
                <a:rect l="l" t="t" r="r" b="b"/>
                <a:pathLst>
                  <a:path w="7748" h="11708" extrusionOk="0">
                    <a:moveTo>
                      <a:pt x="4781" y="1"/>
                    </a:moveTo>
                    <a:cubicBezTo>
                      <a:pt x="4567" y="625"/>
                      <a:pt x="4157" y="1328"/>
                      <a:pt x="3338" y="1542"/>
                    </a:cubicBezTo>
                    <a:cubicBezTo>
                      <a:pt x="1855" y="1933"/>
                      <a:pt x="1" y="2889"/>
                      <a:pt x="703" y="4040"/>
                    </a:cubicBezTo>
                    <a:cubicBezTo>
                      <a:pt x="946" y="4431"/>
                      <a:pt x="1189" y="4521"/>
                      <a:pt x="1459" y="4521"/>
                    </a:cubicBezTo>
                    <a:cubicBezTo>
                      <a:pt x="1690" y="4521"/>
                      <a:pt x="1941" y="4455"/>
                      <a:pt x="2229" y="4455"/>
                    </a:cubicBezTo>
                    <a:cubicBezTo>
                      <a:pt x="2575" y="4455"/>
                      <a:pt x="2974" y="4551"/>
                      <a:pt x="3455" y="4976"/>
                    </a:cubicBezTo>
                    <a:cubicBezTo>
                      <a:pt x="4781" y="6167"/>
                      <a:pt x="2967" y="6713"/>
                      <a:pt x="4059" y="7767"/>
                    </a:cubicBezTo>
                    <a:cubicBezTo>
                      <a:pt x="4294" y="7989"/>
                      <a:pt x="4501" y="8072"/>
                      <a:pt x="4687" y="8072"/>
                    </a:cubicBezTo>
                    <a:cubicBezTo>
                      <a:pt x="5253" y="8072"/>
                      <a:pt x="5634" y="7304"/>
                      <a:pt x="6044" y="7304"/>
                    </a:cubicBezTo>
                    <a:cubicBezTo>
                      <a:pt x="6129" y="7304"/>
                      <a:pt x="6214" y="7337"/>
                      <a:pt x="6303" y="7415"/>
                    </a:cubicBezTo>
                    <a:cubicBezTo>
                      <a:pt x="6928" y="8020"/>
                      <a:pt x="7084" y="9464"/>
                      <a:pt x="6420" y="11708"/>
                    </a:cubicBezTo>
                    <a:cubicBezTo>
                      <a:pt x="7279" y="10303"/>
                      <a:pt x="7747" y="8645"/>
                      <a:pt x="7747" y="6889"/>
                    </a:cubicBezTo>
                    <a:cubicBezTo>
                      <a:pt x="7747" y="4176"/>
                      <a:pt x="6596" y="1757"/>
                      <a:pt x="4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5"/>
              <p:cNvSpPr/>
              <p:nvPr/>
            </p:nvSpPr>
            <p:spPr>
              <a:xfrm>
                <a:off x="1663941" y="2486358"/>
                <a:ext cx="688885" cy="731094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7725" extrusionOk="0">
                    <a:moveTo>
                      <a:pt x="4341" y="1"/>
                    </a:moveTo>
                    <a:cubicBezTo>
                      <a:pt x="4027" y="1"/>
                      <a:pt x="3675" y="188"/>
                      <a:pt x="3298" y="580"/>
                    </a:cubicBezTo>
                    <a:cubicBezTo>
                      <a:pt x="2303" y="1594"/>
                      <a:pt x="1913" y="599"/>
                      <a:pt x="1054" y="1887"/>
                    </a:cubicBezTo>
                    <a:cubicBezTo>
                      <a:pt x="215" y="3175"/>
                      <a:pt x="1" y="3546"/>
                      <a:pt x="1054" y="4033"/>
                    </a:cubicBezTo>
                    <a:cubicBezTo>
                      <a:pt x="2108" y="4521"/>
                      <a:pt x="3493" y="4424"/>
                      <a:pt x="3142" y="5711"/>
                    </a:cubicBezTo>
                    <a:cubicBezTo>
                      <a:pt x="2899" y="6671"/>
                      <a:pt x="2781" y="7724"/>
                      <a:pt x="3306" y="7724"/>
                    </a:cubicBezTo>
                    <a:cubicBezTo>
                      <a:pt x="3497" y="7724"/>
                      <a:pt x="3772" y="7585"/>
                      <a:pt x="4157" y="7253"/>
                    </a:cubicBezTo>
                    <a:cubicBezTo>
                      <a:pt x="5581" y="6004"/>
                      <a:pt x="7278" y="5672"/>
                      <a:pt x="6635" y="3838"/>
                    </a:cubicBezTo>
                    <a:cubicBezTo>
                      <a:pt x="5971" y="2024"/>
                      <a:pt x="5542" y="1438"/>
                      <a:pt x="5542" y="1438"/>
                    </a:cubicBezTo>
                    <a:cubicBezTo>
                      <a:pt x="5275" y="505"/>
                      <a:pt x="4858" y="1"/>
                      <a:pt x="43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5"/>
              <p:cNvSpPr/>
              <p:nvPr/>
            </p:nvSpPr>
            <p:spPr>
              <a:xfrm>
                <a:off x="2209810" y="3011310"/>
                <a:ext cx="259219" cy="258556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732" extrusionOk="0">
                    <a:moveTo>
                      <a:pt x="2476" y="0"/>
                    </a:moveTo>
                    <a:cubicBezTo>
                      <a:pt x="2278" y="0"/>
                      <a:pt x="1972" y="237"/>
                      <a:pt x="1784" y="613"/>
                    </a:cubicBezTo>
                    <a:cubicBezTo>
                      <a:pt x="1452" y="1316"/>
                      <a:pt x="964" y="1706"/>
                      <a:pt x="964" y="1706"/>
                    </a:cubicBezTo>
                    <a:cubicBezTo>
                      <a:pt x="332" y="2193"/>
                      <a:pt x="1" y="2731"/>
                      <a:pt x="512" y="2731"/>
                    </a:cubicBezTo>
                    <a:cubicBezTo>
                      <a:pt x="553" y="2731"/>
                      <a:pt x="600" y="2728"/>
                      <a:pt x="652" y="2720"/>
                    </a:cubicBezTo>
                    <a:cubicBezTo>
                      <a:pt x="1374" y="2584"/>
                      <a:pt x="2310" y="1491"/>
                      <a:pt x="2603" y="594"/>
                    </a:cubicBezTo>
                    <a:cubicBezTo>
                      <a:pt x="2739" y="177"/>
                      <a:pt x="2648" y="0"/>
                      <a:pt x="2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5"/>
              <p:cNvSpPr/>
              <p:nvPr/>
            </p:nvSpPr>
            <p:spPr>
              <a:xfrm>
                <a:off x="1628830" y="1682511"/>
                <a:ext cx="543044" cy="191362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2022" extrusionOk="0">
                    <a:moveTo>
                      <a:pt x="2693" y="1"/>
                    </a:moveTo>
                    <a:cubicBezTo>
                      <a:pt x="1757" y="1"/>
                      <a:pt x="859" y="137"/>
                      <a:pt x="1" y="391"/>
                    </a:cubicBezTo>
                    <a:cubicBezTo>
                      <a:pt x="196" y="567"/>
                      <a:pt x="450" y="703"/>
                      <a:pt x="664" y="820"/>
                    </a:cubicBezTo>
                    <a:cubicBezTo>
                      <a:pt x="1351" y="1190"/>
                      <a:pt x="1020" y="2022"/>
                      <a:pt x="1682" y="2022"/>
                    </a:cubicBezTo>
                    <a:cubicBezTo>
                      <a:pt x="1753" y="2022"/>
                      <a:pt x="1836" y="2012"/>
                      <a:pt x="1933" y="1991"/>
                    </a:cubicBezTo>
                    <a:cubicBezTo>
                      <a:pt x="2624" y="1842"/>
                      <a:pt x="2816" y="1711"/>
                      <a:pt x="3204" y="1711"/>
                    </a:cubicBezTo>
                    <a:cubicBezTo>
                      <a:pt x="3373" y="1711"/>
                      <a:pt x="3580" y="1737"/>
                      <a:pt x="3884" y="1796"/>
                    </a:cubicBezTo>
                    <a:cubicBezTo>
                      <a:pt x="3993" y="1817"/>
                      <a:pt x="4094" y="1826"/>
                      <a:pt x="4188" y="1826"/>
                    </a:cubicBezTo>
                    <a:cubicBezTo>
                      <a:pt x="4979" y="1826"/>
                      <a:pt x="5249" y="1134"/>
                      <a:pt x="5737" y="489"/>
                    </a:cubicBezTo>
                    <a:cubicBezTo>
                      <a:pt x="4781" y="176"/>
                      <a:pt x="3767" y="1"/>
                      <a:pt x="2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5"/>
              <p:cNvSpPr/>
              <p:nvPr/>
            </p:nvSpPr>
            <p:spPr>
              <a:xfrm>
                <a:off x="1571575" y="3269859"/>
                <a:ext cx="358402" cy="18918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1999" extrusionOk="0">
                    <a:moveTo>
                      <a:pt x="2394" y="0"/>
                    </a:moveTo>
                    <a:cubicBezTo>
                      <a:pt x="2150" y="0"/>
                      <a:pt x="1928" y="202"/>
                      <a:pt x="1757" y="535"/>
                    </a:cubicBezTo>
                    <a:cubicBezTo>
                      <a:pt x="1573" y="884"/>
                      <a:pt x="1415" y="982"/>
                      <a:pt x="1249" y="982"/>
                    </a:cubicBezTo>
                    <a:cubicBezTo>
                      <a:pt x="1062" y="982"/>
                      <a:pt x="864" y="858"/>
                      <a:pt x="606" y="827"/>
                    </a:cubicBezTo>
                    <a:cubicBezTo>
                      <a:pt x="598" y="827"/>
                      <a:pt x="590" y="827"/>
                      <a:pt x="582" y="827"/>
                    </a:cubicBezTo>
                    <a:cubicBezTo>
                      <a:pt x="341" y="827"/>
                      <a:pt x="171" y="1110"/>
                      <a:pt x="1" y="1393"/>
                    </a:cubicBezTo>
                    <a:cubicBezTo>
                      <a:pt x="1055" y="1784"/>
                      <a:pt x="2167" y="1998"/>
                      <a:pt x="3377" y="1998"/>
                    </a:cubicBezTo>
                    <a:lnTo>
                      <a:pt x="3786" y="1998"/>
                    </a:lnTo>
                    <a:cubicBezTo>
                      <a:pt x="3669" y="1842"/>
                      <a:pt x="3533" y="1569"/>
                      <a:pt x="3377" y="1159"/>
                    </a:cubicBezTo>
                    <a:cubicBezTo>
                      <a:pt x="3058" y="335"/>
                      <a:pt x="2709" y="0"/>
                      <a:pt x="2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9" name="Google Shape;1229;p45"/>
            <p:cNvSpPr/>
            <p:nvPr/>
          </p:nvSpPr>
          <p:spPr>
            <a:xfrm rot="-1389276">
              <a:off x="-1299612" y="1933746"/>
              <a:ext cx="5856910" cy="1804153"/>
            </a:xfrm>
            <a:custGeom>
              <a:avLst/>
              <a:gdLst/>
              <a:ahLst/>
              <a:cxnLst/>
              <a:rect l="l" t="t" r="r" b="b"/>
              <a:pathLst>
                <a:path w="57561" h="17731" extrusionOk="0">
                  <a:moveTo>
                    <a:pt x="31512" y="92"/>
                  </a:moveTo>
                  <a:cubicBezTo>
                    <a:pt x="38049" y="92"/>
                    <a:pt x="44097" y="775"/>
                    <a:pt x="48839" y="2062"/>
                  </a:cubicBezTo>
                  <a:cubicBezTo>
                    <a:pt x="54263" y="3565"/>
                    <a:pt x="57326" y="5653"/>
                    <a:pt x="57385" y="7975"/>
                  </a:cubicBezTo>
                  <a:cubicBezTo>
                    <a:pt x="57560" y="12774"/>
                    <a:pt x="44839" y="17087"/>
                    <a:pt x="29054" y="17613"/>
                  </a:cubicBezTo>
                  <a:cubicBezTo>
                    <a:pt x="28067" y="17643"/>
                    <a:pt x="27087" y="17658"/>
                    <a:pt x="26118" y="17658"/>
                  </a:cubicBezTo>
                  <a:cubicBezTo>
                    <a:pt x="19556" y="17658"/>
                    <a:pt x="13463" y="16974"/>
                    <a:pt x="8703" y="15682"/>
                  </a:cubicBezTo>
                  <a:cubicBezTo>
                    <a:pt x="3279" y="14199"/>
                    <a:pt x="215" y="12092"/>
                    <a:pt x="157" y="9770"/>
                  </a:cubicBezTo>
                  <a:cubicBezTo>
                    <a:pt x="1" y="4950"/>
                    <a:pt x="12703" y="638"/>
                    <a:pt x="28488" y="150"/>
                  </a:cubicBezTo>
                  <a:cubicBezTo>
                    <a:pt x="29522" y="111"/>
                    <a:pt x="30517" y="92"/>
                    <a:pt x="31512" y="92"/>
                  </a:cubicBezTo>
                  <a:close/>
                  <a:moveTo>
                    <a:pt x="31601" y="1"/>
                  </a:moveTo>
                  <a:cubicBezTo>
                    <a:pt x="30573" y="1"/>
                    <a:pt x="29534" y="18"/>
                    <a:pt x="28488" y="53"/>
                  </a:cubicBezTo>
                  <a:cubicBezTo>
                    <a:pt x="20839" y="287"/>
                    <a:pt x="13659" y="1438"/>
                    <a:pt x="8293" y="3272"/>
                  </a:cubicBezTo>
                  <a:cubicBezTo>
                    <a:pt x="2908" y="5087"/>
                    <a:pt x="1" y="7409"/>
                    <a:pt x="59" y="9770"/>
                  </a:cubicBezTo>
                  <a:cubicBezTo>
                    <a:pt x="118" y="12150"/>
                    <a:pt x="3201" y="14257"/>
                    <a:pt x="8683" y="15760"/>
                  </a:cubicBezTo>
                  <a:cubicBezTo>
                    <a:pt x="13425" y="17047"/>
                    <a:pt x="19493" y="17730"/>
                    <a:pt x="26029" y="17730"/>
                  </a:cubicBezTo>
                  <a:cubicBezTo>
                    <a:pt x="27024" y="17730"/>
                    <a:pt x="28059" y="17691"/>
                    <a:pt x="29073" y="17672"/>
                  </a:cubicBezTo>
                  <a:cubicBezTo>
                    <a:pt x="36722" y="17438"/>
                    <a:pt x="43902" y="16287"/>
                    <a:pt x="49268" y="14452"/>
                  </a:cubicBezTo>
                  <a:cubicBezTo>
                    <a:pt x="54634" y="12638"/>
                    <a:pt x="57560" y="10316"/>
                    <a:pt x="57482" y="7955"/>
                  </a:cubicBezTo>
                  <a:cubicBezTo>
                    <a:pt x="57424" y="5575"/>
                    <a:pt x="54341" y="3467"/>
                    <a:pt x="48858" y="1965"/>
                  </a:cubicBezTo>
                  <a:cubicBezTo>
                    <a:pt x="44142" y="685"/>
                    <a:pt x="38088" y="1"/>
                    <a:pt x="316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 rot="-1366029">
              <a:off x="-2085668" y="1694056"/>
              <a:ext cx="7428861" cy="2537137"/>
            </a:xfrm>
            <a:custGeom>
              <a:avLst/>
              <a:gdLst/>
              <a:ahLst/>
              <a:cxnLst/>
              <a:rect l="l" t="t" r="r" b="b"/>
              <a:pathLst>
                <a:path w="75570" h="25809" extrusionOk="0">
                  <a:moveTo>
                    <a:pt x="53443" y="92"/>
                  </a:moveTo>
                  <a:cubicBezTo>
                    <a:pt x="65619" y="92"/>
                    <a:pt x="74321" y="2570"/>
                    <a:pt x="75004" y="6940"/>
                  </a:cubicBezTo>
                  <a:cubicBezTo>
                    <a:pt x="75492" y="9965"/>
                    <a:pt x="72097" y="13418"/>
                    <a:pt x="65424" y="16696"/>
                  </a:cubicBezTo>
                  <a:cubicBezTo>
                    <a:pt x="58712" y="19994"/>
                    <a:pt x="49580" y="22667"/>
                    <a:pt x="39629" y="24247"/>
                  </a:cubicBezTo>
                  <a:cubicBezTo>
                    <a:pt x="33405" y="25262"/>
                    <a:pt x="27454" y="25711"/>
                    <a:pt x="22147" y="25711"/>
                  </a:cubicBezTo>
                  <a:cubicBezTo>
                    <a:pt x="10010" y="25711"/>
                    <a:pt x="1308" y="23233"/>
                    <a:pt x="606" y="18862"/>
                  </a:cubicBezTo>
                  <a:cubicBezTo>
                    <a:pt x="118" y="15838"/>
                    <a:pt x="3493" y="12384"/>
                    <a:pt x="10186" y="9106"/>
                  </a:cubicBezTo>
                  <a:cubicBezTo>
                    <a:pt x="16898" y="5809"/>
                    <a:pt x="26029" y="3136"/>
                    <a:pt x="35980" y="1555"/>
                  </a:cubicBezTo>
                  <a:cubicBezTo>
                    <a:pt x="42205" y="541"/>
                    <a:pt x="48156" y="92"/>
                    <a:pt x="53443" y="92"/>
                  </a:cubicBezTo>
                  <a:close/>
                  <a:moveTo>
                    <a:pt x="53399" y="0"/>
                  </a:moveTo>
                  <a:cubicBezTo>
                    <a:pt x="48008" y="0"/>
                    <a:pt x="42058" y="497"/>
                    <a:pt x="35961" y="1477"/>
                  </a:cubicBezTo>
                  <a:cubicBezTo>
                    <a:pt x="25990" y="3058"/>
                    <a:pt x="16820" y="5731"/>
                    <a:pt x="10127" y="9028"/>
                  </a:cubicBezTo>
                  <a:cubicBezTo>
                    <a:pt x="3415" y="12326"/>
                    <a:pt x="1" y="15818"/>
                    <a:pt x="488" y="18882"/>
                  </a:cubicBezTo>
                  <a:cubicBezTo>
                    <a:pt x="976" y="21965"/>
                    <a:pt x="5347" y="24208"/>
                    <a:pt x="12742" y="25223"/>
                  </a:cubicBezTo>
                  <a:cubicBezTo>
                    <a:pt x="15591" y="25613"/>
                    <a:pt x="18771" y="25808"/>
                    <a:pt x="22147" y="25808"/>
                  </a:cubicBezTo>
                  <a:cubicBezTo>
                    <a:pt x="27571" y="25808"/>
                    <a:pt x="33522" y="25301"/>
                    <a:pt x="39629" y="24345"/>
                  </a:cubicBezTo>
                  <a:cubicBezTo>
                    <a:pt x="49600" y="22765"/>
                    <a:pt x="58770" y="20091"/>
                    <a:pt x="65443" y="16794"/>
                  </a:cubicBezTo>
                  <a:cubicBezTo>
                    <a:pt x="72155" y="13496"/>
                    <a:pt x="75570" y="10004"/>
                    <a:pt x="75082" y="6940"/>
                  </a:cubicBezTo>
                  <a:cubicBezTo>
                    <a:pt x="74594" y="3858"/>
                    <a:pt x="70224" y="1614"/>
                    <a:pt x="62848" y="599"/>
                  </a:cubicBezTo>
                  <a:cubicBezTo>
                    <a:pt x="59991" y="199"/>
                    <a:pt x="56807" y="0"/>
                    <a:pt x="533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 rot="-1389221">
              <a:off x="339877" y="2551855"/>
              <a:ext cx="2685617" cy="849810"/>
            </a:xfrm>
            <a:custGeom>
              <a:avLst/>
              <a:gdLst/>
              <a:ahLst/>
              <a:cxnLst/>
              <a:rect l="l" t="t" r="r" b="b"/>
              <a:pathLst>
                <a:path w="22264" h="7045" extrusionOk="0">
                  <a:moveTo>
                    <a:pt x="4390" y="1"/>
                  </a:moveTo>
                  <a:cubicBezTo>
                    <a:pt x="4137" y="20"/>
                    <a:pt x="3883" y="79"/>
                    <a:pt x="3649" y="118"/>
                  </a:cubicBezTo>
                  <a:cubicBezTo>
                    <a:pt x="1483" y="547"/>
                    <a:pt x="234" y="1249"/>
                    <a:pt x="137" y="2166"/>
                  </a:cubicBezTo>
                  <a:cubicBezTo>
                    <a:pt x="39" y="3103"/>
                    <a:pt x="1093" y="4078"/>
                    <a:pt x="3122" y="4957"/>
                  </a:cubicBezTo>
                  <a:cubicBezTo>
                    <a:pt x="5112" y="5835"/>
                    <a:pt x="7844" y="6498"/>
                    <a:pt x="10771" y="6830"/>
                  </a:cubicBezTo>
                  <a:cubicBezTo>
                    <a:pt x="12098" y="6986"/>
                    <a:pt x="13405" y="7044"/>
                    <a:pt x="14634" y="7044"/>
                  </a:cubicBezTo>
                  <a:cubicBezTo>
                    <a:pt x="16117" y="7044"/>
                    <a:pt x="17483" y="6927"/>
                    <a:pt x="18673" y="6713"/>
                  </a:cubicBezTo>
                  <a:cubicBezTo>
                    <a:pt x="20858" y="6303"/>
                    <a:pt x="22088" y="5581"/>
                    <a:pt x="22185" y="4664"/>
                  </a:cubicBezTo>
                  <a:cubicBezTo>
                    <a:pt x="22263" y="3727"/>
                    <a:pt x="21210" y="2732"/>
                    <a:pt x="19200" y="1854"/>
                  </a:cubicBezTo>
                  <a:cubicBezTo>
                    <a:pt x="18751" y="1659"/>
                    <a:pt x="18263" y="1483"/>
                    <a:pt x="17756" y="1327"/>
                  </a:cubicBezTo>
                  <a:lnTo>
                    <a:pt x="17756" y="1327"/>
                  </a:lnTo>
                  <a:cubicBezTo>
                    <a:pt x="17756" y="1347"/>
                    <a:pt x="17756" y="1386"/>
                    <a:pt x="17776" y="1425"/>
                  </a:cubicBezTo>
                  <a:cubicBezTo>
                    <a:pt x="18263" y="1581"/>
                    <a:pt x="18732" y="1757"/>
                    <a:pt x="19161" y="1952"/>
                  </a:cubicBezTo>
                  <a:cubicBezTo>
                    <a:pt x="21151" y="2810"/>
                    <a:pt x="22185" y="3786"/>
                    <a:pt x="22088" y="4664"/>
                  </a:cubicBezTo>
                  <a:cubicBezTo>
                    <a:pt x="21990" y="5542"/>
                    <a:pt x="20780" y="6244"/>
                    <a:pt x="18634" y="6635"/>
                  </a:cubicBezTo>
                  <a:cubicBezTo>
                    <a:pt x="17459" y="6848"/>
                    <a:pt x="16092" y="6956"/>
                    <a:pt x="14615" y="6956"/>
                  </a:cubicBezTo>
                  <a:cubicBezTo>
                    <a:pt x="13393" y="6956"/>
                    <a:pt x="12096" y="6882"/>
                    <a:pt x="10771" y="6732"/>
                  </a:cubicBezTo>
                  <a:cubicBezTo>
                    <a:pt x="4742" y="6049"/>
                    <a:pt x="0" y="4000"/>
                    <a:pt x="215" y="2166"/>
                  </a:cubicBezTo>
                  <a:cubicBezTo>
                    <a:pt x="332" y="1152"/>
                    <a:pt x="1951" y="410"/>
                    <a:pt x="4410" y="79"/>
                  </a:cubicBezTo>
                  <a:cubicBezTo>
                    <a:pt x="4410" y="59"/>
                    <a:pt x="4390" y="20"/>
                    <a:pt x="43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45"/>
          <p:cNvGrpSpPr/>
          <p:nvPr/>
        </p:nvGrpSpPr>
        <p:grpSpPr>
          <a:xfrm>
            <a:off x="910187" y="1743103"/>
            <a:ext cx="3825381" cy="2920203"/>
            <a:chOff x="1880577" y="-4241474"/>
            <a:chExt cx="13181878" cy="10062727"/>
          </a:xfrm>
        </p:grpSpPr>
        <p:sp>
          <p:nvSpPr>
            <p:cNvPr id="1233" name="Google Shape;1233;p45"/>
            <p:cNvSpPr/>
            <p:nvPr/>
          </p:nvSpPr>
          <p:spPr>
            <a:xfrm>
              <a:off x="9866545" y="3988184"/>
              <a:ext cx="3442573" cy="1796562"/>
            </a:xfrm>
            <a:custGeom>
              <a:avLst/>
              <a:gdLst/>
              <a:ahLst/>
              <a:cxnLst/>
              <a:rect l="l" t="t" r="r" b="b"/>
              <a:pathLst>
                <a:path w="63071" h="33931" extrusionOk="0">
                  <a:moveTo>
                    <a:pt x="2222" y="26391"/>
                  </a:moveTo>
                  <a:lnTo>
                    <a:pt x="9425" y="30127"/>
                  </a:lnTo>
                  <a:lnTo>
                    <a:pt x="20163" y="31507"/>
                  </a:lnTo>
                  <a:lnTo>
                    <a:pt x="28377" y="29622"/>
                  </a:lnTo>
                  <a:lnTo>
                    <a:pt x="33931" y="26088"/>
                  </a:lnTo>
                  <a:lnTo>
                    <a:pt x="42750" y="21431"/>
                  </a:lnTo>
                  <a:lnTo>
                    <a:pt x="48877" y="16113"/>
                  </a:lnTo>
                  <a:lnTo>
                    <a:pt x="52781" y="12073"/>
                  </a:lnTo>
                  <a:lnTo>
                    <a:pt x="55676" y="9178"/>
                  </a:lnTo>
                  <a:lnTo>
                    <a:pt x="59065" y="4275"/>
                  </a:lnTo>
                  <a:lnTo>
                    <a:pt x="61455" y="1178"/>
                  </a:lnTo>
                  <a:lnTo>
                    <a:pt x="62498" y="0"/>
                  </a:lnTo>
                  <a:lnTo>
                    <a:pt x="63071" y="471"/>
                  </a:lnTo>
                  <a:lnTo>
                    <a:pt x="57314" y="8819"/>
                  </a:lnTo>
                  <a:lnTo>
                    <a:pt x="52030" y="15047"/>
                  </a:lnTo>
                  <a:lnTo>
                    <a:pt x="47351" y="19456"/>
                  </a:lnTo>
                  <a:lnTo>
                    <a:pt x="38397" y="26413"/>
                  </a:lnTo>
                  <a:lnTo>
                    <a:pt x="31799" y="30385"/>
                  </a:lnTo>
                  <a:lnTo>
                    <a:pt x="23754" y="32943"/>
                  </a:lnTo>
                  <a:lnTo>
                    <a:pt x="18918" y="33931"/>
                  </a:lnTo>
                  <a:lnTo>
                    <a:pt x="11445" y="33325"/>
                  </a:lnTo>
                  <a:lnTo>
                    <a:pt x="6934" y="31911"/>
                  </a:lnTo>
                  <a:lnTo>
                    <a:pt x="2895" y="29723"/>
                  </a:lnTo>
                  <a:lnTo>
                    <a:pt x="404" y="26626"/>
                  </a:lnTo>
                  <a:lnTo>
                    <a:pt x="0" y="2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34" name="Google Shape;1234;p45"/>
            <p:cNvSpPr/>
            <p:nvPr/>
          </p:nvSpPr>
          <p:spPr>
            <a:xfrm>
              <a:off x="5644068" y="-1391976"/>
              <a:ext cx="3720990" cy="3550419"/>
            </a:xfrm>
            <a:custGeom>
              <a:avLst/>
              <a:gdLst/>
              <a:ahLst/>
              <a:cxnLst/>
              <a:rect l="l" t="t" r="r" b="b"/>
              <a:pathLst>
                <a:path w="17149" h="16868" extrusionOk="0">
                  <a:moveTo>
                    <a:pt x="14002" y="4300"/>
                  </a:moveTo>
                  <a:cubicBezTo>
                    <a:pt x="13993" y="4302"/>
                    <a:pt x="13984" y="4304"/>
                    <a:pt x="13976" y="4305"/>
                  </a:cubicBezTo>
                  <a:lnTo>
                    <a:pt x="13976" y="4305"/>
                  </a:lnTo>
                  <a:cubicBezTo>
                    <a:pt x="13983" y="4302"/>
                    <a:pt x="13992" y="4300"/>
                    <a:pt x="14002" y="4300"/>
                  </a:cubicBezTo>
                  <a:close/>
                  <a:moveTo>
                    <a:pt x="14798" y="4294"/>
                  </a:moveTo>
                  <a:cubicBezTo>
                    <a:pt x="14809" y="4294"/>
                    <a:pt x="14815" y="4294"/>
                    <a:pt x="14827" y="4306"/>
                  </a:cubicBezTo>
                  <a:cubicBezTo>
                    <a:pt x="14815" y="4306"/>
                    <a:pt x="14809" y="4294"/>
                    <a:pt x="14798" y="4294"/>
                  </a:cubicBezTo>
                  <a:close/>
                  <a:moveTo>
                    <a:pt x="14899" y="4312"/>
                  </a:moveTo>
                  <a:cubicBezTo>
                    <a:pt x="14915" y="4312"/>
                    <a:pt x="14921" y="4317"/>
                    <a:pt x="14932" y="4318"/>
                  </a:cubicBezTo>
                  <a:lnTo>
                    <a:pt x="14932" y="4318"/>
                  </a:lnTo>
                  <a:cubicBezTo>
                    <a:pt x="14923" y="4317"/>
                    <a:pt x="14912" y="4316"/>
                    <a:pt x="14899" y="4312"/>
                  </a:cubicBezTo>
                  <a:close/>
                  <a:moveTo>
                    <a:pt x="13889" y="4318"/>
                  </a:moveTo>
                  <a:cubicBezTo>
                    <a:pt x="13878" y="4320"/>
                    <a:pt x="13867" y="4322"/>
                    <a:pt x="13857" y="4323"/>
                  </a:cubicBezTo>
                  <a:lnTo>
                    <a:pt x="13857" y="4323"/>
                  </a:lnTo>
                  <a:cubicBezTo>
                    <a:pt x="13868" y="4321"/>
                    <a:pt x="13880" y="4318"/>
                    <a:pt x="13889" y="4318"/>
                  </a:cubicBezTo>
                  <a:close/>
                  <a:moveTo>
                    <a:pt x="13764" y="4341"/>
                  </a:moveTo>
                  <a:cubicBezTo>
                    <a:pt x="13747" y="4341"/>
                    <a:pt x="13735" y="4347"/>
                    <a:pt x="13711" y="4347"/>
                  </a:cubicBezTo>
                  <a:cubicBezTo>
                    <a:pt x="13735" y="4341"/>
                    <a:pt x="13747" y="4341"/>
                    <a:pt x="13764" y="4341"/>
                  </a:cubicBezTo>
                  <a:close/>
                  <a:moveTo>
                    <a:pt x="15112" y="4353"/>
                  </a:moveTo>
                  <a:cubicBezTo>
                    <a:pt x="15130" y="4365"/>
                    <a:pt x="15136" y="4365"/>
                    <a:pt x="15142" y="4365"/>
                  </a:cubicBezTo>
                  <a:cubicBezTo>
                    <a:pt x="15130" y="4365"/>
                    <a:pt x="15124" y="4365"/>
                    <a:pt x="15112" y="4353"/>
                  </a:cubicBezTo>
                  <a:close/>
                  <a:moveTo>
                    <a:pt x="15213" y="4383"/>
                  </a:moveTo>
                  <a:cubicBezTo>
                    <a:pt x="15225" y="4383"/>
                    <a:pt x="15225" y="4395"/>
                    <a:pt x="15231" y="4395"/>
                  </a:cubicBezTo>
                  <a:cubicBezTo>
                    <a:pt x="15225" y="4395"/>
                    <a:pt x="15219" y="4395"/>
                    <a:pt x="15213" y="4383"/>
                  </a:cubicBezTo>
                  <a:close/>
                  <a:moveTo>
                    <a:pt x="13414" y="4425"/>
                  </a:moveTo>
                  <a:cubicBezTo>
                    <a:pt x="13398" y="4430"/>
                    <a:pt x="13383" y="4435"/>
                    <a:pt x="13367" y="4436"/>
                  </a:cubicBezTo>
                  <a:lnTo>
                    <a:pt x="13367" y="4436"/>
                  </a:lnTo>
                  <a:cubicBezTo>
                    <a:pt x="13385" y="4431"/>
                    <a:pt x="13397" y="4430"/>
                    <a:pt x="13414" y="4425"/>
                  </a:cubicBezTo>
                  <a:close/>
                  <a:moveTo>
                    <a:pt x="13276" y="4466"/>
                  </a:moveTo>
                  <a:cubicBezTo>
                    <a:pt x="13263" y="4469"/>
                    <a:pt x="13254" y="4472"/>
                    <a:pt x="13242" y="4472"/>
                  </a:cubicBezTo>
                  <a:cubicBezTo>
                    <a:pt x="13255" y="4469"/>
                    <a:pt x="13266" y="4467"/>
                    <a:pt x="13276" y="4466"/>
                  </a:cubicBezTo>
                  <a:close/>
                  <a:moveTo>
                    <a:pt x="13046" y="4549"/>
                  </a:moveTo>
                  <a:cubicBezTo>
                    <a:pt x="13034" y="4555"/>
                    <a:pt x="13022" y="4555"/>
                    <a:pt x="12998" y="4561"/>
                  </a:cubicBezTo>
                  <a:cubicBezTo>
                    <a:pt x="13016" y="4555"/>
                    <a:pt x="13028" y="4549"/>
                    <a:pt x="13046" y="4549"/>
                  </a:cubicBezTo>
                  <a:close/>
                  <a:moveTo>
                    <a:pt x="15724" y="4609"/>
                  </a:moveTo>
                  <a:lnTo>
                    <a:pt x="15724" y="4609"/>
                  </a:lnTo>
                  <a:cubicBezTo>
                    <a:pt x="15726" y="4610"/>
                    <a:pt x="15727" y="4611"/>
                    <a:pt x="15729" y="4612"/>
                  </a:cubicBezTo>
                  <a:lnTo>
                    <a:pt x="15729" y="4612"/>
                  </a:lnTo>
                  <a:cubicBezTo>
                    <a:pt x="15728" y="4609"/>
                    <a:pt x="15724" y="4609"/>
                    <a:pt x="15724" y="4609"/>
                  </a:cubicBezTo>
                  <a:close/>
                  <a:moveTo>
                    <a:pt x="7351" y="14228"/>
                  </a:moveTo>
                  <a:cubicBezTo>
                    <a:pt x="7357" y="14252"/>
                    <a:pt x="7357" y="14264"/>
                    <a:pt x="7357" y="14270"/>
                  </a:cubicBezTo>
                  <a:cubicBezTo>
                    <a:pt x="7357" y="14258"/>
                    <a:pt x="7351" y="14240"/>
                    <a:pt x="7351" y="14228"/>
                  </a:cubicBezTo>
                  <a:close/>
                  <a:moveTo>
                    <a:pt x="7393" y="14478"/>
                  </a:moveTo>
                  <a:lnTo>
                    <a:pt x="7393" y="14478"/>
                  </a:lnTo>
                  <a:cubicBezTo>
                    <a:pt x="7405" y="14501"/>
                    <a:pt x="7411" y="14525"/>
                    <a:pt x="7411" y="14537"/>
                  </a:cubicBezTo>
                  <a:cubicBezTo>
                    <a:pt x="7405" y="14519"/>
                    <a:pt x="7405" y="14501"/>
                    <a:pt x="7393" y="14478"/>
                  </a:cubicBezTo>
                  <a:close/>
                  <a:moveTo>
                    <a:pt x="7452" y="14715"/>
                  </a:moveTo>
                  <a:cubicBezTo>
                    <a:pt x="7458" y="14739"/>
                    <a:pt x="7458" y="14745"/>
                    <a:pt x="7458" y="14757"/>
                  </a:cubicBezTo>
                  <a:cubicBezTo>
                    <a:pt x="7458" y="14739"/>
                    <a:pt x="7452" y="14733"/>
                    <a:pt x="7452" y="14715"/>
                  </a:cubicBezTo>
                  <a:close/>
                  <a:moveTo>
                    <a:pt x="7494" y="14834"/>
                  </a:moveTo>
                  <a:lnTo>
                    <a:pt x="7494" y="14834"/>
                  </a:lnTo>
                  <a:cubicBezTo>
                    <a:pt x="7500" y="14852"/>
                    <a:pt x="7500" y="14864"/>
                    <a:pt x="7506" y="14881"/>
                  </a:cubicBezTo>
                  <a:cubicBezTo>
                    <a:pt x="7500" y="14881"/>
                    <a:pt x="7500" y="14875"/>
                    <a:pt x="7500" y="14864"/>
                  </a:cubicBezTo>
                  <a:cubicBezTo>
                    <a:pt x="7500" y="14858"/>
                    <a:pt x="7494" y="14846"/>
                    <a:pt x="7494" y="14834"/>
                  </a:cubicBezTo>
                  <a:close/>
                  <a:moveTo>
                    <a:pt x="7518" y="14947"/>
                  </a:moveTo>
                  <a:lnTo>
                    <a:pt x="7518" y="14947"/>
                  </a:lnTo>
                  <a:cubicBezTo>
                    <a:pt x="7530" y="14970"/>
                    <a:pt x="7536" y="14982"/>
                    <a:pt x="7536" y="15000"/>
                  </a:cubicBezTo>
                  <a:cubicBezTo>
                    <a:pt x="7530" y="14982"/>
                    <a:pt x="7530" y="14970"/>
                    <a:pt x="7518" y="14947"/>
                  </a:cubicBezTo>
                  <a:close/>
                  <a:moveTo>
                    <a:pt x="7559" y="15060"/>
                  </a:moveTo>
                  <a:lnTo>
                    <a:pt x="7559" y="15060"/>
                  </a:lnTo>
                  <a:cubicBezTo>
                    <a:pt x="7565" y="15071"/>
                    <a:pt x="7571" y="15089"/>
                    <a:pt x="7571" y="15095"/>
                  </a:cubicBezTo>
                  <a:cubicBezTo>
                    <a:pt x="7565" y="15083"/>
                    <a:pt x="7565" y="15071"/>
                    <a:pt x="7559" y="15060"/>
                  </a:cubicBezTo>
                  <a:close/>
                  <a:moveTo>
                    <a:pt x="7660" y="15301"/>
                  </a:moveTo>
                  <a:cubicBezTo>
                    <a:pt x="7664" y="15308"/>
                    <a:pt x="7667" y="15314"/>
                    <a:pt x="7672" y="15321"/>
                  </a:cubicBezTo>
                  <a:cubicBezTo>
                    <a:pt x="7663" y="15312"/>
                    <a:pt x="7661" y="15306"/>
                    <a:pt x="7660" y="15301"/>
                  </a:cubicBezTo>
                  <a:close/>
                  <a:moveTo>
                    <a:pt x="7684" y="15362"/>
                  </a:moveTo>
                  <a:cubicBezTo>
                    <a:pt x="7702" y="15386"/>
                    <a:pt x="7708" y="15398"/>
                    <a:pt x="7708" y="15410"/>
                  </a:cubicBezTo>
                  <a:lnTo>
                    <a:pt x="7684" y="15362"/>
                  </a:lnTo>
                  <a:close/>
                  <a:moveTo>
                    <a:pt x="7744" y="15484"/>
                  </a:moveTo>
                  <a:lnTo>
                    <a:pt x="7744" y="15484"/>
                  </a:lnTo>
                  <a:cubicBezTo>
                    <a:pt x="7746" y="15489"/>
                    <a:pt x="7749" y="15495"/>
                    <a:pt x="7751" y="15499"/>
                  </a:cubicBezTo>
                  <a:lnTo>
                    <a:pt x="7751" y="15499"/>
                  </a:lnTo>
                  <a:cubicBezTo>
                    <a:pt x="7751" y="15499"/>
                    <a:pt x="7750" y="15499"/>
                    <a:pt x="7749" y="15499"/>
                  </a:cubicBezTo>
                  <a:cubicBezTo>
                    <a:pt x="7747" y="15494"/>
                    <a:pt x="7745" y="15488"/>
                    <a:pt x="7744" y="15484"/>
                  </a:cubicBezTo>
                  <a:close/>
                  <a:moveTo>
                    <a:pt x="7803" y="15588"/>
                  </a:moveTo>
                  <a:cubicBezTo>
                    <a:pt x="7805" y="15592"/>
                    <a:pt x="7807" y="15596"/>
                    <a:pt x="7809" y="15600"/>
                  </a:cubicBezTo>
                  <a:cubicBezTo>
                    <a:pt x="7803" y="15594"/>
                    <a:pt x="7803" y="15588"/>
                    <a:pt x="7803" y="15588"/>
                  </a:cubicBezTo>
                  <a:close/>
                  <a:moveTo>
                    <a:pt x="7863" y="15682"/>
                  </a:moveTo>
                  <a:cubicBezTo>
                    <a:pt x="7865" y="15685"/>
                    <a:pt x="7866" y="15687"/>
                    <a:pt x="7868" y="15689"/>
                  </a:cubicBezTo>
                  <a:cubicBezTo>
                    <a:pt x="7865" y="15686"/>
                    <a:pt x="7864" y="15684"/>
                    <a:pt x="7863" y="15682"/>
                  </a:cubicBezTo>
                  <a:close/>
                  <a:moveTo>
                    <a:pt x="7957" y="15825"/>
                  </a:moveTo>
                  <a:cubicBezTo>
                    <a:pt x="7958" y="15828"/>
                    <a:pt x="7960" y="15831"/>
                    <a:pt x="7962" y="15833"/>
                  </a:cubicBezTo>
                  <a:lnTo>
                    <a:pt x="7962" y="15833"/>
                  </a:lnTo>
                  <a:cubicBezTo>
                    <a:pt x="7959" y="15830"/>
                    <a:pt x="7957" y="15828"/>
                    <a:pt x="7957" y="15825"/>
                  </a:cubicBezTo>
                  <a:close/>
                  <a:moveTo>
                    <a:pt x="8034" y="15922"/>
                  </a:moveTo>
                  <a:lnTo>
                    <a:pt x="8034" y="15922"/>
                  </a:lnTo>
                  <a:cubicBezTo>
                    <a:pt x="8038" y="15925"/>
                    <a:pt x="8042" y="15928"/>
                    <a:pt x="8046" y="15932"/>
                  </a:cubicBezTo>
                  <a:cubicBezTo>
                    <a:pt x="8041" y="15927"/>
                    <a:pt x="8035" y="15926"/>
                    <a:pt x="8034" y="15922"/>
                  </a:cubicBezTo>
                  <a:close/>
                  <a:moveTo>
                    <a:pt x="8076" y="15980"/>
                  </a:moveTo>
                  <a:cubicBezTo>
                    <a:pt x="8084" y="15985"/>
                    <a:pt x="8089" y="15992"/>
                    <a:pt x="8094" y="15998"/>
                  </a:cubicBezTo>
                  <a:lnTo>
                    <a:pt x="8094" y="15998"/>
                  </a:lnTo>
                  <a:lnTo>
                    <a:pt x="8076" y="15980"/>
                  </a:lnTo>
                  <a:close/>
                  <a:moveTo>
                    <a:pt x="8102" y="16010"/>
                  </a:moveTo>
                  <a:cubicBezTo>
                    <a:pt x="8103" y="16012"/>
                    <a:pt x="8104" y="16013"/>
                    <a:pt x="8105" y="16014"/>
                  </a:cubicBezTo>
                  <a:lnTo>
                    <a:pt x="8105" y="16014"/>
                  </a:lnTo>
                  <a:cubicBezTo>
                    <a:pt x="8104" y="16014"/>
                    <a:pt x="8103" y="16012"/>
                    <a:pt x="8102" y="16010"/>
                  </a:cubicBezTo>
                  <a:close/>
                  <a:moveTo>
                    <a:pt x="8147" y="16051"/>
                  </a:moveTo>
                  <a:cubicBezTo>
                    <a:pt x="8159" y="16069"/>
                    <a:pt x="8165" y="16075"/>
                    <a:pt x="8165" y="16081"/>
                  </a:cubicBezTo>
                  <a:cubicBezTo>
                    <a:pt x="8159" y="16075"/>
                    <a:pt x="8153" y="16069"/>
                    <a:pt x="8147" y="16051"/>
                  </a:cubicBezTo>
                  <a:close/>
                  <a:moveTo>
                    <a:pt x="8284" y="16194"/>
                  </a:moveTo>
                  <a:lnTo>
                    <a:pt x="8325" y="16229"/>
                  </a:lnTo>
                  <a:lnTo>
                    <a:pt x="8302" y="16211"/>
                  </a:lnTo>
                  <a:cubicBezTo>
                    <a:pt x="8296" y="16200"/>
                    <a:pt x="8284" y="16200"/>
                    <a:pt x="8284" y="16194"/>
                  </a:cubicBezTo>
                  <a:close/>
                  <a:moveTo>
                    <a:pt x="8503" y="16378"/>
                  </a:moveTo>
                  <a:cubicBezTo>
                    <a:pt x="8512" y="16386"/>
                    <a:pt x="8517" y="16391"/>
                    <a:pt x="8525" y="16396"/>
                  </a:cubicBezTo>
                  <a:lnTo>
                    <a:pt x="8525" y="16396"/>
                  </a:lnTo>
                  <a:cubicBezTo>
                    <a:pt x="8524" y="16396"/>
                    <a:pt x="8523" y="16396"/>
                    <a:pt x="8521" y="16396"/>
                  </a:cubicBezTo>
                  <a:cubicBezTo>
                    <a:pt x="8515" y="16390"/>
                    <a:pt x="8509" y="16390"/>
                    <a:pt x="8503" y="16378"/>
                  </a:cubicBezTo>
                  <a:close/>
                  <a:moveTo>
                    <a:pt x="8592" y="16431"/>
                  </a:moveTo>
                  <a:cubicBezTo>
                    <a:pt x="8593" y="16433"/>
                    <a:pt x="8594" y="16434"/>
                    <a:pt x="8594" y="16436"/>
                  </a:cubicBezTo>
                  <a:lnTo>
                    <a:pt x="8594" y="16436"/>
                  </a:lnTo>
                  <a:cubicBezTo>
                    <a:pt x="8593" y="16434"/>
                    <a:pt x="8592" y="16433"/>
                    <a:pt x="8592" y="16431"/>
                  </a:cubicBezTo>
                  <a:close/>
                  <a:moveTo>
                    <a:pt x="6930" y="1"/>
                  </a:moveTo>
                  <a:cubicBezTo>
                    <a:pt x="6906" y="1"/>
                    <a:pt x="6882" y="7"/>
                    <a:pt x="6853" y="7"/>
                  </a:cubicBezTo>
                  <a:cubicBezTo>
                    <a:pt x="6841" y="7"/>
                    <a:pt x="6823" y="7"/>
                    <a:pt x="6811" y="13"/>
                  </a:cubicBezTo>
                  <a:cubicBezTo>
                    <a:pt x="6787" y="13"/>
                    <a:pt x="6758" y="19"/>
                    <a:pt x="6728" y="19"/>
                  </a:cubicBezTo>
                  <a:cubicBezTo>
                    <a:pt x="6710" y="19"/>
                    <a:pt x="6704" y="19"/>
                    <a:pt x="6692" y="31"/>
                  </a:cubicBezTo>
                  <a:lnTo>
                    <a:pt x="6669" y="31"/>
                  </a:lnTo>
                  <a:cubicBezTo>
                    <a:pt x="6639" y="36"/>
                    <a:pt x="6609" y="36"/>
                    <a:pt x="6580" y="42"/>
                  </a:cubicBezTo>
                  <a:lnTo>
                    <a:pt x="6556" y="42"/>
                  </a:lnTo>
                  <a:cubicBezTo>
                    <a:pt x="6520" y="48"/>
                    <a:pt x="6490" y="60"/>
                    <a:pt x="6455" y="66"/>
                  </a:cubicBezTo>
                  <a:lnTo>
                    <a:pt x="6437" y="66"/>
                  </a:lnTo>
                  <a:cubicBezTo>
                    <a:pt x="6407" y="72"/>
                    <a:pt x="6372" y="78"/>
                    <a:pt x="6342" y="90"/>
                  </a:cubicBezTo>
                  <a:cubicBezTo>
                    <a:pt x="6336" y="90"/>
                    <a:pt x="6336" y="90"/>
                    <a:pt x="6324" y="96"/>
                  </a:cubicBezTo>
                  <a:cubicBezTo>
                    <a:pt x="6289" y="102"/>
                    <a:pt x="6253" y="108"/>
                    <a:pt x="6223" y="126"/>
                  </a:cubicBezTo>
                  <a:cubicBezTo>
                    <a:pt x="6217" y="126"/>
                    <a:pt x="6205" y="126"/>
                    <a:pt x="6205" y="131"/>
                  </a:cubicBezTo>
                  <a:cubicBezTo>
                    <a:pt x="6176" y="137"/>
                    <a:pt x="6140" y="149"/>
                    <a:pt x="6110" y="161"/>
                  </a:cubicBezTo>
                  <a:cubicBezTo>
                    <a:pt x="6104" y="161"/>
                    <a:pt x="6104" y="161"/>
                    <a:pt x="6099" y="167"/>
                  </a:cubicBezTo>
                  <a:cubicBezTo>
                    <a:pt x="6057" y="179"/>
                    <a:pt x="6021" y="191"/>
                    <a:pt x="5986" y="209"/>
                  </a:cubicBezTo>
                  <a:cubicBezTo>
                    <a:pt x="5980" y="209"/>
                    <a:pt x="5968" y="215"/>
                    <a:pt x="5962" y="215"/>
                  </a:cubicBezTo>
                  <a:cubicBezTo>
                    <a:pt x="5932" y="221"/>
                    <a:pt x="5897" y="238"/>
                    <a:pt x="5867" y="250"/>
                  </a:cubicBezTo>
                  <a:cubicBezTo>
                    <a:pt x="5861" y="250"/>
                    <a:pt x="5861" y="250"/>
                    <a:pt x="5849" y="256"/>
                  </a:cubicBezTo>
                  <a:lnTo>
                    <a:pt x="5742" y="304"/>
                  </a:lnTo>
                  <a:cubicBezTo>
                    <a:pt x="5730" y="304"/>
                    <a:pt x="5724" y="310"/>
                    <a:pt x="5719" y="310"/>
                  </a:cubicBezTo>
                  <a:cubicBezTo>
                    <a:pt x="5683" y="327"/>
                    <a:pt x="5653" y="339"/>
                    <a:pt x="5612" y="357"/>
                  </a:cubicBezTo>
                  <a:cubicBezTo>
                    <a:pt x="5606" y="357"/>
                    <a:pt x="5606" y="357"/>
                    <a:pt x="5600" y="363"/>
                  </a:cubicBezTo>
                  <a:lnTo>
                    <a:pt x="5487" y="405"/>
                  </a:lnTo>
                  <a:cubicBezTo>
                    <a:pt x="5481" y="417"/>
                    <a:pt x="5475" y="417"/>
                    <a:pt x="5463" y="422"/>
                  </a:cubicBezTo>
                  <a:cubicBezTo>
                    <a:pt x="5451" y="428"/>
                    <a:pt x="5445" y="428"/>
                    <a:pt x="5428" y="434"/>
                  </a:cubicBezTo>
                  <a:lnTo>
                    <a:pt x="5386" y="458"/>
                  </a:lnTo>
                  <a:lnTo>
                    <a:pt x="5338" y="482"/>
                  </a:lnTo>
                  <a:cubicBezTo>
                    <a:pt x="5309" y="494"/>
                    <a:pt x="5285" y="512"/>
                    <a:pt x="5255" y="517"/>
                  </a:cubicBezTo>
                  <a:lnTo>
                    <a:pt x="5214" y="541"/>
                  </a:lnTo>
                  <a:lnTo>
                    <a:pt x="5125" y="583"/>
                  </a:lnTo>
                  <a:cubicBezTo>
                    <a:pt x="5107" y="595"/>
                    <a:pt x="5101" y="601"/>
                    <a:pt x="5089" y="601"/>
                  </a:cubicBezTo>
                  <a:cubicBezTo>
                    <a:pt x="5048" y="624"/>
                    <a:pt x="5006" y="642"/>
                    <a:pt x="4958" y="666"/>
                  </a:cubicBezTo>
                  <a:cubicBezTo>
                    <a:pt x="4923" y="690"/>
                    <a:pt x="4881" y="713"/>
                    <a:pt x="4840" y="731"/>
                  </a:cubicBezTo>
                  <a:cubicBezTo>
                    <a:pt x="4834" y="743"/>
                    <a:pt x="4822" y="749"/>
                    <a:pt x="4810" y="755"/>
                  </a:cubicBezTo>
                  <a:cubicBezTo>
                    <a:pt x="4780" y="773"/>
                    <a:pt x="4751" y="791"/>
                    <a:pt x="4721" y="808"/>
                  </a:cubicBezTo>
                  <a:cubicBezTo>
                    <a:pt x="4709" y="814"/>
                    <a:pt x="4703" y="820"/>
                    <a:pt x="4685" y="832"/>
                  </a:cubicBezTo>
                  <a:cubicBezTo>
                    <a:pt x="4656" y="844"/>
                    <a:pt x="4632" y="868"/>
                    <a:pt x="4602" y="880"/>
                  </a:cubicBezTo>
                  <a:cubicBezTo>
                    <a:pt x="4590" y="892"/>
                    <a:pt x="4572" y="897"/>
                    <a:pt x="4567" y="903"/>
                  </a:cubicBezTo>
                  <a:cubicBezTo>
                    <a:pt x="4537" y="921"/>
                    <a:pt x="4513" y="939"/>
                    <a:pt x="4483" y="957"/>
                  </a:cubicBezTo>
                  <a:cubicBezTo>
                    <a:pt x="4472" y="963"/>
                    <a:pt x="4466" y="969"/>
                    <a:pt x="4448" y="981"/>
                  </a:cubicBezTo>
                  <a:lnTo>
                    <a:pt x="4359" y="1046"/>
                  </a:lnTo>
                  <a:cubicBezTo>
                    <a:pt x="4353" y="1052"/>
                    <a:pt x="4347" y="1058"/>
                    <a:pt x="4335" y="1058"/>
                  </a:cubicBezTo>
                  <a:cubicBezTo>
                    <a:pt x="4264" y="1111"/>
                    <a:pt x="4187" y="1165"/>
                    <a:pt x="4115" y="1224"/>
                  </a:cubicBezTo>
                  <a:lnTo>
                    <a:pt x="4109" y="1230"/>
                  </a:lnTo>
                  <a:cubicBezTo>
                    <a:pt x="4062" y="1266"/>
                    <a:pt x="4008" y="1307"/>
                    <a:pt x="3967" y="1343"/>
                  </a:cubicBezTo>
                  <a:cubicBezTo>
                    <a:pt x="3949" y="1349"/>
                    <a:pt x="3937" y="1367"/>
                    <a:pt x="3919" y="1378"/>
                  </a:cubicBezTo>
                  <a:cubicBezTo>
                    <a:pt x="3884" y="1408"/>
                    <a:pt x="3854" y="1438"/>
                    <a:pt x="3818" y="1468"/>
                  </a:cubicBezTo>
                  <a:cubicBezTo>
                    <a:pt x="3801" y="1485"/>
                    <a:pt x="3789" y="1497"/>
                    <a:pt x="3765" y="1515"/>
                  </a:cubicBezTo>
                  <a:cubicBezTo>
                    <a:pt x="3729" y="1545"/>
                    <a:pt x="3700" y="1574"/>
                    <a:pt x="3664" y="1604"/>
                  </a:cubicBezTo>
                  <a:lnTo>
                    <a:pt x="3622" y="1640"/>
                  </a:lnTo>
                  <a:cubicBezTo>
                    <a:pt x="3581" y="1675"/>
                    <a:pt x="3533" y="1723"/>
                    <a:pt x="3492" y="1764"/>
                  </a:cubicBezTo>
                  <a:lnTo>
                    <a:pt x="3456" y="1800"/>
                  </a:lnTo>
                  <a:cubicBezTo>
                    <a:pt x="3415" y="1830"/>
                    <a:pt x="3385" y="1871"/>
                    <a:pt x="3349" y="1901"/>
                  </a:cubicBezTo>
                  <a:lnTo>
                    <a:pt x="3308" y="1943"/>
                  </a:lnTo>
                  <a:cubicBezTo>
                    <a:pt x="3266" y="1972"/>
                    <a:pt x="3236" y="2008"/>
                    <a:pt x="3201" y="2038"/>
                  </a:cubicBezTo>
                  <a:lnTo>
                    <a:pt x="3165" y="2079"/>
                  </a:lnTo>
                  <a:lnTo>
                    <a:pt x="3029" y="2210"/>
                  </a:lnTo>
                  <a:lnTo>
                    <a:pt x="2993" y="2245"/>
                  </a:lnTo>
                  <a:cubicBezTo>
                    <a:pt x="2963" y="2287"/>
                    <a:pt x="2928" y="2317"/>
                    <a:pt x="2898" y="2352"/>
                  </a:cubicBezTo>
                  <a:lnTo>
                    <a:pt x="2850" y="2394"/>
                  </a:lnTo>
                  <a:cubicBezTo>
                    <a:pt x="2821" y="2435"/>
                    <a:pt x="2785" y="2471"/>
                    <a:pt x="2755" y="2507"/>
                  </a:cubicBezTo>
                  <a:lnTo>
                    <a:pt x="2720" y="2542"/>
                  </a:lnTo>
                  <a:cubicBezTo>
                    <a:pt x="2672" y="2590"/>
                    <a:pt x="2637" y="2643"/>
                    <a:pt x="2595" y="2691"/>
                  </a:cubicBezTo>
                  <a:cubicBezTo>
                    <a:pt x="2583" y="2709"/>
                    <a:pt x="2571" y="2714"/>
                    <a:pt x="2565" y="2732"/>
                  </a:cubicBezTo>
                  <a:cubicBezTo>
                    <a:pt x="2536" y="2768"/>
                    <a:pt x="2506" y="2804"/>
                    <a:pt x="2465" y="2839"/>
                  </a:cubicBezTo>
                  <a:cubicBezTo>
                    <a:pt x="2453" y="2857"/>
                    <a:pt x="2435" y="2869"/>
                    <a:pt x="2429" y="2893"/>
                  </a:cubicBezTo>
                  <a:cubicBezTo>
                    <a:pt x="2399" y="2928"/>
                    <a:pt x="2370" y="2970"/>
                    <a:pt x="2340" y="3011"/>
                  </a:cubicBezTo>
                  <a:cubicBezTo>
                    <a:pt x="2334" y="3029"/>
                    <a:pt x="2316" y="3035"/>
                    <a:pt x="2310" y="3047"/>
                  </a:cubicBezTo>
                  <a:cubicBezTo>
                    <a:pt x="2275" y="3100"/>
                    <a:pt x="2227" y="3154"/>
                    <a:pt x="2191" y="3207"/>
                  </a:cubicBezTo>
                  <a:cubicBezTo>
                    <a:pt x="2185" y="3219"/>
                    <a:pt x="2168" y="3225"/>
                    <a:pt x="2162" y="3243"/>
                  </a:cubicBezTo>
                  <a:cubicBezTo>
                    <a:pt x="2132" y="3285"/>
                    <a:pt x="2102" y="3326"/>
                    <a:pt x="2073" y="3368"/>
                  </a:cubicBezTo>
                  <a:cubicBezTo>
                    <a:pt x="2061" y="3385"/>
                    <a:pt x="2049" y="3403"/>
                    <a:pt x="2037" y="3421"/>
                  </a:cubicBezTo>
                  <a:cubicBezTo>
                    <a:pt x="2007" y="3463"/>
                    <a:pt x="1978" y="3504"/>
                    <a:pt x="1948" y="3546"/>
                  </a:cubicBezTo>
                  <a:cubicBezTo>
                    <a:pt x="1942" y="3564"/>
                    <a:pt x="1930" y="3576"/>
                    <a:pt x="1918" y="3581"/>
                  </a:cubicBezTo>
                  <a:cubicBezTo>
                    <a:pt x="1883" y="3635"/>
                    <a:pt x="1841" y="3694"/>
                    <a:pt x="1805" y="3748"/>
                  </a:cubicBezTo>
                  <a:cubicBezTo>
                    <a:pt x="1799" y="3760"/>
                    <a:pt x="1794" y="3771"/>
                    <a:pt x="1782" y="3783"/>
                  </a:cubicBezTo>
                  <a:cubicBezTo>
                    <a:pt x="1752" y="3831"/>
                    <a:pt x="1722" y="3872"/>
                    <a:pt x="1704" y="3920"/>
                  </a:cubicBezTo>
                  <a:cubicBezTo>
                    <a:pt x="1693" y="3932"/>
                    <a:pt x="1681" y="3956"/>
                    <a:pt x="1675" y="3967"/>
                  </a:cubicBezTo>
                  <a:cubicBezTo>
                    <a:pt x="1645" y="4015"/>
                    <a:pt x="1621" y="4056"/>
                    <a:pt x="1592" y="4104"/>
                  </a:cubicBezTo>
                  <a:cubicBezTo>
                    <a:pt x="1586" y="4116"/>
                    <a:pt x="1574" y="4134"/>
                    <a:pt x="1568" y="4140"/>
                  </a:cubicBezTo>
                  <a:cubicBezTo>
                    <a:pt x="1532" y="4199"/>
                    <a:pt x="1503" y="4252"/>
                    <a:pt x="1467" y="4312"/>
                  </a:cubicBezTo>
                  <a:cubicBezTo>
                    <a:pt x="1455" y="4324"/>
                    <a:pt x="1449" y="4336"/>
                    <a:pt x="1443" y="4347"/>
                  </a:cubicBezTo>
                  <a:cubicBezTo>
                    <a:pt x="1414" y="4395"/>
                    <a:pt x="1390" y="4437"/>
                    <a:pt x="1360" y="4490"/>
                  </a:cubicBezTo>
                  <a:cubicBezTo>
                    <a:pt x="1354" y="4502"/>
                    <a:pt x="1336" y="4526"/>
                    <a:pt x="1330" y="4543"/>
                  </a:cubicBezTo>
                  <a:cubicBezTo>
                    <a:pt x="1307" y="4585"/>
                    <a:pt x="1277" y="4632"/>
                    <a:pt x="1259" y="4674"/>
                  </a:cubicBezTo>
                  <a:cubicBezTo>
                    <a:pt x="1247" y="4692"/>
                    <a:pt x="1241" y="4704"/>
                    <a:pt x="1235" y="4710"/>
                  </a:cubicBezTo>
                  <a:lnTo>
                    <a:pt x="1146" y="4888"/>
                  </a:lnTo>
                  <a:cubicBezTo>
                    <a:pt x="1140" y="4906"/>
                    <a:pt x="1128" y="4912"/>
                    <a:pt x="1128" y="4929"/>
                  </a:cubicBezTo>
                  <a:cubicBezTo>
                    <a:pt x="1111" y="4971"/>
                    <a:pt x="1081" y="5024"/>
                    <a:pt x="1057" y="5066"/>
                  </a:cubicBezTo>
                  <a:cubicBezTo>
                    <a:pt x="1051" y="5084"/>
                    <a:pt x="1039" y="5107"/>
                    <a:pt x="1028" y="5119"/>
                  </a:cubicBezTo>
                  <a:cubicBezTo>
                    <a:pt x="1004" y="5167"/>
                    <a:pt x="980" y="5214"/>
                    <a:pt x="962" y="5262"/>
                  </a:cubicBezTo>
                  <a:lnTo>
                    <a:pt x="938" y="5303"/>
                  </a:lnTo>
                  <a:cubicBezTo>
                    <a:pt x="909" y="5363"/>
                    <a:pt x="885" y="5422"/>
                    <a:pt x="855" y="5482"/>
                  </a:cubicBezTo>
                  <a:cubicBezTo>
                    <a:pt x="849" y="5499"/>
                    <a:pt x="849" y="5505"/>
                    <a:pt x="843" y="5523"/>
                  </a:cubicBezTo>
                  <a:cubicBezTo>
                    <a:pt x="820" y="5571"/>
                    <a:pt x="796" y="5618"/>
                    <a:pt x="772" y="5672"/>
                  </a:cubicBezTo>
                  <a:cubicBezTo>
                    <a:pt x="766" y="5683"/>
                    <a:pt x="760" y="5707"/>
                    <a:pt x="754" y="5719"/>
                  </a:cubicBezTo>
                  <a:cubicBezTo>
                    <a:pt x="731" y="5767"/>
                    <a:pt x="713" y="5820"/>
                    <a:pt x="695" y="5862"/>
                  </a:cubicBezTo>
                  <a:cubicBezTo>
                    <a:pt x="683" y="5879"/>
                    <a:pt x="677" y="5891"/>
                    <a:pt x="677" y="5909"/>
                  </a:cubicBezTo>
                  <a:cubicBezTo>
                    <a:pt x="653" y="5968"/>
                    <a:pt x="636" y="6028"/>
                    <a:pt x="606" y="6093"/>
                  </a:cubicBezTo>
                  <a:cubicBezTo>
                    <a:pt x="594" y="6099"/>
                    <a:pt x="594" y="6117"/>
                    <a:pt x="588" y="6123"/>
                  </a:cubicBezTo>
                  <a:cubicBezTo>
                    <a:pt x="564" y="6176"/>
                    <a:pt x="553" y="6224"/>
                    <a:pt x="535" y="6271"/>
                  </a:cubicBezTo>
                  <a:cubicBezTo>
                    <a:pt x="529" y="6283"/>
                    <a:pt x="523" y="6307"/>
                    <a:pt x="517" y="6325"/>
                  </a:cubicBezTo>
                  <a:cubicBezTo>
                    <a:pt x="499" y="6366"/>
                    <a:pt x="481" y="6420"/>
                    <a:pt x="463" y="6461"/>
                  </a:cubicBezTo>
                  <a:cubicBezTo>
                    <a:pt x="458" y="6479"/>
                    <a:pt x="458" y="6491"/>
                    <a:pt x="446" y="6509"/>
                  </a:cubicBezTo>
                  <a:cubicBezTo>
                    <a:pt x="428" y="6568"/>
                    <a:pt x="410" y="6634"/>
                    <a:pt x="386" y="6693"/>
                  </a:cubicBezTo>
                  <a:cubicBezTo>
                    <a:pt x="386" y="6699"/>
                    <a:pt x="380" y="6717"/>
                    <a:pt x="380" y="6723"/>
                  </a:cubicBezTo>
                  <a:lnTo>
                    <a:pt x="339" y="6877"/>
                  </a:lnTo>
                  <a:cubicBezTo>
                    <a:pt x="339" y="6889"/>
                    <a:pt x="327" y="6895"/>
                    <a:pt x="327" y="6901"/>
                  </a:cubicBezTo>
                  <a:cubicBezTo>
                    <a:pt x="327" y="6907"/>
                    <a:pt x="321" y="6925"/>
                    <a:pt x="321" y="6930"/>
                  </a:cubicBezTo>
                  <a:cubicBezTo>
                    <a:pt x="309" y="6978"/>
                    <a:pt x="291" y="7025"/>
                    <a:pt x="285" y="7073"/>
                  </a:cubicBezTo>
                  <a:cubicBezTo>
                    <a:pt x="279" y="7085"/>
                    <a:pt x="279" y="7103"/>
                    <a:pt x="267" y="7115"/>
                  </a:cubicBezTo>
                  <a:cubicBezTo>
                    <a:pt x="256" y="7174"/>
                    <a:pt x="238" y="7233"/>
                    <a:pt x="226" y="7305"/>
                  </a:cubicBezTo>
                  <a:cubicBezTo>
                    <a:pt x="226" y="7310"/>
                    <a:pt x="220" y="7322"/>
                    <a:pt x="220" y="7334"/>
                  </a:cubicBezTo>
                  <a:cubicBezTo>
                    <a:pt x="202" y="7382"/>
                    <a:pt x="196" y="7435"/>
                    <a:pt x="178" y="7483"/>
                  </a:cubicBezTo>
                  <a:cubicBezTo>
                    <a:pt x="172" y="7500"/>
                    <a:pt x="172" y="7518"/>
                    <a:pt x="167" y="7542"/>
                  </a:cubicBezTo>
                  <a:cubicBezTo>
                    <a:pt x="161" y="7584"/>
                    <a:pt x="143" y="7631"/>
                    <a:pt x="137" y="7679"/>
                  </a:cubicBezTo>
                  <a:cubicBezTo>
                    <a:pt x="137" y="7696"/>
                    <a:pt x="131" y="7708"/>
                    <a:pt x="131" y="7726"/>
                  </a:cubicBezTo>
                  <a:cubicBezTo>
                    <a:pt x="113" y="7786"/>
                    <a:pt x="107" y="7845"/>
                    <a:pt x="101" y="7904"/>
                  </a:cubicBezTo>
                  <a:cubicBezTo>
                    <a:pt x="101" y="7910"/>
                    <a:pt x="101" y="7928"/>
                    <a:pt x="89" y="7934"/>
                  </a:cubicBezTo>
                  <a:cubicBezTo>
                    <a:pt x="83" y="7987"/>
                    <a:pt x="77" y="8029"/>
                    <a:pt x="72" y="8082"/>
                  </a:cubicBezTo>
                  <a:cubicBezTo>
                    <a:pt x="72" y="8106"/>
                    <a:pt x="60" y="8118"/>
                    <a:pt x="60" y="8136"/>
                  </a:cubicBezTo>
                  <a:cubicBezTo>
                    <a:pt x="54" y="8177"/>
                    <a:pt x="48" y="8225"/>
                    <a:pt x="48" y="8266"/>
                  </a:cubicBezTo>
                  <a:cubicBezTo>
                    <a:pt x="48" y="8284"/>
                    <a:pt x="42" y="8296"/>
                    <a:pt x="42" y="8314"/>
                  </a:cubicBezTo>
                  <a:cubicBezTo>
                    <a:pt x="30" y="8373"/>
                    <a:pt x="24" y="8433"/>
                    <a:pt x="24" y="8492"/>
                  </a:cubicBezTo>
                  <a:lnTo>
                    <a:pt x="24" y="8498"/>
                  </a:lnTo>
                  <a:cubicBezTo>
                    <a:pt x="24" y="8522"/>
                    <a:pt x="18" y="8551"/>
                    <a:pt x="18" y="8569"/>
                  </a:cubicBezTo>
                  <a:cubicBezTo>
                    <a:pt x="18" y="8593"/>
                    <a:pt x="18" y="8617"/>
                    <a:pt x="12" y="8641"/>
                  </a:cubicBezTo>
                  <a:cubicBezTo>
                    <a:pt x="12" y="8670"/>
                    <a:pt x="12" y="8700"/>
                    <a:pt x="0" y="8730"/>
                  </a:cubicBezTo>
                  <a:lnTo>
                    <a:pt x="0" y="8789"/>
                  </a:lnTo>
                  <a:lnTo>
                    <a:pt x="0" y="8884"/>
                  </a:lnTo>
                  <a:lnTo>
                    <a:pt x="0" y="8926"/>
                  </a:lnTo>
                  <a:lnTo>
                    <a:pt x="0" y="9068"/>
                  </a:lnTo>
                  <a:lnTo>
                    <a:pt x="0" y="9205"/>
                  </a:lnTo>
                  <a:lnTo>
                    <a:pt x="0" y="9246"/>
                  </a:lnTo>
                  <a:lnTo>
                    <a:pt x="0" y="9335"/>
                  </a:lnTo>
                  <a:lnTo>
                    <a:pt x="0" y="9383"/>
                  </a:lnTo>
                  <a:cubicBezTo>
                    <a:pt x="0" y="9412"/>
                    <a:pt x="0" y="9442"/>
                    <a:pt x="12" y="9460"/>
                  </a:cubicBezTo>
                  <a:lnTo>
                    <a:pt x="12" y="9508"/>
                  </a:lnTo>
                  <a:cubicBezTo>
                    <a:pt x="12" y="9537"/>
                    <a:pt x="18" y="9567"/>
                    <a:pt x="18" y="9603"/>
                  </a:cubicBezTo>
                  <a:lnTo>
                    <a:pt x="18" y="9632"/>
                  </a:lnTo>
                  <a:cubicBezTo>
                    <a:pt x="18" y="9680"/>
                    <a:pt x="24" y="9715"/>
                    <a:pt x="30" y="9757"/>
                  </a:cubicBezTo>
                  <a:lnTo>
                    <a:pt x="30" y="9781"/>
                  </a:lnTo>
                  <a:cubicBezTo>
                    <a:pt x="42" y="9810"/>
                    <a:pt x="42" y="9846"/>
                    <a:pt x="48" y="9876"/>
                  </a:cubicBezTo>
                  <a:cubicBezTo>
                    <a:pt x="48" y="9893"/>
                    <a:pt x="48" y="9899"/>
                    <a:pt x="54" y="9917"/>
                  </a:cubicBezTo>
                  <a:cubicBezTo>
                    <a:pt x="54" y="9929"/>
                    <a:pt x="60" y="9947"/>
                    <a:pt x="60" y="9959"/>
                  </a:cubicBezTo>
                  <a:cubicBezTo>
                    <a:pt x="60" y="9977"/>
                    <a:pt x="72" y="9983"/>
                    <a:pt x="72" y="9994"/>
                  </a:cubicBezTo>
                  <a:cubicBezTo>
                    <a:pt x="72" y="10012"/>
                    <a:pt x="77" y="10018"/>
                    <a:pt x="77" y="10036"/>
                  </a:cubicBezTo>
                  <a:cubicBezTo>
                    <a:pt x="83" y="10066"/>
                    <a:pt x="83" y="10095"/>
                    <a:pt x="89" y="10125"/>
                  </a:cubicBezTo>
                  <a:cubicBezTo>
                    <a:pt x="89" y="10131"/>
                    <a:pt x="89" y="10137"/>
                    <a:pt x="101" y="10155"/>
                  </a:cubicBezTo>
                  <a:lnTo>
                    <a:pt x="119" y="10262"/>
                  </a:lnTo>
                  <a:lnTo>
                    <a:pt x="119" y="10279"/>
                  </a:lnTo>
                  <a:cubicBezTo>
                    <a:pt x="131" y="10309"/>
                    <a:pt x="137" y="10345"/>
                    <a:pt x="143" y="10374"/>
                  </a:cubicBezTo>
                  <a:cubicBezTo>
                    <a:pt x="143" y="10380"/>
                    <a:pt x="149" y="10398"/>
                    <a:pt x="149" y="10404"/>
                  </a:cubicBezTo>
                  <a:cubicBezTo>
                    <a:pt x="161" y="10428"/>
                    <a:pt x="167" y="10458"/>
                    <a:pt x="172" y="10481"/>
                  </a:cubicBezTo>
                  <a:cubicBezTo>
                    <a:pt x="172" y="10493"/>
                    <a:pt x="178" y="10499"/>
                    <a:pt x="178" y="10517"/>
                  </a:cubicBezTo>
                  <a:cubicBezTo>
                    <a:pt x="184" y="10547"/>
                    <a:pt x="196" y="10570"/>
                    <a:pt x="202" y="10600"/>
                  </a:cubicBezTo>
                  <a:cubicBezTo>
                    <a:pt x="202" y="10606"/>
                    <a:pt x="208" y="10612"/>
                    <a:pt x="208" y="10618"/>
                  </a:cubicBezTo>
                  <a:cubicBezTo>
                    <a:pt x="214" y="10659"/>
                    <a:pt x="232" y="10689"/>
                    <a:pt x="238" y="10725"/>
                  </a:cubicBezTo>
                  <a:cubicBezTo>
                    <a:pt x="238" y="10731"/>
                    <a:pt x="244" y="10737"/>
                    <a:pt x="244" y="10737"/>
                  </a:cubicBezTo>
                  <a:cubicBezTo>
                    <a:pt x="256" y="10766"/>
                    <a:pt x="267" y="10790"/>
                    <a:pt x="279" y="10820"/>
                  </a:cubicBezTo>
                  <a:cubicBezTo>
                    <a:pt x="285" y="10826"/>
                    <a:pt x="285" y="10844"/>
                    <a:pt x="291" y="10849"/>
                  </a:cubicBezTo>
                  <a:cubicBezTo>
                    <a:pt x="297" y="10873"/>
                    <a:pt x="309" y="10897"/>
                    <a:pt x="321" y="10915"/>
                  </a:cubicBezTo>
                  <a:cubicBezTo>
                    <a:pt x="327" y="10927"/>
                    <a:pt x="327" y="10939"/>
                    <a:pt x="339" y="10944"/>
                  </a:cubicBezTo>
                  <a:cubicBezTo>
                    <a:pt x="345" y="10968"/>
                    <a:pt x="357" y="10998"/>
                    <a:pt x="368" y="11022"/>
                  </a:cubicBezTo>
                  <a:cubicBezTo>
                    <a:pt x="368" y="11028"/>
                    <a:pt x="374" y="11034"/>
                    <a:pt x="374" y="11045"/>
                  </a:cubicBezTo>
                  <a:lnTo>
                    <a:pt x="416" y="11135"/>
                  </a:lnTo>
                  <a:cubicBezTo>
                    <a:pt x="416" y="11140"/>
                    <a:pt x="428" y="11146"/>
                    <a:pt x="428" y="11152"/>
                  </a:cubicBezTo>
                  <a:cubicBezTo>
                    <a:pt x="440" y="11176"/>
                    <a:pt x="446" y="11200"/>
                    <a:pt x="463" y="11224"/>
                  </a:cubicBezTo>
                  <a:cubicBezTo>
                    <a:pt x="469" y="11230"/>
                    <a:pt x="469" y="11235"/>
                    <a:pt x="475" y="11253"/>
                  </a:cubicBezTo>
                  <a:cubicBezTo>
                    <a:pt x="481" y="11271"/>
                    <a:pt x="499" y="11289"/>
                    <a:pt x="517" y="11313"/>
                  </a:cubicBezTo>
                  <a:cubicBezTo>
                    <a:pt x="523" y="11319"/>
                    <a:pt x="523" y="11325"/>
                    <a:pt x="529" y="11342"/>
                  </a:cubicBezTo>
                  <a:lnTo>
                    <a:pt x="576" y="11408"/>
                  </a:lnTo>
                  <a:cubicBezTo>
                    <a:pt x="576" y="11414"/>
                    <a:pt x="582" y="11414"/>
                    <a:pt x="582" y="11420"/>
                  </a:cubicBezTo>
                  <a:cubicBezTo>
                    <a:pt x="594" y="11449"/>
                    <a:pt x="618" y="11473"/>
                    <a:pt x="630" y="11503"/>
                  </a:cubicBezTo>
                  <a:cubicBezTo>
                    <a:pt x="642" y="11509"/>
                    <a:pt x="642" y="11520"/>
                    <a:pt x="648" y="11526"/>
                  </a:cubicBezTo>
                  <a:cubicBezTo>
                    <a:pt x="665" y="11550"/>
                    <a:pt x="677" y="11562"/>
                    <a:pt x="689" y="11586"/>
                  </a:cubicBezTo>
                  <a:cubicBezTo>
                    <a:pt x="701" y="11592"/>
                    <a:pt x="707" y="11598"/>
                    <a:pt x="707" y="11610"/>
                  </a:cubicBezTo>
                  <a:cubicBezTo>
                    <a:pt x="725" y="11621"/>
                    <a:pt x="737" y="11645"/>
                    <a:pt x="743" y="11657"/>
                  </a:cubicBezTo>
                  <a:cubicBezTo>
                    <a:pt x="748" y="11669"/>
                    <a:pt x="760" y="11675"/>
                    <a:pt x="760" y="11681"/>
                  </a:cubicBezTo>
                  <a:cubicBezTo>
                    <a:pt x="772" y="11705"/>
                    <a:pt x="796" y="11716"/>
                    <a:pt x="814" y="11740"/>
                  </a:cubicBezTo>
                  <a:lnTo>
                    <a:pt x="820" y="11746"/>
                  </a:lnTo>
                  <a:cubicBezTo>
                    <a:pt x="838" y="11770"/>
                    <a:pt x="855" y="11794"/>
                    <a:pt x="879" y="11817"/>
                  </a:cubicBezTo>
                  <a:lnTo>
                    <a:pt x="891" y="11829"/>
                  </a:lnTo>
                  <a:lnTo>
                    <a:pt x="938" y="11877"/>
                  </a:lnTo>
                  <a:lnTo>
                    <a:pt x="956" y="11895"/>
                  </a:lnTo>
                  <a:lnTo>
                    <a:pt x="1004" y="11942"/>
                  </a:lnTo>
                  <a:lnTo>
                    <a:pt x="1028" y="11966"/>
                  </a:lnTo>
                  <a:cubicBezTo>
                    <a:pt x="1045" y="11978"/>
                    <a:pt x="1063" y="12001"/>
                    <a:pt x="1087" y="12013"/>
                  </a:cubicBezTo>
                  <a:lnTo>
                    <a:pt x="1093" y="12025"/>
                  </a:lnTo>
                  <a:cubicBezTo>
                    <a:pt x="1117" y="12043"/>
                    <a:pt x="1134" y="12061"/>
                    <a:pt x="1158" y="12073"/>
                  </a:cubicBezTo>
                  <a:cubicBezTo>
                    <a:pt x="1164" y="12085"/>
                    <a:pt x="1176" y="12085"/>
                    <a:pt x="1182" y="12091"/>
                  </a:cubicBezTo>
                  <a:cubicBezTo>
                    <a:pt x="1194" y="12102"/>
                    <a:pt x="1218" y="12114"/>
                    <a:pt x="1235" y="12126"/>
                  </a:cubicBezTo>
                  <a:cubicBezTo>
                    <a:pt x="1241" y="12132"/>
                    <a:pt x="1247" y="12144"/>
                    <a:pt x="1253" y="12144"/>
                  </a:cubicBezTo>
                  <a:cubicBezTo>
                    <a:pt x="1271" y="12156"/>
                    <a:pt x="1295" y="12162"/>
                    <a:pt x="1307" y="12180"/>
                  </a:cubicBezTo>
                  <a:cubicBezTo>
                    <a:pt x="1313" y="12186"/>
                    <a:pt x="1324" y="12186"/>
                    <a:pt x="1330" y="12191"/>
                  </a:cubicBezTo>
                  <a:cubicBezTo>
                    <a:pt x="1354" y="12209"/>
                    <a:pt x="1384" y="12221"/>
                    <a:pt x="1402" y="12239"/>
                  </a:cubicBezTo>
                  <a:lnTo>
                    <a:pt x="8676" y="16526"/>
                  </a:lnTo>
                  <a:cubicBezTo>
                    <a:pt x="8664" y="16520"/>
                    <a:pt x="8658" y="16514"/>
                    <a:pt x="8640" y="16508"/>
                  </a:cubicBezTo>
                  <a:lnTo>
                    <a:pt x="8640" y="16508"/>
                  </a:lnTo>
                  <a:cubicBezTo>
                    <a:pt x="9025" y="16745"/>
                    <a:pt x="9477" y="16868"/>
                    <a:pt x="9979" y="16868"/>
                  </a:cubicBezTo>
                  <a:cubicBezTo>
                    <a:pt x="10636" y="16868"/>
                    <a:pt x="11379" y="16656"/>
                    <a:pt x="12167" y="16211"/>
                  </a:cubicBezTo>
                  <a:cubicBezTo>
                    <a:pt x="14881" y="14668"/>
                    <a:pt x="17102" y="10897"/>
                    <a:pt x="17119" y="7786"/>
                  </a:cubicBezTo>
                  <a:cubicBezTo>
                    <a:pt x="17149" y="6221"/>
                    <a:pt x="16611" y="5130"/>
                    <a:pt x="15729" y="4612"/>
                  </a:cubicBezTo>
                  <a:lnTo>
                    <a:pt x="15729" y="4612"/>
                  </a:lnTo>
                  <a:cubicBezTo>
                    <a:pt x="15730" y="4613"/>
                    <a:pt x="15730" y="4614"/>
                    <a:pt x="15730" y="4615"/>
                  </a:cubicBezTo>
                  <a:lnTo>
                    <a:pt x="15659" y="4573"/>
                  </a:lnTo>
                  <a:lnTo>
                    <a:pt x="15659" y="4573"/>
                  </a:lnTo>
                  <a:cubicBezTo>
                    <a:pt x="15661" y="4573"/>
                    <a:pt x="15663" y="4573"/>
                    <a:pt x="15665" y="4573"/>
                  </a:cubicBezTo>
                  <a:cubicBezTo>
                    <a:pt x="15662" y="4573"/>
                    <a:pt x="15660" y="4573"/>
                    <a:pt x="15658" y="4573"/>
                  </a:cubicBezTo>
                  <a:lnTo>
                    <a:pt x="15658" y="4573"/>
                  </a:lnTo>
                  <a:lnTo>
                    <a:pt x="15647" y="4566"/>
                  </a:lnTo>
                  <a:lnTo>
                    <a:pt x="15647" y="4566"/>
                  </a:lnTo>
                  <a:cubicBezTo>
                    <a:pt x="15645" y="4563"/>
                    <a:pt x="15643" y="4561"/>
                    <a:pt x="15641" y="4561"/>
                  </a:cubicBezTo>
                  <a:lnTo>
                    <a:pt x="15641" y="4561"/>
                  </a:lnTo>
                  <a:cubicBezTo>
                    <a:pt x="15641" y="4562"/>
                    <a:pt x="15641" y="4562"/>
                    <a:pt x="15642" y="4563"/>
                  </a:cubicBezTo>
                  <a:lnTo>
                    <a:pt x="15642" y="4563"/>
                  </a:lnTo>
                  <a:lnTo>
                    <a:pt x="8456" y="327"/>
                  </a:lnTo>
                  <a:cubicBezTo>
                    <a:pt x="8426" y="310"/>
                    <a:pt x="8397" y="286"/>
                    <a:pt x="8367" y="274"/>
                  </a:cubicBezTo>
                  <a:cubicBezTo>
                    <a:pt x="8361" y="262"/>
                    <a:pt x="8343" y="262"/>
                    <a:pt x="8337" y="256"/>
                  </a:cubicBezTo>
                  <a:cubicBezTo>
                    <a:pt x="8313" y="250"/>
                    <a:pt x="8296" y="238"/>
                    <a:pt x="8278" y="227"/>
                  </a:cubicBezTo>
                  <a:cubicBezTo>
                    <a:pt x="8260" y="221"/>
                    <a:pt x="8254" y="221"/>
                    <a:pt x="8242" y="215"/>
                  </a:cubicBezTo>
                  <a:cubicBezTo>
                    <a:pt x="8218" y="209"/>
                    <a:pt x="8201" y="197"/>
                    <a:pt x="8183" y="185"/>
                  </a:cubicBezTo>
                  <a:cubicBezTo>
                    <a:pt x="8165" y="179"/>
                    <a:pt x="8159" y="179"/>
                    <a:pt x="8147" y="167"/>
                  </a:cubicBezTo>
                  <a:cubicBezTo>
                    <a:pt x="8123" y="161"/>
                    <a:pt x="8106" y="155"/>
                    <a:pt x="8088" y="149"/>
                  </a:cubicBezTo>
                  <a:cubicBezTo>
                    <a:pt x="8070" y="137"/>
                    <a:pt x="8052" y="137"/>
                    <a:pt x="8046" y="131"/>
                  </a:cubicBezTo>
                  <a:cubicBezTo>
                    <a:pt x="8028" y="126"/>
                    <a:pt x="8011" y="120"/>
                    <a:pt x="7987" y="108"/>
                  </a:cubicBezTo>
                  <a:cubicBezTo>
                    <a:pt x="7975" y="102"/>
                    <a:pt x="7957" y="102"/>
                    <a:pt x="7945" y="96"/>
                  </a:cubicBezTo>
                  <a:cubicBezTo>
                    <a:pt x="7921" y="90"/>
                    <a:pt x="7910" y="78"/>
                    <a:pt x="7886" y="78"/>
                  </a:cubicBezTo>
                  <a:cubicBezTo>
                    <a:pt x="7868" y="72"/>
                    <a:pt x="7856" y="72"/>
                    <a:pt x="7850" y="72"/>
                  </a:cubicBezTo>
                  <a:cubicBezTo>
                    <a:pt x="7826" y="66"/>
                    <a:pt x="7803" y="66"/>
                    <a:pt x="7779" y="60"/>
                  </a:cubicBezTo>
                  <a:cubicBezTo>
                    <a:pt x="7767" y="60"/>
                    <a:pt x="7761" y="48"/>
                    <a:pt x="7743" y="48"/>
                  </a:cubicBezTo>
                  <a:cubicBezTo>
                    <a:pt x="7714" y="42"/>
                    <a:pt x="7690" y="42"/>
                    <a:pt x="7660" y="36"/>
                  </a:cubicBezTo>
                  <a:cubicBezTo>
                    <a:pt x="7654" y="36"/>
                    <a:pt x="7648" y="36"/>
                    <a:pt x="7642" y="31"/>
                  </a:cubicBezTo>
                  <a:cubicBezTo>
                    <a:pt x="7601" y="19"/>
                    <a:pt x="7565" y="13"/>
                    <a:pt x="7536" y="13"/>
                  </a:cubicBezTo>
                  <a:lnTo>
                    <a:pt x="7512" y="13"/>
                  </a:lnTo>
                  <a:cubicBezTo>
                    <a:pt x="7482" y="13"/>
                    <a:pt x="7464" y="7"/>
                    <a:pt x="7435" y="7"/>
                  </a:cubicBezTo>
                  <a:lnTo>
                    <a:pt x="7393" y="7"/>
                  </a:lnTo>
                  <a:cubicBezTo>
                    <a:pt x="7375" y="7"/>
                    <a:pt x="7351" y="7"/>
                    <a:pt x="7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5644057" y="-1244429"/>
              <a:ext cx="2654533" cy="3338463"/>
            </a:xfrm>
            <a:custGeom>
              <a:avLst/>
              <a:gdLst/>
              <a:ahLst/>
              <a:cxnLst/>
              <a:rect l="l" t="t" r="r" b="b"/>
              <a:pathLst>
                <a:path w="12234" h="15861" extrusionOk="0">
                  <a:moveTo>
                    <a:pt x="4959" y="1"/>
                  </a:moveTo>
                  <a:cubicBezTo>
                    <a:pt x="4924" y="24"/>
                    <a:pt x="4876" y="48"/>
                    <a:pt x="4840" y="66"/>
                  </a:cubicBezTo>
                  <a:cubicBezTo>
                    <a:pt x="4834" y="78"/>
                    <a:pt x="4817" y="84"/>
                    <a:pt x="4811" y="90"/>
                  </a:cubicBezTo>
                  <a:cubicBezTo>
                    <a:pt x="4781" y="107"/>
                    <a:pt x="4751" y="125"/>
                    <a:pt x="4722" y="143"/>
                  </a:cubicBezTo>
                  <a:cubicBezTo>
                    <a:pt x="4710" y="149"/>
                    <a:pt x="4698" y="155"/>
                    <a:pt x="4686" y="167"/>
                  </a:cubicBezTo>
                  <a:cubicBezTo>
                    <a:pt x="4656" y="179"/>
                    <a:pt x="4633" y="202"/>
                    <a:pt x="4603" y="214"/>
                  </a:cubicBezTo>
                  <a:cubicBezTo>
                    <a:pt x="4591" y="226"/>
                    <a:pt x="4573" y="232"/>
                    <a:pt x="4567" y="238"/>
                  </a:cubicBezTo>
                  <a:cubicBezTo>
                    <a:pt x="4538" y="256"/>
                    <a:pt x="4514" y="274"/>
                    <a:pt x="4484" y="291"/>
                  </a:cubicBezTo>
                  <a:cubicBezTo>
                    <a:pt x="4472" y="297"/>
                    <a:pt x="4460" y="303"/>
                    <a:pt x="4448" y="315"/>
                  </a:cubicBezTo>
                  <a:lnTo>
                    <a:pt x="4359" y="381"/>
                  </a:lnTo>
                  <a:cubicBezTo>
                    <a:pt x="4353" y="387"/>
                    <a:pt x="4342" y="392"/>
                    <a:pt x="4336" y="392"/>
                  </a:cubicBezTo>
                  <a:cubicBezTo>
                    <a:pt x="4264" y="446"/>
                    <a:pt x="4187" y="499"/>
                    <a:pt x="4116" y="559"/>
                  </a:cubicBezTo>
                  <a:lnTo>
                    <a:pt x="4104" y="565"/>
                  </a:lnTo>
                  <a:cubicBezTo>
                    <a:pt x="4063" y="600"/>
                    <a:pt x="4009" y="642"/>
                    <a:pt x="3968" y="677"/>
                  </a:cubicBezTo>
                  <a:cubicBezTo>
                    <a:pt x="3950" y="683"/>
                    <a:pt x="3938" y="701"/>
                    <a:pt x="3920" y="713"/>
                  </a:cubicBezTo>
                  <a:cubicBezTo>
                    <a:pt x="3884" y="743"/>
                    <a:pt x="3855" y="772"/>
                    <a:pt x="3819" y="802"/>
                  </a:cubicBezTo>
                  <a:cubicBezTo>
                    <a:pt x="3801" y="820"/>
                    <a:pt x="3789" y="832"/>
                    <a:pt x="3766" y="850"/>
                  </a:cubicBezTo>
                  <a:cubicBezTo>
                    <a:pt x="3730" y="879"/>
                    <a:pt x="3700" y="909"/>
                    <a:pt x="3659" y="939"/>
                  </a:cubicBezTo>
                  <a:lnTo>
                    <a:pt x="3623" y="974"/>
                  </a:lnTo>
                  <a:cubicBezTo>
                    <a:pt x="3582" y="1010"/>
                    <a:pt x="3534" y="1057"/>
                    <a:pt x="3492" y="1099"/>
                  </a:cubicBezTo>
                  <a:lnTo>
                    <a:pt x="3451" y="1135"/>
                  </a:lnTo>
                  <a:cubicBezTo>
                    <a:pt x="3415" y="1164"/>
                    <a:pt x="3386" y="1206"/>
                    <a:pt x="3350" y="1236"/>
                  </a:cubicBezTo>
                  <a:lnTo>
                    <a:pt x="3302" y="1277"/>
                  </a:lnTo>
                  <a:cubicBezTo>
                    <a:pt x="3267" y="1307"/>
                    <a:pt x="3237" y="1343"/>
                    <a:pt x="3202" y="1372"/>
                  </a:cubicBezTo>
                  <a:lnTo>
                    <a:pt x="3166" y="1414"/>
                  </a:lnTo>
                  <a:lnTo>
                    <a:pt x="3029" y="1544"/>
                  </a:lnTo>
                  <a:lnTo>
                    <a:pt x="2994" y="1580"/>
                  </a:lnTo>
                  <a:cubicBezTo>
                    <a:pt x="2964" y="1622"/>
                    <a:pt x="2928" y="1651"/>
                    <a:pt x="2899" y="1687"/>
                  </a:cubicBezTo>
                  <a:lnTo>
                    <a:pt x="2851" y="1728"/>
                  </a:lnTo>
                  <a:cubicBezTo>
                    <a:pt x="2821" y="1770"/>
                    <a:pt x="2786" y="1806"/>
                    <a:pt x="2756" y="1841"/>
                  </a:cubicBezTo>
                  <a:lnTo>
                    <a:pt x="2721" y="1877"/>
                  </a:lnTo>
                  <a:cubicBezTo>
                    <a:pt x="2673" y="1924"/>
                    <a:pt x="2637" y="1978"/>
                    <a:pt x="2590" y="2025"/>
                  </a:cubicBezTo>
                  <a:cubicBezTo>
                    <a:pt x="2584" y="2043"/>
                    <a:pt x="2572" y="2049"/>
                    <a:pt x="2560" y="2067"/>
                  </a:cubicBezTo>
                  <a:cubicBezTo>
                    <a:pt x="2531" y="2103"/>
                    <a:pt x="2501" y="2138"/>
                    <a:pt x="2465" y="2174"/>
                  </a:cubicBezTo>
                  <a:cubicBezTo>
                    <a:pt x="2453" y="2192"/>
                    <a:pt x="2436" y="2204"/>
                    <a:pt x="2430" y="2227"/>
                  </a:cubicBezTo>
                  <a:cubicBezTo>
                    <a:pt x="2400" y="2263"/>
                    <a:pt x="2370" y="2304"/>
                    <a:pt x="2341" y="2346"/>
                  </a:cubicBezTo>
                  <a:cubicBezTo>
                    <a:pt x="2335" y="2364"/>
                    <a:pt x="2317" y="2370"/>
                    <a:pt x="2311" y="2382"/>
                  </a:cubicBezTo>
                  <a:cubicBezTo>
                    <a:pt x="2275" y="2435"/>
                    <a:pt x="2228" y="2489"/>
                    <a:pt x="2192" y="2542"/>
                  </a:cubicBezTo>
                  <a:cubicBezTo>
                    <a:pt x="2186" y="2554"/>
                    <a:pt x="2168" y="2560"/>
                    <a:pt x="2162" y="2578"/>
                  </a:cubicBezTo>
                  <a:cubicBezTo>
                    <a:pt x="2133" y="2625"/>
                    <a:pt x="2103" y="2661"/>
                    <a:pt x="2073" y="2702"/>
                  </a:cubicBezTo>
                  <a:cubicBezTo>
                    <a:pt x="2055" y="2720"/>
                    <a:pt x="2050" y="2738"/>
                    <a:pt x="2038" y="2756"/>
                  </a:cubicBezTo>
                  <a:cubicBezTo>
                    <a:pt x="2008" y="2797"/>
                    <a:pt x="1978" y="2839"/>
                    <a:pt x="1949" y="2880"/>
                  </a:cubicBezTo>
                  <a:cubicBezTo>
                    <a:pt x="1937" y="2898"/>
                    <a:pt x="1931" y="2910"/>
                    <a:pt x="1919" y="2916"/>
                  </a:cubicBezTo>
                  <a:cubicBezTo>
                    <a:pt x="1877" y="2970"/>
                    <a:pt x="1842" y="3029"/>
                    <a:pt x="1806" y="3082"/>
                  </a:cubicBezTo>
                  <a:cubicBezTo>
                    <a:pt x="1800" y="3094"/>
                    <a:pt x="1788" y="3106"/>
                    <a:pt x="1782" y="3118"/>
                  </a:cubicBezTo>
                  <a:cubicBezTo>
                    <a:pt x="1753" y="3165"/>
                    <a:pt x="1723" y="3207"/>
                    <a:pt x="1699" y="3255"/>
                  </a:cubicBezTo>
                  <a:cubicBezTo>
                    <a:pt x="1693" y="3266"/>
                    <a:pt x="1681" y="3290"/>
                    <a:pt x="1670" y="3302"/>
                  </a:cubicBezTo>
                  <a:cubicBezTo>
                    <a:pt x="1640" y="3350"/>
                    <a:pt x="1622" y="3391"/>
                    <a:pt x="1592" y="3439"/>
                  </a:cubicBezTo>
                  <a:cubicBezTo>
                    <a:pt x="1580" y="3450"/>
                    <a:pt x="1575" y="3468"/>
                    <a:pt x="1569" y="3474"/>
                  </a:cubicBezTo>
                  <a:cubicBezTo>
                    <a:pt x="1533" y="3534"/>
                    <a:pt x="1503" y="3587"/>
                    <a:pt x="1462" y="3646"/>
                  </a:cubicBezTo>
                  <a:cubicBezTo>
                    <a:pt x="1456" y="3658"/>
                    <a:pt x="1450" y="3670"/>
                    <a:pt x="1444" y="3682"/>
                  </a:cubicBezTo>
                  <a:cubicBezTo>
                    <a:pt x="1414" y="3730"/>
                    <a:pt x="1390" y="3771"/>
                    <a:pt x="1361" y="3825"/>
                  </a:cubicBezTo>
                  <a:cubicBezTo>
                    <a:pt x="1355" y="3836"/>
                    <a:pt x="1337" y="3860"/>
                    <a:pt x="1331" y="3878"/>
                  </a:cubicBezTo>
                  <a:cubicBezTo>
                    <a:pt x="1307" y="3920"/>
                    <a:pt x="1278" y="3967"/>
                    <a:pt x="1254" y="4009"/>
                  </a:cubicBezTo>
                  <a:cubicBezTo>
                    <a:pt x="1248" y="4026"/>
                    <a:pt x="1242" y="4038"/>
                    <a:pt x="1236" y="4044"/>
                  </a:cubicBezTo>
                  <a:lnTo>
                    <a:pt x="1147" y="4222"/>
                  </a:lnTo>
                  <a:cubicBezTo>
                    <a:pt x="1135" y="4240"/>
                    <a:pt x="1129" y="4246"/>
                    <a:pt x="1129" y="4264"/>
                  </a:cubicBezTo>
                  <a:cubicBezTo>
                    <a:pt x="1105" y="4306"/>
                    <a:pt x="1076" y="4359"/>
                    <a:pt x="1058" y="4401"/>
                  </a:cubicBezTo>
                  <a:cubicBezTo>
                    <a:pt x="1046" y="4418"/>
                    <a:pt x="1040" y="4442"/>
                    <a:pt x="1028" y="4454"/>
                  </a:cubicBezTo>
                  <a:cubicBezTo>
                    <a:pt x="1004" y="4501"/>
                    <a:pt x="981" y="4549"/>
                    <a:pt x="957" y="4597"/>
                  </a:cubicBezTo>
                  <a:lnTo>
                    <a:pt x="939" y="4638"/>
                  </a:lnTo>
                  <a:cubicBezTo>
                    <a:pt x="909" y="4697"/>
                    <a:pt x="886" y="4757"/>
                    <a:pt x="856" y="4816"/>
                  </a:cubicBezTo>
                  <a:cubicBezTo>
                    <a:pt x="850" y="4834"/>
                    <a:pt x="850" y="4840"/>
                    <a:pt x="838" y="4858"/>
                  </a:cubicBezTo>
                  <a:cubicBezTo>
                    <a:pt x="820" y="4905"/>
                    <a:pt x="797" y="4953"/>
                    <a:pt x="773" y="5006"/>
                  </a:cubicBezTo>
                  <a:cubicBezTo>
                    <a:pt x="767" y="5018"/>
                    <a:pt x="761" y="5042"/>
                    <a:pt x="749" y="5054"/>
                  </a:cubicBezTo>
                  <a:cubicBezTo>
                    <a:pt x="731" y="5101"/>
                    <a:pt x="714" y="5155"/>
                    <a:pt x="690" y="5196"/>
                  </a:cubicBezTo>
                  <a:cubicBezTo>
                    <a:pt x="684" y="5214"/>
                    <a:pt x="678" y="5226"/>
                    <a:pt x="678" y="5244"/>
                  </a:cubicBezTo>
                  <a:cubicBezTo>
                    <a:pt x="654" y="5303"/>
                    <a:pt x="630" y="5362"/>
                    <a:pt x="601" y="5428"/>
                  </a:cubicBezTo>
                  <a:cubicBezTo>
                    <a:pt x="595" y="5434"/>
                    <a:pt x="595" y="5452"/>
                    <a:pt x="589" y="5458"/>
                  </a:cubicBezTo>
                  <a:cubicBezTo>
                    <a:pt x="565" y="5511"/>
                    <a:pt x="553" y="5558"/>
                    <a:pt x="535" y="5606"/>
                  </a:cubicBezTo>
                  <a:cubicBezTo>
                    <a:pt x="529" y="5618"/>
                    <a:pt x="524" y="5642"/>
                    <a:pt x="512" y="5659"/>
                  </a:cubicBezTo>
                  <a:cubicBezTo>
                    <a:pt x="500" y="5701"/>
                    <a:pt x="482" y="5754"/>
                    <a:pt x="464" y="5796"/>
                  </a:cubicBezTo>
                  <a:cubicBezTo>
                    <a:pt x="452" y="5814"/>
                    <a:pt x="452" y="5826"/>
                    <a:pt x="446" y="5843"/>
                  </a:cubicBezTo>
                  <a:cubicBezTo>
                    <a:pt x="423" y="5903"/>
                    <a:pt x="411" y="5968"/>
                    <a:pt x="387" y="6028"/>
                  </a:cubicBezTo>
                  <a:cubicBezTo>
                    <a:pt x="387" y="6033"/>
                    <a:pt x="381" y="6051"/>
                    <a:pt x="381" y="6057"/>
                  </a:cubicBezTo>
                  <a:lnTo>
                    <a:pt x="333" y="6212"/>
                  </a:lnTo>
                  <a:cubicBezTo>
                    <a:pt x="333" y="6224"/>
                    <a:pt x="328" y="6229"/>
                    <a:pt x="328" y="6235"/>
                  </a:cubicBezTo>
                  <a:cubicBezTo>
                    <a:pt x="328" y="6241"/>
                    <a:pt x="322" y="6259"/>
                    <a:pt x="322" y="6265"/>
                  </a:cubicBezTo>
                  <a:cubicBezTo>
                    <a:pt x="304" y="6313"/>
                    <a:pt x="292" y="6360"/>
                    <a:pt x="286" y="6408"/>
                  </a:cubicBezTo>
                  <a:cubicBezTo>
                    <a:pt x="274" y="6419"/>
                    <a:pt x="274" y="6437"/>
                    <a:pt x="268" y="6449"/>
                  </a:cubicBezTo>
                  <a:cubicBezTo>
                    <a:pt x="256" y="6509"/>
                    <a:pt x="238" y="6568"/>
                    <a:pt x="227" y="6639"/>
                  </a:cubicBezTo>
                  <a:cubicBezTo>
                    <a:pt x="227" y="6645"/>
                    <a:pt x="215" y="6657"/>
                    <a:pt x="215" y="6669"/>
                  </a:cubicBezTo>
                  <a:cubicBezTo>
                    <a:pt x="203" y="6716"/>
                    <a:pt x="197" y="6770"/>
                    <a:pt x="179" y="6817"/>
                  </a:cubicBezTo>
                  <a:cubicBezTo>
                    <a:pt x="173" y="6835"/>
                    <a:pt x="173" y="6853"/>
                    <a:pt x="167" y="6877"/>
                  </a:cubicBezTo>
                  <a:cubicBezTo>
                    <a:pt x="155" y="6918"/>
                    <a:pt x="143" y="6966"/>
                    <a:pt x="138" y="7013"/>
                  </a:cubicBezTo>
                  <a:cubicBezTo>
                    <a:pt x="138" y="7031"/>
                    <a:pt x="126" y="7043"/>
                    <a:pt x="126" y="7061"/>
                  </a:cubicBezTo>
                  <a:cubicBezTo>
                    <a:pt x="114" y="7120"/>
                    <a:pt x="108" y="7180"/>
                    <a:pt x="96" y="7239"/>
                  </a:cubicBezTo>
                  <a:cubicBezTo>
                    <a:pt x="96" y="7245"/>
                    <a:pt x="96" y="7263"/>
                    <a:pt x="90" y="7269"/>
                  </a:cubicBezTo>
                  <a:cubicBezTo>
                    <a:pt x="84" y="7322"/>
                    <a:pt x="78" y="7364"/>
                    <a:pt x="66" y="7417"/>
                  </a:cubicBezTo>
                  <a:cubicBezTo>
                    <a:pt x="66" y="7441"/>
                    <a:pt x="60" y="7453"/>
                    <a:pt x="60" y="7470"/>
                  </a:cubicBezTo>
                  <a:cubicBezTo>
                    <a:pt x="54" y="7512"/>
                    <a:pt x="48" y="7560"/>
                    <a:pt x="48" y="7601"/>
                  </a:cubicBezTo>
                  <a:cubicBezTo>
                    <a:pt x="48" y="7619"/>
                    <a:pt x="37" y="7631"/>
                    <a:pt x="37" y="7649"/>
                  </a:cubicBezTo>
                  <a:cubicBezTo>
                    <a:pt x="31" y="7708"/>
                    <a:pt x="25" y="7767"/>
                    <a:pt x="25" y="7827"/>
                  </a:cubicBezTo>
                  <a:lnTo>
                    <a:pt x="25" y="7833"/>
                  </a:lnTo>
                  <a:cubicBezTo>
                    <a:pt x="25" y="7856"/>
                    <a:pt x="19" y="7886"/>
                    <a:pt x="19" y="7904"/>
                  </a:cubicBezTo>
                  <a:cubicBezTo>
                    <a:pt x="19" y="7928"/>
                    <a:pt x="19" y="7951"/>
                    <a:pt x="7" y="7975"/>
                  </a:cubicBezTo>
                  <a:cubicBezTo>
                    <a:pt x="7" y="8005"/>
                    <a:pt x="7" y="8035"/>
                    <a:pt x="1" y="8064"/>
                  </a:cubicBezTo>
                  <a:lnTo>
                    <a:pt x="1" y="8124"/>
                  </a:lnTo>
                  <a:lnTo>
                    <a:pt x="1" y="8219"/>
                  </a:lnTo>
                  <a:lnTo>
                    <a:pt x="1" y="8260"/>
                  </a:lnTo>
                  <a:lnTo>
                    <a:pt x="1" y="8403"/>
                  </a:lnTo>
                  <a:lnTo>
                    <a:pt x="1" y="8539"/>
                  </a:lnTo>
                  <a:lnTo>
                    <a:pt x="1" y="8581"/>
                  </a:lnTo>
                  <a:lnTo>
                    <a:pt x="1" y="8670"/>
                  </a:lnTo>
                  <a:lnTo>
                    <a:pt x="1" y="8717"/>
                  </a:lnTo>
                  <a:cubicBezTo>
                    <a:pt x="1" y="8747"/>
                    <a:pt x="1" y="8777"/>
                    <a:pt x="7" y="8795"/>
                  </a:cubicBezTo>
                  <a:lnTo>
                    <a:pt x="7" y="8842"/>
                  </a:lnTo>
                  <a:cubicBezTo>
                    <a:pt x="7" y="8872"/>
                    <a:pt x="19" y="8902"/>
                    <a:pt x="19" y="8937"/>
                  </a:cubicBezTo>
                  <a:lnTo>
                    <a:pt x="19" y="8967"/>
                  </a:lnTo>
                  <a:cubicBezTo>
                    <a:pt x="19" y="9014"/>
                    <a:pt x="25" y="9050"/>
                    <a:pt x="31" y="9092"/>
                  </a:cubicBezTo>
                  <a:lnTo>
                    <a:pt x="31" y="9115"/>
                  </a:lnTo>
                  <a:cubicBezTo>
                    <a:pt x="37" y="9145"/>
                    <a:pt x="37" y="9181"/>
                    <a:pt x="48" y="9210"/>
                  </a:cubicBezTo>
                  <a:cubicBezTo>
                    <a:pt x="48" y="9228"/>
                    <a:pt x="48" y="9234"/>
                    <a:pt x="54" y="9252"/>
                  </a:cubicBezTo>
                  <a:cubicBezTo>
                    <a:pt x="54" y="9264"/>
                    <a:pt x="60" y="9282"/>
                    <a:pt x="60" y="9293"/>
                  </a:cubicBezTo>
                  <a:cubicBezTo>
                    <a:pt x="60" y="9311"/>
                    <a:pt x="66" y="9317"/>
                    <a:pt x="66" y="9329"/>
                  </a:cubicBezTo>
                  <a:cubicBezTo>
                    <a:pt x="66" y="9347"/>
                    <a:pt x="78" y="9353"/>
                    <a:pt x="78" y="9371"/>
                  </a:cubicBezTo>
                  <a:cubicBezTo>
                    <a:pt x="84" y="9400"/>
                    <a:pt x="84" y="9430"/>
                    <a:pt x="90" y="9460"/>
                  </a:cubicBezTo>
                  <a:cubicBezTo>
                    <a:pt x="90" y="9466"/>
                    <a:pt x="90" y="9472"/>
                    <a:pt x="96" y="9489"/>
                  </a:cubicBezTo>
                  <a:lnTo>
                    <a:pt x="120" y="9596"/>
                  </a:lnTo>
                  <a:lnTo>
                    <a:pt x="120" y="9614"/>
                  </a:lnTo>
                  <a:cubicBezTo>
                    <a:pt x="126" y="9644"/>
                    <a:pt x="138" y="9679"/>
                    <a:pt x="143" y="9709"/>
                  </a:cubicBezTo>
                  <a:cubicBezTo>
                    <a:pt x="143" y="9715"/>
                    <a:pt x="149" y="9733"/>
                    <a:pt x="149" y="9739"/>
                  </a:cubicBezTo>
                  <a:cubicBezTo>
                    <a:pt x="155" y="9763"/>
                    <a:pt x="167" y="9792"/>
                    <a:pt x="173" y="9816"/>
                  </a:cubicBezTo>
                  <a:cubicBezTo>
                    <a:pt x="173" y="9828"/>
                    <a:pt x="179" y="9834"/>
                    <a:pt x="179" y="9852"/>
                  </a:cubicBezTo>
                  <a:cubicBezTo>
                    <a:pt x="185" y="9881"/>
                    <a:pt x="197" y="9905"/>
                    <a:pt x="203" y="9935"/>
                  </a:cubicBezTo>
                  <a:cubicBezTo>
                    <a:pt x="203" y="9941"/>
                    <a:pt x="209" y="9947"/>
                    <a:pt x="209" y="9953"/>
                  </a:cubicBezTo>
                  <a:cubicBezTo>
                    <a:pt x="215" y="9994"/>
                    <a:pt x="233" y="10024"/>
                    <a:pt x="238" y="10059"/>
                  </a:cubicBezTo>
                  <a:cubicBezTo>
                    <a:pt x="238" y="10065"/>
                    <a:pt x="244" y="10071"/>
                    <a:pt x="244" y="10071"/>
                  </a:cubicBezTo>
                  <a:cubicBezTo>
                    <a:pt x="256" y="10101"/>
                    <a:pt x="268" y="10125"/>
                    <a:pt x="274" y="10154"/>
                  </a:cubicBezTo>
                  <a:cubicBezTo>
                    <a:pt x="286" y="10160"/>
                    <a:pt x="286" y="10178"/>
                    <a:pt x="292" y="10184"/>
                  </a:cubicBezTo>
                  <a:cubicBezTo>
                    <a:pt x="298" y="10208"/>
                    <a:pt x="304" y="10232"/>
                    <a:pt x="322" y="10249"/>
                  </a:cubicBezTo>
                  <a:cubicBezTo>
                    <a:pt x="328" y="10261"/>
                    <a:pt x="328" y="10273"/>
                    <a:pt x="333" y="10279"/>
                  </a:cubicBezTo>
                  <a:cubicBezTo>
                    <a:pt x="345" y="10303"/>
                    <a:pt x="357" y="10333"/>
                    <a:pt x="363" y="10356"/>
                  </a:cubicBezTo>
                  <a:cubicBezTo>
                    <a:pt x="363" y="10362"/>
                    <a:pt x="375" y="10368"/>
                    <a:pt x="375" y="10380"/>
                  </a:cubicBezTo>
                  <a:lnTo>
                    <a:pt x="417" y="10469"/>
                  </a:lnTo>
                  <a:cubicBezTo>
                    <a:pt x="417" y="10475"/>
                    <a:pt x="423" y="10481"/>
                    <a:pt x="423" y="10487"/>
                  </a:cubicBezTo>
                  <a:cubicBezTo>
                    <a:pt x="440" y="10511"/>
                    <a:pt x="446" y="10534"/>
                    <a:pt x="464" y="10558"/>
                  </a:cubicBezTo>
                  <a:cubicBezTo>
                    <a:pt x="470" y="10564"/>
                    <a:pt x="470" y="10570"/>
                    <a:pt x="476" y="10588"/>
                  </a:cubicBezTo>
                  <a:cubicBezTo>
                    <a:pt x="482" y="10606"/>
                    <a:pt x="500" y="10624"/>
                    <a:pt x="512" y="10647"/>
                  </a:cubicBezTo>
                  <a:cubicBezTo>
                    <a:pt x="524" y="10653"/>
                    <a:pt x="524" y="10659"/>
                    <a:pt x="529" y="10677"/>
                  </a:cubicBezTo>
                  <a:lnTo>
                    <a:pt x="571" y="10742"/>
                  </a:lnTo>
                  <a:cubicBezTo>
                    <a:pt x="571" y="10748"/>
                    <a:pt x="583" y="10748"/>
                    <a:pt x="583" y="10754"/>
                  </a:cubicBezTo>
                  <a:cubicBezTo>
                    <a:pt x="595" y="10784"/>
                    <a:pt x="619" y="10808"/>
                    <a:pt x="630" y="10837"/>
                  </a:cubicBezTo>
                  <a:cubicBezTo>
                    <a:pt x="642" y="10843"/>
                    <a:pt x="642" y="10855"/>
                    <a:pt x="648" y="10861"/>
                  </a:cubicBezTo>
                  <a:cubicBezTo>
                    <a:pt x="660" y="10885"/>
                    <a:pt x="678" y="10897"/>
                    <a:pt x="690" y="10920"/>
                  </a:cubicBezTo>
                  <a:cubicBezTo>
                    <a:pt x="702" y="10926"/>
                    <a:pt x="708" y="10932"/>
                    <a:pt x="708" y="10944"/>
                  </a:cubicBezTo>
                  <a:cubicBezTo>
                    <a:pt x="719" y="10956"/>
                    <a:pt x="737" y="10980"/>
                    <a:pt x="743" y="10992"/>
                  </a:cubicBezTo>
                  <a:cubicBezTo>
                    <a:pt x="749" y="11004"/>
                    <a:pt x="761" y="11009"/>
                    <a:pt x="761" y="11015"/>
                  </a:cubicBezTo>
                  <a:cubicBezTo>
                    <a:pt x="773" y="11039"/>
                    <a:pt x="797" y="11051"/>
                    <a:pt x="809" y="11075"/>
                  </a:cubicBezTo>
                  <a:lnTo>
                    <a:pt x="820" y="11081"/>
                  </a:lnTo>
                  <a:cubicBezTo>
                    <a:pt x="838" y="11104"/>
                    <a:pt x="856" y="11128"/>
                    <a:pt x="880" y="11152"/>
                  </a:cubicBezTo>
                  <a:lnTo>
                    <a:pt x="892" y="11164"/>
                  </a:lnTo>
                  <a:lnTo>
                    <a:pt x="939" y="11211"/>
                  </a:lnTo>
                  <a:lnTo>
                    <a:pt x="957" y="11229"/>
                  </a:lnTo>
                  <a:lnTo>
                    <a:pt x="1004" y="11277"/>
                  </a:lnTo>
                  <a:lnTo>
                    <a:pt x="1028" y="11300"/>
                  </a:lnTo>
                  <a:cubicBezTo>
                    <a:pt x="1046" y="11312"/>
                    <a:pt x="1064" y="11336"/>
                    <a:pt x="1088" y="11348"/>
                  </a:cubicBezTo>
                  <a:lnTo>
                    <a:pt x="1094" y="11360"/>
                  </a:lnTo>
                  <a:cubicBezTo>
                    <a:pt x="1117" y="11378"/>
                    <a:pt x="1135" y="11395"/>
                    <a:pt x="1159" y="11407"/>
                  </a:cubicBezTo>
                  <a:cubicBezTo>
                    <a:pt x="1165" y="11419"/>
                    <a:pt x="1177" y="11419"/>
                    <a:pt x="1183" y="11425"/>
                  </a:cubicBezTo>
                  <a:cubicBezTo>
                    <a:pt x="1194" y="11437"/>
                    <a:pt x="1218" y="11449"/>
                    <a:pt x="1236" y="11461"/>
                  </a:cubicBezTo>
                  <a:cubicBezTo>
                    <a:pt x="1242" y="11467"/>
                    <a:pt x="1248" y="11479"/>
                    <a:pt x="1254" y="11479"/>
                  </a:cubicBezTo>
                  <a:cubicBezTo>
                    <a:pt x="1272" y="11490"/>
                    <a:pt x="1295" y="11496"/>
                    <a:pt x="1307" y="11514"/>
                  </a:cubicBezTo>
                  <a:cubicBezTo>
                    <a:pt x="1313" y="11520"/>
                    <a:pt x="1325" y="11520"/>
                    <a:pt x="1331" y="11526"/>
                  </a:cubicBezTo>
                  <a:cubicBezTo>
                    <a:pt x="1355" y="11544"/>
                    <a:pt x="1385" y="11556"/>
                    <a:pt x="1402" y="11574"/>
                  </a:cubicBezTo>
                  <a:lnTo>
                    <a:pt x="8605" y="15819"/>
                  </a:lnTo>
                  <a:lnTo>
                    <a:pt x="8605" y="15819"/>
                  </a:lnTo>
                  <a:cubicBezTo>
                    <a:pt x="8605" y="15807"/>
                    <a:pt x="8599" y="15807"/>
                    <a:pt x="8587" y="15795"/>
                  </a:cubicBezTo>
                  <a:cubicBezTo>
                    <a:pt x="8575" y="15784"/>
                    <a:pt x="8552" y="15778"/>
                    <a:pt x="8540" y="15760"/>
                  </a:cubicBezTo>
                  <a:cubicBezTo>
                    <a:pt x="8528" y="15754"/>
                    <a:pt x="8522" y="15748"/>
                    <a:pt x="8516" y="15748"/>
                  </a:cubicBezTo>
                  <a:cubicBezTo>
                    <a:pt x="8498" y="15730"/>
                    <a:pt x="8480" y="15724"/>
                    <a:pt x="8463" y="15706"/>
                  </a:cubicBezTo>
                  <a:cubicBezTo>
                    <a:pt x="8457" y="15700"/>
                    <a:pt x="8451" y="15700"/>
                    <a:pt x="8439" y="15695"/>
                  </a:cubicBezTo>
                  <a:cubicBezTo>
                    <a:pt x="8421" y="15677"/>
                    <a:pt x="8397" y="15653"/>
                    <a:pt x="8373" y="15641"/>
                  </a:cubicBezTo>
                  <a:cubicBezTo>
                    <a:pt x="8373" y="15641"/>
                    <a:pt x="8368" y="15641"/>
                    <a:pt x="8368" y="15635"/>
                  </a:cubicBezTo>
                  <a:cubicBezTo>
                    <a:pt x="8344" y="15617"/>
                    <a:pt x="8332" y="15594"/>
                    <a:pt x="8308" y="15582"/>
                  </a:cubicBezTo>
                  <a:lnTo>
                    <a:pt x="8284" y="15558"/>
                  </a:lnTo>
                  <a:lnTo>
                    <a:pt x="8243" y="15516"/>
                  </a:lnTo>
                  <a:lnTo>
                    <a:pt x="8219" y="15493"/>
                  </a:lnTo>
                  <a:lnTo>
                    <a:pt x="8172" y="15445"/>
                  </a:lnTo>
                  <a:lnTo>
                    <a:pt x="8160" y="15433"/>
                  </a:lnTo>
                  <a:cubicBezTo>
                    <a:pt x="8136" y="15409"/>
                    <a:pt x="8124" y="15386"/>
                    <a:pt x="8100" y="15368"/>
                  </a:cubicBezTo>
                  <a:cubicBezTo>
                    <a:pt x="8100" y="15368"/>
                    <a:pt x="8094" y="15356"/>
                    <a:pt x="8094" y="15350"/>
                  </a:cubicBezTo>
                  <a:cubicBezTo>
                    <a:pt x="8077" y="15326"/>
                    <a:pt x="8065" y="15314"/>
                    <a:pt x="8041" y="15291"/>
                  </a:cubicBezTo>
                  <a:lnTo>
                    <a:pt x="8017" y="15267"/>
                  </a:lnTo>
                  <a:cubicBezTo>
                    <a:pt x="8005" y="15255"/>
                    <a:pt x="7993" y="15237"/>
                    <a:pt x="7982" y="15219"/>
                  </a:cubicBezTo>
                  <a:lnTo>
                    <a:pt x="7958" y="15196"/>
                  </a:lnTo>
                  <a:cubicBezTo>
                    <a:pt x="7946" y="15178"/>
                    <a:pt x="7928" y="15160"/>
                    <a:pt x="7922" y="15142"/>
                  </a:cubicBezTo>
                  <a:cubicBezTo>
                    <a:pt x="7916" y="15136"/>
                    <a:pt x="7916" y="15130"/>
                    <a:pt x="7904" y="15119"/>
                  </a:cubicBezTo>
                  <a:cubicBezTo>
                    <a:pt x="7892" y="15101"/>
                    <a:pt x="7869" y="15071"/>
                    <a:pt x="7857" y="15047"/>
                  </a:cubicBezTo>
                  <a:cubicBezTo>
                    <a:pt x="7845" y="15041"/>
                    <a:pt x="7845" y="15029"/>
                    <a:pt x="7845" y="15029"/>
                  </a:cubicBezTo>
                  <a:cubicBezTo>
                    <a:pt x="7833" y="15012"/>
                    <a:pt x="7815" y="14988"/>
                    <a:pt x="7809" y="14964"/>
                  </a:cubicBezTo>
                  <a:cubicBezTo>
                    <a:pt x="7803" y="14958"/>
                    <a:pt x="7797" y="14940"/>
                    <a:pt x="7797" y="14934"/>
                  </a:cubicBezTo>
                  <a:cubicBezTo>
                    <a:pt x="7786" y="14923"/>
                    <a:pt x="7774" y="14899"/>
                    <a:pt x="7768" y="14875"/>
                  </a:cubicBezTo>
                  <a:cubicBezTo>
                    <a:pt x="7756" y="14869"/>
                    <a:pt x="7750" y="14851"/>
                    <a:pt x="7750" y="14845"/>
                  </a:cubicBezTo>
                  <a:cubicBezTo>
                    <a:pt x="7738" y="14822"/>
                    <a:pt x="7726" y="14804"/>
                    <a:pt x="7720" y="14780"/>
                  </a:cubicBezTo>
                  <a:cubicBezTo>
                    <a:pt x="7714" y="14774"/>
                    <a:pt x="7714" y="14762"/>
                    <a:pt x="7708" y="14756"/>
                  </a:cubicBezTo>
                  <a:lnTo>
                    <a:pt x="7661" y="14667"/>
                  </a:lnTo>
                  <a:cubicBezTo>
                    <a:pt x="7655" y="14661"/>
                    <a:pt x="7655" y="14655"/>
                    <a:pt x="7655" y="14644"/>
                  </a:cubicBezTo>
                  <a:cubicBezTo>
                    <a:pt x="7649" y="14626"/>
                    <a:pt x="7631" y="14602"/>
                    <a:pt x="7625" y="14578"/>
                  </a:cubicBezTo>
                  <a:cubicBezTo>
                    <a:pt x="7619" y="14566"/>
                    <a:pt x="7619" y="14554"/>
                    <a:pt x="7607" y="14543"/>
                  </a:cubicBezTo>
                  <a:cubicBezTo>
                    <a:pt x="7602" y="14519"/>
                    <a:pt x="7596" y="14495"/>
                    <a:pt x="7590" y="14483"/>
                  </a:cubicBezTo>
                  <a:cubicBezTo>
                    <a:pt x="7578" y="14465"/>
                    <a:pt x="7578" y="14459"/>
                    <a:pt x="7572" y="14448"/>
                  </a:cubicBezTo>
                  <a:cubicBezTo>
                    <a:pt x="7566" y="14424"/>
                    <a:pt x="7560" y="14400"/>
                    <a:pt x="7542" y="14370"/>
                  </a:cubicBezTo>
                  <a:cubicBezTo>
                    <a:pt x="7542" y="14364"/>
                    <a:pt x="7536" y="14358"/>
                    <a:pt x="7536" y="14341"/>
                  </a:cubicBezTo>
                  <a:cubicBezTo>
                    <a:pt x="7518" y="14311"/>
                    <a:pt x="7512" y="14275"/>
                    <a:pt x="7507" y="14246"/>
                  </a:cubicBezTo>
                  <a:cubicBezTo>
                    <a:pt x="7507" y="14240"/>
                    <a:pt x="7501" y="14222"/>
                    <a:pt x="7501" y="14216"/>
                  </a:cubicBezTo>
                  <a:cubicBezTo>
                    <a:pt x="7489" y="14192"/>
                    <a:pt x="7483" y="14168"/>
                    <a:pt x="7477" y="14139"/>
                  </a:cubicBezTo>
                  <a:cubicBezTo>
                    <a:pt x="7471" y="14127"/>
                    <a:pt x="7471" y="14115"/>
                    <a:pt x="7459" y="14103"/>
                  </a:cubicBezTo>
                  <a:cubicBezTo>
                    <a:pt x="7453" y="14079"/>
                    <a:pt x="7447" y="14062"/>
                    <a:pt x="7447" y="14038"/>
                  </a:cubicBezTo>
                  <a:cubicBezTo>
                    <a:pt x="7447" y="14026"/>
                    <a:pt x="7441" y="14008"/>
                    <a:pt x="7441" y="14002"/>
                  </a:cubicBezTo>
                  <a:cubicBezTo>
                    <a:pt x="7429" y="13973"/>
                    <a:pt x="7423" y="13949"/>
                    <a:pt x="7417" y="13919"/>
                  </a:cubicBezTo>
                  <a:cubicBezTo>
                    <a:pt x="7417" y="13913"/>
                    <a:pt x="7411" y="13895"/>
                    <a:pt x="7411" y="13889"/>
                  </a:cubicBezTo>
                  <a:cubicBezTo>
                    <a:pt x="7400" y="13854"/>
                    <a:pt x="7394" y="13818"/>
                    <a:pt x="7388" y="13788"/>
                  </a:cubicBezTo>
                  <a:cubicBezTo>
                    <a:pt x="7388" y="13771"/>
                    <a:pt x="7382" y="13759"/>
                    <a:pt x="7382" y="13747"/>
                  </a:cubicBezTo>
                  <a:cubicBezTo>
                    <a:pt x="7370" y="13729"/>
                    <a:pt x="7370" y="13699"/>
                    <a:pt x="7364" y="13676"/>
                  </a:cubicBezTo>
                  <a:cubicBezTo>
                    <a:pt x="7364" y="13658"/>
                    <a:pt x="7358" y="13646"/>
                    <a:pt x="7358" y="13628"/>
                  </a:cubicBezTo>
                  <a:cubicBezTo>
                    <a:pt x="7352" y="13610"/>
                    <a:pt x="7352" y="13587"/>
                    <a:pt x="7352" y="13563"/>
                  </a:cubicBezTo>
                  <a:cubicBezTo>
                    <a:pt x="7352" y="13551"/>
                    <a:pt x="7340" y="13533"/>
                    <a:pt x="7340" y="13521"/>
                  </a:cubicBezTo>
                  <a:cubicBezTo>
                    <a:pt x="7340" y="13492"/>
                    <a:pt x="7334" y="13468"/>
                    <a:pt x="7334" y="13438"/>
                  </a:cubicBezTo>
                  <a:cubicBezTo>
                    <a:pt x="7334" y="13420"/>
                    <a:pt x="7334" y="13414"/>
                    <a:pt x="7328" y="13397"/>
                  </a:cubicBezTo>
                  <a:cubicBezTo>
                    <a:pt x="7322" y="13361"/>
                    <a:pt x="7322" y="13319"/>
                    <a:pt x="7311" y="13278"/>
                  </a:cubicBezTo>
                  <a:lnTo>
                    <a:pt x="7311" y="13242"/>
                  </a:lnTo>
                  <a:cubicBezTo>
                    <a:pt x="7311" y="13212"/>
                    <a:pt x="7305" y="13183"/>
                    <a:pt x="7305" y="13153"/>
                  </a:cubicBezTo>
                  <a:lnTo>
                    <a:pt x="7305" y="13112"/>
                  </a:lnTo>
                  <a:cubicBezTo>
                    <a:pt x="7305" y="13082"/>
                    <a:pt x="7305" y="13058"/>
                    <a:pt x="7299" y="13028"/>
                  </a:cubicBezTo>
                  <a:lnTo>
                    <a:pt x="7299" y="12981"/>
                  </a:lnTo>
                  <a:lnTo>
                    <a:pt x="7299" y="12892"/>
                  </a:lnTo>
                  <a:lnTo>
                    <a:pt x="7299" y="12850"/>
                  </a:lnTo>
                  <a:lnTo>
                    <a:pt x="7299" y="12714"/>
                  </a:lnTo>
                  <a:lnTo>
                    <a:pt x="7299" y="12565"/>
                  </a:lnTo>
                  <a:lnTo>
                    <a:pt x="7299" y="12524"/>
                  </a:lnTo>
                  <a:cubicBezTo>
                    <a:pt x="7299" y="12488"/>
                    <a:pt x="7299" y="12458"/>
                    <a:pt x="7305" y="12417"/>
                  </a:cubicBezTo>
                  <a:lnTo>
                    <a:pt x="7305" y="12369"/>
                  </a:lnTo>
                  <a:cubicBezTo>
                    <a:pt x="7305" y="12340"/>
                    <a:pt x="7305" y="12298"/>
                    <a:pt x="7311" y="12268"/>
                  </a:cubicBezTo>
                  <a:cubicBezTo>
                    <a:pt x="7311" y="12256"/>
                    <a:pt x="7311" y="12233"/>
                    <a:pt x="7322" y="12221"/>
                  </a:cubicBezTo>
                  <a:cubicBezTo>
                    <a:pt x="7322" y="12191"/>
                    <a:pt x="7328" y="12161"/>
                    <a:pt x="7328" y="12132"/>
                  </a:cubicBezTo>
                  <a:cubicBezTo>
                    <a:pt x="7334" y="12072"/>
                    <a:pt x="7340" y="12013"/>
                    <a:pt x="7340" y="11954"/>
                  </a:cubicBezTo>
                  <a:cubicBezTo>
                    <a:pt x="7340" y="11936"/>
                    <a:pt x="7352" y="11912"/>
                    <a:pt x="7352" y="11900"/>
                  </a:cubicBezTo>
                  <a:cubicBezTo>
                    <a:pt x="7358" y="11853"/>
                    <a:pt x="7358" y="11811"/>
                    <a:pt x="7364" y="11764"/>
                  </a:cubicBezTo>
                  <a:cubicBezTo>
                    <a:pt x="7364" y="11746"/>
                    <a:pt x="7370" y="11728"/>
                    <a:pt x="7370" y="11704"/>
                  </a:cubicBezTo>
                  <a:cubicBezTo>
                    <a:pt x="7382" y="11663"/>
                    <a:pt x="7388" y="11609"/>
                    <a:pt x="7394" y="11568"/>
                  </a:cubicBezTo>
                  <a:cubicBezTo>
                    <a:pt x="7394" y="11550"/>
                    <a:pt x="7400" y="11538"/>
                    <a:pt x="7400" y="11526"/>
                  </a:cubicBezTo>
                  <a:cubicBezTo>
                    <a:pt x="7411" y="11467"/>
                    <a:pt x="7423" y="11407"/>
                    <a:pt x="7429" y="11348"/>
                  </a:cubicBezTo>
                  <a:cubicBezTo>
                    <a:pt x="7429" y="11336"/>
                    <a:pt x="7441" y="11312"/>
                    <a:pt x="7441" y="11300"/>
                  </a:cubicBezTo>
                  <a:cubicBezTo>
                    <a:pt x="7447" y="11253"/>
                    <a:pt x="7453" y="11211"/>
                    <a:pt x="7471" y="11164"/>
                  </a:cubicBezTo>
                  <a:cubicBezTo>
                    <a:pt x="7477" y="11140"/>
                    <a:pt x="7477" y="11128"/>
                    <a:pt x="7483" y="11104"/>
                  </a:cubicBezTo>
                  <a:cubicBezTo>
                    <a:pt x="7489" y="11063"/>
                    <a:pt x="7507" y="11009"/>
                    <a:pt x="7512" y="10962"/>
                  </a:cubicBezTo>
                  <a:cubicBezTo>
                    <a:pt x="7512" y="10950"/>
                    <a:pt x="7518" y="10938"/>
                    <a:pt x="7518" y="10920"/>
                  </a:cubicBezTo>
                  <a:lnTo>
                    <a:pt x="7566" y="10742"/>
                  </a:lnTo>
                  <a:cubicBezTo>
                    <a:pt x="7572" y="10724"/>
                    <a:pt x="7572" y="10707"/>
                    <a:pt x="7578" y="10689"/>
                  </a:cubicBezTo>
                  <a:cubicBezTo>
                    <a:pt x="7596" y="10647"/>
                    <a:pt x="7602" y="10600"/>
                    <a:pt x="7619" y="10558"/>
                  </a:cubicBezTo>
                  <a:cubicBezTo>
                    <a:pt x="7625" y="10534"/>
                    <a:pt x="7631" y="10517"/>
                    <a:pt x="7631" y="10499"/>
                  </a:cubicBezTo>
                  <a:cubicBezTo>
                    <a:pt x="7649" y="10451"/>
                    <a:pt x="7661" y="10398"/>
                    <a:pt x="7679" y="10356"/>
                  </a:cubicBezTo>
                  <a:cubicBezTo>
                    <a:pt x="7685" y="10344"/>
                    <a:pt x="7685" y="10327"/>
                    <a:pt x="7691" y="10309"/>
                  </a:cubicBezTo>
                  <a:cubicBezTo>
                    <a:pt x="7714" y="10249"/>
                    <a:pt x="7726" y="10190"/>
                    <a:pt x="7750" y="10131"/>
                  </a:cubicBezTo>
                  <a:cubicBezTo>
                    <a:pt x="7756" y="10119"/>
                    <a:pt x="7768" y="10095"/>
                    <a:pt x="7768" y="10083"/>
                  </a:cubicBezTo>
                  <a:lnTo>
                    <a:pt x="7809" y="9947"/>
                  </a:lnTo>
                  <a:cubicBezTo>
                    <a:pt x="7815" y="9923"/>
                    <a:pt x="7827" y="9911"/>
                    <a:pt x="7833" y="9887"/>
                  </a:cubicBezTo>
                  <a:cubicBezTo>
                    <a:pt x="7845" y="9846"/>
                    <a:pt x="7869" y="9792"/>
                    <a:pt x="7887" y="9751"/>
                  </a:cubicBezTo>
                  <a:cubicBezTo>
                    <a:pt x="7892" y="9733"/>
                    <a:pt x="7892" y="9721"/>
                    <a:pt x="7898" y="9703"/>
                  </a:cubicBezTo>
                  <a:lnTo>
                    <a:pt x="7964" y="9525"/>
                  </a:lnTo>
                  <a:cubicBezTo>
                    <a:pt x="7976" y="9513"/>
                    <a:pt x="7982" y="9489"/>
                    <a:pt x="7987" y="9472"/>
                  </a:cubicBezTo>
                  <a:cubicBezTo>
                    <a:pt x="8005" y="9430"/>
                    <a:pt x="8023" y="9382"/>
                    <a:pt x="8041" y="9341"/>
                  </a:cubicBezTo>
                  <a:cubicBezTo>
                    <a:pt x="8047" y="9317"/>
                    <a:pt x="8053" y="9305"/>
                    <a:pt x="8065" y="9282"/>
                  </a:cubicBezTo>
                  <a:cubicBezTo>
                    <a:pt x="8082" y="9234"/>
                    <a:pt x="8100" y="9192"/>
                    <a:pt x="8124" y="9145"/>
                  </a:cubicBezTo>
                  <a:lnTo>
                    <a:pt x="8142" y="9103"/>
                  </a:lnTo>
                  <a:cubicBezTo>
                    <a:pt x="8172" y="9044"/>
                    <a:pt x="8195" y="8985"/>
                    <a:pt x="8225" y="8925"/>
                  </a:cubicBezTo>
                  <a:cubicBezTo>
                    <a:pt x="8231" y="8907"/>
                    <a:pt x="8243" y="8884"/>
                    <a:pt x="8249" y="8872"/>
                  </a:cubicBezTo>
                  <a:cubicBezTo>
                    <a:pt x="8272" y="8824"/>
                    <a:pt x="8290" y="8783"/>
                    <a:pt x="8308" y="8747"/>
                  </a:cubicBezTo>
                  <a:cubicBezTo>
                    <a:pt x="8314" y="8723"/>
                    <a:pt x="8332" y="8711"/>
                    <a:pt x="8338" y="8688"/>
                  </a:cubicBezTo>
                  <a:lnTo>
                    <a:pt x="8403" y="8551"/>
                  </a:lnTo>
                  <a:lnTo>
                    <a:pt x="8427" y="8510"/>
                  </a:lnTo>
                  <a:cubicBezTo>
                    <a:pt x="8457" y="8450"/>
                    <a:pt x="8486" y="8397"/>
                    <a:pt x="8516" y="8337"/>
                  </a:cubicBezTo>
                  <a:cubicBezTo>
                    <a:pt x="8522" y="8320"/>
                    <a:pt x="8528" y="8308"/>
                    <a:pt x="8546" y="8284"/>
                  </a:cubicBezTo>
                  <a:cubicBezTo>
                    <a:pt x="8569" y="8242"/>
                    <a:pt x="8587" y="8201"/>
                    <a:pt x="8611" y="8159"/>
                  </a:cubicBezTo>
                  <a:cubicBezTo>
                    <a:pt x="8617" y="8136"/>
                    <a:pt x="8635" y="8124"/>
                    <a:pt x="8641" y="8100"/>
                  </a:cubicBezTo>
                  <a:cubicBezTo>
                    <a:pt x="8664" y="8052"/>
                    <a:pt x="8694" y="8011"/>
                    <a:pt x="8718" y="7975"/>
                  </a:cubicBezTo>
                  <a:lnTo>
                    <a:pt x="8736" y="7928"/>
                  </a:lnTo>
                  <a:cubicBezTo>
                    <a:pt x="8765" y="7868"/>
                    <a:pt x="8807" y="7815"/>
                    <a:pt x="8837" y="7767"/>
                  </a:cubicBezTo>
                  <a:cubicBezTo>
                    <a:pt x="8843" y="7750"/>
                    <a:pt x="8854" y="7738"/>
                    <a:pt x="8866" y="7720"/>
                  </a:cubicBezTo>
                  <a:cubicBezTo>
                    <a:pt x="8884" y="7678"/>
                    <a:pt x="8914" y="7637"/>
                    <a:pt x="8938" y="7595"/>
                  </a:cubicBezTo>
                  <a:cubicBezTo>
                    <a:pt x="8955" y="7571"/>
                    <a:pt x="8961" y="7560"/>
                    <a:pt x="8973" y="7536"/>
                  </a:cubicBezTo>
                  <a:cubicBezTo>
                    <a:pt x="9003" y="7488"/>
                    <a:pt x="9027" y="7453"/>
                    <a:pt x="9056" y="7411"/>
                  </a:cubicBezTo>
                  <a:cubicBezTo>
                    <a:pt x="9062" y="7393"/>
                    <a:pt x="9080" y="7381"/>
                    <a:pt x="9086" y="7364"/>
                  </a:cubicBezTo>
                  <a:cubicBezTo>
                    <a:pt x="9122" y="7310"/>
                    <a:pt x="9163" y="7263"/>
                    <a:pt x="9199" y="7203"/>
                  </a:cubicBezTo>
                  <a:cubicBezTo>
                    <a:pt x="9205" y="7185"/>
                    <a:pt x="9223" y="7174"/>
                    <a:pt x="9229" y="7156"/>
                  </a:cubicBezTo>
                  <a:cubicBezTo>
                    <a:pt x="9258" y="7120"/>
                    <a:pt x="9288" y="7073"/>
                    <a:pt x="9312" y="7037"/>
                  </a:cubicBezTo>
                  <a:cubicBezTo>
                    <a:pt x="9324" y="7025"/>
                    <a:pt x="9329" y="7001"/>
                    <a:pt x="9347" y="6984"/>
                  </a:cubicBezTo>
                  <a:cubicBezTo>
                    <a:pt x="9377" y="6948"/>
                    <a:pt x="9407" y="6906"/>
                    <a:pt x="9436" y="6865"/>
                  </a:cubicBezTo>
                  <a:cubicBezTo>
                    <a:pt x="9442" y="6853"/>
                    <a:pt x="9460" y="6835"/>
                    <a:pt x="9466" y="6829"/>
                  </a:cubicBezTo>
                  <a:cubicBezTo>
                    <a:pt x="9502" y="6776"/>
                    <a:pt x="9549" y="6728"/>
                    <a:pt x="9585" y="6675"/>
                  </a:cubicBezTo>
                  <a:cubicBezTo>
                    <a:pt x="9591" y="6657"/>
                    <a:pt x="9609" y="6651"/>
                    <a:pt x="9614" y="6639"/>
                  </a:cubicBezTo>
                  <a:cubicBezTo>
                    <a:pt x="9644" y="6598"/>
                    <a:pt x="9674" y="6556"/>
                    <a:pt x="9704" y="6520"/>
                  </a:cubicBezTo>
                  <a:cubicBezTo>
                    <a:pt x="9715" y="6503"/>
                    <a:pt x="9733" y="6491"/>
                    <a:pt x="9739" y="6467"/>
                  </a:cubicBezTo>
                  <a:cubicBezTo>
                    <a:pt x="9769" y="6431"/>
                    <a:pt x="9804" y="6384"/>
                    <a:pt x="9834" y="6348"/>
                  </a:cubicBezTo>
                  <a:cubicBezTo>
                    <a:pt x="9846" y="6330"/>
                    <a:pt x="9858" y="6324"/>
                    <a:pt x="9864" y="6313"/>
                  </a:cubicBezTo>
                  <a:cubicBezTo>
                    <a:pt x="9911" y="6259"/>
                    <a:pt x="9947" y="6212"/>
                    <a:pt x="9994" y="6164"/>
                  </a:cubicBezTo>
                  <a:cubicBezTo>
                    <a:pt x="10000" y="6146"/>
                    <a:pt x="10012" y="6140"/>
                    <a:pt x="10024" y="6123"/>
                  </a:cubicBezTo>
                  <a:cubicBezTo>
                    <a:pt x="10054" y="6087"/>
                    <a:pt x="10090" y="6051"/>
                    <a:pt x="10125" y="6016"/>
                  </a:cubicBezTo>
                  <a:cubicBezTo>
                    <a:pt x="10143" y="5998"/>
                    <a:pt x="10155" y="5986"/>
                    <a:pt x="10161" y="5968"/>
                  </a:cubicBezTo>
                  <a:cubicBezTo>
                    <a:pt x="10202" y="5933"/>
                    <a:pt x="10232" y="5897"/>
                    <a:pt x="10268" y="5855"/>
                  </a:cubicBezTo>
                  <a:lnTo>
                    <a:pt x="10297" y="5826"/>
                  </a:lnTo>
                  <a:cubicBezTo>
                    <a:pt x="10339" y="5784"/>
                    <a:pt x="10386" y="5737"/>
                    <a:pt x="10428" y="5689"/>
                  </a:cubicBezTo>
                  <a:lnTo>
                    <a:pt x="10458" y="5659"/>
                  </a:lnTo>
                  <a:lnTo>
                    <a:pt x="10570" y="5547"/>
                  </a:lnTo>
                  <a:lnTo>
                    <a:pt x="10606" y="5511"/>
                  </a:lnTo>
                  <a:cubicBezTo>
                    <a:pt x="10648" y="5469"/>
                    <a:pt x="10683" y="5434"/>
                    <a:pt x="10719" y="5404"/>
                  </a:cubicBezTo>
                  <a:cubicBezTo>
                    <a:pt x="10725" y="5398"/>
                    <a:pt x="10743" y="5392"/>
                    <a:pt x="10749" y="5374"/>
                  </a:cubicBezTo>
                  <a:cubicBezTo>
                    <a:pt x="10796" y="5333"/>
                    <a:pt x="10844" y="5285"/>
                    <a:pt x="10891" y="5250"/>
                  </a:cubicBezTo>
                  <a:cubicBezTo>
                    <a:pt x="10897" y="5244"/>
                    <a:pt x="10903" y="5232"/>
                    <a:pt x="10921" y="5226"/>
                  </a:cubicBezTo>
                  <a:cubicBezTo>
                    <a:pt x="10956" y="5190"/>
                    <a:pt x="10992" y="5161"/>
                    <a:pt x="11040" y="5125"/>
                  </a:cubicBezTo>
                  <a:cubicBezTo>
                    <a:pt x="11051" y="5107"/>
                    <a:pt x="11069" y="5101"/>
                    <a:pt x="11075" y="5083"/>
                  </a:cubicBezTo>
                  <a:cubicBezTo>
                    <a:pt x="11111" y="5054"/>
                    <a:pt x="11158" y="5018"/>
                    <a:pt x="11194" y="4988"/>
                  </a:cubicBezTo>
                  <a:cubicBezTo>
                    <a:pt x="11200" y="4982"/>
                    <a:pt x="11212" y="4977"/>
                    <a:pt x="11224" y="4965"/>
                  </a:cubicBezTo>
                  <a:cubicBezTo>
                    <a:pt x="11277" y="4929"/>
                    <a:pt x="11319" y="4887"/>
                    <a:pt x="11372" y="4846"/>
                  </a:cubicBezTo>
                  <a:lnTo>
                    <a:pt x="11461" y="4781"/>
                  </a:lnTo>
                  <a:cubicBezTo>
                    <a:pt x="11479" y="4775"/>
                    <a:pt x="11485" y="4769"/>
                    <a:pt x="11497" y="4757"/>
                  </a:cubicBezTo>
                  <a:cubicBezTo>
                    <a:pt x="11538" y="4739"/>
                    <a:pt x="11568" y="4709"/>
                    <a:pt x="11604" y="4686"/>
                  </a:cubicBezTo>
                  <a:cubicBezTo>
                    <a:pt x="11616" y="4680"/>
                    <a:pt x="11633" y="4662"/>
                    <a:pt x="11645" y="4656"/>
                  </a:cubicBezTo>
                  <a:cubicBezTo>
                    <a:pt x="11669" y="4638"/>
                    <a:pt x="11699" y="4620"/>
                    <a:pt x="11722" y="4602"/>
                  </a:cubicBezTo>
                  <a:cubicBezTo>
                    <a:pt x="11734" y="4597"/>
                    <a:pt x="11752" y="4579"/>
                    <a:pt x="11764" y="4573"/>
                  </a:cubicBezTo>
                  <a:lnTo>
                    <a:pt x="11835" y="4531"/>
                  </a:lnTo>
                  <a:cubicBezTo>
                    <a:pt x="11847" y="4519"/>
                    <a:pt x="11865" y="4507"/>
                    <a:pt x="11883" y="4501"/>
                  </a:cubicBezTo>
                  <a:lnTo>
                    <a:pt x="11954" y="4454"/>
                  </a:lnTo>
                  <a:cubicBezTo>
                    <a:pt x="11966" y="4448"/>
                    <a:pt x="11984" y="4430"/>
                    <a:pt x="11996" y="4424"/>
                  </a:cubicBezTo>
                  <a:cubicBezTo>
                    <a:pt x="12019" y="4412"/>
                    <a:pt x="12049" y="4395"/>
                    <a:pt x="12073" y="4383"/>
                  </a:cubicBezTo>
                  <a:lnTo>
                    <a:pt x="12114" y="4359"/>
                  </a:lnTo>
                  <a:cubicBezTo>
                    <a:pt x="12150" y="4335"/>
                    <a:pt x="12197" y="4311"/>
                    <a:pt x="12233" y="4294"/>
                  </a:cubicBezTo>
                  <a:lnTo>
                    <a:pt x="4959" y="1"/>
                  </a:lnTo>
                  <a:close/>
                  <a:moveTo>
                    <a:pt x="8605" y="15819"/>
                  </a:moveTo>
                  <a:cubicBezTo>
                    <a:pt x="8605" y="15819"/>
                    <a:pt x="8605" y="15819"/>
                    <a:pt x="8605" y="15819"/>
                  </a:cubicBezTo>
                  <a:cubicBezTo>
                    <a:pt x="8607" y="15820"/>
                    <a:pt x="8609" y="15821"/>
                    <a:pt x="8610" y="15822"/>
                  </a:cubicBezTo>
                  <a:lnTo>
                    <a:pt x="8610" y="15822"/>
                  </a:lnTo>
                  <a:lnTo>
                    <a:pt x="8605" y="15819"/>
                  </a:lnTo>
                  <a:close/>
                  <a:moveTo>
                    <a:pt x="8610" y="15822"/>
                  </a:moveTo>
                  <a:lnTo>
                    <a:pt x="8676" y="15861"/>
                  </a:lnTo>
                  <a:cubicBezTo>
                    <a:pt x="8660" y="15850"/>
                    <a:pt x="8633" y="15834"/>
                    <a:pt x="8610" y="15822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9706338" y="-1666865"/>
              <a:ext cx="130405" cy="2622401"/>
            </a:xfrm>
            <a:custGeom>
              <a:avLst/>
              <a:gdLst/>
              <a:ahLst/>
              <a:cxnLst/>
              <a:rect l="l" t="t" r="r" b="b"/>
              <a:pathLst>
                <a:path w="601" h="12459" extrusionOk="0">
                  <a:moveTo>
                    <a:pt x="1" y="1"/>
                  </a:moveTo>
                  <a:lnTo>
                    <a:pt x="30" y="12132"/>
                  </a:lnTo>
                  <a:lnTo>
                    <a:pt x="600" y="12458"/>
                  </a:lnTo>
                  <a:lnTo>
                    <a:pt x="56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9706338" y="-4241474"/>
              <a:ext cx="4718447" cy="2643660"/>
            </a:xfrm>
            <a:custGeom>
              <a:avLst/>
              <a:gdLst/>
              <a:ahLst/>
              <a:cxnLst/>
              <a:rect l="l" t="t" r="r" b="b"/>
              <a:pathLst>
                <a:path w="21746" h="12560" extrusionOk="0">
                  <a:moveTo>
                    <a:pt x="21175" y="0"/>
                  </a:moveTo>
                  <a:lnTo>
                    <a:pt x="1" y="12233"/>
                  </a:lnTo>
                  <a:lnTo>
                    <a:pt x="565" y="12559"/>
                  </a:lnTo>
                  <a:lnTo>
                    <a:pt x="21745" y="333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9828714" y="-4171594"/>
              <a:ext cx="4602363" cy="5127143"/>
            </a:xfrm>
            <a:custGeom>
              <a:avLst/>
              <a:gdLst/>
              <a:ahLst/>
              <a:cxnLst/>
              <a:rect l="l" t="t" r="r" b="b"/>
              <a:pathLst>
                <a:path w="21211" h="24359" extrusionOk="0">
                  <a:moveTo>
                    <a:pt x="21181" y="1"/>
                  </a:moveTo>
                  <a:lnTo>
                    <a:pt x="1" y="12227"/>
                  </a:lnTo>
                  <a:lnTo>
                    <a:pt x="36" y="24358"/>
                  </a:lnTo>
                  <a:lnTo>
                    <a:pt x="21211" y="12132"/>
                  </a:lnTo>
                  <a:lnTo>
                    <a:pt x="21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931779" y="-4022784"/>
              <a:ext cx="4396232" cy="4830784"/>
            </a:xfrm>
            <a:custGeom>
              <a:avLst/>
              <a:gdLst/>
              <a:ahLst/>
              <a:cxnLst/>
              <a:rect l="l" t="t" r="r" b="b"/>
              <a:pathLst>
                <a:path w="20261" h="22951" extrusionOk="0">
                  <a:moveTo>
                    <a:pt x="20261" y="0"/>
                  </a:moveTo>
                  <a:lnTo>
                    <a:pt x="1" y="11698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9875147" y="-3484162"/>
              <a:ext cx="4508410" cy="2543681"/>
            </a:xfrm>
            <a:custGeom>
              <a:avLst/>
              <a:gdLst/>
              <a:ahLst/>
              <a:cxnLst/>
              <a:rect l="l" t="t" r="r" b="b"/>
              <a:pathLst>
                <a:path w="20778" h="12085" extrusionOk="0">
                  <a:moveTo>
                    <a:pt x="20700" y="1"/>
                  </a:moveTo>
                  <a:lnTo>
                    <a:pt x="0" y="11948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9875147" y="-2879238"/>
              <a:ext cx="4508410" cy="2543681"/>
            </a:xfrm>
            <a:custGeom>
              <a:avLst/>
              <a:gdLst/>
              <a:ahLst/>
              <a:cxnLst/>
              <a:rect l="l" t="t" r="r" b="b"/>
              <a:pathLst>
                <a:path w="20778" h="12085" extrusionOk="0">
                  <a:moveTo>
                    <a:pt x="20700" y="1"/>
                  </a:moveTo>
                  <a:lnTo>
                    <a:pt x="0" y="11942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9873845" y="-2275577"/>
              <a:ext cx="4509712" cy="2544944"/>
            </a:xfrm>
            <a:custGeom>
              <a:avLst/>
              <a:gdLst/>
              <a:ahLst/>
              <a:cxnLst/>
              <a:rect l="l" t="t" r="r" b="b"/>
              <a:pathLst>
                <a:path w="20784" h="12091" extrusionOk="0">
                  <a:moveTo>
                    <a:pt x="20700" y="1"/>
                  </a:moveTo>
                  <a:lnTo>
                    <a:pt x="1" y="11948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13607610" y="-3656546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12860336" y="-3237899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12111761" y="-2816725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11363185" y="-2399340"/>
              <a:ext cx="35151" cy="2421180"/>
            </a:xfrm>
            <a:custGeom>
              <a:avLst/>
              <a:gdLst/>
              <a:ahLst/>
              <a:cxnLst/>
              <a:rect l="l" t="t" r="r" b="b"/>
              <a:pathLst>
                <a:path w="162" h="11503" extrusionOk="0">
                  <a:moveTo>
                    <a:pt x="1" y="1"/>
                  </a:moveTo>
                  <a:lnTo>
                    <a:pt x="1" y="11503"/>
                  </a:lnTo>
                  <a:lnTo>
                    <a:pt x="161" y="115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10614610" y="-1979219"/>
              <a:ext cx="35151" cy="2419707"/>
            </a:xfrm>
            <a:custGeom>
              <a:avLst/>
              <a:gdLst/>
              <a:ahLst/>
              <a:cxnLst/>
              <a:rect l="l" t="t" r="r" b="b"/>
              <a:pathLst>
                <a:path w="162" h="11496" extrusionOk="0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9042818" y="-851881"/>
              <a:ext cx="768109" cy="505368"/>
            </a:xfrm>
            <a:custGeom>
              <a:avLst/>
              <a:gdLst/>
              <a:ahLst/>
              <a:cxnLst/>
              <a:rect l="l" t="t" r="r" b="b"/>
              <a:pathLst>
                <a:path w="3540" h="2401" extrusionOk="0">
                  <a:moveTo>
                    <a:pt x="476" y="2292"/>
                  </a:moveTo>
                  <a:cubicBezTo>
                    <a:pt x="482" y="2292"/>
                    <a:pt x="482" y="2292"/>
                    <a:pt x="476" y="2304"/>
                  </a:cubicBezTo>
                  <a:lnTo>
                    <a:pt x="476" y="2292"/>
                  </a:lnTo>
                  <a:close/>
                  <a:moveTo>
                    <a:pt x="470" y="2316"/>
                  </a:moveTo>
                  <a:cubicBezTo>
                    <a:pt x="476" y="2316"/>
                    <a:pt x="470" y="2316"/>
                    <a:pt x="470" y="2322"/>
                  </a:cubicBezTo>
                  <a:lnTo>
                    <a:pt x="470" y="2316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2" y="1787"/>
                  </a:lnTo>
                  <a:cubicBezTo>
                    <a:pt x="30" y="1811"/>
                    <a:pt x="1" y="1871"/>
                    <a:pt x="1" y="1942"/>
                  </a:cubicBezTo>
                  <a:cubicBezTo>
                    <a:pt x="6" y="2102"/>
                    <a:pt x="107" y="2286"/>
                    <a:pt x="244" y="2369"/>
                  </a:cubicBezTo>
                  <a:cubicBezTo>
                    <a:pt x="281" y="2390"/>
                    <a:pt x="320" y="2400"/>
                    <a:pt x="354" y="2400"/>
                  </a:cubicBezTo>
                  <a:cubicBezTo>
                    <a:pt x="381" y="2400"/>
                    <a:pt x="404" y="2394"/>
                    <a:pt x="422" y="2381"/>
                  </a:cubicBezTo>
                  <a:lnTo>
                    <a:pt x="416" y="2381"/>
                  </a:lnTo>
                  <a:lnTo>
                    <a:pt x="3480" y="600"/>
                  </a:lnTo>
                  <a:cubicBezTo>
                    <a:pt x="3486" y="600"/>
                    <a:pt x="3486" y="594"/>
                    <a:pt x="3498" y="594"/>
                  </a:cubicBezTo>
                  <a:lnTo>
                    <a:pt x="3504" y="588"/>
                  </a:lnTo>
                  <a:lnTo>
                    <a:pt x="3510" y="576"/>
                  </a:lnTo>
                  <a:lnTo>
                    <a:pt x="3516" y="570"/>
                  </a:lnTo>
                  <a:lnTo>
                    <a:pt x="3528" y="564"/>
                  </a:lnTo>
                  <a:lnTo>
                    <a:pt x="3528" y="558"/>
                  </a:lnTo>
                  <a:cubicBezTo>
                    <a:pt x="3528" y="546"/>
                    <a:pt x="3534" y="546"/>
                    <a:pt x="3534" y="540"/>
                  </a:cubicBezTo>
                  <a:lnTo>
                    <a:pt x="3534" y="534"/>
                  </a:lnTo>
                  <a:cubicBezTo>
                    <a:pt x="3534" y="529"/>
                    <a:pt x="3540" y="529"/>
                    <a:pt x="3540" y="517"/>
                  </a:cubicBezTo>
                  <a:lnTo>
                    <a:pt x="3540" y="511"/>
                  </a:lnTo>
                  <a:lnTo>
                    <a:pt x="3540" y="499"/>
                  </a:lnTo>
                  <a:lnTo>
                    <a:pt x="3540" y="487"/>
                  </a:lnTo>
                  <a:lnTo>
                    <a:pt x="3540" y="481"/>
                  </a:lnTo>
                  <a:lnTo>
                    <a:pt x="3540" y="475"/>
                  </a:lnTo>
                  <a:lnTo>
                    <a:pt x="3540" y="469"/>
                  </a:lnTo>
                  <a:lnTo>
                    <a:pt x="3540" y="445"/>
                  </a:lnTo>
                  <a:lnTo>
                    <a:pt x="3540" y="416"/>
                  </a:lnTo>
                  <a:cubicBezTo>
                    <a:pt x="3540" y="410"/>
                    <a:pt x="3540" y="392"/>
                    <a:pt x="3534" y="386"/>
                  </a:cubicBezTo>
                  <a:lnTo>
                    <a:pt x="3534" y="368"/>
                  </a:lnTo>
                  <a:cubicBezTo>
                    <a:pt x="3534" y="362"/>
                    <a:pt x="3534" y="356"/>
                    <a:pt x="3528" y="350"/>
                  </a:cubicBezTo>
                  <a:lnTo>
                    <a:pt x="3528" y="339"/>
                  </a:lnTo>
                  <a:lnTo>
                    <a:pt x="3528" y="333"/>
                  </a:lnTo>
                  <a:cubicBezTo>
                    <a:pt x="3528" y="327"/>
                    <a:pt x="3516" y="309"/>
                    <a:pt x="3516" y="303"/>
                  </a:cubicBezTo>
                  <a:lnTo>
                    <a:pt x="3516" y="297"/>
                  </a:lnTo>
                  <a:cubicBezTo>
                    <a:pt x="3510" y="279"/>
                    <a:pt x="3510" y="273"/>
                    <a:pt x="3504" y="261"/>
                  </a:cubicBezTo>
                  <a:cubicBezTo>
                    <a:pt x="3504" y="249"/>
                    <a:pt x="3504" y="249"/>
                    <a:pt x="3498" y="244"/>
                  </a:cubicBezTo>
                  <a:cubicBezTo>
                    <a:pt x="3486" y="238"/>
                    <a:pt x="3486" y="232"/>
                    <a:pt x="3480" y="220"/>
                  </a:cubicBezTo>
                  <a:cubicBezTo>
                    <a:pt x="3480" y="214"/>
                    <a:pt x="3474" y="214"/>
                    <a:pt x="3474" y="208"/>
                  </a:cubicBezTo>
                  <a:cubicBezTo>
                    <a:pt x="3468" y="202"/>
                    <a:pt x="3456" y="184"/>
                    <a:pt x="3456" y="178"/>
                  </a:cubicBezTo>
                  <a:lnTo>
                    <a:pt x="3456" y="172"/>
                  </a:lnTo>
                  <a:cubicBezTo>
                    <a:pt x="3450" y="160"/>
                    <a:pt x="3445" y="148"/>
                    <a:pt x="3439" y="143"/>
                  </a:cubicBezTo>
                  <a:lnTo>
                    <a:pt x="3427" y="131"/>
                  </a:lnTo>
                  <a:cubicBezTo>
                    <a:pt x="3421" y="125"/>
                    <a:pt x="3415" y="119"/>
                    <a:pt x="3415" y="113"/>
                  </a:cubicBezTo>
                  <a:lnTo>
                    <a:pt x="3409" y="101"/>
                  </a:lnTo>
                  <a:lnTo>
                    <a:pt x="3385" y="83"/>
                  </a:lnTo>
                  <a:cubicBezTo>
                    <a:pt x="3379" y="71"/>
                    <a:pt x="3361" y="65"/>
                    <a:pt x="3355" y="59"/>
                  </a:cubicBezTo>
                  <a:lnTo>
                    <a:pt x="3350" y="53"/>
                  </a:lnTo>
                  <a:lnTo>
                    <a:pt x="3338" y="42"/>
                  </a:lnTo>
                  <a:cubicBezTo>
                    <a:pt x="3332" y="36"/>
                    <a:pt x="3326" y="36"/>
                    <a:pt x="3320" y="30"/>
                  </a:cubicBezTo>
                  <a:cubicBezTo>
                    <a:pt x="3308" y="24"/>
                    <a:pt x="3302" y="24"/>
                    <a:pt x="3296" y="12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49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390040" y="-975644"/>
              <a:ext cx="4133469" cy="3953703"/>
            </a:xfrm>
            <a:custGeom>
              <a:avLst/>
              <a:gdLst/>
              <a:ahLst/>
              <a:cxnLst/>
              <a:rect l="l" t="t" r="r" b="b"/>
              <a:pathLst>
                <a:path w="19050" h="18784" extrusionOk="0">
                  <a:moveTo>
                    <a:pt x="16442" y="4780"/>
                  </a:moveTo>
                  <a:cubicBezTo>
                    <a:pt x="16448" y="4780"/>
                    <a:pt x="16454" y="4780"/>
                    <a:pt x="16472" y="4792"/>
                  </a:cubicBezTo>
                  <a:cubicBezTo>
                    <a:pt x="16454" y="4792"/>
                    <a:pt x="16448" y="4792"/>
                    <a:pt x="16442" y="4780"/>
                  </a:cubicBezTo>
                  <a:close/>
                  <a:moveTo>
                    <a:pt x="15534" y="4792"/>
                  </a:moveTo>
                  <a:cubicBezTo>
                    <a:pt x="15522" y="4798"/>
                    <a:pt x="15504" y="4798"/>
                    <a:pt x="15492" y="4798"/>
                  </a:cubicBezTo>
                  <a:cubicBezTo>
                    <a:pt x="15504" y="4798"/>
                    <a:pt x="15522" y="4792"/>
                    <a:pt x="15534" y="4792"/>
                  </a:cubicBezTo>
                  <a:close/>
                  <a:moveTo>
                    <a:pt x="16561" y="4804"/>
                  </a:moveTo>
                  <a:cubicBezTo>
                    <a:pt x="16566" y="4804"/>
                    <a:pt x="16571" y="4804"/>
                    <a:pt x="16580" y="4808"/>
                  </a:cubicBezTo>
                  <a:lnTo>
                    <a:pt x="16580" y="4808"/>
                  </a:lnTo>
                  <a:cubicBezTo>
                    <a:pt x="16572" y="4806"/>
                    <a:pt x="16562" y="4804"/>
                    <a:pt x="16555" y="4804"/>
                  </a:cubicBezTo>
                  <a:close/>
                  <a:moveTo>
                    <a:pt x="16680" y="4828"/>
                  </a:moveTo>
                  <a:cubicBezTo>
                    <a:pt x="16692" y="4828"/>
                    <a:pt x="16704" y="4834"/>
                    <a:pt x="16716" y="4834"/>
                  </a:cubicBezTo>
                  <a:cubicBezTo>
                    <a:pt x="16704" y="4834"/>
                    <a:pt x="16686" y="4828"/>
                    <a:pt x="16674" y="4828"/>
                  </a:cubicBezTo>
                  <a:close/>
                  <a:moveTo>
                    <a:pt x="16799" y="4857"/>
                  </a:moveTo>
                  <a:cubicBezTo>
                    <a:pt x="16805" y="4857"/>
                    <a:pt x="16822" y="4863"/>
                    <a:pt x="16828" y="4863"/>
                  </a:cubicBezTo>
                  <a:cubicBezTo>
                    <a:pt x="16811" y="4863"/>
                    <a:pt x="16805" y="4857"/>
                    <a:pt x="16793" y="4857"/>
                  </a:cubicBezTo>
                  <a:close/>
                  <a:moveTo>
                    <a:pt x="16912" y="4887"/>
                  </a:moveTo>
                  <a:cubicBezTo>
                    <a:pt x="16918" y="4887"/>
                    <a:pt x="16923" y="4893"/>
                    <a:pt x="16929" y="4893"/>
                  </a:cubicBezTo>
                  <a:cubicBezTo>
                    <a:pt x="16923" y="4893"/>
                    <a:pt x="16912" y="4887"/>
                    <a:pt x="16900" y="4887"/>
                  </a:cubicBezTo>
                  <a:close/>
                  <a:moveTo>
                    <a:pt x="15023" y="4893"/>
                  </a:moveTo>
                  <a:cubicBezTo>
                    <a:pt x="15011" y="4893"/>
                    <a:pt x="14994" y="4899"/>
                    <a:pt x="14982" y="4899"/>
                  </a:cubicBezTo>
                  <a:cubicBezTo>
                    <a:pt x="14994" y="4893"/>
                    <a:pt x="15011" y="4893"/>
                    <a:pt x="15023" y="4893"/>
                  </a:cubicBezTo>
                  <a:close/>
                  <a:moveTo>
                    <a:pt x="17018" y="4923"/>
                  </a:moveTo>
                  <a:cubicBezTo>
                    <a:pt x="17030" y="4923"/>
                    <a:pt x="17030" y="4923"/>
                    <a:pt x="17036" y="4929"/>
                  </a:cubicBezTo>
                  <a:cubicBezTo>
                    <a:pt x="17030" y="4923"/>
                    <a:pt x="17018" y="4923"/>
                    <a:pt x="17018" y="4923"/>
                  </a:cubicBezTo>
                  <a:close/>
                  <a:moveTo>
                    <a:pt x="14893" y="4929"/>
                  </a:moveTo>
                  <a:cubicBezTo>
                    <a:pt x="14875" y="4941"/>
                    <a:pt x="14863" y="4941"/>
                    <a:pt x="14845" y="4947"/>
                  </a:cubicBezTo>
                  <a:cubicBezTo>
                    <a:pt x="14845" y="4941"/>
                    <a:pt x="14851" y="4941"/>
                    <a:pt x="14851" y="4941"/>
                  </a:cubicBezTo>
                  <a:cubicBezTo>
                    <a:pt x="14869" y="4941"/>
                    <a:pt x="14875" y="4929"/>
                    <a:pt x="14893" y="4929"/>
                  </a:cubicBezTo>
                  <a:close/>
                  <a:moveTo>
                    <a:pt x="14750" y="4970"/>
                  </a:moveTo>
                  <a:cubicBezTo>
                    <a:pt x="14744" y="4976"/>
                    <a:pt x="14726" y="4982"/>
                    <a:pt x="14715" y="4982"/>
                  </a:cubicBezTo>
                  <a:cubicBezTo>
                    <a:pt x="14726" y="4976"/>
                    <a:pt x="14732" y="4976"/>
                    <a:pt x="14750" y="4970"/>
                  </a:cubicBezTo>
                  <a:close/>
                  <a:moveTo>
                    <a:pt x="14607" y="5016"/>
                  </a:moveTo>
                  <a:lnTo>
                    <a:pt x="14607" y="5016"/>
                  </a:lnTo>
                  <a:cubicBezTo>
                    <a:pt x="14599" y="5022"/>
                    <a:pt x="14593" y="5030"/>
                    <a:pt x="14584" y="5030"/>
                  </a:cubicBezTo>
                  <a:cubicBezTo>
                    <a:pt x="14592" y="5021"/>
                    <a:pt x="14601" y="5019"/>
                    <a:pt x="14607" y="5016"/>
                  </a:cubicBezTo>
                  <a:close/>
                  <a:moveTo>
                    <a:pt x="14483" y="5065"/>
                  </a:moveTo>
                  <a:cubicBezTo>
                    <a:pt x="14465" y="5071"/>
                    <a:pt x="14459" y="5077"/>
                    <a:pt x="14447" y="5077"/>
                  </a:cubicBezTo>
                  <a:cubicBezTo>
                    <a:pt x="14459" y="5071"/>
                    <a:pt x="14465" y="5071"/>
                    <a:pt x="14483" y="5065"/>
                  </a:cubicBezTo>
                  <a:close/>
                  <a:moveTo>
                    <a:pt x="17466" y="5131"/>
                  </a:moveTo>
                  <a:lnTo>
                    <a:pt x="17476" y="5137"/>
                  </a:lnTo>
                  <a:cubicBezTo>
                    <a:pt x="17476" y="5132"/>
                    <a:pt x="17469" y="5131"/>
                    <a:pt x="17466" y="5131"/>
                  </a:cubicBezTo>
                  <a:close/>
                  <a:moveTo>
                    <a:pt x="14177" y="5192"/>
                  </a:moveTo>
                  <a:lnTo>
                    <a:pt x="14177" y="5192"/>
                  </a:lnTo>
                  <a:cubicBezTo>
                    <a:pt x="14174" y="5193"/>
                    <a:pt x="14171" y="5194"/>
                    <a:pt x="14168" y="5196"/>
                  </a:cubicBezTo>
                  <a:cubicBezTo>
                    <a:pt x="14170" y="5194"/>
                    <a:pt x="14173" y="5193"/>
                    <a:pt x="14177" y="5192"/>
                  </a:cubicBezTo>
                  <a:close/>
                  <a:moveTo>
                    <a:pt x="8123" y="15552"/>
                  </a:moveTo>
                  <a:cubicBezTo>
                    <a:pt x="8129" y="15575"/>
                    <a:pt x="8129" y="15599"/>
                    <a:pt x="8129" y="15617"/>
                  </a:cubicBezTo>
                  <a:cubicBezTo>
                    <a:pt x="8129" y="15599"/>
                    <a:pt x="8123" y="15575"/>
                    <a:pt x="8123" y="15552"/>
                  </a:cubicBezTo>
                  <a:close/>
                  <a:moveTo>
                    <a:pt x="8135" y="15700"/>
                  </a:moveTo>
                  <a:cubicBezTo>
                    <a:pt x="8141" y="15724"/>
                    <a:pt x="8141" y="15736"/>
                    <a:pt x="8141" y="15754"/>
                  </a:cubicBezTo>
                  <a:cubicBezTo>
                    <a:pt x="8141" y="15736"/>
                    <a:pt x="8135" y="15718"/>
                    <a:pt x="8135" y="15700"/>
                  </a:cubicBezTo>
                  <a:close/>
                  <a:moveTo>
                    <a:pt x="8159" y="15849"/>
                  </a:moveTo>
                  <a:cubicBezTo>
                    <a:pt x="8165" y="15855"/>
                    <a:pt x="8165" y="15872"/>
                    <a:pt x="8165" y="15884"/>
                  </a:cubicBezTo>
                  <a:cubicBezTo>
                    <a:pt x="8165" y="15872"/>
                    <a:pt x="8159" y="15855"/>
                    <a:pt x="8159" y="15849"/>
                  </a:cubicBezTo>
                  <a:close/>
                  <a:moveTo>
                    <a:pt x="8242" y="16258"/>
                  </a:moveTo>
                  <a:lnTo>
                    <a:pt x="8242" y="16258"/>
                  </a:lnTo>
                  <a:cubicBezTo>
                    <a:pt x="8242" y="16270"/>
                    <a:pt x="8248" y="16288"/>
                    <a:pt x="8248" y="16300"/>
                  </a:cubicBezTo>
                  <a:cubicBezTo>
                    <a:pt x="8242" y="16288"/>
                    <a:pt x="8242" y="16270"/>
                    <a:pt x="8242" y="16258"/>
                  </a:cubicBezTo>
                  <a:close/>
                  <a:moveTo>
                    <a:pt x="8308" y="16508"/>
                  </a:moveTo>
                  <a:cubicBezTo>
                    <a:pt x="8312" y="16522"/>
                    <a:pt x="8313" y="16539"/>
                    <a:pt x="8316" y="16552"/>
                  </a:cubicBezTo>
                  <a:lnTo>
                    <a:pt x="8316" y="16552"/>
                  </a:lnTo>
                  <a:cubicBezTo>
                    <a:pt x="8316" y="16551"/>
                    <a:pt x="8315" y="16550"/>
                    <a:pt x="8313" y="16549"/>
                  </a:cubicBezTo>
                  <a:cubicBezTo>
                    <a:pt x="8313" y="16531"/>
                    <a:pt x="8308" y="16525"/>
                    <a:pt x="8308" y="16508"/>
                  </a:cubicBezTo>
                  <a:close/>
                  <a:moveTo>
                    <a:pt x="8391" y="16761"/>
                  </a:moveTo>
                  <a:cubicBezTo>
                    <a:pt x="8399" y="16777"/>
                    <a:pt x="8403" y="16794"/>
                    <a:pt x="8403" y="16799"/>
                  </a:cubicBezTo>
                  <a:cubicBezTo>
                    <a:pt x="8398" y="16784"/>
                    <a:pt x="8397" y="16774"/>
                    <a:pt x="8391" y="16761"/>
                  </a:cubicBezTo>
                  <a:close/>
                  <a:moveTo>
                    <a:pt x="8438" y="16887"/>
                  </a:moveTo>
                  <a:lnTo>
                    <a:pt x="8438" y="16887"/>
                  </a:lnTo>
                  <a:cubicBezTo>
                    <a:pt x="8440" y="16891"/>
                    <a:pt x="8443" y="16895"/>
                    <a:pt x="8444" y="16899"/>
                  </a:cubicBezTo>
                  <a:lnTo>
                    <a:pt x="8444" y="16899"/>
                  </a:lnTo>
                  <a:cubicBezTo>
                    <a:pt x="8442" y="16895"/>
                    <a:pt x="8440" y="16891"/>
                    <a:pt x="8438" y="16887"/>
                  </a:cubicBezTo>
                  <a:close/>
                  <a:moveTo>
                    <a:pt x="8485" y="17000"/>
                  </a:moveTo>
                  <a:cubicBezTo>
                    <a:pt x="8487" y="17004"/>
                    <a:pt x="8490" y="17008"/>
                    <a:pt x="8492" y="17012"/>
                  </a:cubicBezTo>
                  <a:lnTo>
                    <a:pt x="8492" y="17012"/>
                  </a:lnTo>
                  <a:cubicBezTo>
                    <a:pt x="8489" y="17009"/>
                    <a:pt x="8487" y="17005"/>
                    <a:pt x="8485" y="17000"/>
                  </a:cubicBezTo>
                  <a:close/>
                  <a:moveTo>
                    <a:pt x="8492" y="17012"/>
                  </a:moveTo>
                  <a:cubicBezTo>
                    <a:pt x="8498" y="17025"/>
                    <a:pt x="8503" y="17035"/>
                    <a:pt x="8509" y="17042"/>
                  </a:cubicBezTo>
                  <a:cubicBezTo>
                    <a:pt x="8498" y="17036"/>
                    <a:pt x="8498" y="17030"/>
                    <a:pt x="8492" y="17012"/>
                  </a:cubicBezTo>
                  <a:close/>
                  <a:moveTo>
                    <a:pt x="8527" y="17096"/>
                  </a:moveTo>
                  <a:cubicBezTo>
                    <a:pt x="8539" y="17119"/>
                    <a:pt x="8551" y="17131"/>
                    <a:pt x="8551" y="17143"/>
                  </a:cubicBezTo>
                  <a:lnTo>
                    <a:pt x="8527" y="17096"/>
                  </a:lnTo>
                  <a:close/>
                  <a:moveTo>
                    <a:pt x="8551" y="17143"/>
                  </a:moveTo>
                  <a:cubicBezTo>
                    <a:pt x="8554" y="17146"/>
                    <a:pt x="8554" y="17147"/>
                    <a:pt x="8553" y="17147"/>
                  </a:cubicBezTo>
                  <a:cubicBezTo>
                    <a:pt x="8552" y="17147"/>
                    <a:pt x="8551" y="17146"/>
                    <a:pt x="8551" y="17143"/>
                  </a:cubicBezTo>
                  <a:close/>
                  <a:moveTo>
                    <a:pt x="8587" y="17202"/>
                  </a:moveTo>
                  <a:lnTo>
                    <a:pt x="8610" y="17244"/>
                  </a:lnTo>
                  <a:cubicBezTo>
                    <a:pt x="8604" y="17244"/>
                    <a:pt x="8604" y="17244"/>
                    <a:pt x="8604" y="17238"/>
                  </a:cubicBezTo>
                  <a:cubicBezTo>
                    <a:pt x="8598" y="17220"/>
                    <a:pt x="8587" y="17214"/>
                    <a:pt x="8587" y="17202"/>
                  </a:cubicBezTo>
                  <a:close/>
                  <a:moveTo>
                    <a:pt x="8644" y="17312"/>
                  </a:moveTo>
                  <a:cubicBezTo>
                    <a:pt x="8650" y="17325"/>
                    <a:pt x="8659" y="17334"/>
                    <a:pt x="8664" y="17339"/>
                  </a:cubicBezTo>
                  <a:cubicBezTo>
                    <a:pt x="8664" y="17343"/>
                    <a:pt x="8664" y="17344"/>
                    <a:pt x="8664" y="17344"/>
                  </a:cubicBezTo>
                  <a:cubicBezTo>
                    <a:pt x="8663" y="17344"/>
                    <a:pt x="8662" y="17337"/>
                    <a:pt x="8658" y="17333"/>
                  </a:cubicBezTo>
                  <a:cubicBezTo>
                    <a:pt x="8649" y="17329"/>
                    <a:pt x="8647" y="17321"/>
                    <a:pt x="8644" y="17312"/>
                  </a:cubicBezTo>
                  <a:close/>
                  <a:moveTo>
                    <a:pt x="8699" y="17410"/>
                  </a:moveTo>
                  <a:lnTo>
                    <a:pt x="8699" y="17410"/>
                  </a:lnTo>
                  <a:cubicBezTo>
                    <a:pt x="8717" y="17428"/>
                    <a:pt x="8723" y="17446"/>
                    <a:pt x="8729" y="17458"/>
                  </a:cubicBezTo>
                  <a:cubicBezTo>
                    <a:pt x="8723" y="17452"/>
                    <a:pt x="8723" y="17446"/>
                    <a:pt x="8717" y="17440"/>
                  </a:cubicBezTo>
                  <a:cubicBezTo>
                    <a:pt x="8705" y="17428"/>
                    <a:pt x="8699" y="17416"/>
                    <a:pt x="8699" y="17410"/>
                  </a:cubicBezTo>
                  <a:close/>
                  <a:moveTo>
                    <a:pt x="8765" y="17511"/>
                  </a:moveTo>
                  <a:cubicBezTo>
                    <a:pt x="8767" y="17519"/>
                    <a:pt x="8772" y="17525"/>
                    <a:pt x="8777" y="17531"/>
                  </a:cubicBezTo>
                  <a:lnTo>
                    <a:pt x="8777" y="17531"/>
                  </a:lnTo>
                  <a:cubicBezTo>
                    <a:pt x="8772" y="17526"/>
                    <a:pt x="8768" y="17520"/>
                    <a:pt x="8765" y="17511"/>
                  </a:cubicBezTo>
                  <a:close/>
                  <a:moveTo>
                    <a:pt x="8788" y="17547"/>
                  </a:moveTo>
                  <a:cubicBezTo>
                    <a:pt x="8791" y="17551"/>
                    <a:pt x="8793" y="17554"/>
                    <a:pt x="8794" y="17559"/>
                  </a:cubicBezTo>
                  <a:lnTo>
                    <a:pt x="8788" y="17547"/>
                  </a:lnTo>
                  <a:close/>
                  <a:moveTo>
                    <a:pt x="8901" y="17689"/>
                  </a:moveTo>
                  <a:lnTo>
                    <a:pt x="8901" y="17689"/>
                  </a:lnTo>
                  <a:cubicBezTo>
                    <a:pt x="8907" y="17707"/>
                    <a:pt x="8919" y="17719"/>
                    <a:pt x="8931" y="17725"/>
                  </a:cubicBezTo>
                  <a:cubicBezTo>
                    <a:pt x="8919" y="17725"/>
                    <a:pt x="8913" y="17719"/>
                    <a:pt x="8913" y="17713"/>
                  </a:cubicBezTo>
                  <a:cubicBezTo>
                    <a:pt x="8907" y="17707"/>
                    <a:pt x="8901" y="17695"/>
                    <a:pt x="8901" y="17689"/>
                  </a:cubicBezTo>
                  <a:close/>
                  <a:moveTo>
                    <a:pt x="8964" y="17779"/>
                  </a:moveTo>
                  <a:cubicBezTo>
                    <a:pt x="8976" y="17798"/>
                    <a:pt x="8991" y="17809"/>
                    <a:pt x="8996" y="17814"/>
                  </a:cubicBezTo>
                  <a:lnTo>
                    <a:pt x="8978" y="17802"/>
                  </a:lnTo>
                  <a:cubicBezTo>
                    <a:pt x="8974" y="17793"/>
                    <a:pt x="8969" y="17787"/>
                    <a:pt x="8964" y="17779"/>
                  </a:cubicBezTo>
                  <a:close/>
                  <a:moveTo>
                    <a:pt x="9032" y="17862"/>
                  </a:moveTo>
                  <a:cubicBezTo>
                    <a:pt x="9041" y="17867"/>
                    <a:pt x="9047" y="17875"/>
                    <a:pt x="9052" y="17882"/>
                  </a:cubicBezTo>
                  <a:lnTo>
                    <a:pt x="9052" y="17882"/>
                  </a:lnTo>
                  <a:lnTo>
                    <a:pt x="9032" y="17862"/>
                  </a:lnTo>
                  <a:close/>
                  <a:moveTo>
                    <a:pt x="9353" y="18158"/>
                  </a:moveTo>
                  <a:lnTo>
                    <a:pt x="9353" y="18158"/>
                  </a:lnTo>
                  <a:cubicBezTo>
                    <a:pt x="9356" y="18160"/>
                    <a:pt x="9360" y="18163"/>
                    <a:pt x="9364" y="18166"/>
                  </a:cubicBezTo>
                  <a:lnTo>
                    <a:pt x="9364" y="18166"/>
                  </a:lnTo>
                  <a:cubicBezTo>
                    <a:pt x="9359" y="18163"/>
                    <a:pt x="9355" y="18161"/>
                    <a:pt x="9353" y="18158"/>
                  </a:cubicBezTo>
                  <a:close/>
                  <a:moveTo>
                    <a:pt x="9463" y="18238"/>
                  </a:moveTo>
                  <a:lnTo>
                    <a:pt x="9463" y="18238"/>
                  </a:lnTo>
                  <a:cubicBezTo>
                    <a:pt x="9468" y="18243"/>
                    <a:pt x="9472" y="18248"/>
                    <a:pt x="9477" y="18253"/>
                  </a:cubicBezTo>
                  <a:cubicBezTo>
                    <a:pt x="9471" y="18247"/>
                    <a:pt x="9465" y="18247"/>
                    <a:pt x="9465" y="18242"/>
                  </a:cubicBezTo>
                  <a:cubicBezTo>
                    <a:pt x="9465" y="18240"/>
                    <a:pt x="9464" y="18239"/>
                    <a:pt x="9463" y="18238"/>
                  </a:cubicBezTo>
                  <a:close/>
                  <a:moveTo>
                    <a:pt x="9596" y="18378"/>
                  </a:moveTo>
                  <a:cubicBezTo>
                    <a:pt x="9612" y="18389"/>
                    <a:pt x="9618" y="18394"/>
                    <a:pt x="9632" y="18400"/>
                  </a:cubicBezTo>
                  <a:lnTo>
                    <a:pt x="9632" y="18400"/>
                  </a:lnTo>
                  <a:cubicBezTo>
                    <a:pt x="9620" y="18393"/>
                    <a:pt x="9608" y="18385"/>
                    <a:pt x="9596" y="18378"/>
                  </a:cubicBezTo>
                  <a:close/>
                  <a:moveTo>
                    <a:pt x="7785" y="0"/>
                  </a:moveTo>
                  <a:cubicBezTo>
                    <a:pt x="7755" y="0"/>
                    <a:pt x="7732" y="0"/>
                    <a:pt x="7708" y="12"/>
                  </a:cubicBezTo>
                  <a:lnTo>
                    <a:pt x="7654" y="12"/>
                  </a:lnTo>
                  <a:cubicBezTo>
                    <a:pt x="7625" y="12"/>
                    <a:pt x="7601" y="18"/>
                    <a:pt x="7571" y="18"/>
                  </a:cubicBezTo>
                  <a:cubicBezTo>
                    <a:pt x="7559" y="18"/>
                    <a:pt x="7542" y="18"/>
                    <a:pt x="7518" y="24"/>
                  </a:cubicBezTo>
                  <a:cubicBezTo>
                    <a:pt x="7488" y="24"/>
                    <a:pt x="7458" y="30"/>
                    <a:pt x="7423" y="42"/>
                  </a:cubicBezTo>
                  <a:cubicBezTo>
                    <a:pt x="7417" y="42"/>
                    <a:pt x="7399" y="42"/>
                    <a:pt x="7393" y="48"/>
                  </a:cubicBezTo>
                  <a:lnTo>
                    <a:pt x="7363" y="48"/>
                  </a:lnTo>
                  <a:cubicBezTo>
                    <a:pt x="7334" y="54"/>
                    <a:pt x="7304" y="54"/>
                    <a:pt x="7268" y="60"/>
                  </a:cubicBezTo>
                  <a:cubicBezTo>
                    <a:pt x="7262" y="60"/>
                    <a:pt x="7251" y="60"/>
                    <a:pt x="7239" y="71"/>
                  </a:cubicBezTo>
                  <a:lnTo>
                    <a:pt x="7126" y="89"/>
                  </a:lnTo>
                  <a:cubicBezTo>
                    <a:pt x="7120" y="89"/>
                    <a:pt x="7114" y="89"/>
                    <a:pt x="7102" y="101"/>
                  </a:cubicBezTo>
                  <a:cubicBezTo>
                    <a:pt x="7072" y="107"/>
                    <a:pt x="7037" y="113"/>
                    <a:pt x="7007" y="119"/>
                  </a:cubicBezTo>
                  <a:cubicBezTo>
                    <a:pt x="7001" y="119"/>
                    <a:pt x="6995" y="131"/>
                    <a:pt x="6983" y="131"/>
                  </a:cubicBezTo>
                  <a:cubicBezTo>
                    <a:pt x="6948" y="137"/>
                    <a:pt x="6912" y="149"/>
                    <a:pt x="6876" y="161"/>
                  </a:cubicBezTo>
                  <a:cubicBezTo>
                    <a:pt x="6865" y="161"/>
                    <a:pt x="6859" y="166"/>
                    <a:pt x="6853" y="166"/>
                  </a:cubicBezTo>
                  <a:cubicBezTo>
                    <a:pt x="6817" y="172"/>
                    <a:pt x="6787" y="190"/>
                    <a:pt x="6746" y="196"/>
                  </a:cubicBezTo>
                  <a:cubicBezTo>
                    <a:pt x="6740" y="196"/>
                    <a:pt x="6734" y="202"/>
                    <a:pt x="6728" y="202"/>
                  </a:cubicBezTo>
                  <a:cubicBezTo>
                    <a:pt x="6686" y="220"/>
                    <a:pt x="6645" y="226"/>
                    <a:pt x="6609" y="238"/>
                  </a:cubicBezTo>
                  <a:cubicBezTo>
                    <a:pt x="6597" y="238"/>
                    <a:pt x="6591" y="250"/>
                    <a:pt x="6580" y="250"/>
                  </a:cubicBezTo>
                  <a:cubicBezTo>
                    <a:pt x="6538" y="261"/>
                    <a:pt x="6508" y="267"/>
                    <a:pt x="6473" y="285"/>
                  </a:cubicBezTo>
                  <a:cubicBezTo>
                    <a:pt x="6467" y="285"/>
                    <a:pt x="6461" y="291"/>
                    <a:pt x="6449" y="291"/>
                  </a:cubicBezTo>
                  <a:cubicBezTo>
                    <a:pt x="6413" y="309"/>
                    <a:pt x="6372" y="321"/>
                    <a:pt x="6330" y="339"/>
                  </a:cubicBezTo>
                  <a:cubicBezTo>
                    <a:pt x="6324" y="339"/>
                    <a:pt x="6312" y="345"/>
                    <a:pt x="6300" y="351"/>
                  </a:cubicBezTo>
                  <a:cubicBezTo>
                    <a:pt x="6265" y="368"/>
                    <a:pt x="6229" y="380"/>
                    <a:pt x="6200" y="398"/>
                  </a:cubicBezTo>
                  <a:cubicBezTo>
                    <a:pt x="6194" y="398"/>
                    <a:pt x="6182" y="404"/>
                    <a:pt x="6182" y="404"/>
                  </a:cubicBezTo>
                  <a:cubicBezTo>
                    <a:pt x="6146" y="416"/>
                    <a:pt x="6105" y="440"/>
                    <a:pt x="6063" y="457"/>
                  </a:cubicBezTo>
                  <a:cubicBezTo>
                    <a:pt x="6057" y="463"/>
                    <a:pt x="6045" y="463"/>
                    <a:pt x="6033" y="469"/>
                  </a:cubicBezTo>
                  <a:cubicBezTo>
                    <a:pt x="6021" y="475"/>
                    <a:pt x="6015" y="475"/>
                    <a:pt x="5998" y="487"/>
                  </a:cubicBezTo>
                  <a:lnTo>
                    <a:pt x="5956" y="505"/>
                  </a:lnTo>
                  <a:cubicBezTo>
                    <a:pt x="5932" y="517"/>
                    <a:pt x="5915" y="523"/>
                    <a:pt x="5897" y="535"/>
                  </a:cubicBezTo>
                  <a:cubicBezTo>
                    <a:pt x="5867" y="552"/>
                    <a:pt x="5843" y="564"/>
                    <a:pt x="5814" y="576"/>
                  </a:cubicBezTo>
                  <a:cubicBezTo>
                    <a:pt x="5796" y="582"/>
                    <a:pt x="5778" y="588"/>
                    <a:pt x="5760" y="606"/>
                  </a:cubicBezTo>
                  <a:lnTo>
                    <a:pt x="5671" y="647"/>
                  </a:lnTo>
                  <a:lnTo>
                    <a:pt x="5629" y="671"/>
                  </a:lnTo>
                  <a:cubicBezTo>
                    <a:pt x="5582" y="695"/>
                    <a:pt x="5540" y="725"/>
                    <a:pt x="5493" y="742"/>
                  </a:cubicBezTo>
                  <a:cubicBezTo>
                    <a:pt x="5451" y="766"/>
                    <a:pt x="5404" y="796"/>
                    <a:pt x="5362" y="820"/>
                  </a:cubicBezTo>
                  <a:lnTo>
                    <a:pt x="5315" y="843"/>
                  </a:lnTo>
                  <a:cubicBezTo>
                    <a:pt x="5285" y="855"/>
                    <a:pt x="5255" y="879"/>
                    <a:pt x="5226" y="891"/>
                  </a:cubicBezTo>
                  <a:cubicBezTo>
                    <a:pt x="5214" y="903"/>
                    <a:pt x="5196" y="915"/>
                    <a:pt x="5172" y="921"/>
                  </a:cubicBezTo>
                  <a:cubicBezTo>
                    <a:pt x="5143" y="938"/>
                    <a:pt x="5113" y="962"/>
                    <a:pt x="5095" y="974"/>
                  </a:cubicBezTo>
                  <a:cubicBezTo>
                    <a:pt x="5077" y="980"/>
                    <a:pt x="5065" y="998"/>
                    <a:pt x="5042" y="1004"/>
                  </a:cubicBezTo>
                  <a:cubicBezTo>
                    <a:pt x="5012" y="1027"/>
                    <a:pt x="4982" y="1039"/>
                    <a:pt x="4959" y="1063"/>
                  </a:cubicBezTo>
                  <a:cubicBezTo>
                    <a:pt x="4947" y="1069"/>
                    <a:pt x="4929" y="1087"/>
                    <a:pt x="4917" y="1093"/>
                  </a:cubicBezTo>
                  <a:cubicBezTo>
                    <a:pt x="4887" y="1117"/>
                    <a:pt x="4858" y="1140"/>
                    <a:pt x="4816" y="1158"/>
                  </a:cubicBezTo>
                  <a:cubicBezTo>
                    <a:pt x="4804" y="1170"/>
                    <a:pt x="4798" y="1176"/>
                    <a:pt x="4780" y="1182"/>
                  </a:cubicBezTo>
                  <a:lnTo>
                    <a:pt x="4537" y="1360"/>
                  </a:lnTo>
                  <a:lnTo>
                    <a:pt x="4531" y="1366"/>
                  </a:lnTo>
                  <a:cubicBezTo>
                    <a:pt x="4478" y="1413"/>
                    <a:pt x="4424" y="1449"/>
                    <a:pt x="4371" y="1497"/>
                  </a:cubicBezTo>
                  <a:cubicBezTo>
                    <a:pt x="4359" y="1502"/>
                    <a:pt x="4341" y="1514"/>
                    <a:pt x="4335" y="1526"/>
                  </a:cubicBezTo>
                  <a:cubicBezTo>
                    <a:pt x="4299" y="1556"/>
                    <a:pt x="4252" y="1592"/>
                    <a:pt x="4216" y="1621"/>
                  </a:cubicBezTo>
                  <a:cubicBezTo>
                    <a:pt x="4204" y="1633"/>
                    <a:pt x="4181" y="1651"/>
                    <a:pt x="4163" y="1663"/>
                  </a:cubicBezTo>
                  <a:cubicBezTo>
                    <a:pt x="4127" y="1704"/>
                    <a:pt x="4086" y="1734"/>
                    <a:pt x="4044" y="1770"/>
                  </a:cubicBezTo>
                  <a:cubicBezTo>
                    <a:pt x="4032" y="1776"/>
                    <a:pt x="4026" y="1793"/>
                    <a:pt x="4008" y="1799"/>
                  </a:cubicBezTo>
                  <a:cubicBezTo>
                    <a:pt x="3955" y="1841"/>
                    <a:pt x="3907" y="1888"/>
                    <a:pt x="3854" y="1942"/>
                  </a:cubicBezTo>
                  <a:lnTo>
                    <a:pt x="3818" y="1978"/>
                  </a:lnTo>
                  <a:cubicBezTo>
                    <a:pt x="3777" y="2013"/>
                    <a:pt x="3735" y="2049"/>
                    <a:pt x="3700" y="2090"/>
                  </a:cubicBezTo>
                  <a:cubicBezTo>
                    <a:pt x="3682" y="2102"/>
                    <a:pt x="3670" y="2120"/>
                    <a:pt x="3646" y="2132"/>
                  </a:cubicBezTo>
                  <a:lnTo>
                    <a:pt x="3527" y="2251"/>
                  </a:lnTo>
                  <a:lnTo>
                    <a:pt x="3492" y="2286"/>
                  </a:lnTo>
                  <a:cubicBezTo>
                    <a:pt x="3438" y="2340"/>
                    <a:pt x="3391" y="2393"/>
                    <a:pt x="3343" y="2435"/>
                  </a:cubicBezTo>
                  <a:lnTo>
                    <a:pt x="3302" y="2476"/>
                  </a:lnTo>
                  <a:cubicBezTo>
                    <a:pt x="3266" y="2512"/>
                    <a:pt x="3231" y="2554"/>
                    <a:pt x="3195" y="2595"/>
                  </a:cubicBezTo>
                  <a:cubicBezTo>
                    <a:pt x="3177" y="2607"/>
                    <a:pt x="3165" y="2631"/>
                    <a:pt x="3147" y="2643"/>
                  </a:cubicBezTo>
                  <a:cubicBezTo>
                    <a:pt x="3112" y="2690"/>
                    <a:pt x="3076" y="2726"/>
                    <a:pt x="3035" y="2773"/>
                  </a:cubicBezTo>
                  <a:lnTo>
                    <a:pt x="2999" y="2809"/>
                  </a:lnTo>
                  <a:cubicBezTo>
                    <a:pt x="2957" y="2862"/>
                    <a:pt x="2904" y="2922"/>
                    <a:pt x="2856" y="2969"/>
                  </a:cubicBezTo>
                  <a:cubicBezTo>
                    <a:pt x="2851" y="2987"/>
                    <a:pt x="2839" y="2993"/>
                    <a:pt x="2827" y="3011"/>
                  </a:cubicBezTo>
                  <a:lnTo>
                    <a:pt x="2720" y="3141"/>
                  </a:lnTo>
                  <a:cubicBezTo>
                    <a:pt x="2702" y="3159"/>
                    <a:pt x="2690" y="3177"/>
                    <a:pt x="2672" y="3195"/>
                  </a:cubicBezTo>
                  <a:cubicBezTo>
                    <a:pt x="2637" y="3236"/>
                    <a:pt x="2601" y="3284"/>
                    <a:pt x="2571" y="3325"/>
                  </a:cubicBezTo>
                  <a:cubicBezTo>
                    <a:pt x="2560" y="3343"/>
                    <a:pt x="2548" y="3355"/>
                    <a:pt x="2542" y="3367"/>
                  </a:cubicBezTo>
                  <a:cubicBezTo>
                    <a:pt x="2494" y="3426"/>
                    <a:pt x="2453" y="3486"/>
                    <a:pt x="2405" y="3533"/>
                  </a:cubicBezTo>
                  <a:cubicBezTo>
                    <a:pt x="2399" y="3551"/>
                    <a:pt x="2381" y="3557"/>
                    <a:pt x="2376" y="3575"/>
                  </a:cubicBezTo>
                  <a:cubicBezTo>
                    <a:pt x="2340" y="3616"/>
                    <a:pt x="2310" y="3670"/>
                    <a:pt x="2275" y="3711"/>
                  </a:cubicBezTo>
                  <a:cubicBezTo>
                    <a:pt x="2257" y="3729"/>
                    <a:pt x="2251" y="3753"/>
                    <a:pt x="2233" y="3765"/>
                  </a:cubicBezTo>
                  <a:cubicBezTo>
                    <a:pt x="2197" y="3812"/>
                    <a:pt x="2168" y="3860"/>
                    <a:pt x="2138" y="3907"/>
                  </a:cubicBezTo>
                  <a:cubicBezTo>
                    <a:pt x="2132" y="3919"/>
                    <a:pt x="2114" y="3937"/>
                    <a:pt x="2108" y="3943"/>
                  </a:cubicBezTo>
                  <a:cubicBezTo>
                    <a:pt x="2067" y="4002"/>
                    <a:pt x="2025" y="4062"/>
                    <a:pt x="1984" y="4127"/>
                  </a:cubicBezTo>
                  <a:cubicBezTo>
                    <a:pt x="1978" y="4145"/>
                    <a:pt x="1966" y="4151"/>
                    <a:pt x="1960" y="4169"/>
                  </a:cubicBezTo>
                  <a:cubicBezTo>
                    <a:pt x="1930" y="4216"/>
                    <a:pt x="1895" y="4264"/>
                    <a:pt x="1865" y="4317"/>
                  </a:cubicBezTo>
                  <a:cubicBezTo>
                    <a:pt x="1847" y="4329"/>
                    <a:pt x="1841" y="4353"/>
                    <a:pt x="1829" y="4365"/>
                  </a:cubicBezTo>
                  <a:cubicBezTo>
                    <a:pt x="1800" y="4418"/>
                    <a:pt x="1770" y="4466"/>
                    <a:pt x="1728" y="4513"/>
                  </a:cubicBezTo>
                  <a:lnTo>
                    <a:pt x="1710" y="4561"/>
                  </a:lnTo>
                  <a:cubicBezTo>
                    <a:pt x="1669" y="4626"/>
                    <a:pt x="1633" y="4685"/>
                    <a:pt x="1598" y="4751"/>
                  </a:cubicBezTo>
                  <a:cubicBezTo>
                    <a:pt x="1592" y="4768"/>
                    <a:pt x="1580" y="4774"/>
                    <a:pt x="1574" y="4792"/>
                  </a:cubicBezTo>
                  <a:lnTo>
                    <a:pt x="1485" y="4947"/>
                  </a:lnTo>
                  <a:cubicBezTo>
                    <a:pt x="1479" y="4970"/>
                    <a:pt x="1461" y="4982"/>
                    <a:pt x="1455" y="5006"/>
                  </a:cubicBezTo>
                  <a:cubicBezTo>
                    <a:pt x="1425" y="5059"/>
                    <a:pt x="1396" y="5107"/>
                    <a:pt x="1372" y="5160"/>
                  </a:cubicBezTo>
                  <a:lnTo>
                    <a:pt x="1354" y="5208"/>
                  </a:lnTo>
                  <a:cubicBezTo>
                    <a:pt x="1313" y="5273"/>
                    <a:pt x="1283" y="5338"/>
                    <a:pt x="1247" y="5404"/>
                  </a:cubicBezTo>
                  <a:cubicBezTo>
                    <a:pt x="1241" y="5422"/>
                    <a:pt x="1235" y="5427"/>
                    <a:pt x="1235" y="5445"/>
                  </a:cubicBezTo>
                  <a:cubicBezTo>
                    <a:pt x="1206" y="5493"/>
                    <a:pt x="1182" y="5552"/>
                    <a:pt x="1152" y="5606"/>
                  </a:cubicBezTo>
                  <a:cubicBezTo>
                    <a:pt x="1146" y="5629"/>
                    <a:pt x="1129" y="5641"/>
                    <a:pt x="1123" y="5665"/>
                  </a:cubicBezTo>
                  <a:cubicBezTo>
                    <a:pt x="1099" y="5718"/>
                    <a:pt x="1069" y="5772"/>
                    <a:pt x="1045" y="5819"/>
                  </a:cubicBezTo>
                  <a:lnTo>
                    <a:pt x="1028" y="5867"/>
                  </a:lnTo>
                  <a:lnTo>
                    <a:pt x="939" y="6069"/>
                  </a:lnTo>
                  <a:cubicBezTo>
                    <a:pt x="927" y="6081"/>
                    <a:pt x="927" y="6087"/>
                    <a:pt x="921" y="6104"/>
                  </a:cubicBezTo>
                  <a:cubicBezTo>
                    <a:pt x="897" y="6164"/>
                    <a:pt x="867" y="6217"/>
                    <a:pt x="849" y="6277"/>
                  </a:cubicBezTo>
                  <a:cubicBezTo>
                    <a:pt x="838" y="6294"/>
                    <a:pt x="832" y="6312"/>
                    <a:pt x="826" y="6336"/>
                  </a:cubicBezTo>
                  <a:cubicBezTo>
                    <a:pt x="802" y="6383"/>
                    <a:pt x="778" y="6437"/>
                    <a:pt x="760" y="6496"/>
                  </a:cubicBezTo>
                  <a:cubicBezTo>
                    <a:pt x="749" y="6514"/>
                    <a:pt x="743" y="6526"/>
                    <a:pt x="743" y="6544"/>
                  </a:cubicBezTo>
                  <a:cubicBezTo>
                    <a:pt x="713" y="6609"/>
                    <a:pt x="689" y="6674"/>
                    <a:pt x="659" y="6752"/>
                  </a:cubicBezTo>
                  <a:cubicBezTo>
                    <a:pt x="654" y="6764"/>
                    <a:pt x="654" y="6769"/>
                    <a:pt x="648" y="6787"/>
                  </a:cubicBezTo>
                  <a:cubicBezTo>
                    <a:pt x="624" y="6847"/>
                    <a:pt x="600" y="6900"/>
                    <a:pt x="588" y="6959"/>
                  </a:cubicBezTo>
                  <a:cubicBezTo>
                    <a:pt x="582" y="6977"/>
                    <a:pt x="570" y="6995"/>
                    <a:pt x="564" y="7019"/>
                  </a:cubicBezTo>
                  <a:cubicBezTo>
                    <a:pt x="541" y="7066"/>
                    <a:pt x="529" y="7126"/>
                    <a:pt x="511" y="7179"/>
                  </a:cubicBezTo>
                  <a:cubicBezTo>
                    <a:pt x="505" y="7197"/>
                    <a:pt x="505" y="7209"/>
                    <a:pt x="499" y="7227"/>
                  </a:cubicBezTo>
                  <a:cubicBezTo>
                    <a:pt x="475" y="7292"/>
                    <a:pt x="452" y="7357"/>
                    <a:pt x="434" y="7434"/>
                  </a:cubicBezTo>
                  <a:cubicBezTo>
                    <a:pt x="434" y="7446"/>
                    <a:pt x="422" y="7452"/>
                    <a:pt x="422" y="7470"/>
                  </a:cubicBezTo>
                  <a:cubicBezTo>
                    <a:pt x="410" y="7530"/>
                    <a:pt x="386" y="7583"/>
                    <a:pt x="374" y="7642"/>
                  </a:cubicBezTo>
                  <a:cubicBezTo>
                    <a:pt x="374" y="7648"/>
                    <a:pt x="363" y="7660"/>
                    <a:pt x="363" y="7672"/>
                  </a:cubicBezTo>
                  <a:lnTo>
                    <a:pt x="345" y="7737"/>
                  </a:lnTo>
                  <a:cubicBezTo>
                    <a:pt x="345" y="7749"/>
                    <a:pt x="333" y="7761"/>
                    <a:pt x="333" y="7773"/>
                  </a:cubicBezTo>
                  <a:cubicBezTo>
                    <a:pt x="321" y="7826"/>
                    <a:pt x="303" y="7868"/>
                    <a:pt x="297" y="7921"/>
                  </a:cubicBezTo>
                  <a:cubicBezTo>
                    <a:pt x="297" y="7939"/>
                    <a:pt x="291" y="7951"/>
                    <a:pt x="291" y="7957"/>
                  </a:cubicBezTo>
                  <a:cubicBezTo>
                    <a:pt x="285" y="8005"/>
                    <a:pt x="268" y="8040"/>
                    <a:pt x="262" y="8088"/>
                  </a:cubicBezTo>
                  <a:cubicBezTo>
                    <a:pt x="262" y="8094"/>
                    <a:pt x="256" y="8105"/>
                    <a:pt x="256" y="8117"/>
                  </a:cubicBezTo>
                  <a:cubicBezTo>
                    <a:pt x="238" y="8165"/>
                    <a:pt x="232" y="8212"/>
                    <a:pt x="214" y="8266"/>
                  </a:cubicBezTo>
                  <a:cubicBezTo>
                    <a:pt x="214" y="8278"/>
                    <a:pt x="208" y="8284"/>
                    <a:pt x="208" y="8301"/>
                  </a:cubicBezTo>
                  <a:cubicBezTo>
                    <a:pt x="202" y="8343"/>
                    <a:pt x="196" y="8385"/>
                    <a:pt x="178" y="8426"/>
                  </a:cubicBezTo>
                  <a:cubicBezTo>
                    <a:pt x="178" y="8432"/>
                    <a:pt x="173" y="8450"/>
                    <a:pt x="173" y="8456"/>
                  </a:cubicBezTo>
                  <a:cubicBezTo>
                    <a:pt x="167" y="8509"/>
                    <a:pt x="149" y="8551"/>
                    <a:pt x="143" y="8604"/>
                  </a:cubicBezTo>
                  <a:cubicBezTo>
                    <a:pt x="143" y="8622"/>
                    <a:pt x="137" y="8628"/>
                    <a:pt x="137" y="8640"/>
                  </a:cubicBezTo>
                  <a:cubicBezTo>
                    <a:pt x="125" y="8687"/>
                    <a:pt x="119" y="8723"/>
                    <a:pt x="113" y="8771"/>
                  </a:cubicBezTo>
                  <a:cubicBezTo>
                    <a:pt x="113" y="8776"/>
                    <a:pt x="113" y="8782"/>
                    <a:pt x="107" y="8788"/>
                  </a:cubicBezTo>
                  <a:cubicBezTo>
                    <a:pt x="95" y="8842"/>
                    <a:pt x="89" y="8889"/>
                    <a:pt x="83" y="8937"/>
                  </a:cubicBezTo>
                  <a:cubicBezTo>
                    <a:pt x="83" y="8955"/>
                    <a:pt x="83" y="8961"/>
                    <a:pt x="78" y="8978"/>
                  </a:cubicBezTo>
                  <a:cubicBezTo>
                    <a:pt x="66" y="9020"/>
                    <a:pt x="60" y="9067"/>
                    <a:pt x="60" y="9109"/>
                  </a:cubicBezTo>
                  <a:lnTo>
                    <a:pt x="60" y="9133"/>
                  </a:lnTo>
                  <a:cubicBezTo>
                    <a:pt x="54" y="9186"/>
                    <a:pt x="48" y="9228"/>
                    <a:pt x="48" y="9281"/>
                  </a:cubicBezTo>
                  <a:lnTo>
                    <a:pt x="48" y="9311"/>
                  </a:lnTo>
                  <a:cubicBezTo>
                    <a:pt x="36" y="9352"/>
                    <a:pt x="36" y="9400"/>
                    <a:pt x="30" y="9442"/>
                  </a:cubicBezTo>
                  <a:lnTo>
                    <a:pt x="30" y="9459"/>
                  </a:lnTo>
                  <a:lnTo>
                    <a:pt x="30" y="9465"/>
                  </a:lnTo>
                  <a:cubicBezTo>
                    <a:pt x="30" y="9495"/>
                    <a:pt x="24" y="9525"/>
                    <a:pt x="24" y="9560"/>
                  </a:cubicBezTo>
                  <a:cubicBezTo>
                    <a:pt x="24" y="9584"/>
                    <a:pt x="24" y="9608"/>
                    <a:pt x="18" y="9620"/>
                  </a:cubicBezTo>
                  <a:cubicBezTo>
                    <a:pt x="18" y="9661"/>
                    <a:pt x="6" y="9691"/>
                    <a:pt x="6" y="9727"/>
                  </a:cubicBezTo>
                  <a:lnTo>
                    <a:pt x="6" y="9786"/>
                  </a:lnTo>
                  <a:cubicBezTo>
                    <a:pt x="6" y="9822"/>
                    <a:pt x="6" y="9869"/>
                    <a:pt x="0" y="9905"/>
                  </a:cubicBezTo>
                  <a:lnTo>
                    <a:pt x="0" y="9940"/>
                  </a:lnTo>
                  <a:lnTo>
                    <a:pt x="0" y="10107"/>
                  </a:lnTo>
                  <a:lnTo>
                    <a:pt x="0" y="10255"/>
                  </a:lnTo>
                  <a:lnTo>
                    <a:pt x="0" y="10297"/>
                  </a:lnTo>
                  <a:lnTo>
                    <a:pt x="0" y="10403"/>
                  </a:lnTo>
                  <a:lnTo>
                    <a:pt x="0" y="10445"/>
                  </a:lnTo>
                  <a:cubicBezTo>
                    <a:pt x="0" y="10481"/>
                    <a:pt x="0" y="10510"/>
                    <a:pt x="6" y="10540"/>
                  </a:cubicBezTo>
                  <a:lnTo>
                    <a:pt x="6" y="10588"/>
                  </a:lnTo>
                  <a:cubicBezTo>
                    <a:pt x="6" y="10623"/>
                    <a:pt x="18" y="10659"/>
                    <a:pt x="18" y="10700"/>
                  </a:cubicBezTo>
                  <a:lnTo>
                    <a:pt x="18" y="10730"/>
                  </a:lnTo>
                  <a:cubicBezTo>
                    <a:pt x="24" y="10772"/>
                    <a:pt x="24" y="10819"/>
                    <a:pt x="30" y="10867"/>
                  </a:cubicBezTo>
                  <a:lnTo>
                    <a:pt x="30" y="10896"/>
                  </a:lnTo>
                  <a:cubicBezTo>
                    <a:pt x="36" y="10938"/>
                    <a:pt x="36" y="10974"/>
                    <a:pt x="48" y="11003"/>
                  </a:cubicBezTo>
                  <a:cubicBezTo>
                    <a:pt x="48" y="11015"/>
                    <a:pt x="54" y="11033"/>
                    <a:pt x="54" y="11045"/>
                  </a:cubicBezTo>
                  <a:cubicBezTo>
                    <a:pt x="54" y="11063"/>
                    <a:pt x="60" y="11086"/>
                    <a:pt x="60" y="11098"/>
                  </a:cubicBezTo>
                  <a:cubicBezTo>
                    <a:pt x="60" y="11116"/>
                    <a:pt x="66" y="11122"/>
                    <a:pt x="66" y="11134"/>
                  </a:cubicBezTo>
                  <a:cubicBezTo>
                    <a:pt x="66" y="11152"/>
                    <a:pt x="78" y="11164"/>
                    <a:pt x="78" y="11181"/>
                  </a:cubicBezTo>
                  <a:cubicBezTo>
                    <a:pt x="83" y="11211"/>
                    <a:pt x="83" y="11241"/>
                    <a:pt x="89" y="11276"/>
                  </a:cubicBezTo>
                  <a:cubicBezTo>
                    <a:pt x="89" y="11294"/>
                    <a:pt x="95" y="11300"/>
                    <a:pt x="95" y="11312"/>
                  </a:cubicBezTo>
                  <a:cubicBezTo>
                    <a:pt x="107" y="11359"/>
                    <a:pt x="113" y="11395"/>
                    <a:pt x="119" y="11443"/>
                  </a:cubicBezTo>
                  <a:cubicBezTo>
                    <a:pt x="119" y="11449"/>
                    <a:pt x="119" y="11454"/>
                    <a:pt x="125" y="11460"/>
                  </a:cubicBezTo>
                  <a:cubicBezTo>
                    <a:pt x="137" y="11502"/>
                    <a:pt x="143" y="11532"/>
                    <a:pt x="149" y="11561"/>
                  </a:cubicBezTo>
                  <a:cubicBezTo>
                    <a:pt x="149" y="11573"/>
                    <a:pt x="155" y="11591"/>
                    <a:pt x="155" y="11597"/>
                  </a:cubicBezTo>
                  <a:cubicBezTo>
                    <a:pt x="167" y="11627"/>
                    <a:pt x="173" y="11650"/>
                    <a:pt x="178" y="11680"/>
                  </a:cubicBezTo>
                  <a:cubicBezTo>
                    <a:pt x="178" y="11692"/>
                    <a:pt x="184" y="11710"/>
                    <a:pt x="184" y="11716"/>
                  </a:cubicBezTo>
                  <a:lnTo>
                    <a:pt x="208" y="11805"/>
                  </a:lnTo>
                  <a:cubicBezTo>
                    <a:pt x="208" y="11811"/>
                    <a:pt x="214" y="11829"/>
                    <a:pt x="214" y="11835"/>
                  </a:cubicBezTo>
                  <a:cubicBezTo>
                    <a:pt x="232" y="11870"/>
                    <a:pt x="238" y="11906"/>
                    <a:pt x="256" y="11947"/>
                  </a:cubicBezTo>
                  <a:cubicBezTo>
                    <a:pt x="256" y="11953"/>
                    <a:pt x="262" y="11959"/>
                    <a:pt x="262" y="11965"/>
                  </a:cubicBezTo>
                  <a:cubicBezTo>
                    <a:pt x="268" y="11995"/>
                    <a:pt x="285" y="12025"/>
                    <a:pt x="291" y="12054"/>
                  </a:cubicBezTo>
                  <a:cubicBezTo>
                    <a:pt x="297" y="12072"/>
                    <a:pt x="297" y="12078"/>
                    <a:pt x="303" y="12096"/>
                  </a:cubicBezTo>
                  <a:cubicBezTo>
                    <a:pt x="315" y="12114"/>
                    <a:pt x="327" y="12143"/>
                    <a:pt x="333" y="12167"/>
                  </a:cubicBezTo>
                  <a:cubicBezTo>
                    <a:pt x="345" y="12185"/>
                    <a:pt x="345" y="12191"/>
                    <a:pt x="351" y="12203"/>
                  </a:cubicBezTo>
                  <a:cubicBezTo>
                    <a:pt x="363" y="12232"/>
                    <a:pt x="374" y="12256"/>
                    <a:pt x="386" y="12286"/>
                  </a:cubicBezTo>
                  <a:cubicBezTo>
                    <a:pt x="386" y="12292"/>
                    <a:pt x="392" y="12304"/>
                    <a:pt x="392" y="12310"/>
                  </a:cubicBezTo>
                  <a:cubicBezTo>
                    <a:pt x="410" y="12345"/>
                    <a:pt x="422" y="12375"/>
                    <a:pt x="440" y="12405"/>
                  </a:cubicBezTo>
                  <a:cubicBezTo>
                    <a:pt x="446" y="12410"/>
                    <a:pt x="446" y="12422"/>
                    <a:pt x="452" y="12428"/>
                  </a:cubicBezTo>
                  <a:cubicBezTo>
                    <a:pt x="469" y="12452"/>
                    <a:pt x="475" y="12482"/>
                    <a:pt x="493" y="12500"/>
                  </a:cubicBezTo>
                  <a:cubicBezTo>
                    <a:pt x="499" y="12511"/>
                    <a:pt x="505" y="12523"/>
                    <a:pt x="505" y="12529"/>
                  </a:cubicBezTo>
                  <a:cubicBezTo>
                    <a:pt x="523" y="12553"/>
                    <a:pt x="529" y="12577"/>
                    <a:pt x="541" y="12601"/>
                  </a:cubicBezTo>
                  <a:cubicBezTo>
                    <a:pt x="553" y="12606"/>
                    <a:pt x="559" y="12618"/>
                    <a:pt x="559" y="12630"/>
                  </a:cubicBezTo>
                  <a:cubicBezTo>
                    <a:pt x="570" y="12648"/>
                    <a:pt x="588" y="12678"/>
                    <a:pt x="600" y="12701"/>
                  </a:cubicBezTo>
                  <a:cubicBezTo>
                    <a:pt x="600" y="12707"/>
                    <a:pt x="612" y="12707"/>
                    <a:pt x="612" y="12719"/>
                  </a:cubicBezTo>
                  <a:cubicBezTo>
                    <a:pt x="630" y="12749"/>
                    <a:pt x="648" y="12779"/>
                    <a:pt x="671" y="12808"/>
                  </a:cubicBezTo>
                  <a:cubicBezTo>
                    <a:pt x="677" y="12814"/>
                    <a:pt x="677" y="12820"/>
                    <a:pt x="683" y="12826"/>
                  </a:cubicBezTo>
                  <a:lnTo>
                    <a:pt x="731" y="12897"/>
                  </a:lnTo>
                  <a:cubicBezTo>
                    <a:pt x="737" y="12903"/>
                    <a:pt x="743" y="12909"/>
                    <a:pt x="749" y="12927"/>
                  </a:cubicBezTo>
                  <a:cubicBezTo>
                    <a:pt x="766" y="12945"/>
                    <a:pt x="778" y="12963"/>
                    <a:pt x="796" y="12986"/>
                  </a:cubicBezTo>
                  <a:lnTo>
                    <a:pt x="820" y="13004"/>
                  </a:lnTo>
                  <a:cubicBezTo>
                    <a:pt x="832" y="13028"/>
                    <a:pt x="855" y="13052"/>
                    <a:pt x="879" y="13076"/>
                  </a:cubicBezTo>
                  <a:lnTo>
                    <a:pt x="885" y="13081"/>
                  </a:lnTo>
                  <a:cubicBezTo>
                    <a:pt x="909" y="13105"/>
                    <a:pt x="927" y="13135"/>
                    <a:pt x="950" y="13153"/>
                  </a:cubicBezTo>
                  <a:lnTo>
                    <a:pt x="974" y="13176"/>
                  </a:lnTo>
                  <a:lnTo>
                    <a:pt x="1028" y="13230"/>
                  </a:lnTo>
                  <a:lnTo>
                    <a:pt x="1045" y="13254"/>
                  </a:lnTo>
                  <a:cubicBezTo>
                    <a:pt x="1063" y="13266"/>
                    <a:pt x="1087" y="13283"/>
                    <a:pt x="1099" y="13295"/>
                  </a:cubicBezTo>
                  <a:lnTo>
                    <a:pt x="1123" y="13319"/>
                  </a:lnTo>
                  <a:cubicBezTo>
                    <a:pt x="1146" y="13343"/>
                    <a:pt x="1164" y="13355"/>
                    <a:pt x="1188" y="13378"/>
                  </a:cubicBezTo>
                  <a:cubicBezTo>
                    <a:pt x="1188" y="13378"/>
                    <a:pt x="1194" y="13378"/>
                    <a:pt x="1194" y="13384"/>
                  </a:cubicBezTo>
                  <a:cubicBezTo>
                    <a:pt x="1218" y="13408"/>
                    <a:pt x="1247" y="13432"/>
                    <a:pt x="1271" y="13444"/>
                  </a:cubicBezTo>
                  <a:cubicBezTo>
                    <a:pt x="1277" y="13450"/>
                    <a:pt x="1283" y="13462"/>
                    <a:pt x="1295" y="13462"/>
                  </a:cubicBezTo>
                  <a:cubicBezTo>
                    <a:pt x="1313" y="13473"/>
                    <a:pt x="1330" y="13491"/>
                    <a:pt x="1354" y="13503"/>
                  </a:cubicBezTo>
                  <a:cubicBezTo>
                    <a:pt x="1360" y="13509"/>
                    <a:pt x="1366" y="13521"/>
                    <a:pt x="1384" y="13527"/>
                  </a:cubicBezTo>
                  <a:cubicBezTo>
                    <a:pt x="1402" y="13539"/>
                    <a:pt x="1420" y="13551"/>
                    <a:pt x="1443" y="13562"/>
                  </a:cubicBezTo>
                  <a:cubicBezTo>
                    <a:pt x="1449" y="13568"/>
                    <a:pt x="1455" y="13568"/>
                    <a:pt x="1461" y="13580"/>
                  </a:cubicBezTo>
                  <a:cubicBezTo>
                    <a:pt x="1491" y="13592"/>
                    <a:pt x="1515" y="13616"/>
                    <a:pt x="1544" y="13628"/>
                  </a:cubicBezTo>
                  <a:lnTo>
                    <a:pt x="9638" y="18402"/>
                  </a:lnTo>
                  <a:cubicBezTo>
                    <a:pt x="9636" y="18401"/>
                    <a:pt x="9634" y="18400"/>
                    <a:pt x="9632" y="18400"/>
                  </a:cubicBezTo>
                  <a:lnTo>
                    <a:pt x="9632" y="18400"/>
                  </a:lnTo>
                  <a:cubicBezTo>
                    <a:pt x="10055" y="18652"/>
                    <a:pt x="10548" y="18783"/>
                    <a:pt x="11093" y="18783"/>
                  </a:cubicBezTo>
                  <a:cubicBezTo>
                    <a:pt x="11821" y="18783"/>
                    <a:pt x="12643" y="18548"/>
                    <a:pt x="13515" y="18052"/>
                  </a:cubicBezTo>
                  <a:cubicBezTo>
                    <a:pt x="16537" y="16341"/>
                    <a:pt x="19002" y="12143"/>
                    <a:pt x="19025" y="8687"/>
                  </a:cubicBezTo>
                  <a:cubicBezTo>
                    <a:pt x="19049" y="6918"/>
                    <a:pt x="18444" y="5701"/>
                    <a:pt x="17464" y="5131"/>
                  </a:cubicBezTo>
                  <a:lnTo>
                    <a:pt x="17464" y="5131"/>
                  </a:lnTo>
                  <a:cubicBezTo>
                    <a:pt x="17464" y="5131"/>
                    <a:pt x="17465" y="5131"/>
                    <a:pt x="17466" y="5131"/>
                  </a:cubicBezTo>
                  <a:lnTo>
                    <a:pt x="17466" y="5131"/>
                  </a:lnTo>
                  <a:lnTo>
                    <a:pt x="9382" y="368"/>
                  </a:lnTo>
                  <a:cubicBezTo>
                    <a:pt x="9353" y="345"/>
                    <a:pt x="9317" y="327"/>
                    <a:pt x="9287" y="309"/>
                  </a:cubicBezTo>
                  <a:cubicBezTo>
                    <a:pt x="9281" y="297"/>
                    <a:pt x="9264" y="291"/>
                    <a:pt x="9252" y="291"/>
                  </a:cubicBezTo>
                  <a:cubicBezTo>
                    <a:pt x="9228" y="279"/>
                    <a:pt x="9204" y="267"/>
                    <a:pt x="9180" y="256"/>
                  </a:cubicBezTo>
                  <a:lnTo>
                    <a:pt x="9139" y="232"/>
                  </a:lnTo>
                  <a:cubicBezTo>
                    <a:pt x="9115" y="226"/>
                    <a:pt x="9091" y="208"/>
                    <a:pt x="9068" y="202"/>
                  </a:cubicBezTo>
                  <a:cubicBezTo>
                    <a:pt x="9056" y="196"/>
                    <a:pt x="9038" y="190"/>
                    <a:pt x="9026" y="190"/>
                  </a:cubicBezTo>
                  <a:lnTo>
                    <a:pt x="8961" y="166"/>
                  </a:lnTo>
                  <a:cubicBezTo>
                    <a:pt x="8943" y="161"/>
                    <a:pt x="8931" y="149"/>
                    <a:pt x="8913" y="149"/>
                  </a:cubicBezTo>
                  <a:lnTo>
                    <a:pt x="8848" y="131"/>
                  </a:lnTo>
                  <a:cubicBezTo>
                    <a:pt x="8830" y="119"/>
                    <a:pt x="8818" y="119"/>
                    <a:pt x="8806" y="113"/>
                  </a:cubicBezTo>
                  <a:lnTo>
                    <a:pt x="8735" y="89"/>
                  </a:lnTo>
                  <a:cubicBezTo>
                    <a:pt x="8723" y="83"/>
                    <a:pt x="8705" y="83"/>
                    <a:pt x="8693" y="77"/>
                  </a:cubicBezTo>
                  <a:cubicBezTo>
                    <a:pt x="8670" y="71"/>
                    <a:pt x="8646" y="60"/>
                    <a:pt x="8616" y="60"/>
                  </a:cubicBezTo>
                  <a:cubicBezTo>
                    <a:pt x="8604" y="60"/>
                    <a:pt x="8587" y="54"/>
                    <a:pt x="8575" y="54"/>
                  </a:cubicBezTo>
                  <a:cubicBezTo>
                    <a:pt x="8545" y="48"/>
                    <a:pt x="8515" y="42"/>
                    <a:pt x="8486" y="42"/>
                  </a:cubicBezTo>
                  <a:cubicBezTo>
                    <a:pt x="8480" y="42"/>
                    <a:pt x="8462" y="30"/>
                    <a:pt x="8456" y="30"/>
                  </a:cubicBezTo>
                  <a:cubicBezTo>
                    <a:pt x="8420" y="24"/>
                    <a:pt x="8373" y="18"/>
                    <a:pt x="8337" y="18"/>
                  </a:cubicBezTo>
                  <a:lnTo>
                    <a:pt x="8308" y="18"/>
                  </a:lnTo>
                  <a:cubicBezTo>
                    <a:pt x="8278" y="12"/>
                    <a:pt x="8248" y="12"/>
                    <a:pt x="8218" y="12"/>
                  </a:cubicBezTo>
                  <a:lnTo>
                    <a:pt x="8171" y="12"/>
                  </a:lnTo>
                  <a:cubicBezTo>
                    <a:pt x="8141" y="12"/>
                    <a:pt x="8123" y="0"/>
                    <a:pt x="8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8246507" y="74659"/>
              <a:ext cx="3213691" cy="3186284"/>
            </a:xfrm>
            <a:custGeom>
              <a:avLst/>
              <a:gdLst/>
              <a:ahLst/>
              <a:cxnLst/>
              <a:rect l="l" t="t" r="r" b="b"/>
              <a:pathLst>
                <a:path w="14811" h="15138" extrusionOk="0">
                  <a:moveTo>
                    <a:pt x="7911" y="1"/>
                  </a:moveTo>
                  <a:cubicBezTo>
                    <a:pt x="7322" y="1"/>
                    <a:pt x="6672" y="154"/>
                    <a:pt x="5986" y="473"/>
                  </a:cubicBezTo>
                  <a:cubicBezTo>
                    <a:pt x="5980" y="473"/>
                    <a:pt x="5969" y="485"/>
                    <a:pt x="5963" y="485"/>
                  </a:cubicBezTo>
                  <a:lnTo>
                    <a:pt x="5743" y="592"/>
                  </a:lnTo>
                  <a:cubicBezTo>
                    <a:pt x="5731" y="604"/>
                    <a:pt x="5725" y="604"/>
                    <a:pt x="5707" y="610"/>
                  </a:cubicBezTo>
                  <a:cubicBezTo>
                    <a:pt x="5630" y="651"/>
                    <a:pt x="5553" y="693"/>
                    <a:pt x="5470" y="734"/>
                  </a:cubicBezTo>
                  <a:cubicBezTo>
                    <a:pt x="2453" y="2462"/>
                    <a:pt x="13" y="6666"/>
                    <a:pt x="1" y="10122"/>
                  </a:cubicBezTo>
                  <a:cubicBezTo>
                    <a:pt x="1" y="11844"/>
                    <a:pt x="601" y="13056"/>
                    <a:pt x="1574" y="13626"/>
                  </a:cubicBezTo>
                  <a:lnTo>
                    <a:pt x="8255" y="14879"/>
                  </a:lnTo>
                  <a:cubicBezTo>
                    <a:pt x="8249" y="14873"/>
                    <a:pt x="8243" y="14873"/>
                    <a:pt x="8237" y="14867"/>
                  </a:cubicBezTo>
                  <a:lnTo>
                    <a:pt x="8237" y="14867"/>
                  </a:lnTo>
                  <a:cubicBezTo>
                    <a:pt x="8532" y="15045"/>
                    <a:pt x="8880" y="15138"/>
                    <a:pt x="9265" y="15138"/>
                  </a:cubicBezTo>
                  <a:cubicBezTo>
                    <a:pt x="9779" y="15138"/>
                    <a:pt x="10360" y="14973"/>
                    <a:pt x="10974" y="14623"/>
                  </a:cubicBezTo>
                  <a:cubicBezTo>
                    <a:pt x="13088" y="13412"/>
                    <a:pt x="14804" y="10473"/>
                    <a:pt x="14804" y="8044"/>
                  </a:cubicBezTo>
                  <a:cubicBezTo>
                    <a:pt x="14810" y="6850"/>
                    <a:pt x="14388" y="5995"/>
                    <a:pt x="13700" y="5603"/>
                  </a:cubicBezTo>
                  <a:lnTo>
                    <a:pt x="9353" y="372"/>
                  </a:lnTo>
                  <a:cubicBezTo>
                    <a:pt x="8936" y="128"/>
                    <a:pt x="8449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9476992" y="111704"/>
              <a:ext cx="4583052" cy="5620725"/>
            </a:xfrm>
            <a:custGeom>
              <a:avLst/>
              <a:gdLst/>
              <a:ahLst/>
              <a:cxnLst/>
              <a:rect l="l" t="t" r="r" b="b"/>
              <a:pathLst>
                <a:path w="21122" h="26704" extrusionOk="0">
                  <a:moveTo>
                    <a:pt x="15077" y="0"/>
                  </a:moveTo>
                  <a:cubicBezTo>
                    <a:pt x="14798" y="0"/>
                    <a:pt x="14430" y="24"/>
                    <a:pt x="14157" y="54"/>
                  </a:cubicBezTo>
                  <a:cubicBezTo>
                    <a:pt x="13658" y="107"/>
                    <a:pt x="12999" y="238"/>
                    <a:pt x="12518" y="386"/>
                  </a:cubicBezTo>
                  <a:cubicBezTo>
                    <a:pt x="12215" y="481"/>
                    <a:pt x="11805" y="624"/>
                    <a:pt x="11502" y="742"/>
                  </a:cubicBezTo>
                  <a:cubicBezTo>
                    <a:pt x="11241" y="849"/>
                    <a:pt x="10897" y="998"/>
                    <a:pt x="10647" y="1122"/>
                  </a:cubicBezTo>
                  <a:cubicBezTo>
                    <a:pt x="10154" y="1366"/>
                    <a:pt x="9513" y="1716"/>
                    <a:pt x="9050" y="2019"/>
                  </a:cubicBezTo>
                  <a:cubicBezTo>
                    <a:pt x="8807" y="2185"/>
                    <a:pt x="8480" y="2399"/>
                    <a:pt x="8242" y="2577"/>
                  </a:cubicBezTo>
                  <a:cubicBezTo>
                    <a:pt x="7957" y="2791"/>
                    <a:pt x="7583" y="3076"/>
                    <a:pt x="7316" y="3308"/>
                  </a:cubicBezTo>
                  <a:cubicBezTo>
                    <a:pt x="7091" y="3498"/>
                    <a:pt x="6794" y="3753"/>
                    <a:pt x="6580" y="3949"/>
                  </a:cubicBezTo>
                  <a:cubicBezTo>
                    <a:pt x="6336" y="4181"/>
                    <a:pt x="6016" y="4483"/>
                    <a:pt x="5784" y="4727"/>
                  </a:cubicBezTo>
                  <a:cubicBezTo>
                    <a:pt x="5570" y="4958"/>
                    <a:pt x="5279" y="5261"/>
                    <a:pt x="5078" y="5499"/>
                  </a:cubicBezTo>
                  <a:cubicBezTo>
                    <a:pt x="4893" y="5724"/>
                    <a:pt x="4644" y="6021"/>
                    <a:pt x="4466" y="6241"/>
                  </a:cubicBezTo>
                  <a:cubicBezTo>
                    <a:pt x="4276" y="6473"/>
                    <a:pt x="4038" y="6787"/>
                    <a:pt x="3872" y="7031"/>
                  </a:cubicBezTo>
                  <a:cubicBezTo>
                    <a:pt x="3546" y="7500"/>
                    <a:pt x="3136" y="8135"/>
                    <a:pt x="2833" y="8616"/>
                  </a:cubicBezTo>
                  <a:cubicBezTo>
                    <a:pt x="2673" y="8866"/>
                    <a:pt x="2506" y="9204"/>
                    <a:pt x="2364" y="9453"/>
                  </a:cubicBezTo>
                  <a:cubicBezTo>
                    <a:pt x="2239" y="9673"/>
                    <a:pt x="1824" y="10504"/>
                    <a:pt x="1544" y="11164"/>
                  </a:cubicBezTo>
                  <a:cubicBezTo>
                    <a:pt x="1426" y="11431"/>
                    <a:pt x="1289" y="11805"/>
                    <a:pt x="1182" y="12078"/>
                  </a:cubicBezTo>
                  <a:cubicBezTo>
                    <a:pt x="1081" y="12351"/>
                    <a:pt x="969" y="12713"/>
                    <a:pt x="873" y="12992"/>
                  </a:cubicBezTo>
                  <a:cubicBezTo>
                    <a:pt x="784" y="13266"/>
                    <a:pt x="683" y="13646"/>
                    <a:pt x="606" y="13925"/>
                  </a:cubicBezTo>
                  <a:cubicBezTo>
                    <a:pt x="523" y="14228"/>
                    <a:pt x="434" y="14637"/>
                    <a:pt x="369" y="14952"/>
                  </a:cubicBezTo>
                  <a:cubicBezTo>
                    <a:pt x="309" y="15237"/>
                    <a:pt x="238" y="15635"/>
                    <a:pt x="197" y="15920"/>
                  </a:cubicBezTo>
                  <a:cubicBezTo>
                    <a:pt x="137" y="16258"/>
                    <a:pt x="90" y="16704"/>
                    <a:pt x="60" y="17036"/>
                  </a:cubicBezTo>
                  <a:cubicBezTo>
                    <a:pt x="42" y="17327"/>
                    <a:pt x="18" y="17719"/>
                    <a:pt x="12" y="18016"/>
                  </a:cubicBezTo>
                  <a:cubicBezTo>
                    <a:pt x="1" y="18366"/>
                    <a:pt x="12" y="18823"/>
                    <a:pt x="24" y="19174"/>
                  </a:cubicBezTo>
                  <a:cubicBezTo>
                    <a:pt x="36" y="19459"/>
                    <a:pt x="72" y="19833"/>
                    <a:pt x="108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55" y="22832"/>
                    <a:pt x="1010" y="23324"/>
                    <a:pt x="1200" y="23681"/>
                  </a:cubicBezTo>
                  <a:cubicBezTo>
                    <a:pt x="1325" y="23918"/>
                    <a:pt x="1509" y="24227"/>
                    <a:pt x="1681" y="24435"/>
                  </a:cubicBezTo>
                  <a:cubicBezTo>
                    <a:pt x="1717" y="24482"/>
                    <a:pt x="1752" y="24536"/>
                    <a:pt x="1800" y="24583"/>
                  </a:cubicBezTo>
                  <a:cubicBezTo>
                    <a:pt x="1919" y="24726"/>
                    <a:pt x="2037" y="24880"/>
                    <a:pt x="2150" y="24999"/>
                  </a:cubicBezTo>
                  <a:cubicBezTo>
                    <a:pt x="2310" y="25171"/>
                    <a:pt x="2542" y="25385"/>
                    <a:pt x="2726" y="25545"/>
                  </a:cubicBezTo>
                  <a:cubicBezTo>
                    <a:pt x="3647" y="26302"/>
                    <a:pt x="4799" y="26703"/>
                    <a:pt x="6110" y="26703"/>
                  </a:cubicBezTo>
                  <a:cubicBezTo>
                    <a:pt x="7455" y="26703"/>
                    <a:pt x="8968" y="26281"/>
                    <a:pt x="10570" y="25385"/>
                  </a:cubicBezTo>
                  <a:cubicBezTo>
                    <a:pt x="16294" y="22202"/>
                    <a:pt x="20991" y="14245"/>
                    <a:pt x="21074" y="7619"/>
                  </a:cubicBezTo>
                  <a:cubicBezTo>
                    <a:pt x="21122" y="3842"/>
                    <a:pt x="19655" y="1307"/>
                    <a:pt x="17322" y="404"/>
                  </a:cubicBezTo>
                  <a:cubicBezTo>
                    <a:pt x="17215" y="362"/>
                    <a:pt x="17090" y="321"/>
                    <a:pt x="16965" y="285"/>
                  </a:cubicBezTo>
                  <a:cubicBezTo>
                    <a:pt x="16852" y="244"/>
                    <a:pt x="16740" y="208"/>
                    <a:pt x="16645" y="184"/>
                  </a:cubicBezTo>
                  <a:cubicBezTo>
                    <a:pt x="16407" y="137"/>
                    <a:pt x="16081" y="77"/>
                    <a:pt x="15837" y="48"/>
                  </a:cubicBezTo>
                  <a:cubicBezTo>
                    <a:pt x="15605" y="24"/>
                    <a:pt x="15303" y="0"/>
                    <a:pt x="1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9480897" y="111704"/>
              <a:ext cx="4000677" cy="5224386"/>
            </a:xfrm>
            <a:custGeom>
              <a:avLst/>
              <a:gdLst/>
              <a:ahLst/>
              <a:cxnLst/>
              <a:rect l="l" t="t" r="r" b="b"/>
              <a:pathLst>
                <a:path w="18438" h="24821" extrusionOk="0">
                  <a:moveTo>
                    <a:pt x="15077" y="0"/>
                  </a:moveTo>
                  <a:cubicBezTo>
                    <a:pt x="14792" y="0"/>
                    <a:pt x="14430" y="24"/>
                    <a:pt x="14156" y="54"/>
                  </a:cubicBezTo>
                  <a:cubicBezTo>
                    <a:pt x="13658" y="107"/>
                    <a:pt x="12999" y="238"/>
                    <a:pt x="12512" y="386"/>
                  </a:cubicBezTo>
                  <a:cubicBezTo>
                    <a:pt x="12209" y="481"/>
                    <a:pt x="11799" y="624"/>
                    <a:pt x="11496" y="742"/>
                  </a:cubicBezTo>
                  <a:cubicBezTo>
                    <a:pt x="11235" y="849"/>
                    <a:pt x="10897" y="998"/>
                    <a:pt x="10641" y="1122"/>
                  </a:cubicBezTo>
                  <a:cubicBezTo>
                    <a:pt x="10154" y="1366"/>
                    <a:pt x="9507" y="1716"/>
                    <a:pt x="9050" y="2019"/>
                  </a:cubicBezTo>
                  <a:cubicBezTo>
                    <a:pt x="8800" y="2185"/>
                    <a:pt x="8474" y="2399"/>
                    <a:pt x="8236" y="2577"/>
                  </a:cubicBezTo>
                  <a:cubicBezTo>
                    <a:pt x="7957" y="2791"/>
                    <a:pt x="7577" y="3076"/>
                    <a:pt x="7310" y="3308"/>
                  </a:cubicBezTo>
                  <a:cubicBezTo>
                    <a:pt x="7090" y="3498"/>
                    <a:pt x="6793" y="3753"/>
                    <a:pt x="6574" y="3949"/>
                  </a:cubicBezTo>
                  <a:cubicBezTo>
                    <a:pt x="6330" y="4181"/>
                    <a:pt x="6010" y="4483"/>
                    <a:pt x="5778" y="4727"/>
                  </a:cubicBezTo>
                  <a:cubicBezTo>
                    <a:pt x="5564" y="4958"/>
                    <a:pt x="5279" y="5261"/>
                    <a:pt x="5077" y="5499"/>
                  </a:cubicBezTo>
                  <a:cubicBezTo>
                    <a:pt x="4887" y="5724"/>
                    <a:pt x="4638" y="6021"/>
                    <a:pt x="4460" y="6241"/>
                  </a:cubicBezTo>
                  <a:cubicBezTo>
                    <a:pt x="4276" y="6473"/>
                    <a:pt x="4038" y="6787"/>
                    <a:pt x="3866" y="7031"/>
                  </a:cubicBezTo>
                  <a:cubicBezTo>
                    <a:pt x="3539" y="7500"/>
                    <a:pt x="3130" y="8135"/>
                    <a:pt x="2827" y="8616"/>
                  </a:cubicBezTo>
                  <a:cubicBezTo>
                    <a:pt x="2673" y="8866"/>
                    <a:pt x="2500" y="9204"/>
                    <a:pt x="2358" y="9453"/>
                  </a:cubicBezTo>
                  <a:cubicBezTo>
                    <a:pt x="2233" y="9673"/>
                    <a:pt x="1817" y="10504"/>
                    <a:pt x="1544" y="11164"/>
                  </a:cubicBezTo>
                  <a:cubicBezTo>
                    <a:pt x="1426" y="11431"/>
                    <a:pt x="1283" y="11805"/>
                    <a:pt x="1176" y="12078"/>
                  </a:cubicBezTo>
                  <a:cubicBezTo>
                    <a:pt x="1075" y="12351"/>
                    <a:pt x="962" y="12713"/>
                    <a:pt x="867" y="12992"/>
                  </a:cubicBezTo>
                  <a:cubicBezTo>
                    <a:pt x="778" y="13266"/>
                    <a:pt x="683" y="13646"/>
                    <a:pt x="600" y="13925"/>
                  </a:cubicBezTo>
                  <a:cubicBezTo>
                    <a:pt x="517" y="14228"/>
                    <a:pt x="428" y="14637"/>
                    <a:pt x="363" y="14952"/>
                  </a:cubicBezTo>
                  <a:cubicBezTo>
                    <a:pt x="303" y="15237"/>
                    <a:pt x="238" y="15635"/>
                    <a:pt x="190" y="15920"/>
                  </a:cubicBezTo>
                  <a:cubicBezTo>
                    <a:pt x="131" y="16258"/>
                    <a:pt x="90" y="16704"/>
                    <a:pt x="60" y="17036"/>
                  </a:cubicBezTo>
                  <a:cubicBezTo>
                    <a:pt x="36" y="17327"/>
                    <a:pt x="12" y="17719"/>
                    <a:pt x="6" y="18016"/>
                  </a:cubicBezTo>
                  <a:cubicBezTo>
                    <a:pt x="0" y="18366"/>
                    <a:pt x="6" y="18823"/>
                    <a:pt x="18" y="19174"/>
                  </a:cubicBezTo>
                  <a:cubicBezTo>
                    <a:pt x="36" y="19459"/>
                    <a:pt x="66" y="19833"/>
                    <a:pt x="101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49" y="22832"/>
                    <a:pt x="1010" y="23324"/>
                    <a:pt x="1194" y="23681"/>
                  </a:cubicBezTo>
                  <a:cubicBezTo>
                    <a:pt x="1319" y="23918"/>
                    <a:pt x="1509" y="24227"/>
                    <a:pt x="1675" y="24435"/>
                  </a:cubicBezTo>
                  <a:cubicBezTo>
                    <a:pt x="1716" y="24482"/>
                    <a:pt x="1752" y="24536"/>
                    <a:pt x="1794" y="24583"/>
                  </a:cubicBezTo>
                  <a:cubicBezTo>
                    <a:pt x="2310" y="24740"/>
                    <a:pt x="2865" y="24820"/>
                    <a:pt x="3450" y="24820"/>
                  </a:cubicBezTo>
                  <a:cubicBezTo>
                    <a:pt x="4797" y="24820"/>
                    <a:pt x="6308" y="24396"/>
                    <a:pt x="7910" y="23503"/>
                  </a:cubicBezTo>
                  <a:cubicBezTo>
                    <a:pt x="13628" y="20308"/>
                    <a:pt x="18325" y="12363"/>
                    <a:pt x="18408" y="5730"/>
                  </a:cubicBezTo>
                  <a:cubicBezTo>
                    <a:pt x="18438" y="3432"/>
                    <a:pt x="17903" y="1592"/>
                    <a:pt x="16959" y="285"/>
                  </a:cubicBezTo>
                  <a:cubicBezTo>
                    <a:pt x="16846" y="244"/>
                    <a:pt x="16739" y="208"/>
                    <a:pt x="16639" y="184"/>
                  </a:cubicBezTo>
                  <a:cubicBezTo>
                    <a:pt x="16401" y="137"/>
                    <a:pt x="16074" y="77"/>
                    <a:pt x="15831" y="48"/>
                  </a:cubicBezTo>
                  <a:cubicBezTo>
                    <a:pt x="15599" y="24"/>
                    <a:pt x="15297" y="0"/>
                    <a:pt x="15077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9327494" y="12988"/>
              <a:ext cx="3954461" cy="5553160"/>
            </a:xfrm>
            <a:custGeom>
              <a:avLst/>
              <a:gdLst/>
              <a:ahLst/>
              <a:cxnLst/>
              <a:rect l="l" t="t" r="r" b="b"/>
              <a:pathLst>
                <a:path w="18225" h="26383" extrusionOk="0">
                  <a:moveTo>
                    <a:pt x="17813" y="343"/>
                  </a:moveTo>
                  <a:cubicBezTo>
                    <a:pt x="17955" y="390"/>
                    <a:pt x="18102" y="440"/>
                    <a:pt x="18224" y="481"/>
                  </a:cubicBezTo>
                  <a:cubicBezTo>
                    <a:pt x="18090" y="430"/>
                    <a:pt x="17953" y="383"/>
                    <a:pt x="17813" y="343"/>
                  </a:cubicBezTo>
                  <a:close/>
                  <a:moveTo>
                    <a:pt x="15695" y="0"/>
                  </a:moveTo>
                  <a:cubicBezTo>
                    <a:pt x="15338" y="0"/>
                    <a:pt x="14863" y="24"/>
                    <a:pt x="14507" y="65"/>
                  </a:cubicBezTo>
                  <a:cubicBezTo>
                    <a:pt x="14252" y="83"/>
                    <a:pt x="13913" y="137"/>
                    <a:pt x="13658" y="190"/>
                  </a:cubicBezTo>
                  <a:cubicBezTo>
                    <a:pt x="13278" y="273"/>
                    <a:pt x="12773" y="398"/>
                    <a:pt x="12405" y="511"/>
                  </a:cubicBezTo>
                  <a:cubicBezTo>
                    <a:pt x="11871" y="665"/>
                    <a:pt x="11182" y="956"/>
                    <a:pt x="10665" y="1188"/>
                  </a:cubicBezTo>
                  <a:cubicBezTo>
                    <a:pt x="10576" y="1229"/>
                    <a:pt x="9781" y="1597"/>
                    <a:pt x="8884" y="2179"/>
                  </a:cubicBezTo>
                  <a:cubicBezTo>
                    <a:pt x="8641" y="2334"/>
                    <a:pt x="8314" y="2559"/>
                    <a:pt x="8076" y="2726"/>
                  </a:cubicBezTo>
                  <a:cubicBezTo>
                    <a:pt x="7780" y="2939"/>
                    <a:pt x="7394" y="3230"/>
                    <a:pt x="7120" y="3468"/>
                  </a:cubicBezTo>
                  <a:cubicBezTo>
                    <a:pt x="6841" y="3699"/>
                    <a:pt x="6129" y="4317"/>
                    <a:pt x="5618" y="4863"/>
                  </a:cubicBezTo>
                  <a:cubicBezTo>
                    <a:pt x="5410" y="5089"/>
                    <a:pt x="5131" y="5374"/>
                    <a:pt x="4935" y="5606"/>
                  </a:cubicBezTo>
                  <a:cubicBezTo>
                    <a:pt x="4579" y="6039"/>
                    <a:pt x="4104" y="6615"/>
                    <a:pt x="3777" y="7066"/>
                  </a:cubicBezTo>
                  <a:cubicBezTo>
                    <a:pt x="3178" y="7909"/>
                    <a:pt x="2762" y="8628"/>
                    <a:pt x="2756" y="8634"/>
                  </a:cubicBezTo>
                  <a:cubicBezTo>
                    <a:pt x="2477" y="9115"/>
                    <a:pt x="2138" y="9774"/>
                    <a:pt x="1883" y="10267"/>
                  </a:cubicBezTo>
                  <a:cubicBezTo>
                    <a:pt x="1758" y="10522"/>
                    <a:pt x="1610" y="10861"/>
                    <a:pt x="1509" y="11116"/>
                  </a:cubicBezTo>
                  <a:cubicBezTo>
                    <a:pt x="1396" y="11383"/>
                    <a:pt x="1254" y="11728"/>
                    <a:pt x="1159" y="11995"/>
                  </a:cubicBezTo>
                  <a:cubicBezTo>
                    <a:pt x="1064" y="12262"/>
                    <a:pt x="945" y="12618"/>
                    <a:pt x="856" y="12885"/>
                  </a:cubicBezTo>
                  <a:cubicBezTo>
                    <a:pt x="767" y="13153"/>
                    <a:pt x="666" y="13527"/>
                    <a:pt x="589" y="13800"/>
                  </a:cubicBezTo>
                  <a:cubicBezTo>
                    <a:pt x="589" y="13806"/>
                    <a:pt x="339" y="14691"/>
                    <a:pt x="185" y="15753"/>
                  </a:cubicBezTo>
                  <a:cubicBezTo>
                    <a:pt x="66" y="16537"/>
                    <a:pt x="7" y="17309"/>
                    <a:pt x="1" y="18063"/>
                  </a:cubicBezTo>
                  <a:cubicBezTo>
                    <a:pt x="1" y="18348"/>
                    <a:pt x="1" y="18746"/>
                    <a:pt x="13" y="19031"/>
                  </a:cubicBezTo>
                  <a:cubicBezTo>
                    <a:pt x="36" y="19417"/>
                    <a:pt x="84" y="19922"/>
                    <a:pt x="131" y="20308"/>
                  </a:cubicBezTo>
                  <a:cubicBezTo>
                    <a:pt x="173" y="20587"/>
                    <a:pt x="232" y="20943"/>
                    <a:pt x="292" y="21216"/>
                  </a:cubicBezTo>
                  <a:cubicBezTo>
                    <a:pt x="369" y="21585"/>
                    <a:pt x="506" y="22083"/>
                    <a:pt x="618" y="22451"/>
                  </a:cubicBezTo>
                  <a:cubicBezTo>
                    <a:pt x="767" y="22932"/>
                    <a:pt x="1040" y="23544"/>
                    <a:pt x="1272" y="24001"/>
                  </a:cubicBezTo>
                  <a:cubicBezTo>
                    <a:pt x="1432" y="24310"/>
                    <a:pt x="1687" y="24702"/>
                    <a:pt x="1883" y="24999"/>
                  </a:cubicBezTo>
                  <a:cubicBezTo>
                    <a:pt x="2020" y="25195"/>
                    <a:pt x="2222" y="25426"/>
                    <a:pt x="2370" y="25610"/>
                  </a:cubicBezTo>
                  <a:cubicBezTo>
                    <a:pt x="2499" y="25772"/>
                    <a:pt x="2677" y="25948"/>
                    <a:pt x="2853" y="26108"/>
                  </a:cubicBezTo>
                  <a:lnTo>
                    <a:pt x="2853" y="26108"/>
                  </a:lnTo>
                  <a:cubicBezTo>
                    <a:pt x="1490" y="24795"/>
                    <a:pt x="698" y="22636"/>
                    <a:pt x="737" y="19791"/>
                  </a:cubicBezTo>
                  <a:cubicBezTo>
                    <a:pt x="814" y="12957"/>
                    <a:pt x="5672" y="4745"/>
                    <a:pt x="11562" y="1461"/>
                  </a:cubicBezTo>
                  <a:cubicBezTo>
                    <a:pt x="13215" y="551"/>
                    <a:pt x="14776" y="116"/>
                    <a:pt x="16163" y="116"/>
                  </a:cubicBezTo>
                  <a:cubicBezTo>
                    <a:pt x="16745" y="116"/>
                    <a:pt x="17297" y="192"/>
                    <a:pt x="17813" y="343"/>
                  </a:cubicBezTo>
                  <a:lnTo>
                    <a:pt x="17813" y="343"/>
                  </a:lnTo>
                  <a:cubicBezTo>
                    <a:pt x="17707" y="308"/>
                    <a:pt x="17603" y="275"/>
                    <a:pt x="17512" y="250"/>
                  </a:cubicBezTo>
                  <a:cubicBezTo>
                    <a:pt x="17209" y="172"/>
                    <a:pt x="16793" y="89"/>
                    <a:pt x="16479" y="54"/>
                  </a:cubicBezTo>
                  <a:cubicBezTo>
                    <a:pt x="16241" y="24"/>
                    <a:pt x="15932" y="0"/>
                    <a:pt x="15695" y="0"/>
                  </a:cubicBezTo>
                  <a:close/>
                  <a:moveTo>
                    <a:pt x="2853" y="26108"/>
                  </a:moveTo>
                  <a:lnTo>
                    <a:pt x="2853" y="26108"/>
                  </a:lnTo>
                  <a:cubicBezTo>
                    <a:pt x="2952" y="26204"/>
                    <a:pt x="3054" y="26296"/>
                    <a:pt x="3160" y="26382"/>
                  </a:cubicBezTo>
                  <a:cubicBezTo>
                    <a:pt x="3067" y="26301"/>
                    <a:pt x="2961" y="26207"/>
                    <a:pt x="2853" y="26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9473520" y="36562"/>
              <a:ext cx="4660947" cy="5784691"/>
            </a:xfrm>
            <a:custGeom>
              <a:avLst/>
              <a:gdLst/>
              <a:ahLst/>
              <a:cxnLst/>
              <a:rect l="l" t="t" r="r" b="b"/>
              <a:pathLst>
                <a:path w="21481" h="27483" extrusionOk="0">
                  <a:moveTo>
                    <a:pt x="15352" y="425"/>
                  </a:moveTo>
                  <a:cubicBezTo>
                    <a:pt x="18802" y="425"/>
                    <a:pt x="21150" y="3210"/>
                    <a:pt x="21090" y="7976"/>
                  </a:cubicBezTo>
                  <a:cubicBezTo>
                    <a:pt x="21007" y="14602"/>
                    <a:pt x="16310" y="22559"/>
                    <a:pt x="10598" y="25742"/>
                  </a:cubicBezTo>
                  <a:cubicBezTo>
                    <a:pt x="8991" y="26640"/>
                    <a:pt x="7474" y="27065"/>
                    <a:pt x="6126" y="27065"/>
                  </a:cubicBezTo>
                  <a:cubicBezTo>
                    <a:pt x="2677" y="27065"/>
                    <a:pt x="331" y="24283"/>
                    <a:pt x="391" y="19519"/>
                  </a:cubicBezTo>
                  <a:cubicBezTo>
                    <a:pt x="462" y="12886"/>
                    <a:pt x="5171" y="4929"/>
                    <a:pt x="10883" y="1747"/>
                  </a:cubicBezTo>
                  <a:cubicBezTo>
                    <a:pt x="12489" y="850"/>
                    <a:pt x="14004" y="425"/>
                    <a:pt x="15352" y="425"/>
                  </a:cubicBezTo>
                  <a:close/>
                  <a:moveTo>
                    <a:pt x="15501" y="0"/>
                  </a:moveTo>
                  <a:cubicBezTo>
                    <a:pt x="14112" y="0"/>
                    <a:pt x="12550" y="437"/>
                    <a:pt x="10895" y="1361"/>
                  </a:cubicBezTo>
                  <a:cubicBezTo>
                    <a:pt x="4999" y="4650"/>
                    <a:pt x="147" y="12857"/>
                    <a:pt x="64" y="19697"/>
                  </a:cubicBezTo>
                  <a:cubicBezTo>
                    <a:pt x="0" y="24613"/>
                    <a:pt x="2421" y="27483"/>
                    <a:pt x="5979" y="27483"/>
                  </a:cubicBezTo>
                  <a:cubicBezTo>
                    <a:pt x="7368" y="27483"/>
                    <a:pt x="8931" y="27046"/>
                    <a:pt x="10586" y="26122"/>
                  </a:cubicBezTo>
                  <a:cubicBezTo>
                    <a:pt x="16482" y="22832"/>
                    <a:pt x="21334" y="14632"/>
                    <a:pt x="21417" y="7792"/>
                  </a:cubicBezTo>
                  <a:cubicBezTo>
                    <a:pt x="21481" y="2871"/>
                    <a:pt x="19060" y="0"/>
                    <a:pt x="1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11382496" y="3155055"/>
              <a:ext cx="274697" cy="316355"/>
            </a:xfrm>
            <a:custGeom>
              <a:avLst/>
              <a:gdLst/>
              <a:ahLst/>
              <a:cxnLst/>
              <a:rect l="l" t="t" r="r" b="b"/>
              <a:pathLst>
                <a:path w="1266" h="1503" extrusionOk="0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11382496" y="2653688"/>
              <a:ext cx="272093" cy="541571"/>
            </a:xfrm>
            <a:custGeom>
              <a:avLst/>
              <a:gdLst/>
              <a:ahLst/>
              <a:cxnLst/>
              <a:rect l="l" t="t" r="r" b="b"/>
              <a:pathLst>
                <a:path w="1254" h="2573" extrusionOk="0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11583635" y="2427631"/>
              <a:ext cx="474318" cy="265208"/>
            </a:xfrm>
            <a:custGeom>
              <a:avLst/>
              <a:gdLst/>
              <a:ahLst/>
              <a:cxnLst/>
              <a:rect l="l" t="t" r="r" b="b"/>
              <a:pathLst>
                <a:path w="2186" h="1260" extrusionOk="0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11454750" y="2467623"/>
              <a:ext cx="805430" cy="1003791"/>
            </a:xfrm>
            <a:custGeom>
              <a:avLst/>
              <a:gdLst/>
              <a:ahLst/>
              <a:cxnLst/>
              <a:rect l="l" t="t" r="r" b="b"/>
              <a:pathLst>
                <a:path w="3712" h="4769" extrusionOk="0">
                  <a:moveTo>
                    <a:pt x="2779" y="0"/>
                  </a:moveTo>
                  <a:lnTo>
                    <a:pt x="921" y="1069"/>
                  </a:lnTo>
                  <a:lnTo>
                    <a:pt x="0" y="3456"/>
                  </a:lnTo>
                  <a:lnTo>
                    <a:pt x="933" y="4768"/>
                  </a:lnTo>
                  <a:lnTo>
                    <a:pt x="2791" y="3700"/>
                  </a:lnTo>
                  <a:lnTo>
                    <a:pt x="3712" y="131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449275" y="1983936"/>
              <a:ext cx="770713" cy="503685"/>
            </a:xfrm>
            <a:custGeom>
              <a:avLst/>
              <a:gdLst/>
              <a:ahLst/>
              <a:cxnLst/>
              <a:rect l="l" t="t" r="r" b="b"/>
              <a:pathLst>
                <a:path w="3552" h="2393" extrusionOk="0">
                  <a:moveTo>
                    <a:pt x="3159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12" y="1871"/>
                    <a:pt x="0" y="1942"/>
                  </a:cubicBezTo>
                  <a:cubicBezTo>
                    <a:pt x="0" y="2096"/>
                    <a:pt x="107" y="2286"/>
                    <a:pt x="238" y="2358"/>
                  </a:cubicBezTo>
                  <a:cubicBezTo>
                    <a:pt x="281" y="2379"/>
                    <a:pt x="323" y="2392"/>
                    <a:pt x="358" y="2392"/>
                  </a:cubicBezTo>
                  <a:cubicBezTo>
                    <a:pt x="380" y="2392"/>
                    <a:pt x="400" y="2387"/>
                    <a:pt x="416" y="2375"/>
                  </a:cubicBezTo>
                  <a:lnTo>
                    <a:pt x="410" y="2375"/>
                  </a:lnTo>
                  <a:lnTo>
                    <a:pt x="3474" y="594"/>
                  </a:lnTo>
                  <a:cubicBezTo>
                    <a:pt x="3486" y="594"/>
                    <a:pt x="3486" y="582"/>
                    <a:pt x="3492" y="582"/>
                  </a:cubicBezTo>
                  <a:lnTo>
                    <a:pt x="3498" y="582"/>
                  </a:lnTo>
                  <a:lnTo>
                    <a:pt x="3504" y="576"/>
                  </a:lnTo>
                  <a:lnTo>
                    <a:pt x="3516" y="570"/>
                  </a:lnTo>
                  <a:cubicBezTo>
                    <a:pt x="3522" y="547"/>
                    <a:pt x="3522" y="547"/>
                    <a:pt x="3528" y="541"/>
                  </a:cubicBezTo>
                  <a:cubicBezTo>
                    <a:pt x="3534" y="535"/>
                    <a:pt x="3545" y="517"/>
                    <a:pt x="3545" y="505"/>
                  </a:cubicBezTo>
                  <a:lnTo>
                    <a:pt x="3545" y="499"/>
                  </a:lnTo>
                  <a:cubicBezTo>
                    <a:pt x="3545" y="487"/>
                    <a:pt x="3545" y="487"/>
                    <a:pt x="3551" y="481"/>
                  </a:cubicBezTo>
                  <a:lnTo>
                    <a:pt x="3551" y="475"/>
                  </a:lnTo>
                  <a:lnTo>
                    <a:pt x="3551" y="463"/>
                  </a:lnTo>
                  <a:lnTo>
                    <a:pt x="3551" y="452"/>
                  </a:lnTo>
                  <a:lnTo>
                    <a:pt x="3551" y="446"/>
                  </a:lnTo>
                  <a:lnTo>
                    <a:pt x="3551" y="422"/>
                  </a:lnTo>
                  <a:lnTo>
                    <a:pt x="3551" y="392"/>
                  </a:lnTo>
                  <a:cubicBezTo>
                    <a:pt x="3551" y="374"/>
                    <a:pt x="3551" y="368"/>
                    <a:pt x="3545" y="357"/>
                  </a:cubicBezTo>
                  <a:lnTo>
                    <a:pt x="3545" y="345"/>
                  </a:lnTo>
                  <a:cubicBezTo>
                    <a:pt x="3545" y="339"/>
                    <a:pt x="3545" y="333"/>
                    <a:pt x="3534" y="327"/>
                  </a:cubicBezTo>
                  <a:lnTo>
                    <a:pt x="3534" y="315"/>
                  </a:lnTo>
                  <a:lnTo>
                    <a:pt x="3534" y="309"/>
                  </a:lnTo>
                  <a:cubicBezTo>
                    <a:pt x="3534" y="303"/>
                    <a:pt x="3528" y="285"/>
                    <a:pt x="3528" y="279"/>
                  </a:cubicBezTo>
                  <a:lnTo>
                    <a:pt x="3528" y="273"/>
                  </a:lnTo>
                  <a:cubicBezTo>
                    <a:pt x="3522" y="256"/>
                    <a:pt x="3522" y="250"/>
                    <a:pt x="3516" y="238"/>
                  </a:cubicBezTo>
                  <a:cubicBezTo>
                    <a:pt x="3516" y="238"/>
                    <a:pt x="3516" y="226"/>
                    <a:pt x="3504" y="226"/>
                  </a:cubicBezTo>
                  <a:cubicBezTo>
                    <a:pt x="3498" y="220"/>
                    <a:pt x="3498" y="214"/>
                    <a:pt x="3492" y="208"/>
                  </a:cubicBezTo>
                  <a:lnTo>
                    <a:pt x="3486" y="196"/>
                  </a:lnTo>
                  <a:cubicBezTo>
                    <a:pt x="3474" y="190"/>
                    <a:pt x="3468" y="178"/>
                    <a:pt x="3468" y="167"/>
                  </a:cubicBezTo>
                  <a:cubicBezTo>
                    <a:pt x="3462" y="161"/>
                    <a:pt x="3456" y="149"/>
                    <a:pt x="3444" y="137"/>
                  </a:cubicBezTo>
                  <a:lnTo>
                    <a:pt x="3439" y="131"/>
                  </a:lnTo>
                  <a:cubicBezTo>
                    <a:pt x="3433" y="125"/>
                    <a:pt x="3427" y="119"/>
                    <a:pt x="3427" y="113"/>
                  </a:cubicBezTo>
                  <a:lnTo>
                    <a:pt x="3415" y="101"/>
                  </a:lnTo>
                  <a:lnTo>
                    <a:pt x="3397" y="83"/>
                  </a:lnTo>
                  <a:cubicBezTo>
                    <a:pt x="3385" y="71"/>
                    <a:pt x="3379" y="66"/>
                    <a:pt x="3367" y="60"/>
                  </a:cubicBezTo>
                  <a:cubicBezTo>
                    <a:pt x="3355" y="60"/>
                    <a:pt x="3355" y="54"/>
                    <a:pt x="3349" y="54"/>
                  </a:cubicBezTo>
                  <a:cubicBezTo>
                    <a:pt x="3349" y="54"/>
                    <a:pt x="3344" y="54"/>
                    <a:pt x="3344" y="42"/>
                  </a:cubicBezTo>
                  <a:cubicBezTo>
                    <a:pt x="3338" y="36"/>
                    <a:pt x="3326" y="36"/>
                    <a:pt x="3320" y="30"/>
                  </a:cubicBezTo>
                  <a:cubicBezTo>
                    <a:pt x="3314" y="18"/>
                    <a:pt x="3308" y="18"/>
                    <a:pt x="3296" y="12"/>
                  </a:cubicBezTo>
                  <a:cubicBezTo>
                    <a:pt x="3290" y="6"/>
                    <a:pt x="3278" y="6"/>
                    <a:pt x="3266" y="6"/>
                  </a:cubicBezTo>
                  <a:lnTo>
                    <a:pt x="3260" y="6"/>
                  </a:lnTo>
                  <a:cubicBezTo>
                    <a:pt x="3254" y="6"/>
                    <a:pt x="3249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261154" y="711576"/>
              <a:ext cx="772015" cy="504527"/>
            </a:xfrm>
            <a:custGeom>
              <a:avLst/>
              <a:gdLst/>
              <a:ahLst/>
              <a:cxnLst/>
              <a:rect l="l" t="t" r="r" b="b"/>
              <a:pathLst>
                <a:path w="3558" h="2397" extrusionOk="0">
                  <a:moveTo>
                    <a:pt x="232" y="1776"/>
                  </a:moveTo>
                  <a:cubicBezTo>
                    <a:pt x="238" y="1776"/>
                    <a:pt x="244" y="1782"/>
                    <a:pt x="256" y="1794"/>
                  </a:cubicBezTo>
                  <a:cubicBezTo>
                    <a:pt x="244" y="1782"/>
                    <a:pt x="238" y="1782"/>
                    <a:pt x="232" y="1776"/>
                  </a:cubicBezTo>
                  <a:close/>
                  <a:moveTo>
                    <a:pt x="482" y="2275"/>
                  </a:moveTo>
                  <a:cubicBezTo>
                    <a:pt x="493" y="2275"/>
                    <a:pt x="493" y="2275"/>
                    <a:pt x="482" y="2281"/>
                  </a:cubicBezTo>
                  <a:lnTo>
                    <a:pt x="482" y="2275"/>
                  </a:lnTo>
                  <a:close/>
                  <a:moveTo>
                    <a:pt x="476" y="2298"/>
                  </a:moveTo>
                  <a:cubicBezTo>
                    <a:pt x="482" y="2298"/>
                    <a:pt x="476" y="2298"/>
                    <a:pt x="476" y="2304"/>
                  </a:cubicBezTo>
                  <a:lnTo>
                    <a:pt x="476" y="2298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6" y="1871"/>
                    <a:pt x="1" y="1948"/>
                  </a:cubicBezTo>
                  <a:cubicBezTo>
                    <a:pt x="1" y="2102"/>
                    <a:pt x="107" y="2287"/>
                    <a:pt x="238" y="2364"/>
                  </a:cubicBezTo>
                  <a:cubicBezTo>
                    <a:pt x="280" y="2386"/>
                    <a:pt x="317" y="2397"/>
                    <a:pt x="348" y="2397"/>
                  </a:cubicBezTo>
                  <a:cubicBezTo>
                    <a:pt x="372" y="2397"/>
                    <a:pt x="393" y="2391"/>
                    <a:pt x="411" y="2379"/>
                  </a:cubicBezTo>
                  <a:lnTo>
                    <a:pt x="411" y="2379"/>
                  </a:lnTo>
                  <a:cubicBezTo>
                    <a:pt x="410" y="2380"/>
                    <a:pt x="410" y="2381"/>
                    <a:pt x="410" y="2382"/>
                  </a:cubicBezTo>
                  <a:lnTo>
                    <a:pt x="3492" y="582"/>
                  </a:lnTo>
                  <a:cubicBezTo>
                    <a:pt x="3498" y="582"/>
                    <a:pt x="3498" y="576"/>
                    <a:pt x="3504" y="576"/>
                  </a:cubicBezTo>
                  <a:lnTo>
                    <a:pt x="3510" y="576"/>
                  </a:lnTo>
                  <a:lnTo>
                    <a:pt x="3522" y="565"/>
                  </a:lnTo>
                  <a:lnTo>
                    <a:pt x="3528" y="559"/>
                  </a:lnTo>
                  <a:lnTo>
                    <a:pt x="3534" y="553"/>
                  </a:lnTo>
                  <a:cubicBezTo>
                    <a:pt x="3540" y="541"/>
                    <a:pt x="3545" y="529"/>
                    <a:pt x="3545" y="511"/>
                  </a:cubicBezTo>
                  <a:lnTo>
                    <a:pt x="3545" y="505"/>
                  </a:lnTo>
                  <a:cubicBezTo>
                    <a:pt x="3545" y="499"/>
                    <a:pt x="3545" y="499"/>
                    <a:pt x="3557" y="493"/>
                  </a:cubicBezTo>
                  <a:lnTo>
                    <a:pt x="3557" y="481"/>
                  </a:lnTo>
                  <a:lnTo>
                    <a:pt x="3557" y="475"/>
                  </a:lnTo>
                  <a:lnTo>
                    <a:pt x="3557" y="470"/>
                  </a:lnTo>
                  <a:lnTo>
                    <a:pt x="3557" y="464"/>
                  </a:lnTo>
                  <a:lnTo>
                    <a:pt x="3557" y="440"/>
                  </a:lnTo>
                  <a:lnTo>
                    <a:pt x="3557" y="410"/>
                  </a:lnTo>
                  <a:cubicBezTo>
                    <a:pt x="3557" y="392"/>
                    <a:pt x="3557" y="386"/>
                    <a:pt x="3545" y="375"/>
                  </a:cubicBezTo>
                  <a:lnTo>
                    <a:pt x="3545" y="363"/>
                  </a:lnTo>
                  <a:cubicBezTo>
                    <a:pt x="3545" y="357"/>
                    <a:pt x="3540" y="351"/>
                    <a:pt x="3540" y="333"/>
                  </a:cubicBezTo>
                  <a:lnTo>
                    <a:pt x="3540" y="327"/>
                  </a:lnTo>
                  <a:lnTo>
                    <a:pt x="3540" y="321"/>
                  </a:lnTo>
                  <a:cubicBezTo>
                    <a:pt x="3540" y="303"/>
                    <a:pt x="3534" y="297"/>
                    <a:pt x="3528" y="285"/>
                  </a:cubicBezTo>
                  <a:cubicBezTo>
                    <a:pt x="3522" y="268"/>
                    <a:pt x="3522" y="262"/>
                    <a:pt x="3510" y="244"/>
                  </a:cubicBezTo>
                  <a:cubicBezTo>
                    <a:pt x="3510" y="244"/>
                    <a:pt x="3510" y="238"/>
                    <a:pt x="3504" y="238"/>
                  </a:cubicBezTo>
                  <a:cubicBezTo>
                    <a:pt x="3498" y="232"/>
                    <a:pt x="3498" y="226"/>
                    <a:pt x="3486" y="208"/>
                  </a:cubicBezTo>
                  <a:cubicBezTo>
                    <a:pt x="3486" y="208"/>
                    <a:pt x="3486" y="202"/>
                    <a:pt x="3480" y="202"/>
                  </a:cubicBezTo>
                  <a:cubicBezTo>
                    <a:pt x="3474" y="196"/>
                    <a:pt x="3468" y="179"/>
                    <a:pt x="3468" y="173"/>
                  </a:cubicBezTo>
                  <a:cubicBezTo>
                    <a:pt x="3462" y="167"/>
                    <a:pt x="3450" y="149"/>
                    <a:pt x="3445" y="143"/>
                  </a:cubicBezTo>
                  <a:lnTo>
                    <a:pt x="3439" y="137"/>
                  </a:lnTo>
                  <a:cubicBezTo>
                    <a:pt x="3433" y="125"/>
                    <a:pt x="3421" y="119"/>
                    <a:pt x="3421" y="113"/>
                  </a:cubicBezTo>
                  <a:lnTo>
                    <a:pt x="3415" y="107"/>
                  </a:lnTo>
                  <a:lnTo>
                    <a:pt x="3391" y="84"/>
                  </a:lnTo>
                  <a:cubicBezTo>
                    <a:pt x="3385" y="78"/>
                    <a:pt x="3379" y="66"/>
                    <a:pt x="3361" y="60"/>
                  </a:cubicBezTo>
                  <a:cubicBezTo>
                    <a:pt x="3355" y="60"/>
                    <a:pt x="3355" y="54"/>
                    <a:pt x="3350" y="54"/>
                  </a:cubicBezTo>
                  <a:cubicBezTo>
                    <a:pt x="3350" y="54"/>
                    <a:pt x="3344" y="54"/>
                    <a:pt x="3344" y="48"/>
                  </a:cubicBezTo>
                  <a:cubicBezTo>
                    <a:pt x="3332" y="36"/>
                    <a:pt x="3326" y="36"/>
                    <a:pt x="3320" y="30"/>
                  </a:cubicBezTo>
                  <a:cubicBezTo>
                    <a:pt x="3314" y="24"/>
                    <a:pt x="3302" y="24"/>
                    <a:pt x="3296" y="18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55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80577" y="2777451"/>
              <a:ext cx="130405" cy="2623664"/>
            </a:xfrm>
            <a:custGeom>
              <a:avLst/>
              <a:gdLst/>
              <a:ahLst/>
              <a:cxnLst/>
              <a:rect l="l" t="t" r="r" b="b"/>
              <a:pathLst>
                <a:path w="601" h="12465" extrusionOk="0">
                  <a:moveTo>
                    <a:pt x="1" y="1"/>
                  </a:moveTo>
                  <a:lnTo>
                    <a:pt x="30" y="12126"/>
                  </a:lnTo>
                  <a:lnTo>
                    <a:pt x="600" y="12465"/>
                  </a:lnTo>
                  <a:lnTo>
                    <a:pt x="571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1880577" y="202842"/>
              <a:ext cx="4719749" cy="2643660"/>
            </a:xfrm>
            <a:custGeom>
              <a:avLst/>
              <a:gdLst/>
              <a:ahLst/>
              <a:cxnLst/>
              <a:rect l="l" t="t" r="r" b="b"/>
              <a:pathLst>
                <a:path w="21752" h="12560" extrusionOk="0">
                  <a:moveTo>
                    <a:pt x="21175" y="1"/>
                  </a:moveTo>
                  <a:lnTo>
                    <a:pt x="1" y="12233"/>
                  </a:lnTo>
                  <a:lnTo>
                    <a:pt x="571" y="12559"/>
                  </a:lnTo>
                  <a:lnTo>
                    <a:pt x="21751" y="333"/>
                  </a:lnTo>
                  <a:lnTo>
                    <a:pt x="21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004254" y="272932"/>
              <a:ext cx="4602363" cy="5128196"/>
            </a:xfrm>
            <a:custGeom>
              <a:avLst/>
              <a:gdLst/>
              <a:ahLst/>
              <a:cxnLst/>
              <a:rect l="l" t="t" r="r" b="b"/>
              <a:pathLst>
                <a:path w="21211" h="24364" extrusionOk="0">
                  <a:moveTo>
                    <a:pt x="21181" y="0"/>
                  </a:moveTo>
                  <a:lnTo>
                    <a:pt x="1" y="12226"/>
                  </a:lnTo>
                  <a:lnTo>
                    <a:pt x="30" y="24364"/>
                  </a:lnTo>
                  <a:lnTo>
                    <a:pt x="21211" y="12137"/>
                  </a:lnTo>
                  <a:lnTo>
                    <a:pt x="21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2107319" y="421532"/>
              <a:ext cx="4396232" cy="4830784"/>
            </a:xfrm>
            <a:custGeom>
              <a:avLst/>
              <a:gdLst/>
              <a:ahLst/>
              <a:cxnLst/>
              <a:rect l="l" t="t" r="r" b="b"/>
              <a:pathLst>
                <a:path w="20261" h="22951" extrusionOk="0">
                  <a:moveTo>
                    <a:pt x="20261" y="1"/>
                  </a:moveTo>
                  <a:lnTo>
                    <a:pt x="1" y="11699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050688" y="960365"/>
              <a:ext cx="4509712" cy="2543471"/>
            </a:xfrm>
            <a:custGeom>
              <a:avLst/>
              <a:gdLst/>
              <a:ahLst/>
              <a:cxnLst/>
              <a:rect l="l" t="t" r="r" b="b"/>
              <a:pathLst>
                <a:path w="20784" h="12084" extrusionOk="0">
                  <a:moveTo>
                    <a:pt x="20700" y="0"/>
                  </a:moveTo>
                  <a:lnTo>
                    <a:pt x="0" y="11941"/>
                  </a:lnTo>
                  <a:lnTo>
                    <a:pt x="84" y="12084"/>
                  </a:lnTo>
                  <a:lnTo>
                    <a:pt x="20783" y="137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2050688" y="1564026"/>
              <a:ext cx="4509712" cy="2544733"/>
            </a:xfrm>
            <a:custGeom>
              <a:avLst/>
              <a:gdLst/>
              <a:ahLst/>
              <a:cxnLst/>
              <a:rect l="l" t="t" r="r" b="b"/>
              <a:pathLst>
                <a:path w="20784" h="12090" extrusionOk="0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050688" y="2168949"/>
              <a:ext cx="4509712" cy="2544733"/>
            </a:xfrm>
            <a:custGeom>
              <a:avLst/>
              <a:gdLst/>
              <a:ahLst/>
              <a:cxnLst/>
              <a:rect l="l" t="t" r="r" b="b"/>
              <a:pathLst>
                <a:path w="20784" h="12090" extrusionOk="0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5784453" y="787770"/>
              <a:ext cx="36236" cy="2421180"/>
            </a:xfrm>
            <a:custGeom>
              <a:avLst/>
              <a:gdLst/>
              <a:ahLst/>
              <a:cxnLst/>
              <a:rect l="l" t="t" r="r" b="b"/>
              <a:pathLst>
                <a:path w="167" h="11503" extrusionOk="0">
                  <a:moveTo>
                    <a:pt x="1" y="1"/>
                  </a:moveTo>
                  <a:lnTo>
                    <a:pt x="1" y="11502"/>
                  </a:lnTo>
                  <a:lnTo>
                    <a:pt x="167" y="115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5035877" y="1207681"/>
              <a:ext cx="34934" cy="2419917"/>
            </a:xfrm>
            <a:custGeom>
              <a:avLst/>
              <a:gdLst/>
              <a:ahLst/>
              <a:cxnLst/>
              <a:rect l="l" t="t" r="r" b="b"/>
              <a:pathLst>
                <a:path w="161" h="11497" extrusionOk="0">
                  <a:moveTo>
                    <a:pt x="1" y="1"/>
                  </a:moveTo>
                  <a:lnTo>
                    <a:pt x="1" y="11497"/>
                  </a:lnTo>
                  <a:lnTo>
                    <a:pt x="161" y="1149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4286000" y="1626328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7"/>
                  </a:lnTo>
                  <a:lnTo>
                    <a:pt x="167" y="1149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540028" y="2046449"/>
              <a:ext cx="34934" cy="2419707"/>
            </a:xfrm>
            <a:custGeom>
              <a:avLst/>
              <a:gdLst/>
              <a:ahLst/>
              <a:cxnLst/>
              <a:rect l="l" t="t" r="r" b="b"/>
              <a:pathLst>
                <a:path w="161" h="11496" extrusionOk="0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2790150" y="2465097"/>
              <a:ext cx="36453" cy="2419917"/>
            </a:xfrm>
            <a:custGeom>
              <a:avLst/>
              <a:gdLst/>
              <a:ahLst/>
              <a:cxnLst/>
              <a:rect l="l" t="t" r="r" b="b"/>
              <a:pathLst>
                <a:path w="168" h="11497" extrusionOk="0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11650465" y="3098646"/>
              <a:ext cx="686959" cy="476532"/>
            </a:xfrm>
            <a:custGeom>
              <a:avLst/>
              <a:gdLst/>
              <a:ahLst/>
              <a:cxnLst/>
              <a:rect l="l" t="t" r="r" b="b"/>
              <a:pathLst>
                <a:path w="3166" h="2264" extrusionOk="0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11650465" y="2823757"/>
              <a:ext cx="685657" cy="600086"/>
            </a:xfrm>
            <a:custGeom>
              <a:avLst/>
              <a:gdLst/>
              <a:ahLst/>
              <a:cxnLst/>
              <a:rect l="l" t="t" r="r" b="b"/>
              <a:pathLst>
                <a:path w="3160" h="2851" extrusionOk="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11760039" y="2699994"/>
              <a:ext cx="796534" cy="448959"/>
            </a:xfrm>
            <a:custGeom>
              <a:avLst/>
              <a:gdLst/>
              <a:ahLst/>
              <a:cxnLst/>
              <a:rect l="l" t="t" r="r" b="b"/>
              <a:pathLst>
                <a:path w="3671" h="2133" extrusionOk="0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12226542" y="3026241"/>
              <a:ext cx="441988" cy="548938"/>
            </a:xfrm>
            <a:custGeom>
              <a:avLst/>
              <a:gdLst/>
              <a:ahLst/>
              <a:cxnLst/>
              <a:rect l="l" t="t" r="r" b="b"/>
              <a:pathLst>
                <a:path w="2037" h="2608" extrusionOk="0">
                  <a:moveTo>
                    <a:pt x="1520" y="0"/>
                  </a:moveTo>
                  <a:lnTo>
                    <a:pt x="505" y="582"/>
                  </a:lnTo>
                  <a:lnTo>
                    <a:pt x="0" y="1889"/>
                  </a:lnTo>
                  <a:lnTo>
                    <a:pt x="511" y="2607"/>
                  </a:lnTo>
                  <a:lnTo>
                    <a:pt x="1532" y="2025"/>
                  </a:lnTo>
                  <a:lnTo>
                    <a:pt x="2037" y="71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12355211" y="3371220"/>
              <a:ext cx="1094230" cy="661336"/>
            </a:xfrm>
            <a:custGeom>
              <a:avLst/>
              <a:gdLst/>
              <a:ahLst/>
              <a:cxnLst/>
              <a:rect l="l" t="t" r="r" b="b"/>
              <a:pathLst>
                <a:path w="5043" h="3142" extrusionOk="0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12355211" y="3235038"/>
              <a:ext cx="1094230" cy="722586"/>
            </a:xfrm>
            <a:custGeom>
              <a:avLst/>
              <a:gdLst/>
              <a:ahLst/>
              <a:cxnLst/>
              <a:rect l="l" t="t" r="r" b="b"/>
              <a:pathLst>
                <a:path w="5043" h="3433" extrusionOk="0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2410757" y="3172525"/>
              <a:ext cx="1148041" cy="647655"/>
            </a:xfrm>
            <a:custGeom>
              <a:avLst/>
              <a:gdLst/>
              <a:ahLst/>
              <a:cxnLst/>
              <a:rect l="l" t="t" r="r" b="b"/>
              <a:pathLst>
                <a:path w="5291" h="3077" extrusionOk="0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3393669" y="3758716"/>
              <a:ext cx="219367" cy="273838"/>
            </a:xfrm>
            <a:custGeom>
              <a:avLst/>
              <a:gdLst/>
              <a:ahLst/>
              <a:cxnLst/>
              <a:rect l="l" t="t" r="r" b="b"/>
              <a:pathLst>
                <a:path w="1011" h="1301" extrusionOk="0">
                  <a:moveTo>
                    <a:pt x="761" y="0"/>
                  </a:moveTo>
                  <a:lnTo>
                    <a:pt x="256" y="291"/>
                  </a:lnTo>
                  <a:lnTo>
                    <a:pt x="1" y="944"/>
                  </a:lnTo>
                  <a:lnTo>
                    <a:pt x="256" y="1301"/>
                  </a:lnTo>
                  <a:lnTo>
                    <a:pt x="761" y="1010"/>
                  </a:lnTo>
                  <a:lnTo>
                    <a:pt x="1010" y="356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13464621" y="3821229"/>
              <a:ext cx="1318154" cy="811831"/>
            </a:xfrm>
            <a:custGeom>
              <a:avLst/>
              <a:gdLst/>
              <a:ahLst/>
              <a:cxnLst/>
              <a:rect l="l" t="t" r="r" b="b"/>
              <a:pathLst>
                <a:path w="6075" h="3857" extrusionOk="0">
                  <a:moveTo>
                    <a:pt x="5535" y="3741"/>
                  </a:moveTo>
                  <a:cubicBezTo>
                    <a:pt x="5541" y="3741"/>
                    <a:pt x="5541" y="3747"/>
                    <a:pt x="5541" y="3753"/>
                  </a:cubicBezTo>
                  <a:cubicBezTo>
                    <a:pt x="5541" y="3747"/>
                    <a:pt x="5541" y="3747"/>
                    <a:pt x="5535" y="3741"/>
                  </a:cubicBezTo>
                  <a:close/>
                  <a:moveTo>
                    <a:pt x="5541" y="3765"/>
                  </a:moveTo>
                  <a:cubicBezTo>
                    <a:pt x="5544" y="3768"/>
                    <a:pt x="5546" y="3772"/>
                    <a:pt x="5546" y="3774"/>
                  </a:cubicBezTo>
                  <a:lnTo>
                    <a:pt x="5546" y="3774"/>
                  </a:lnTo>
                  <a:cubicBezTo>
                    <a:pt x="5545" y="3771"/>
                    <a:pt x="5541" y="3770"/>
                    <a:pt x="5541" y="3765"/>
                  </a:cubicBezTo>
                  <a:close/>
                  <a:moveTo>
                    <a:pt x="345" y="0"/>
                  </a:moveTo>
                  <a:cubicBezTo>
                    <a:pt x="339" y="0"/>
                    <a:pt x="327" y="6"/>
                    <a:pt x="321" y="6"/>
                  </a:cubicBezTo>
                  <a:lnTo>
                    <a:pt x="315" y="6"/>
                  </a:lnTo>
                  <a:cubicBezTo>
                    <a:pt x="309" y="6"/>
                    <a:pt x="297" y="12"/>
                    <a:pt x="291" y="12"/>
                  </a:cubicBezTo>
                  <a:cubicBezTo>
                    <a:pt x="286" y="24"/>
                    <a:pt x="280" y="24"/>
                    <a:pt x="268" y="30"/>
                  </a:cubicBezTo>
                  <a:cubicBezTo>
                    <a:pt x="262" y="36"/>
                    <a:pt x="256" y="36"/>
                    <a:pt x="238" y="42"/>
                  </a:cubicBezTo>
                  <a:cubicBezTo>
                    <a:pt x="238" y="42"/>
                    <a:pt x="232" y="42"/>
                    <a:pt x="232" y="53"/>
                  </a:cubicBezTo>
                  <a:cubicBezTo>
                    <a:pt x="226" y="53"/>
                    <a:pt x="226" y="59"/>
                    <a:pt x="220" y="59"/>
                  </a:cubicBezTo>
                  <a:cubicBezTo>
                    <a:pt x="208" y="65"/>
                    <a:pt x="196" y="71"/>
                    <a:pt x="191" y="89"/>
                  </a:cubicBezTo>
                  <a:lnTo>
                    <a:pt x="179" y="95"/>
                  </a:lnTo>
                  <a:lnTo>
                    <a:pt x="161" y="119"/>
                  </a:lnTo>
                  <a:lnTo>
                    <a:pt x="149" y="125"/>
                  </a:lnTo>
                  <a:lnTo>
                    <a:pt x="131" y="148"/>
                  </a:lnTo>
                  <a:lnTo>
                    <a:pt x="119" y="154"/>
                  </a:lnTo>
                  <a:cubicBezTo>
                    <a:pt x="113" y="172"/>
                    <a:pt x="107" y="178"/>
                    <a:pt x="101" y="190"/>
                  </a:cubicBezTo>
                  <a:cubicBezTo>
                    <a:pt x="90" y="208"/>
                    <a:pt x="84" y="214"/>
                    <a:pt x="78" y="232"/>
                  </a:cubicBezTo>
                  <a:cubicBezTo>
                    <a:pt x="78" y="238"/>
                    <a:pt x="72" y="238"/>
                    <a:pt x="72" y="243"/>
                  </a:cubicBezTo>
                  <a:cubicBezTo>
                    <a:pt x="60" y="249"/>
                    <a:pt x="60" y="267"/>
                    <a:pt x="54" y="273"/>
                  </a:cubicBezTo>
                  <a:cubicBezTo>
                    <a:pt x="54" y="273"/>
                    <a:pt x="54" y="279"/>
                    <a:pt x="48" y="279"/>
                  </a:cubicBezTo>
                  <a:cubicBezTo>
                    <a:pt x="42" y="297"/>
                    <a:pt x="30" y="309"/>
                    <a:pt x="30" y="321"/>
                  </a:cubicBezTo>
                  <a:cubicBezTo>
                    <a:pt x="24" y="333"/>
                    <a:pt x="24" y="338"/>
                    <a:pt x="18" y="356"/>
                  </a:cubicBezTo>
                  <a:lnTo>
                    <a:pt x="18" y="362"/>
                  </a:lnTo>
                  <a:lnTo>
                    <a:pt x="18" y="368"/>
                  </a:lnTo>
                  <a:cubicBezTo>
                    <a:pt x="18" y="380"/>
                    <a:pt x="12" y="392"/>
                    <a:pt x="12" y="398"/>
                  </a:cubicBezTo>
                  <a:lnTo>
                    <a:pt x="12" y="410"/>
                  </a:lnTo>
                  <a:cubicBezTo>
                    <a:pt x="12" y="422"/>
                    <a:pt x="1" y="439"/>
                    <a:pt x="1" y="445"/>
                  </a:cubicBezTo>
                  <a:lnTo>
                    <a:pt x="1" y="475"/>
                  </a:lnTo>
                  <a:lnTo>
                    <a:pt x="1" y="505"/>
                  </a:lnTo>
                  <a:lnTo>
                    <a:pt x="1" y="511"/>
                  </a:lnTo>
                  <a:lnTo>
                    <a:pt x="1" y="528"/>
                  </a:lnTo>
                  <a:lnTo>
                    <a:pt x="1" y="534"/>
                  </a:lnTo>
                  <a:lnTo>
                    <a:pt x="1" y="540"/>
                  </a:lnTo>
                  <a:cubicBezTo>
                    <a:pt x="1" y="546"/>
                    <a:pt x="1" y="546"/>
                    <a:pt x="12" y="558"/>
                  </a:cubicBezTo>
                  <a:lnTo>
                    <a:pt x="12" y="564"/>
                  </a:lnTo>
                  <a:cubicBezTo>
                    <a:pt x="12" y="570"/>
                    <a:pt x="18" y="576"/>
                    <a:pt x="18" y="588"/>
                  </a:cubicBezTo>
                  <a:cubicBezTo>
                    <a:pt x="18" y="594"/>
                    <a:pt x="24" y="600"/>
                    <a:pt x="24" y="606"/>
                  </a:cubicBezTo>
                  <a:lnTo>
                    <a:pt x="24" y="618"/>
                  </a:lnTo>
                  <a:cubicBezTo>
                    <a:pt x="24" y="624"/>
                    <a:pt x="30" y="624"/>
                    <a:pt x="30" y="629"/>
                  </a:cubicBezTo>
                  <a:lnTo>
                    <a:pt x="42" y="635"/>
                  </a:lnTo>
                  <a:lnTo>
                    <a:pt x="48" y="647"/>
                  </a:lnTo>
                  <a:lnTo>
                    <a:pt x="54" y="653"/>
                  </a:lnTo>
                  <a:cubicBezTo>
                    <a:pt x="60" y="659"/>
                    <a:pt x="60" y="659"/>
                    <a:pt x="72" y="659"/>
                  </a:cubicBezTo>
                  <a:lnTo>
                    <a:pt x="5554" y="3796"/>
                  </a:lnTo>
                  <a:lnTo>
                    <a:pt x="5554" y="3796"/>
                  </a:lnTo>
                  <a:cubicBezTo>
                    <a:pt x="5555" y="3798"/>
                    <a:pt x="5557" y="3800"/>
                    <a:pt x="5561" y="3800"/>
                  </a:cubicBezTo>
                  <a:lnTo>
                    <a:pt x="5561" y="3800"/>
                  </a:lnTo>
                  <a:lnTo>
                    <a:pt x="5624" y="3836"/>
                  </a:lnTo>
                  <a:cubicBezTo>
                    <a:pt x="5612" y="3836"/>
                    <a:pt x="5612" y="3830"/>
                    <a:pt x="5606" y="3830"/>
                  </a:cubicBezTo>
                  <a:lnTo>
                    <a:pt x="5606" y="3830"/>
                  </a:lnTo>
                  <a:cubicBezTo>
                    <a:pt x="5632" y="3847"/>
                    <a:pt x="5661" y="3856"/>
                    <a:pt x="5694" y="3856"/>
                  </a:cubicBezTo>
                  <a:cubicBezTo>
                    <a:pt x="5729" y="3856"/>
                    <a:pt x="5768" y="3846"/>
                    <a:pt x="5808" y="3824"/>
                  </a:cubicBezTo>
                  <a:cubicBezTo>
                    <a:pt x="5956" y="3735"/>
                    <a:pt x="6075" y="3527"/>
                    <a:pt x="6075" y="3355"/>
                  </a:cubicBezTo>
                  <a:cubicBezTo>
                    <a:pt x="6069" y="3272"/>
                    <a:pt x="6039" y="3212"/>
                    <a:pt x="5992" y="3183"/>
                  </a:cubicBezTo>
                  <a:lnTo>
                    <a:pt x="446" y="6"/>
                  </a:lnTo>
                  <a:cubicBezTo>
                    <a:pt x="440" y="0"/>
                    <a:pt x="434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14383308" y="4721037"/>
              <a:ext cx="212640" cy="243949"/>
            </a:xfrm>
            <a:custGeom>
              <a:avLst/>
              <a:gdLst/>
              <a:ahLst/>
              <a:cxnLst/>
              <a:rect l="l" t="t" r="r" b="b"/>
              <a:pathLst>
                <a:path w="980" h="1159" extrusionOk="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14383308" y="4332278"/>
              <a:ext cx="211555" cy="420123"/>
            </a:xfrm>
            <a:custGeom>
              <a:avLst/>
              <a:gdLst/>
              <a:ahLst/>
              <a:cxnLst/>
              <a:rect l="l" t="t" r="r" b="b"/>
              <a:pathLst>
                <a:path w="975" h="1996" extrusionOk="0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4539099" y="4158631"/>
              <a:ext cx="366262" cy="205220"/>
            </a:xfrm>
            <a:custGeom>
              <a:avLst/>
              <a:gdLst/>
              <a:ahLst/>
              <a:cxnLst/>
              <a:rect l="l" t="t" r="r" b="b"/>
              <a:pathLst>
                <a:path w="1688" h="975" extrusionOk="0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14439939" y="4189782"/>
              <a:ext cx="622516" cy="775207"/>
            </a:xfrm>
            <a:custGeom>
              <a:avLst/>
              <a:gdLst/>
              <a:ahLst/>
              <a:cxnLst/>
              <a:rect l="l" t="t" r="r" b="b"/>
              <a:pathLst>
                <a:path w="2869" h="3683" extrusionOk="0">
                  <a:moveTo>
                    <a:pt x="2144" y="1"/>
                  </a:moveTo>
                  <a:lnTo>
                    <a:pt x="713" y="826"/>
                  </a:lnTo>
                  <a:lnTo>
                    <a:pt x="1" y="2673"/>
                  </a:lnTo>
                  <a:lnTo>
                    <a:pt x="719" y="3682"/>
                  </a:lnTo>
                  <a:lnTo>
                    <a:pt x="2150" y="2857"/>
                  </a:lnTo>
                  <a:lnTo>
                    <a:pt x="2869" y="10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82496" y="3160618"/>
              <a:ext cx="274697" cy="316355"/>
            </a:xfrm>
            <a:custGeom>
              <a:avLst/>
              <a:gdLst/>
              <a:ahLst/>
              <a:cxnLst/>
              <a:rect l="l" t="t" r="r" b="b"/>
              <a:pathLst>
                <a:path w="1266" h="1503" extrusionOk="0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1382496" y="2659251"/>
              <a:ext cx="272093" cy="541571"/>
            </a:xfrm>
            <a:custGeom>
              <a:avLst/>
              <a:gdLst/>
              <a:ahLst/>
              <a:cxnLst/>
              <a:rect l="l" t="t" r="r" b="b"/>
              <a:pathLst>
                <a:path w="1254" h="2573" extrusionOk="0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1583635" y="2433194"/>
              <a:ext cx="474318" cy="265208"/>
            </a:xfrm>
            <a:custGeom>
              <a:avLst/>
              <a:gdLst/>
              <a:ahLst/>
              <a:cxnLst/>
              <a:rect l="l" t="t" r="r" b="b"/>
              <a:pathLst>
                <a:path w="2186" h="1260" extrusionOk="0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11650465" y="3104209"/>
              <a:ext cx="686959" cy="476532"/>
            </a:xfrm>
            <a:custGeom>
              <a:avLst/>
              <a:gdLst/>
              <a:ahLst/>
              <a:cxnLst/>
              <a:rect l="l" t="t" r="r" b="b"/>
              <a:pathLst>
                <a:path w="3166" h="2264" extrusionOk="0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11650465" y="2829320"/>
              <a:ext cx="685657" cy="600086"/>
            </a:xfrm>
            <a:custGeom>
              <a:avLst/>
              <a:gdLst/>
              <a:ahLst/>
              <a:cxnLst/>
              <a:rect l="l" t="t" r="r" b="b"/>
              <a:pathLst>
                <a:path w="3160" h="2851" extrusionOk="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11760039" y="2705557"/>
              <a:ext cx="796534" cy="448959"/>
            </a:xfrm>
            <a:custGeom>
              <a:avLst/>
              <a:gdLst/>
              <a:ahLst/>
              <a:cxnLst/>
              <a:rect l="l" t="t" r="r" b="b"/>
              <a:pathLst>
                <a:path w="3671" h="2133" extrusionOk="0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12355211" y="3376783"/>
              <a:ext cx="1094230" cy="661336"/>
            </a:xfrm>
            <a:custGeom>
              <a:avLst/>
              <a:gdLst/>
              <a:ahLst/>
              <a:cxnLst/>
              <a:rect l="l" t="t" r="r" b="b"/>
              <a:pathLst>
                <a:path w="5043" h="3142" extrusionOk="0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12355211" y="3240601"/>
              <a:ext cx="1094230" cy="722586"/>
            </a:xfrm>
            <a:custGeom>
              <a:avLst/>
              <a:gdLst/>
              <a:ahLst/>
              <a:cxnLst/>
              <a:rect l="l" t="t" r="r" b="b"/>
              <a:pathLst>
                <a:path w="5043" h="3433" extrusionOk="0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12410757" y="3178088"/>
              <a:ext cx="1148041" cy="647655"/>
            </a:xfrm>
            <a:custGeom>
              <a:avLst/>
              <a:gdLst/>
              <a:ahLst/>
              <a:cxnLst/>
              <a:rect l="l" t="t" r="r" b="b"/>
              <a:pathLst>
                <a:path w="5291" h="3077" extrusionOk="0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14383308" y="4726600"/>
              <a:ext cx="212640" cy="243949"/>
            </a:xfrm>
            <a:custGeom>
              <a:avLst/>
              <a:gdLst/>
              <a:ahLst/>
              <a:cxnLst/>
              <a:rect l="l" t="t" r="r" b="b"/>
              <a:pathLst>
                <a:path w="980" h="1159" extrusionOk="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14383308" y="4337841"/>
              <a:ext cx="211555" cy="420123"/>
            </a:xfrm>
            <a:custGeom>
              <a:avLst/>
              <a:gdLst/>
              <a:ahLst/>
              <a:cxnLst/>
              <a:rect l="l" t="t" r="r" b="b"/>
              <a:pathLst>
                <a:path w="975" h="1996" extrusionOk="0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14539099" y="4164194"/>
              <a:ext cx="366262" cy="205220"/>
            </a:xfrm>
            <a:custGeom>
              <a:avLst/>
              <a:gdLst/>
              <a:ahLst/>
              <a:cxnLst/>
              <a:rect l="l" t="t" r="r" b="b"/>
              <a:pathLst>
                <a:path w="1688" h="975" extrusionOk="0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1882175" y="2775750"/>
              <a:ext cx="122900" cy="74550"/>
            </a:xfrm>
            <a:custGeom>
              <a:avLst/>
              <a:gdLst/>
              <a:ahLst/>
              <a:cxnLst/>
              <a:rect l="l" t="t" r="r" b="b"/>
              <a:pathLst>
                <a:path w="4916" h="2982" extrusionOk="0">
                  <a:moveTo>
                    <a:pt x="119" y="0"/>
                  </a:moveTo>
                  <a:lnTo>
                    <a:pt x="4916" y="2391"/>
                  </a:lnTo>
                  <a:lnTo>
                    <a:pt x="4916" y="2833"/>
                  </a:lnTo>
                  <a:lnTo>
                    <a:pt x="4076" y="2982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9" name="Google Shape;1299;p45"/>
            <p:cNvSpPr/>
            <p:nvPr/>
          </p:nvSpPr>
          <p:spPr>
            <a:xfrm>
              <a:off x="9708860" y="-1666675"/>
              <a:ext cx="121106" cy="76743"/>
            </a:xfrm>
            <a:custGeom>
              <a:avLst/>
              <a:gdLst/>
              <a:ahLst/>
              <a:cxnLst/>
              <a:rect l="l" t="t" r="r" b="b"/>
              <a:pathLst>
                <a:path w="3025" h="1976" extrusionOk="0">
                  <a:moveTo>
                    <a:pt x="0" y="0"/>
                  </a:moveTo>
                  <a:lnTo>
                    <a:pt x="3025" y="1476"/>
                  </a:lnTo>
                  <a:lnTo>
                    <a:pt x="2953" y="1786"/>
                  </a:lnTo>
                  <a:lnTo>
                    <a:pt x="2215" y="197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8"/>
          <p:cNvSpPr txBox="1">
            <a:spLocks noGrp="1"/>
          </p:cNvSpPr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Rocket Section</a:t>
            </a:r>
            <a:endParaRPr dirty="0"/>
          </a:p>
        </p:txBody>
      </p:sp>
      <p:sp>
        <p:nvSpPr>
          <p:cNvPr id="1356" name="Google Shape;1356;p48"/>
          <p:cNvSpPr txBox="1">
            <a:spLocks noGrp="1"/>
          </p:cNvSpPr>
          <p:nvPr>
            <p:ph type="subTitle" idx="1"/>
          </p:nvPr>
        </p:nvSpPr>
        <p:spPr>
          <a:xfrm>
            <a:off x="1251849" y="3116825"/>
            <a:ext cx="3537273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explore detailed models of various rockets like SpaceX’s Falcon 9, NASA’s Saturn V, and ISRO’s PSLV.</a:t>
            </a:r>
            <a:endParaRPr dirty="0"/>
          </a:p>
        </p:txBody>
      </p:sp>
      <p:sp>
        <p:nvSpPr>
          <p:cNvPr id="1357" name="Google Shape;1357;p48"/>
          <p:cNvSpPr txBox="1">
            <a:spLocks noGrp="1"/>
          </p:cNvSpPr>
          <p:nvPr>
            <p:ph type="title" idx="2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58" name="Google Shape;1358;p48"/>
          <p:cNvGrpSpPr/>
          <p:nvPr/>
        </p:nvGrpSpPr>
        <p:grpSpPr>
          <a:xfrm rot="5400000">
            <a:off x="7507585" y="3496468"/>
            <a:ext cx="1703394" cy="1697532"/>
            <a:chOff x="7440610" y="-29907"/>
            <a:chExt cx="1703394" cy="1697532"/>
          </a:xfrm>
        </p:grpSpPr>
        <p:sp>
          <p:nvSpPr>
            <p:cNvPr id="1359" name="Google Shape;1359;p48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avLst/>
              <a:gdLst/>
              <a:ahLst/>
              <a:cxnLst/>
              <a:rect l="l" t="t" r="r" b="b"/>
              <a:pathLst>
                <a:path w="39696" h="39583" extrusionOk="0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avLst/>
              <a:gdLst/>
              <a:ahLst/>
              <a:cxnLst/>
              <a:rect l="l" t="t" r="r" b="b"/>
              <a:pathLst>
                <a:path w="35890" h="39447" extrusionOk="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avLst/>
              <a:gdLst/>
              <a:ahLst/>
              <a:cxnLst/>
              <a:rect l="l" t="t" r="r" b="b"/>
              <a:pathLst>
                <a:path w="35682" h="39375" extrusionOk="0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avLst/>
              <a:gdLst/>
              <a:ahLst/>
              <a:cxnLst/>
              <a:rect l="l" t="t" r="r" b="b"/>
              <a:pathLst>
                <a:path w="11170" h="13075" extrusionOk="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avLst/>
              <a:gdLst/>
              <a:ahLst/>
              <a:cxnLst/>
              <a:rect l="l" t="t" r="r" b="b"/>
              <a:pathLst>
                <a:path w="19436" h="30569" extrusionOk="0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avLst/>
              <a:gdLst/>
              <a:ahLst/>
              <a:cxnLst/>
              <a:rect l="l" t="t" r="r" b="b"/>
              <a:pathLst>
                <a:path w="25540" h="30557" extrusionOk="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avLst/>
              <a:gdLst/>
              <a:ahLst/>
              <a:cxnLst/>
              <a:rect l="l" t="t" r="r" b="b"/>
              <a:pathLst>
                <a:path w="26045" h="31508" extrusionOk="0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avLst/>
              <a:gdLst/>
              <a:ahLst/>
              <a:cxnLst/>
              <a:rect l="l" t="t" r="r" b="b"/>
              <a:pathLst>
                <a:path w="4959" h="11461" extrusionOk="0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avLst/>
              <a:gdLst/>
              <a:ahLst/>
              <a:cxnLst/>
              <a:rect l="l" t="t" r="r" b="b"/>
              <a:pathLst>
                <a:path w="25351" h="6180" extrusionOk="0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5214407" y="1331268"/>
            <a:ext cx="3703762" cy="2670358"/>
            <a:chOff x="-1395851" y="-3256227"/>
            <a:chExt cx="10990391" cy="7923912"/>
          </a:xfrm>
        </p:grpSpPr>
        <p:sp>
          <p:nvSpPr>
            <p:cNvPr id="1369" name="Google Shape;1369;p48"/>
            <p:cNvSpPr/>
            <p:nvPr/>
          </p:nvSpPr>
          <p:spPr>
            <a:xfrm>
              <a:off x="-116310" y="-1765900"/>
              <a:ext cx="1135744" cy="1382387"/>
            </a:xfrm>
            <a:custGeom>
              <a:avLst/>
              <a:gdLst/>
              <a:ahLst/>
              <a:cxnLst/>
              <a:rect l="l" t="t" r="r" b="b"/>
              <a:pathLst>
                <a:path w="27813" h="33853" extrusionOk="0">
                  <a:moveTo>
                    <a:pt x="23670" y="6509"/>
                  </a:moveTo>
                  <a:lnTo>
                    <a:pt x="16954" y="10104"/>
                  </a:lnTo>
                  <a:lnTo>
                    <a:pt x="10215" y="18606"/>
                  </a:lnTo>
                  <a:lnTo>
                    <a:pt x="3381" y="31091"/>
                  </a:lnTo>
                  <a:lnTo>
                    <a:pt x="1333" y="33853"/>
                  </a:lnTo>
                  <a:lnTo>
                    <a:pt x="0" y="32520"/>
                  </a:lnTo>
                  <a:lnTo>
                    <a:pt x="1000" y="21352"/>
                  </a:lnTo>
                  <a:lnTo>
                    <a:pt x="11954" y="9255"/>
                  </a:lnTo>
                  <a:lnTo>
                    <a:pt x="19621" y="0"/>
                  </a:lnTo>
                  <a:lnTo>
                    <a:pt x="26003" y="2762"/>
                  </a:lnTo>
                  <a:lnTo>
                    <a:pt x="27813" y="5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0" name="Google Shape;1370;p48"/>
            <p:cNvSpPr/>
            <p:nvPr/>
          </p:nvSpPr>
          <p:spPr>
            <a:xfrm>
              <a:off x="868396" y="-1641434"/>
              <a:ext cx="390913" cy="116706"/>
            </a:xfrm>
            <a:custGeom>
              <a:avLst/>
              <a:gdLst/>
              <a:ahLst/>
              <a:cxnLst/>
              <a:rect l="l" t="t" r="r" b="b"/>
              <a:pathLst>
                <a:path w="9573" h="2858" extrusionOk="0">
                  <a:moveTo>
                    <a:pt x="9573" y="2096"/>
                  </a:moveTo>
                  <a:lnTo>
                    <a:pt x="9430" y="1881"/>
                  </a:lnTo>
                  <a:lnTo>
                    <a:pt x="6263" y="262"/>
                  </a:lnTo>
                  <a:lnTo>
                    <a:pt x="1667" y="0"/>
                  </a:lnTo>
                  <a:lnTo>
                    <a:pt x="0" y="1024"/>
                  </a:lnTo>
                  <a:lnTo>
                    <a:pt x="1119" y="2858"/>
                  </a:lnTo>
                  <a:lnTo>
                    <a:pt x="7049" y="1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1" name="Google Shape;1371;p48"/>
            <p:cNvSpPr/>
            <p:nvPr/>
          </p:nvSpPr>
          <p:spPr>
            <a:xfrm>
              <a:off x="6688325" y="1821850"/>
              <a:ext cx="338750" cy="80375"/>
            </a:xfrm>
            <a:custGeom>
              <a:avLst/>
              <a:gdLst/>
              <a:ahLst/>
              <a:cxnLst/>
              <a:rect l="l" t="t" r="r" b="b"/>
              <a:pathLst>
                <a:path w="13550" h="3215" extrusionOk="0">
                  <a:moveTo>
                    <a:pt x="358" y="1572"/>
                  </a:moveTo>
                  <a:lnTo>
                    <a:pt x="6168" y="1667"/>
                  </a:lnTo>
                  <a:lnTo>
                    <a:pt x="10740" y="2358"/>
                  </a:lnTo>
                  <a:lnTo>
                    <a:pt x="13550" y="3215"/>
                  </a:lnTo>
                  <a:lnTo>
                    <a:pt x="10883" y="1619"/>
                  </a:lnTo>
                  <a:lnTo>
                    <a:pt x="6930" y="0"/>
                  </a:lnTo>
                  <a:lnTo>
                    <a:pt x="2286" y="334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2" name="Google Shape;1372;p48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rgbClr val="1019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-1337994" y="-3256227"/>
              <a:ext cx="1964086" cy="1984433"/>
            </a:xfrm>
            <a:custGeom>
              <a:avLst/>
              <a:gdLst/>
              <a:ahLst/>
              <a:cxnLst/>
              <a:rect l="l" t="t" r="r" b="b"/>
              <a:pathLst>
                <a:path w="20368" h="20579" extrusionOk="0">
                  <a:moveTo>
                    <a:pt x="9566" y="1"/>
                  </a:moveTo>
                  <a:cubicBezTo>
                    <a:pt x="7314" y="1"/>
                    <a:pt x="5111" y="928"/>
                    <a:pt x="3450" y="2800"/>
                  </a:cubicBezTo>
                  <a:cubicBezTo>
                    <a:pt x="0" y="6690"/>
                    <a:pt x="214" y="13198"/>
                    <a:pt x="3937" y="17336"/>
                  </a:cubicBezTo>
                  <a:cubicBezTo>
                    <a:pt x="5871" y="19490"/>
                    <a:pt x="8372" y="20579"/>
                    <a:pt x="10813" y="20579"/>
                  </a:cubicBezTo>
                  <a:cubicBezTo>
                    <a:pt x="13064" y="20579"/>
                    <a:pt x="15262" y="19653"/>
                    <a:pt x="16917" y="17782"/>
                  </a:cubicBezTo>
                  <a:cubicBezTo>
                    <a:pt x="20367" y="13892"/>
                    <a:pt x="20153" y="7384"/>
                    <a:pt x="16436" y="3246"/>
                  </a:cubicBezTo>
                  <a:cubicBezTo>
                    <a:pt x="14506" y="1090"/>
                    <a:pt x="12007" y="1"/>
                    <a:pt x="9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-455663" y="-1825021"/>
              <a:ext cx="1716165" cy="2185104"/>
            </a:xfrm>
            <a:custGeom>
              <a:avLst/>
              <a:gdLst/>
              <a:ahLst/>
              <a:cxnLst/>
              <a:rect l="l" t="t" r="r" b="b"/>
              <a:pathLst>
                <a:path w="17797" h="22660" extrusionOk="0">
                  <a:moveTo>
                    <a:pt x="17785" y="2731"/>
                  </a:moveTo>
                  <a:lnTo>
                    <a:pt x="17796" y="2738"/>
                  </a:lnTo>
                  <a:cubicBezTo>
                    <a:pt x="17793" y="2735"/>
                    <a:pt x="17789" y="2733"/>
                    <a:pt x="17785" y="2731"/>
                  </a:cubicBezTo>
                  <a:close/>
                  <a:moveTo>
                    <a:pt x="11781" y="0"/>
                  </a:moveTo>
                  <a:cubicBezTo>
                    <a:pt x="11746" y="0"/>
                    <a:pt x="11710" y="0"/>
                    <a:pt x="11668" y="6"/>
                  </a:cubicBezTo>
                  <a:cubicBezTo>
                    <a:pt x="11639" y="6"/>
                    <a:pt x="11609" y="6"/>
                    <a:pt x="11591" y="18"/>
                  </a:cubicBezTo>
                  <a:cubicBezTo>
                    <a:pt x="11550" y="18"/>
                    <a:pt x="11514" y="24"/>
                    <a:pt x="11478" y="24"/>
                  </a:cubicBezTo>
                  <a:cubicBezTo>
                    <a:pt x="11449" y="24"/>
                    <a:pt x="11419" y="30"/>
                    <a:pt x="11395" y="30"/>
                  </a:cubicBezTo>
                  <a:cubicBezTo>
                    <a:pt x="11360" y="36"/>
                    <a:pt x="11312" y="36"/>
                    <a:pt x="11277" y="48"/>
                  </a:cubicBezTo>
                  <a:cubicBezTo>
                    <a:pt x="11253" y="48"/>
                    <a:pt x="11235" y="54"/>
                    <a:pt x="11211" y="54"/>
                  </a:cubicBezTo>
                  <a:lnTo>
                    <a:pt x="11176" y="54"/>
                  </a:lnTo>
                  <a:cubicBezTo>
                    <a:pt x="11122" y="60"/>
                    <a:pt x="11069" y="66"/>
                    <a:pt x="11009" y="78"/>
                  </a:cubicBezTo>
                  <a:cubicBezTo>
                    <a:pt x="11003" y="78"/>
                    <a:pt x="10997" y="78"/>
                    <a:pt x="10980" y="84"/>
                  </a:cubicBezTo>
                  <a:cubicBezTo>
                    <a:pt x="10920" y="89"/>
                    <a:pt x="10861" y="107"/>
                    <a:pt x="10802" y="119"/>
                  </a:cubicBezTo>
                  <a:cubicBezTo>
                    <a:pt x="10796" y="119"/>
                    <a:pt x="10790" y="119"/>
                    <a:pt x="10778" y="125"/>
                  </a:cubicBezTo>
                  <a:cubicBezTo>
                    <a:pt x="10730" y="143"/>
                    <a:pt x="10677" y="149"/>
                    <a:pt x="10617" y="167"/>
                  </a:cubicBezTo>
                  <a:cubicBezTo>
                    <a:pt x="10612" y="167"/>
                    <a:pt x="10600" y="173"/>
                    <a:pt x="10588" y="173"/>
                  </a:cubicBezTo>
                  <a:lnTo>
                    <a:pt x="10410" y="214"/>
                  </a:lnTo>
                  <a:cubicBezTo>
                    <a:pt x="10404" y="214"/>
                    <a:pt x="10386" y="226"/>
                    <a:pt x="10380" y="226"/>
                  </a:cubicBezTo>
                  <a:cubicBezTo>
                    <a:pt x="10327" y="238"/>
                    <a:pt x="10273" y="256"/>
                    <a:pt x="10214" y="268"/>
                  </a:cubicBezTo>
                  <a:cubicBezTo>
                    <a:pt x="10208" y="268"/>
                    <a:pt x="10202" y="274"/>
                    <a:pt x="10184" y="274"/>
                  </a:cubicBezTo>
                  <a:cubicBezTo>
                    <a:pt x="10125" y="291"/>
                    <a:pt x="10065" y="315"/>
                    <a:pt x="10006" y="333"/>
                  </a:cubicBezTo>
                  <a:cubicBezTo>
                    <a:pt x="9994" y="345"/>
                    <a:pt x="9988" y="345"/>
                    <a:pt x="9970" y="351"/>
                  </a:cubicBezTo>
                  <a:cubicBezTo>
                    <a:pt x="9917" y="363"/>
                    <a:pt x="9869" y="386"/>
                    <a:pt x="9810" y="410"/>
                  </a:cubicBezTo>
                  <a:cubicBezTo>
                    <a:pt x="9798" y="410"/>
                    <a:pt x="9792" y="416"/>
                    <a:pt x="9780" y="416"/>
                  </a:cubicBezTo>
                  <a:lnTo>
                    <a:pt x="9602" y="481"/>
                  </a:lnTo>
                  <a:cubicBezTo>
                    <a:pt x="9584" y="493"/>
                    <a:pt x="9572" y="499"/>
                    <a:pt x="9555" y="499"/>
                  </a:cubicBezTo>
                  <a:cubicBezTo>
                    <a:pt x="9501" y="523"/>
                    <a:pt x="9454" y="541"/>
                    <a:pt x="9394" y="565"/>
                  </a:cubicBezTo>
                  <a:cubicBezTo>
                    <a:pt x="9382" y="570"/>
                    <a:pt x="9376" y="570"/>
                    <a:pt x="9365" y="582"/>
                  </a:cubicBezTo>
                  <a:cubicBezTo>
                    <a:pt x="9305" y="600"/>
                    <a:pt x="9246" y="630"/>
                    <a:pt x="9186" y="660"/>
                  </a:cubicBezTo>
                  <a:lnTo>
                    <a:pt x="9139" y="683"/>
                  </a:lnTo>
                  <a:cubicBezTo>
                    <a:pt x="9127" y="689"/>
                    <a:pt x="9103" y="701"/>
                    <a:pt x="9085" y="707"/>
                  </a:cubicBezTo>
                  <a:cubicBezTo>
                    <a:pt x="9068" y="713"/>
                    <a:pt x="9044" y="731"/>
                    <a:pt x="9014" y="743"/>
                  </a:cubicBezTo>
                  <a:lnTo>
                    <a:pt x="8925" y="790"/>
                  </a:lnTo>
                  <a:cubicBezTo>
                    <a:pt x="8890" y="808"/>
                    <a:pt x="8842" y="826"/>
                    <a:pt x="8806" y="850"/>
                  </a:cubicBezTo>
                  <a:cubicBezTo>
                    <a:pt x="8777" y="861"/>
                    <a:pt x="8753" y="879"/>
                    <a:pt x="8723" y="885"/>
                  </a:cubicBezTo>
                  <a:cubicBezTo>
                    <a:pt x="8682" y="909"/>
                    <a:pt x="8634" y="927"/>
                    <a:pt x="8593" y="956"/>
                  </a:cubicBezTo>
                  <a:cubicBezTo>
                    <a:pt x="8569" y="974"/>
                    <a:pt x="8545" y="980"/>
                    <a:pt x="8521" y="998"/>
                  </a:cubicBezTo>
                  <a:cubicBezTo>
                    <a:pt x="8456" y="1034"/>
                    <a:pt x="8391" y="1069"/>
                    <a:pt x="8314" y="1105"/>
                  </a:cubicBezTo>
                  <a:cubicBezTo>
                    <a:pt x="8248" y="1146"/>
                    <a:pt x="8183" y="1182"/>
                    <a:pt x="8118" y="1224"/>
                  </a:cubicBezTo>
                  <a:cubicBezTo>
                    <a:pt x="8094" y="1241"/>
                    <a:pt x="8070" y="1253"/>
                    <a:pt x="8046" y="1265"/>
                  </a:cubicBezTo>
                  <a:cubicBezTo>
                    <a:pt x="8005" y="1295"/>
                    <a:pt x="7957" y="1313"/>
                    <a:pt x="7916" y="1342"/>
                  </a:cubicBezTo>
                  <a:cubicBezTo>
                    <a:pt x="7892" y="1360"/>
                    <a:pt x="7862" y="1372"/>
                    <a:pt x="7839" y="1390"/>
                  </a:cubicBezTo>
                  <a:cubicBezTo>
                    <a:pt x="7797" y="1414"/>
                    <a:pt x="7761" y="1443"/>
                    <a:pt x="7714" y="1473"/>
                  </a:cubicBezTo>
                  <a:cubicBezTo>
                    <a:pt x="7684" y="1485"/>
                    <a:pt x="7660" y="1509"/>
                    <a:pt x="7631" y="1521"/>
                  </a:cubicBezTo>
                  <a:cubicBezTo>
                    <a:pt x="7595" y="1550"/>
                    <a:pt x="7553" y="1574"/>
                    <a:pt x="7512" y="1604"/>
                  </a:cubicBezTo>
                  <a:cubicBezTo>
                    <a:pt x="7494" y="1621"/>
                    <a:pt x="7464" y="1639"/>
                    <a:pt x="7441" y="1657"/>
                  </a:cubicBezTo>
                  <a:cubicBezTo>
                    <a:pt x="7393" y="1687"/>
                    <a:pt x="7352" y="1716"/>
                    <a:pt x="7316" y="1746"/>
                  </a:cubicBezTo>
                  <a:lnTo>
                    <a:pt x="7245" y="1788"/>
                  </a:lnTo>
                  <a:cubicBezTo>
                    <a:pt x="7185" y="1835"/>
                    <a:pt x="7120" y="1877"/>
                    <a:pt x="7061" y="1924"/>
                  </a:cubicBezTo>
                  <a:cubicBezTo>
                    <a:pt x="7049" y="1930"/>
                    <a:pt x="7037" y="1936"/>
                    <a:pt x="7025" y="1954"/>
                  </a:cubicBezTo>
                  <a:cubicBezTo>
                    <a:pt x="6972" y="1990"/>
                    <a:pt x="6930" y="2025"/>
                    <a:pt x="6877" y="2067"/>
                  </a:cubicBezTo>
                  <a:cubicBezTo>
                    <a:pt x="6871" y="2067"/>
                    <a:pt x="6871" y="2073"/>
                    <a:pt x="6859" y="2073"/>
                  </a:cubicBezTo>
                  <a:cubicBezTo>
                    <a:pt x="6782" y="2138"/>
                    <a:pt x="6698" y="2197"/>
                    <a:pt x="6615" y="2263"/>
                  </a:cubicBezTo>
                  <a:cubicBezTo>
                    <a:pt x="6603" y="2281"/>
                    <a:pt x="6580" y="2292"/>
                    <a:pt x="6562" y="2310"/>
                  </a:cubicBezTo>
                  <a:cubicBezTo>
                    <a:pt x="6497" y="2364"/>
                    <a:pt x="6437" y="2411"/>
                    <a:pt x="6372" y="2471"/>
                  </a:cubicBezTo>
                  <a:cubicBezTo>
                    <a:pt x="6348" y="2494"/>
                    <a:pt x="6324" y="2512"/>
                    <a:pt x="6307" y="2530"/>
                  </a:cubicBezTo>
                  <a:cubicBezTo>
                    <a:pt x="6235" y="2583"/>
                    <a:pt x="6176" y="2643"/>
                    <a:pt x="6111" y="2696"/>
                  </a:cubicBezTo>
                  <a:lnTo>
                    <a:pt x="6069" y="2738"/>
                  </a:lnTo>
                  <a:cubicBezTo>
                    <a:pt x="5986" y="2809"/>
                    <a:pt x="5909" y="2880"/>
                    <a:pt x="5831" y="2957"/>
                  </a:cubicBezTo>
                  <a:cubicBezTo>
                    <a:pt x="5814" y="2969"/>
                    <a:pt x="5802" y="2987"/>
                    <a:pt x="5778" y="2999"/>
                  </a:cubicBezTo>
                  <a:cubicBezTo>
                    <a:pt x="5719" y="3058"/>
                    <a:pt x="5653" y="3118"/>
                    <a:pt x="5594" y="3177"/>
                  </a:cubicBezTo>
                  <a:lnTo>
                    <a:pt x="5523" y="3243"/>
                  </a:lnTo>
                  <a:lnTo>
                    <a:pt x="5345" y="3421"/>
                  </a:lnTo>
                  <a:lnTo>
                    <a:pt x="5297" y="3474"/>
                  </a:lnTo>
                  <a:cubicBezTo>
                    <a:pt x="5220" y="3551"/>
                    <a:pt x="5149" y="3628"/>
                    <a:pt x="5071" y="3706"/>
                  </a:cubicBezTo>
                  <a:cubicBezTo>
                    <a:pt x="5060" y="3718"/>
                    <a:pt x="5042" y="3741"/>
                    <a:pt x="5018" y="3759"/>
                  </a:cubicBezTo>
                  <a:cubicBezTo>
                    <a:pt x="4959" y="3818"/>
                    <a:pt x="4899" y="3884"/>
                    <a:pt x="4840" y="3943"/>
                  </a:cubicBezTo>
                  <a:cubicBezTo>
                    <a:pt x="4822" y="3967"/>
                    <a:pt x="4798" y="3997"/>
                    <a:pt x="4775" y="4014"/>
                  </a:cubicBezTo>
                  <a:cubicBezTo>
                    <a:pt x="4715" y="4086"/>
                    <a:pt x="4662" y="4145"/>
                    <a:pt x="4602" y="4210"/>
                  </a:cubicBezTo>
                  <a:cubicBezTo>
                    <a:pt x="4590" y="4222"/>
                    <a:pt x="4573" y="4246"/>
                    <a:pt x="4555" y="4264"/>
                  </a:cubicBezTo>
                  <a:cubicBezTo>
                    <a:pt x="4478" y="4341"/>
                    <a:pt x="4412" y="4424"/>
                    <a:pt x="4335" y="4507"/>
                  </a:cubicBezTo>
                  <a:cubicBezTo>
                    <a:pt x="4323" y="4531"/>
                    <a:pt x="4305" y="4543"/>
                    <a:pt x="4294" y="4567"/>
                  </a:cubicBezTo>
                  <a:cubicBezTo>
                    <a:pt x="4240" y="4632"/>
                    <a:pt x="4181" y="4697"/>
                    <a:pt x="4127" y="4769"/>
                  </a:cubicBezTo>
                  <a:cubicBezTo>
                    <a:pt x="4109" y="4798"/>
                    <a:pt x="4086" y="4816"/>
                    <a:pt x="4062" y="4846"/>
                  </a:cubicBezTo>
                  <a:lnTo>
                    <a:pt x="3908" y="5048"/>
                  </a:lnTo>
                  <a:cubicBezTo>
                    <a:pt x="3890" y="5071"/>
                    <a:pt x="3878" y="5083"/>
                    <a:pt x="3860" y="5107"/>
                  </a:cubicBezTo>
                  <a:cubicBezTo>
                    <a:pt x="3795" y="5196"/>
                    <a:pt x="3729" y="5279"/>
                    <a:pt x="3664" y="5368"/>
                  </a:cubicBezTo>
                  <a:cubicBezTo>
                    <a:pt x="3646" y="5392"/>
                    <a:pt x="3634" y="5404"/>
                    <a:pt x="3617" y="5428"/>
                  </a:cubicBezTo>
                  <a:cubicBezTo>
                    <a:pt x="3563" y="5493"/>
                    <a:pt x="3516" y="5570"/>
                    <a:pt x="3462" y="5636"/>
                  </a:cubicBezTo>
                  <a:cubicBezTo>
                    <a:pt x="3439" y="5665"/>
                    <a:pt x="3427" y="5695"/>
                    <a:pt x="3403" y="5719"/>
                  </a:cubicBezTo>
                  <a:cubicBezTo>
                    <a:pt x="3349" y="5784"/>
                    <a:pt x="3308" y="5855"/>
                    <a:pt x="3254" y="5926"/>
                  </a:cubicBezTo>
                  <a:lnTo>
                    <a:pt x="3207" y="5992"/>
                  </a:lnTo>
                  <a:cubicBezTo>
                    <a:pt x="3148" y="6081"/>
                    <a:pt x="3082" y="6176"/>
                    <a:pt x="3023" y="6265"/>
                  </a:cubicBezTo>
                  <a:lnTo>
                    <a:pt x="2981" y="6330"/>
                  </a:lnTo>
                  <a:cubicBezTo>
                    <a:pt x="2934" y="6407"/>
                    <a:pt x="2880" y="6479"/>
                    <a:pt x="2839" y="6550"/>
                  </a:cubicBezTo>
                  <a:cubicBezTo>
                    <a:pt x="2815" y="6580"/>
                    <a:pt x="2803" y="6609"/>
                    <a:pt x="2779" y="6639"/>
                  </a:cubicBezTo>
                  <a:cubicBezTo>
                    <a:pt x="2732" y="6710"/>
                    <a:pt x="2690" y="6776"/>
                    <a:pt x="2643" y="6853"/>
                  </a:cubicBezTo>
                  <a:lnTo>
                    <a:pt x="2601" y="6918"/>
                  </a:lnTo>
                  <a:cubicBezTo>
                    <a:pt x="2542" y="7013"/>
                    <a:pt x="2488" y="7102"/>
                    <a:pt x="2429" y="7203"/>
                  </a:cubicBezTo>
                  <a:cubicBezTo>
                    <a:pt x="2417" y="7221"/>
                    <a:pt x="2405" y="7245"/>
                    <a:pt x="2393" y="7268"/>
                  </a:cubicBezTo>
                  <a:cubicBezTo>
                    <a:pt x="2346" y="7340"/>
                    <a:pt x="2304" y="7417"/>
                    <a:pt x="2257" y="7500"/>
                  </a:cubicBezTo>
                  <a:cubicBezTo>
                    <a:pt x="2245" y="7530"/>
                    <a:pt x="2221" y="7559"/>
                    <a:pt x="2209" y="7589"/>
                  </a:cubicBezTo>
                  <a:cubicBezTo>
                    <a:pt x="2162" y="7660"/>
                    <a:pt x="2126" y="7738"/>
                    <a:pt x="2079" y="7809"/>
                  </a:cubicBezTo>
                  <a:cubicBezTo>
                    <a:pt x="2067" y="7833"/>
                    <a:pt x="2049" y="7856"/>
                    <a:pt x="2043" y="7886"/>
                  </a:cubicBezTo>
                  <a:cubicBezTo>
                    <a:pt x="1990" y="7981"/>
                    <a:pt x="1942" y="8076"/>
                    <a:pt x="1889" y="8183"/>
                  </a:cubicBezTo>
                  <a:cubicBezTo>
                    <a:pt x="1883" y="8201"/>
                    <a:pt x="1865" y="8224"/>
                    <a:pt x="1859" y="8248"/>
                  </a:cubicBezTo>
                  <a:cubicBezTo>
                    <a:pt x="1823" y="8331"/>
                    <a:pt x="1776" y="8403"/>
                    <a:pt x="1740" y="8486"/>
                  </a:cubicBezTo>
                  <a:lnTo>
                    <a:pt x="1693" y="8575"/>
                  </a:lnTo>
                  <a:cubicBezTo>
                    <a:pt x="1657" y="8646"/>
                    <a:pt x="1622" y="8729"/>
                    <a:pt x="1586" y="8806"/>
                  </a:cubicBezTo>
                  <a:cubicBezTo>
                    <a:pt x="1568" y="8824"/>
                    <a:pt x="1562" y="8848"/>
                    <a:pt x="1544" y="8878"/>
                  </a:cubicBezTo>
                  <a:cubicBezTo>
                    <a:pt x="1503" y="8973"/>
                    <a:pt x="1455" y="9080"/>
                    <a:pt x="1414" y="9180"/>
                  </a:cubicBezTo>
                  <a:cubicBezTo>
                    <a:pt x="1408" y="9204"/>
                    <a:pt x="1396" y="9222"/>
                    <a:pt x="1384" y="9240"/>
                  </a:cubicBezTo>
                  <a:cubicBezTo>
                    <a:pt x="1348" y="9323"/>
                    <a:pt x="1307" y="9406"/>
                    <a:pt x="1277" y="9489"/>
                  </a:cubicBezTo>
                  <a:cubicBezTo>
                    <a:pt x="1265" y="9519"/>
                    <a:pt x="1259" y="9549"/>
                    <a:pt x="1241" y="9578"/>
                  </a:cubicBezTo>
                  <a:cubicBezTo>
                    <a:pt x="1212" y="9655"/>
                    <a:pt x="1176" y="9733"/>
                    <a:pt x="1146" y="9816"/>
                  </a:cubicBezTo>
                  <a:cubicBezTo>
                    <a:pt x="1141" y="9834"/>
                    <a:pt x="1123" y="9857"/>
                    <a:pt x="1117" y="9881"/>
                  </a:cubicBezTo>
                  <a:cubicBezTo>
                    <a:pt x="1081" y="9982"/>
                    <a:pt x="1034" y="10089"/>
                    <a:pt x="998" y="10184"/>
                  </a:cubicBezTo>
                  <a:cubicBezTo>
                    <a:pt x="992" y="10202"/>
                    <a:pt x="980" y="10220"/>
                    <a:pt x="974" y="10237"/>
                  </a:cubicBezTo>
                  <a:cubicBezTo>
                    <a:pt x="945" y="10321"/>
                    <a:pt x="915" y="10410"/>
                    <a:pt x="885" y="10487"/>
                  </a:cubicBezTo>
                  <a:cubicBezTo>
                    <a:pt x="879" y="10516"/>
                    <a:pt x="861" y="10546"/>
                    <a:pt x="856" y="10576"/>
                  </a:cubicBezTo>
                  <a:cubicBezTo>
                    <a:pt x="826" y="10659"/>
                    <a:pt x="796" y="10742"/>
                    <a:pt x="772" y="10825"/>
                  </a:cubicBezTo>
                  <a:lnTo>
                    <a:pt x="755" y="10891"/>
                  </a:lnTo>
                  <a:cubicBezTo>
                    <a:pt x="713" y="10992"/>
                    <a:pt x="683" y="11098"/>
                    <a:pt x="654" y="11199"/>
                  </a:cubicBezTo>
                  <a:cubicBezTo>
                    <a:pt x="648" y="11217"/>
                    <a:pt x="648" y="11229"/>
                    <a:pt x="642" y="11253"/>
                  </a:cubicBezTo>
                  <a:cubicBezTo>
                    <a:pt x="612" y="11342"/>
                    <a:pt x="588" y="11431"/>
                    <a:pt x="565" y="11514"/>
                  </a:cubicBezTo>
                  <a:cubicBezTo>
                    <a:pt x="559" y="11532"/>
                    <a:pt x="559" y="11544"/>
                    <a:pt x="553" y="11550"/>
                  </a:cubicBezTo>
                  <a:cubicBezTo>
                    <a:pt x="547" y="11568"/>
                    <a:pt x="547" y="11579"/>
                    <a:pt x="535" y="11597"/>
                  </a:cubicBezTo>
                  <a:lnTo>
                    <a:pt x="470" y="11841"/>
                  </a:lnTo>
                  <a:cubicBezTo>
                    <a:pt x="464" y="11864"/>
                    <a:pt x="458" y="11888"/>
                    <a:pt x="458" y="11906"/>
                  </a:cubicBezTo>
                  <a:cubicBezTo>
                    <a:pt x="428" y="12013"/>
                    <a:pt x="404" y="12114"/>
                    <a:pt x="380" y="12221"/>
                  </a:cubicBezTo>
                  <a:cubicBezTo>
                    <a:pt x="375" y="12233"/>
                    <a:pt x="375" y="12250"/>
                    <a:pt x="375" y="12262"/>
                  </a:cubicBezTo>
                  <a:cubicBezTo>
                    <a:pt x="351" y="12351"/>
                    <a:pt x="339" y="12434"/>
                    <a:pt x="315" y="12524"/>
                  </a:cubicBezTo>
                  <a:lnTo>
                    <a:pt x="291" y="12613"/>
                  </a:lnTo>
                  <a:cubicBezTo>
                    <a:pt x="280" y="12696"/>
                    <a:pt x="262" y="12767"/>
                    <a:pt x="250" y="12850"/>
                  </a:cubicBezTo>
                  <a:cubicBezTo>
                    <a:pt x="238" y="12874"/>
                    <a:pt x="238" y="12904"/>
                    <a:pt x="232" y="12927"/>
                  </a:cubicBezTo>
                  <a:cubicBezTo>
                    <a:pt x="208" y="13028"/>
                    <a:pt x="196" y="13135"/>
                    <a:pt x="179" y="13230"/>
                  </a:cubicBezTo>
                  <a:cubicBezTo>
                    <a:pt x="179" y="13242"/>
                    <a:pt x="173" y="13260"/>
                    <a:pt x="173" y="13272"/>
                  </a:cubicBezTo>
                  <a:cubicBezTo>
                    <a:pt x="161" y="13361"/>
                    <a:pt x="143" y="13444"/>
                    <a:pt x="137" y="13533"/>
                  </a:cubicBezTo>
                  <a:cubicBezTo>
                    <a:pt x="131" y="13563"/>
                    <a:pt x="131" y="13592"/>
                    <a:pt x="119" y="13622"/>
                  </a:cubicBezTo>
                  <a:cubicBezTo>
                    <a:pt x="113" y="13699"/>
                    <a:pt x="101" y="13776"/>
                    <a:pt x="90" y="13854"/>
                  </a:cubicBezTo>
                  <a:cubicBezTo>
                    <a:pt x="90" y="13877"/>
                    <a:pt x="84" y="13907"/>
                    <a:pt x="84" y="13925"/>
                  </a:cubicBezTo>
                  <a:cubicBezTo>
                    <a:pt x="72" y="14032"/>
                    <a:pt x="60" y="14127"/>
                    <a:pt x="54" y="14234"/>
                  </a:cubicBezTo>
                  <a:lnTo>
                    <a:pt x="54" y="14240"/>
                  </a:lnTo>
                  <a:cubicBezTo>
                    <a:pt x="54" y="14275"/>
                    <a:pt x="48" y="14305"/>
                    <a:pt x="48" y="14341"/>
                  </a:cubicBezTo>
                  <a:cubicBezTo>
                    <a:pt x="48" y="14388"/>
                    <a:pt x="42" y="14430"/>
                    <a:pt x="42" y="14477"/>
                  </a:cubicBezTo>
                  <a:cubicBezTo>
                    <a:pt x="42" y="14513"/>
                    <a:pt x="30" y="14548"/>
                    <a:pt x="30" y="14590"/>
                  </a:cubicBezTo>
                  <a:cubicBezTo>
                    <a:pt x="30" y="14631"/>
                    <a:pt x="24" y="14679"/>
                    <a:pt x="24" y="14721"/>
                  </a:cubicBezTo>
                  <a:cubicBezTo>
                    <a:pt x="24" y="14756"/>
                    <a:pt x="24" y="14804"/>
                    <a:pt x="18" y="14839"/>
                  </a:cubicBezTo>
                  <a:cubicBezTo>
                    <a:pt x="18" y="14887"/>
                    <a:pt x="18" y="14922"/>
                    <a:pt x="12" y="14964"/>
                  </a:cubicBezTo>
                  <a:cubicBezTo>
                    <a:pt x="12" y="15047"/>
                    <a:pt x="12" y="15130"/>
                    <a:pt x="0" y="15213"/>
                  </a:cubicBezTo>
                  <a:lnTo>
                    <a:pt x="0" y="15433"/>
                  </a:lnTo>
                  <a:lnTo>
                    <a:pt x="0" y="15510"/>
                  </a:lnTo>
                  <a:cubicBezTo>
                    <a:pt x="0" y="15558"/>
                    <a:pt x="0" y="15605"/>
                    <a:pt x="12" y="15659"/>
                  </a:cubicBezTo>
                  <a:lnTo>
                    <a:pt x="12" y="15736"/>
                  </a:lnTo>
                  <a:cubicBezTo>
                    <a:pt x="12" y="15783"/>
                    <a:pt x="18" y="15825"/>
                    <a:pt x="18" y="15873"/>
                  </a:cubicBezTo>
                  <a:cubicBezTo>
                    <a:pt x="18" y="15902"/>
                    <a:pt x="18" y="15926"/>
                    <a:pt x="24" y="15956"/>
                  </a:cubicBezTo>
                  <a:cubicBezTo>
                    <a:pt x="24" y="16003"/>
                    <a:pt x="30" y="16057"/>
                    <a:pt x="42" y="16110"/>
                  </a:cubicBezTo>
                  <a:cubicBezTo>
                    <a:pt x="42" y="16134"/>
                    <a:pt x="42" y="16146"/>
                    <a:pt x="48" y="16169"/>
                  </a:cubicBezTo>
                  <a:lnTo>
                    <a:pt x="72" y="16371"/>
                  </a:lnTo>
                  <a:cubicBezTo>
                    <a:pt x="72" y="16383"/>
                    <a:pt x="78" y="16401"/>
                    <a:pt x="78" y="16419"/>
                  </a:cubicBezTo>
                  <a:cubicBezTo>
                    <a:pt x="84" y="16472"/>
                    <a:pt x="90" y="16526"/>
                    <a:pt x="101" y="16567"/>
                  </a:cubicBezTo>
                  <a:cubicBezTo>
                    <a:pt x="101" y="16591"/>
                    <a:pt x="107" y="16615"/>
                    <a:pt x="107" y="16644"/>
                  </a:cubicBezTo>
                  <a:cubicBezTo>
                    <a:pt x="107" y="16668"/>
                    <a:pt x="113" y="16698"/>
                    <a:pt x="113" y="16716"/>
                  </a:cubicBezTo>
                  <a:cubicBezTo>
                    <a:pt x="113" y="16739"/>
                    <a:pt x="119" y="16757"/>
                    <a:pt x="119" y="16775"/>
                  </a:cubicBezTo>
                  <a:cubicBezTo>
                    <a:pt x="131" y="16799"/>
                    <a:pt x="131" y="16823"/>
                    <a:pt x="137" y="16846"/>
                  </a:cubicBezTo>
                  <a:lnTo>
                    <a:pt x="161" y="16977"/>
                  </a:lnTo>
                  <a:cubicBezTo>
                    <a:pt x="161" y="16995"/>
                    <a:pt x="167" y="17013"/>
                    <a:pt x="167" y="17030"/>
                  </a:cubicBezTo>
                  <a:cubicBezTo>
                    <a:pt x="179" y="17090"/>
                    <a:pt x="190" y="17155"/>
                    <a:pt x="202" y="17214"/>
                  </a:cubicBezTo>
                  <a:cubicBezTo>
                    <a:pt x="202" y="17232"/>
                    <a:pt x="208" y="17238"/>
                    <a:pt x="208" y="17250"/>
                  </a:cubicBezTo>
                  <a:cubicBezTo>
                    <a:pt x="226" y="17304"/>
                    <a:pt x="232" y="17351"/>
                    <a:pt x="250" y="17399"/>
                  </a:cubicBezTo>
                  <a:cubicBezTo>
                    <a:pt x="256" y="17422"/>
                    <a:pt x="256" y="17440"/>
                    <a:pt x="262" y="17458"/>
                  </a:cubicBezTo>
                  <a:cubicBezTo>
                    <a:pt x="268" y="17500"/>
                    <a:pt x="285" y="17541"/>
                    <a:pt x="291" y="17577"/>
                  </a:cubicBezTo>
                  <a:cubicBezTo>
                    <a:pt x="297" y="17600"/>
                    <a:pt x="309" y="17618"/>
                    <a:pt x="309" y="17636"/>
                  </a:cubicBezTo>
                  <a:cubicBezTo>
                    <a:pt x="321" y="17684"/>
                    <a:pt x="327" y="17725"/>
                    <a:pt x="345" y="17767"/>
                  </a:cubicBezTo>
                  <a:cubicBezTo>
                    <a:pt x="351" y="17779"/>
                    <a:pt x="351" y="17796"/>
                    <a:pt x="357" y="17808"/>
                  </a:cubicBezTo>
                  <a:cubicBezTo>
                    <a:pt x="375" y="17868"/>
                    <a:pt x="398" y="17921"/>
                    <a:pt x="410" y="17980"/>
                  </a:cubicBezTo>
                  <a:cubicBezTo>
                    <a:pt x="416" y="17992"/>
                    <a:pt x="416" y="18004"/>
                    <a:pt x="428" y="18016"/>
                  </a:cubicBezTo>
                  <a:lnTo>
                    <a:pt x="470" y="18153"/>
                  </a:lnTo>
                  <a:cubicBezTo>
                    <a:pt x="475" y="18165"/>
                    <a:pt x="487" y="18188"/>
                    <a:pt x="493" y="18200"/>
                  </a:cubicBezTo>
                  <a:lnTo>
                    <a:pt x="535" y="18313"/>
                  </a:lnTo>
                  <a:cubicBezTo>
                    <a:pt x="547" y="18331"/>
                    <a:pt x="553" y="18349"/>
                    <a:pt x="559" y="18366"/>
                  </a:cubicBezTo>
                  <a:cubicBezTo>
                    <a:pt x="576" y="18408"/>
                    <a:pt x="594" y="18450"/>
                    <a:pt x="612" y="18491"/>
                  </a:cubicBezTo>
                  <a:cubicBezTo>
                    <a:pt x="618" y="18497"/>
                    <a:pt x="618" y="18515"/>
                    <a:pt x="624" y="18521"/>
                  </a:cubicBezTo>
                  <a:cubicBezTo>
                    <a:pt x="648" y="18574"/>
                    <a:pt x="671" y="18628"/>
                    <a:pt x="701" y="18669"/>
                  </a:cubicBezTo>
                  <a:cubicBezTo>
                    <a:pt x="707" y="18675"/>
                    <a:pt x="713" y="18693"/>
                    <a:pt x="713" y="18699"/>
                  </a:cubicBezTo>
                  <a:cubicBezTo>
                    <a:pt x="737" y="18735"/>
                    <a:pt x="755" y="18776"/>
                    <a:pt x="772" y="18812"/>
                  </a:cubicBezTo>
                  <a:lnTo>
                    <a:pt x="796" y="18853"/>
                  </a:lnTo>
                  <a:cubicBezTo>
                    <a:pt x="814" y="18895"/>
                    <a:pt x="832" y="18925"/>
                    <a:pt x="856" y="18954"/>
                  </a:cubicBezTo>
                  <a:lnTo>
                    <a:pt x="879" y="18996"/>
                  </a:lnTo>
                  <a:lnTo>
                    <a:pt x="945" y="19109"/>
                  </a:lnTo>
                  <a:cubicBezTo>
                    <a:pt x="951" y="19115"/>
                    <a:pt x="951" y="19121"/>
                    <a:pt x="962" y="19132"/>
                  </a:cubicBezTo>
                  <a:lnTo>
                    <a:pt x="1051" y="19263"/>
                  </a:lnTo>
                  <a:cubicBezTo>
                    <a:pt x="1057" y="19269"/>
                    <a:pt x="1063" y="19287"/>
                    <a:pt x="1069" y="19293"/>
                  </a:cubicBezTo>
                  <a:cubicBezTo>
                    <a:pt x="1093" y="19322"/>
                    <a:pt x="1117" y="19358"/>
                    <a:pt x="1141" y="19388"/>
                  </a:cubicBezTo>
                  <a:cubicBezTo>
                    <a:pt x="1146" y="19406"/>
                    <a:pt x="1158" y="19417"/>
                    <a:pt x="1170" y="19429"/>
                  </a:cubicBezTo>
                  <a:lnTo>
                    <a:pt x="1236" y="19518"/>
                  </a:lnTo>
                  <a:cubicBezTo>
                    <a:pt x="1241" y="19530"/>
                    <a:pt x="1259" y="19536"/>
                    <a:pt x="1265" y="19554"/>
                  </a:cubicBezTo>
                  <a:cubicBezTo>
                    <a:pt x="1295" y="19590"/>
                    <a:pt x="1325" y="19619"/>
                    <a:pt x="1354" y="19655"/>
                  </a:cubicBezTo>
                  <a:lnTo>
                    <a:pt x="1366" y="19673"/>
                  </a:lnTo>
                  <a:cubicBezTo>
                    <a:pt x="1408" y="19708"/>
                    <a:pt x="1437" y="19744"/>
                    <a:pt x="1473" y="19786"/>
                  </a:cubicBezTo>
                  <a:cubicBezTo>
                    <a:pt x="1479" y="19792"/>
                    <a:pt x="1485" y="19803"/>
                    <a:pt x="1503" y="19815"/>
                  </a:cubicBezTo>
                  <a:cubicBezTo>
                    <a:pt x="1527" y="19845"/>
                    <a:pt x="1556" y="19863"/>
                    <a:pt x="1586" y="19893"/>
                  </a:cubicBezTo>
                  <a:lnTo>
                    <a:pt x="1622" y="19934"/>
                  </a:lnTo>
                  <a:lnTo>
                    <a:pt x="1693" y="20005"/>
                  </a:lnTo>
                  <a:lnTo>
                    <a:pt x="1722" y="20035"/>
                  </a:lnTo>
                  <a:cubicBezTo>
                    <a:pt x="1764" y="20065"/>
                    <a:pt x="1794" y="20094"/>
                    <a:pt x="1829" y="20124"/>
                  </a:cubicBezTo>
                  <a:lnTo>
                    <a:pt x="1835" y="20130"/>
                  </a:lnTo>
                  <a:cubicBezTo>
                    <a:pt x="1871" y="20160"/>
                    <a:pt x="1912" y="20189"/>
                    <a:pt x="1954" y="20219"/>
                  </a:cubicBezTo>
                  <a:cubicBezTo>
                    <a:pt x="1972" y="20231"/>
                    <a:pt x="1978" y="20237"/>
                    <a:pt x="1990" y="20243"/>
                  </a:cubicBezTo>
                  <a:cubicBezTo>
                    <a:pt x="2019" y="20267"/>
                    <a:pt x="2049" y="20290"/>
                    <a:pt x="2073" y="20302"/>
                  </a:cubicBezTo>
                  <a:cubicBezTo>
                    <a:pt x="2091" y="20308"/>
                    <a:pt x="2102" y="20326"/>
                    <a:pt x="2108" y="20332"/>
                  </a:cubicBezTo>
                  <a:cubicBezTo>
                    <a:pt x="2138" y="20356"/>
                    <a:pt x="2168" y="20368"/>
                    <a:pt x="2197" y="20391"/>
                  </a:cubicBezTo>
                  <a:cubicBezTo>
                    <a:pt x="2215" y="20397"/>
                    <a:pt x="2221" y="20409"/>
                    <a:pt x="2239" y="20415"/>
                  </a:cubicBezTo>
                  <a:cubicBezTo>
                    <a:pt x="2281" y="20445"/>
                    <a:pt x="2316" y="20468"/>
                    <a:pt x="2364" y="20486"/>
                  </a:cubicBezTo>
                  <a:lnTo>
                    <a:pt x="5507" y="22372"/>
                  </a:lnTo>
                  <a:lnTo>
                    <a:pt x="5446" y="22321"/>
                  </a:lnTo>
                  <a:cubicBezTo>
                    <a:pt x="5434" y="22315"/>
                    <a:pt x="5428" y="22315"/>
                    <a:pt x="5428" y="22309"/>
                  </a:cubicBezTo>
                  <a:cubicBezTo>
                    <a:pt x="5398" y="22280"/>
                    <a:pt x="5368" y="22256"/>
                    <a:pt x="5333" y="22226"/>
                  </a:cubicBezTo>
                  <a:cubicBezTo>
                    <a:pt x="5315" y="22208"/>
                    <a:pt x="5303" y="22202"/>
                    <a:pt x="5297" y="22190"/>
                  </a:cubicBezTo>
                  <a:lnTo>
                    <a:pt x="5226" y="22119"/>
                  </a:lnTo>
                  <a:lnTo>
                    <a:pt x="5190" y="22084"/>
                  </a:lnTo>
                  <a:cubicBezTo>
                    <a:pt x="5166" y="22060"/>
                    <a:pt x="5149" y="22042"/>
                    <a:pt x="5125" y="22012"/>
                  </a:cubicBezTo>
                  <a:lnTo>
                    <a:pt x="5089" y="21971"/>
                  </a:lnTo>
                  <a:cubicBezTo>
                    <a:pt x="5060" y="21935"/>
                    <a:pt x="5018" y="21900"/>
                    <a:pt x="4988" y="21864"/>
                  </a:cubicBezTo>
                  <a:cubicBezTo>
                    <a:pt x="4982" y="21852"/>
                    <a:pt x="4976" y="21846"/>
                    <a:pt x="4965" y="21834"/>
                  </a:cubicBezTo>
                  <a:cubicBezTo>
                    <a:pt x="4947" y="21805"/>
                    <a:pt x="4917" y="21775"/>
                    <a:pt x="4893" y="21745"/>
                  </a:cubicBezTo>
                  <a:cubicBezTo>
                    <a:pt x="4881" y="21727"/>
                    <a:pt x="4870" y="21715"/>
                    <a:pt x="4858" y="21698"/>
                  </a:cubicBezTo>
                  <a:cubicBezTo>
                    <a:pt x="4834" y="21674"/>
                    <a:pt x="4816" y="21644"/>
                    <a:pt x="4798" y="21615"/>
                  </a:cubicBezTo>
                  <a:cubicBezTo>
                    <a:pt x="4780" y="21603"/>
                    <a:pt x="4775" y="21585"/>
                    <a:pt x="4757" y="21573"/>
                  </a:cubicBezTo>
                  <a:cubicBezTo>
                    <a:pt x="4739" y="21543"/>
                    <a:pt x="4715" y="21514"/>
                    <a:pt x="4697" y="21484"/>
                  </a:cubicBezTo>
                  <a:cubicBezTo>
                    <a:pt x="4691" y="21466"/>
                    <a:pt x="4680" y="21454"/>
                    <a:pt x="4668" y="21442"/>
                  </a:cubicBezTo>
                  <a:cubicBezTo>
                    <a:pt x="4638" y="21401"/>
                    <a:pt x="4608" y="21365"/>
                    <a:pt x="4590" y="21318"/>
                  </a:cubicBezTo>
                  <a:cubicBezTo>
                    <a:pt x="4579" y="21306"/>
                    <a:pt x="4573" y="21294"/>
                    <a:pt x="4567" y="21282"/>
                  </a:cubicBezTo>
                  <a:cubicBezTo>
                    <a:pt x="4543" y="21252"/>
                    <a:pt x="4519" y="21217"/>
                    <a:pt x="4507" y="21175"/>
                  </a:cubicBezTo>
                  <a:cubicBezTo>
                    <a:pt x="4501" y="21163"/>
                    <a:pt x="4484" y="21139"/>
                    <a:pt x="4478" y="21128"/>
                  </a:cubicBezTo>
                  <a:cubicBezTo>
                    <a:pt x="4460" y="21098"/>
                    <a:pt x="4442" y="21068"/>
                    <a:pt x="4424" y="21039"/>
                  </a:cubicBezTo>
                  <a:cubicBezTo>
                    <a:pt x="4418" y="21021"/>
                    <a:pt x="4400" y="20997"/>
                    <a:pt x="4395" y="20985"/>
                  </a:cubicBezTo>
                  <a:cubicBezTo>
                    <a:pt x="4383" y="20949"/>
                    <a:pt x="4359" y="20920"/>
                    <a:pt x="4341" y="20878"/>
                  </a:cubicBezTo>
                  <a:lnTo>
                    <a:pt x="4323" y="20837"/>
                  </a:lnTo>
                  <a:cubicBezTo>
                    <a:pt x="4300" y="20783"/>
                    <a:pt x="4276" y="20742"/>
                    <a:pt x="4246" y="20688"/>
                  </a:cubicBezTo>
                  <a:cubicBezTo>
                    <a:pt x="4240" y="20670"/>
                    <a:pt x="4234" y="20659"/>
                    <a:pt x="4234" y="20653"/>
                  </a:cubicBezTo>
                  <a:cubicBezTo>
                    <a:pt x="4216" y="20611"/>
                    <a:pt x="4193" y="20575"/>
                    <a:pt x="4181" y="20540"/>
                  </a:cubicBezTo>
                  <a:cubicBezTo>
                    <a:pt x="4175" y="20522"/>
                    <a:pt x="4163" y="20504"/>
                    <a:pt x="4157" y="20480"/>
                  </a:cubicBezTo>
                  <a:cubicBezTo>
                    <a:pt x="4145" y="20445"/>
                    <a:pt x="4127" y="20403"/>
                    <a:pt x="4115" y="20373"/>
                  </a:cubicBezTo>
                  <a:cubicBezTo>
                    <a:pt x="4104" y="20356"/>
                    <a:pt x="4098" y="20338"/>
                    <a:pt x="4092" y="20314"/>
                  </a:cubicBezTo>
                  <a:cubicBezTo>
                    <a:pt x="4074" y="20273"/>
                    <a:pt x="4062" y="20237"/>
                    <a:pt x="4044" y="20189"/>
                  </a:cubicBezTo>
                  <a:cubicBezTo>
                    <a:pt x="4038" y="20178"/>
                    <a:pt x="4038" y="20166"/>
                    <a:pt x="4032" y="20154"/>
                  </a:cubicBezTo>
                  <a:cubicBezTo>
                    <a:pt x="4009" y="20100"/>
                    <a:pt x="3997" y="20041"/>
                    <a:pt x="3979" y="19982"/>
                  </a:cubicBezTo>
                  <a:cubicBezTo>
                    <a:pt x="3973" y="19970"/>
                    <a:pt x="3973" y="19952"/>
                    <a:pt x="3967" y="19940"/>
                  </a:cubicBezTo>
                  <a:cubicBezTo>
                    <a:pt x="3949" y="19893"/>
                    <a:pt x="3943" y="19857"/>
                    <a:pt x="3925" y="19809"/>
                  </a:cubicBezTo>
                  <a:cubicBezTo>
                    <a:pt x="3919" y="19792"/>
                    <a:pt x="3914" y="19774"/>
                    <a:pt x="3914" y="19750"/>
                  </a:cubicBezTo>
                  <a:cubicBezTo>
                    <a:pt x="3902" y="19714"/>
                    <a:pt x="3890" y="19673"/>
                    <a:pt x="3884" y="19625"/>
                  </a:cubicBezTo>
                  <a:cubicBezTo>
                    <a:pt x="3878" y="19602"/>
                    <a:pt x="3878" y="19590"/>
                    <a:pt x="3872" y="19566"/>
                  </a:cubicBezTo>
                  <a:cubicBezTo>
                    <a:pt x="3854" y="19512"/>
                    <a:pt x="3848" y="19465"/>
                    <a:pt x="3830" y="19412"/>
                  </a:cubicBezTo>
                  <a:cubicBezTo>
                    <a:pt x="3830" y="19406"/>
                    <a:pt x="3824" y="19388"/>
                    <a:pt x="3824" y="19382"/>
                  </a:cubicBezTo>
                  <a:cubicBezTo>
                    <a:pt x="3813" y="19322"/>
                    <a:pt x="3795" y="19257"/>
                    <a:pt x="3789" y="19198"/>
                  </a:cubicBezTo>
                  <a:cubicBezTo>
                    <a:pt x="3789" y="19180"/>
                    <a:pt x="3783" y="19168"/>
                    <a:pt x="3783" y="19144"/>
                  </a:cubicBezTo>
                  <a:cubicBezTo>
                    <a:pt x="3771" y="19097"/>
                    <a:pt x="3765" y="19049"/>
                    <a:pt x="3759" y="19002"/>
                  </a:cubicBezTo>
                  <a:cubicBezTo>
                    <a:pt x="3759" y="18978"/>
                    <a:pt x="3753" y="18960"/>
                    <a:pt x="3753" y="18942"/>
                  </a:cubicBezTo>
                  <a:lnTo>
                    <a:pt x="3729" y="18812"/>
                  </a:lnTo>
                  <a:cubicBezTo>
                    <a:pt x="3729" y="18788"/>
                    <a:pt x="3724" y="18764"/>
                    <a:pt x="3724" y="18741"/>
                  </a:cubicBezTo>
                  <a:lnTo>
                    <a:pt x="3700" y="18586"/>
                  </a:lnTo>
                  <a:cubicBezTo>
                    <a:pt x="3700" y="18574"/>
                    <a:pt x="3694" y="18556"/>
                    <a:pt x="3694" y="18545"/>
                  </a:cubicBezTo>
                  <a:cubicBezTo>
                    <a:pt x="3682" y="18473"/>
                    <a:pt x="3676" y="18408"/>
                    <a:pt x="3670" y="18337"/>
                  </a:cubicBezTo>
                  <a:cubicBezTo>
                    <a:pt x="3670" y="18319"/>
                    <a:pt x="3670" y="18295"/>
                    <a:pt x="3658" y="18283"/>
                  </a:cubicBezTo>
                  <a:cubicBezTo>
                    <a:pt x="3652" y="18230"/>
                    <a:pt x="3652" y="18176"/>
                    <a:pt x="3646" y="18129"/>
                  </a:cubicBezTo>
                  <a:cubicBezTo>
                    <a:pt x="3646" y="18105"/>
                    <a:pt x="3646" y="18075"/>
                    <a:pt x="3640" y="18052"/>
                  </a:cubicBezTo>
                  <a:cubicBezTo>
                    <a:pt x="3640" y="18010"/>
                    <a:pt x="3634" y="17957"/>
                    <a:pt x="3634" y="17909"/>
                  </a:cubicBezTo>
                  <a:lnTo>
                    <a:pt x="3634" y="17838"/>
                  </a:lnTo>
                  <a:cubicBezTo>
                    <a:pt x="3634" y="17785"/>
                    <a:pt x="3634" y="17731"/>
                    <a:pt x="3623" y="17684"/>
                  </a:cubicBezTo>
                  <a:lnTo>
                    <a:pt x="3623" y="17612"/>
                  </a:lnTo>
                  <a:lnTo>
                    <a:pt x="3623" y="17393"/>
                  </a:lnTo>
                  <a:cubicBezTo>
                    <a:pt x="3623" y="17310"/>
                    <a:pt x="3623" y="17226"/>
                    <a:pt x="3634" y="17149"/>
                  </a:cubicBezTo>
                  <a:lnTo>
                    <a:pt x="3634" y="17137"/>
                  </a:lnTo>
                  <a:cubicBezTo>
                    <a:pt x="3634" y="17060"/>
                    <a:pt x="3640" y="16983"/>
                    <a:pt x="3640" y="16900"/>
                  </a:cubicBezTo>
                  <a:lnTo>
                    <a:pt x="3640" y="16864"/>
                  </a:lnTo>
                  <a:cubicBezTo>
                    <a:pt x="3640" y="16799"/>
                    <a:pt x="3646" y="16722"/>
                    <a:pt x="3652" y="16656"/>
                  </a:cubicBezTo>
                  <a:cubicBezTo>
                    <a:pt x="3652" y="16639"/>
                    <a:pt x="3652" y="16621"/>
                    <a:pt x="3658" y="16597"/>
                  </a:cubicBezTo>
                  <a:cubicBezTo>
                    <a:pt x="3670" y="16538"/>
                    <a:pt x="3670" y="16472"/>
                    <a:pt x="3676" y="16413"/>
                  </a:cubicBezTo>
                  <a:cubicBezTo>
                    <a:pt x="3682" y="16318"/>
                    <a:pt x="3688" y="16217"/>
                    <a:pt x="3706" y="16122"/>
                  </a:cubicBezTo>
                  <a:cubicBezTo>
                    <a:pt x="3706" y="16092"/>
                    <a:pt x="3712" y="16063"/>
                    <a:pt x="3718" y="16027"/>
                  </a:cubicBezTo>
                  <a:cubicBezTo>
                    <a:pt x="3729" y="15962"/>
                    <a:pt x="3735" y="15884"/>
                    <a:pt x="3747" y="15819"/>
                  </a:cubicBezTo>
                  <a:cubicBezTo>
                    <a:pt x="3759" y="15783"/>
                    <a:pt x="3759" y="15754"/>
                    <a:pt x="3765" y="15718"/>
                  </a:cubicBezTo>
                  <a:cubicBezTo>
                    <a:pt x="3777" y="15635"/>
                    <a:pt x="3789" y="15558"/>
                    <a:pt x="3801" y="15481"/>
                  </a:cubicBezTo>
                  <a:cubicBezTo>
                    <a:pt x="3801" y="15457"/>
                    <a:pt x="3807" y="15433"/>
                    <a:pt x="3807" y="15409"/>
                  </a:cubicBezTo>
                  <a:cubicBezTo>
                    <a:pt x="3824" y="15314"/>
                    <a:pt x="3848" y="15213"/>
                    <a:pt x="3860" y="15112"/>
                  </a:cubicBezTo>
                  <a:cubicBezTo>
                    <a:pt x="3866" y="15083"/>
                    <a:pt x="3878" y="15053"/>
                    <a:pt x="3878" y="15023"/>
                  </a:cubicBezTo>
                  <a:lnTo>
                    <a:pt x="3919" y="14804"/>
                  </a:lnTo>
                  <a:cubicBezTo>
                    <a:pt x="3925" y="14768"/>
                    <a:pt x="3937" y="14738"/>
                    <a:pt x="3943" y="14697"/>
                  </a:cubicBezTo>
                  <a:cubicBezTo>
                    <a:pt x="3955" y="14620"/>
                    <a:pt x="3979" y="14536"/>
                    <a:pt x="3997" y="14459"/>
                  </a:cubicBezTo>
                  <a:cubicBezTo>
                    <a:pt x="4003" y="14441"/>
                    <a:pt x="4003" y="14418"/>
                    <a:pt x="4009" y="14394"/>
                  </a:cubicBezTo>
                  <a:cubicBezTo>
                    <a:pt x="4032" y="14293"/>
                    <a:pt x="4062" y="14192"/>
                    <a:pt x="4086" y="14091"/>
                  </a:cubicBezTo>
                  <a:cubicBezTo>
                    <a:pt x="4092" y="14061"/>
                    <a:pt x="4098" y="14038"/>
                    <a:pt x="4104" y="14008"/>
                  </a:cubicBezTo>
                  <a:cubicBezTo>
                    <a:pt x="4127" y="13937"/>
                    <a:pt x="4151" y="13854"/>
                    <a:pt x="4175" y="13776"/>
                  </a:cubicBezTo>
                  <a:cubicBezTo>
                    <a:pt x="4181" y="13747"/>
                    <a:pt x="4187" y="13711"/>
                    <a:pt x="4205" y="13681"/>
                  </a:cubicBezTo>
                  <a:cubicBezTo>
                    <a:pt x="4222" y="13598"/>
                    <a:pt x="4252" y="13521"/>
                    <a:pt x="4276" y="13432"/>
                  </a:cubicBezTo>
                  <a:cubicBezTo>
                    <a:pt x="4282" y="13408"/>
                    <a:pt x="4294" y="13390"/>
                    <a:pt x="4294" y="13373"/>
                  </a:cubicBezTo>
                  <a:cubicBezTo>
                    <a:pt x="4323" y="13266"/>
                    <a:pt x="4359" y="13165"/>
                    <a:pt x="4389" y="13064"/>
                  </a:cubicBezTo>
                  <a:cubicBezTo>
                    <a:pt x="4395" y="13046"/>
                    <a:pt x="4400" y="13016"/>
                    <a:pt x="4412" y="12993"/>
                  </a:cubicBezTo>
                  <a:cubicBezTo>
                    <a:pt x="4442" y="12909"/>
                    <a:pt x="4460" y="12826"/>
                    <a:pt x="4490" y="12755"/>
                  </a:cubicBezTo>
                  <a:cubicBezTo>
                    <a:pt x="4501" y="12725"/>
                    <a:pt x="4513" y="12696"/>
                    <a:pt x="4519" y="12666"/>
                  </a:cubicBezTo>
                  <a:cubicBezTo>
                    <a:pt x="4549" y="12583"/>
                    <a:pt x="4579" y="12494"/>
                    <a:pt x="4608" y="12411"/>
                  </a:cubicBezTo>
                  <a:cubicBezTo>
                    <a:pt x="4620" y="12393"/>
                    <a:pt x="4626" y="12375"/>
                    <a:pt x="4632" y="12351"/>
                  </a:cubicBezTo>
                  <a:cubicBezTo>
                    <a:pt x="4668" y="12250"/>
                    <a:pt x="4715" y="12143"/>
                    <a:pt x="4751" y="12048"/>
                  </a:cubicBezTo>
                  <a:cubicBezTo>
                    <a:pt x="4757" y="12025"/>
                    <a:pt x="4769" y="12007"/>
                    <a:pt x="4780" y="11983"/>
                  </a:cubicBezTo>
                  <a:cubicBezTo>
                    <a:pt x="4810" y="11900"/>
                    <a:pt x="4846" y="11817"/>
                    <a:pt x="4875" y="11740"/>
                  </a:cubicBezTo>
                  <a:cubicBezTo>
                    <a:pt x="4893" y="11710"/>
                    <a:pt x="4899" y="11680"/>
                    <a:pt x="4917" y="11651"/>
                  </a:cubicBezTo>
                  <a:cubicBezTo>
                    <a:pt x="4953" y="11568"/>
                    <a:pt x="4988" y="11478"/>
                    <a:pt x="5024" y="11395"/>
                  </a:cubicBezTo>
                  <a:cubicBezTo>
                    <a:pt x="5036" y="11383"/>
                    <a:pt x="5042" y="11360"/>
                    <a:pt x="5048" y="11342"/>
                  </a:cubicBezTo>
                  <a:cubicBezTo>
                    <a:pt x="5095" y="11241"/>
                    <a:pt x="5137" y="11146"/>
                    <a:pt x="5190" y="11039"/>
                  </a:cubicBezTo>
                  <a:cubicBezTo>
                    <a:pt x="5196" y="11015"/>
                    <a:pt x="5214" y="10997"/>
                    <a:pt x="5220" y="10980"/>
                  </a:cubicBezTo>
                  <a:cubicBezTo>
                    <a:pt x="5256" y="10897"/>
                    <a:pt x="5291" y="10819"/>
                    <a:pt x="5339" y="10736"/>
                  </a:cubicBezTo>
                  <a:cubicBezTo>
                    <a:pt x="5351" y="10707"/>
                    <a:pt x="5368" y="10683"/>
                    <a:pt x="5374" y="10653"/>
                  </a:cubicBezTo>
                  <a:cubicBezTo>
                    <a:pt x="5422" y="10570"/>
                    <a:pt x="5457" y="10481"/>
                    <a:pt x="5499" y="10404"/>
                  </a:cubicBezTo>
                  <a:cubicBezTo>
                    <a:pt x="5511" y="10386"/>
                    <a:pt x="5517" y="10374"/>
                    <a:pt x="5523" y="10350"/>
                  </a:cubicBezTo>
                  <a:cubicBezTo>
                    <a:pt x="5576" y="10243"/>
                    <a:pt x="5630" y="10148"/>
                    <a:pt x="5677" y="10053"/>
                  </a:cubicBezTo>
                  <a:cubicBezTo>
                    <a:pt x="5689" y="10030"/>
                    <a:pt x="5701" y="10018"/>
                    <a:pt x="5707" y="9994"/>
                  </a:cubicBezTo>
                  <a:cubicBezTo>
                    <a:pt x="5754" y="9911"/>
                    <a:pt x="5796" y="9828"/>
                    <a:pt x="5843" y="9756"/>
                  </a:cubicBezTo>
                  <a:cubicBezTo>
                    <a:pt x="5855" y="9727"/>
                    <a:pt x="5873" y="9703"/>
                    <a:pt x="5885" y="9673"/>
                  </a:cubicBezTo>
                  <a:cubicBezTo>
                    <a:pt x="5932" y="9590"/>
                    <a:pt x="5986" y="9513"/>
                    <a:pt x="6027" y="9430"/>
                  </a:cubicBezTo>
                  <a:cubicBezTo>
                    <a:pt x="6033" y="9412"/>
                    <a:pt x="6045" y="9400"/>
                    <a:pt x="6057" y="9382"/>
                  </a:cubicBezTo>
                  <a:lnTo>
                    <a:pt x="6235" y="9097"/>
                  </a:lnTo>
                  <a:cubicBezTo>
                    <a:pt x="6247" y="9080"/>
                    <a:pt x="6259" y="9056"/>
                    <a:pt x="6265" y="9044"/>
                  </a:cubicBezTo>
                  <a:cubicBezTo>
                    <a:pt x="6318" y="8961"/>
                    <a:pt x="6366" y="8889"/>
                    <a:pt x="6413" y="8806"/>
                  </a:cubicBezTo>
                  <a:cubicBezTo>
                    <a:pt x="6431" y="8783"/>
                    <a:pt x="6443" y="8753"/>
                    <a:pt x="6467" y="8729"/>
                  </a:cubicBezTo>
                  <a:cubicBezTo>
                    <a:pt x="6520" y="8646"/>
                    <a:pt x="6574" y="8575"/>
                    <a:pt x="6621" y="8492"/>
                  </a:cubicBezTo>
                  <a:cubicBezTo>
                    <a:pt x="6627" y="8480"/>
                    <a:pt x="6645" y="8462"/>
                    <a:pt x="6651" y="8450"/>
                  </a:cubicBezTo>
                  <a:cubicBezTo>
                    <a:pt x="6710" y="8349"/>
                    <a:pt x="6776" y="8260"/>
                    <a:pt x="6847" y="8165"/>
                  </a:cubicBezTo>
                  <a:cubicBezTo>
                    <a:pt x="6859" y="8153"/>
                    <a:pt x="6871" y="8135"/>
                    <a:pt x="6883" y="8112"/>
                  </a:cubicBezTo>
                  <a:cubicBezTo>
                    <a:pt x="6936" y="8040"/>
                    <a:pt x="6989" y="7963"/>
                    <a:pt x="7043" y="7886"/>
                  </a:cubicBezTo>
                  <a:cubicBezTo>
                    <a:pt x="7061" y="7862"/>
                    <a:pt x="7084" y="7833"/>
                    <a:pt x="7096" y="7809"/>
                  </a:cubicBezTo>
                  <a:cubicBezTo>
                    <a:pt x="7150" y="7738"/>
                    <a:pt x="7209" y="7654"/>
                    <a:pt x="7263" y="7577"/>
                  </a:cubicBezTo>
                  <a:cubicBezTo>
                    <a:pt x="7268" y="7565"/>
                    <a:pt x="7280" y="7548"/>
                    <a:pt x="7292" y="7536"/>
                  </a:cubicBezTo>
                  <a:cubicBezTo>
                    <a:pt x="7358" y="7447"/>
                    <a:pt x="7423" y="7358"/>
                    <a:pt x="7500" y="7268"/>
                  </a:cubicBezTo>
                  <a:cubicBezTo>
                    <a:pt x="7512" y="7251"/>
                    <a:pt x="7518" y="7239"/>
                    <a:pt x="7536" y="7221"/>
                  </a:cubicBezTo>
                  <a:cubicBezTo>
                    <a:pt x="7595" y="7150"/>
                    <a:pt x="7649" y="7072"/>
                    <a:pt x="7708" y="7007"/>
                  </a:cubicBezTo>
                  <a:cubicBezTo>
                    <a:pt x="7732" y="6983"/>
                    <a:pt x="7744" y="6966"/>
                    <a:pt x="7767" y="6942"/>
                  </a:cubicBezTo>
                  <a:cubicBezTo>
                    <a:pt x="7827" y="6865"/>
                    <a:pt x="7886" y="6799"/>
                    <a:pt x="7945" y="6728"/>
                  </a:cubicBezTo>
                  <a:cubicBezTo>
                    <a:pt x="7957" y="6710"/>
                    <a:pt x="7969" y="6698"/>
                    <a:pt x="7981" y="6681"/>
                  </a:cubicBezTo>
                  <a:cubicBezTo>
                    <a:pt x="8058" y="6597"/>
                    <a:pt x="8124" y="6508"/>
                    <a:pt x="8195" y="6431"/>
                  </a:cubicBezTo>
                  <a:cubicBezTo>
                    <a:pt x="8213" y="6413"/>
                    <a:pt x="8219" y="6402"/>
                    <a:pt x="8236" y="6384"/>
                  </a:cubicBezTo>
                  <a:lnTo>
                    <a:pt x="8414" y="6182"/>
                  </a:lnTo>
                  <a:cubicBezTo>
                    <a:pt x="8432" y="6164"/>
                    <a:pt x="8450" y="6140"/>
                    <a:pt x="8474" y="6116"/>
                  </a:cubicBezTo>
                  <a:cubicBezTo>
                    <a:pt x="8533" y="6051"/>
                    <a:pt x="8593" y="5986"/>
                    <a:pt x="8658" y="5915"/>
                  </a:cubicBezTo>
                  <a:cubicBezTo>
                    <a:pt x="8670" y="5903"/>
                    <a:pt x="8688" y="5885"/>
                    <a:pt x="8694" y="5873"/>
                  </a:cubicBezTo>
                  <a:cubicBezTo>
                    <a:pt x="8771" y="5790"/>
                    <a:pt x="8842" y="5719"/>
                    <a:pt x="8925" y="5636"/>
                  </a:cubicBezTo>
                  <a:lnTo>
                    <a:pt x="8967" y="5588"/>
                  </a:lnTo>
                  <a:cubicBezTo>
                    <a:pt x="9026" y="5523"/>
                    <a:pt x="9097" y="5463"/>
                    <a:pt x="9163" y="5404"/>
                  </a:cubicBezTo>
                  <a:cubicBezTo>
                    <a:pt x="9186" y="5380"/>
                    <a:pt x="9204" y="5362"/>
                    <a:pt x="9228" y="5345"/>
                  </a:cubicBezTo>
                  <a:cubicBezTo>
                    <a:pt x="9293" y="5285"/>
                    <a:pt x="9353" y="5226"/>
                    <a:pt x="9424" y="5166"/>
                  </a:cubicBezTo>
                  <a:lnTo>
                    <a:pt x="9466" y="5125"/>
                  </a:lnTo>
                  <a:cubicBezTo>
                    <a:pt x="9549" y="5048"/>
                    <a:pt x="9620" y="4982"/>
                    <a:pt x="9703" y="4905"/>
                  </a:cubicBezTo>
                  <a:cubicBezTo>
                    <a:pt x="9715" y="4893"/>
                    <a:pt x="9733" y="4887"/>
                    <a:pt x="9745" y="4870"/>
                  </a:cubicBezTo>
                  <a:cubicBezTo>
                    <a:pt x="9816" y="4810"/>
                    <a:pt x="9881" y="4757"/>
                    <a:pt x="9941" y="4697"/>
                  </a:cubicBezTo>
                  <a:cubicBezTo>
                    <a:pt x="9964" y="4679"/>
                    <a:pt x="9982" y="4662"/>
                    <a:pt x="10006" y="4638"/>
                  </a:cubicBezTo>
                  <a:cubicBezTo>
                    <a:pt x="10077" y="4590"/>
                    <a:pt x="10131" y="4531"/>
                    <a:pt x="10202" y="4478"/>
                  </a:cubicBezTo>
                  <a:cubicBezTo>
                    <a:pt x="10214" y="4460"/>
                    <a:pt x="10232" y="4448"/>
                    <a:pt x="10249" y="4442"/>
                  </a:cubicBezTo>
                  <a:cubicBezTo>
                    <a:pt x="10332" y="4371"/>
                    <a:pt x="10416" y="4311"/>
                    <a:pt x="10499" y="4246"/>
                  </a:cubicBezTo>
                  <a:cubicBezTo>
                    <a:pt x="10546" y="4210"/>
                    <a:pt x="10600" y="4163"/>
                    <a:pt x="10653" y="4127"/>
                  </a:cubicBezTo>
                  <a:cubicBezTo>
                    <a:pt x="10659" y="4121"/>
                    <a:pt x="10677" y="4115"/>
                    <a:pt x="10683" y="4104"/>
                  </a:cubicBezTo>
                  <a:cubicBezTo>
                    <a:pt x="10742" y="4062"/>
                    <a:pt x="10807" y="4014"/>
                    <a:pt x="10873" y="3967"/>
                  </a:cubicBezTo>
                  <a:cubicBezTo>
                    <a:pt x="10897" y="3949"/>
                    <a:pt x="10914" y="3937"/>
                    <a:pt x="10932" y="3919"/>
                  </a:cubicBezTo>
                  <a:cubicBezTo>
                    <a:pt x="10980" y="3890"/>
                    <a:pt x="11021" y="3854"/>
                    <a:pt x="11069" y="3824"/>
                  </a:cubicBezTo>
                  <a:lnTo>
                    <a:pt x="11134" y="3777"/>
                  </a:lnTo>
                  <a:cubicBezTo>
                    <a:pt x="11182" y="3747"/>
                    <a:pt x="11223" y="3718"/>
                    <a:pt x="11265" y="3688"/>
                  </a:cubicBezTo>
                  <a:cubicBezTo>
                    <a:pt x="11283" y="3676"/>
                    <a:pt x="11306" y="3658"/>
                    <a:pt x="11336" y="3646"/>
                  </a:cubicBezTo>
                  <a:cubicBezTo>
                    <a:pt x="11378" y="3617"/>
                    <a:pt x="11425" y="3587"/>
                    <a:pt x="11473" y="3563"/>
                  </a:cubicBezTo>
                  <a:lnTo>
                    <a:pt x="11538" y="3522"/>
                  </a:lnTo>
                  <a:cubicBezTo>
                    <a:pt x="11579" y="3492"/>
                    <a:pt x="11633" y="3462"/>
                    <a:pt x="11680" y="3433"/>
                  </a:cubicBezTo>
                  <a:cubicBezTo>
                    <a:pt x="11698" y="3415"/>
                    <a:pt x="11716" y="3409"/>
                    <a:pt x="11740" y="3391"/>
                  </a:cubicBezTo>
                  <a:cubicBezTo>
                    <a:pt x="11805" y="3355"/>
                    <a:pt x="11870" y="3314"/>
                    <a:pt x="11936" y="3272"/>
                  </a:cubicBezTo>
                  <a:cubicBezTo>
                    <a:pt x="12007" y="3237"/>
                    <a:pt x="12078" y="3201"/>
                    <a:pt x="12144" y="3165"/>
                  </a:cubicBezTo>
                  <a:cubicBezTo>
                    <a:pt x="12161" y="3153"/>
                    <a:pt x="12185" y="3148"/>
                    <a:pt x="12197" y="3136"/>
                  </a:cubicBezTo>
                  <a:cubicBezTo>
                    <a:pt x="12250" y="3106"/>
                    <a:pt x="12304" y="3082"/>
                    <a:pt x="12351" y="3053"/>
                  </a:cubicBezTo>
                  <a:cubicBezTo>
                    <a:pt x="12375" y="3035"/>
                    <a:pt x="12399" y="3029"/>
                    <a:pt x="12423" y="3017"/>
                  </a:cubicBezTo>
                  <a:lnTo>
                    <a:pt x="12553" y="2946"/>
                  </a:lnTo>
                  <a:cubicBezTo>
                    <a:pt x="12577" y="2934"/>
                    <a:pt x="12607" y="2928"/>
                    <a:pt x="12630" y="2910"/>
                  </a:cubicBezTo>
                  <a:cubicBezTo>
                    <a:pt x="12672" y="2886"/>
                    <a:pt x="12725" y="2868"/>
                    <a:pt x="12767" y="2845"/>
                  </a:cubicBezTo>
                  <a:cubicBezTo>
                    <a:pt x="12785" y="2839"/>
                    <a:pt x="12791" y="2839"/>
                    <a:pt x="12809" y="2827"/>
                  </a:cubicBezTo>
                  <a:cubicBezTo>
                    <a:pt x="12868" y="2797"/>
                    <a:pt x="12933" y="2779"/>
                    <a:pt x="12993" y="2750"/>
                  </a:cubicBezTo>
                  <a:cubicBezTo>
                    <a:pt x="12999" y="2750"/>
                    <a:pt x="13005" y="2738"/>
                    <a:pt x="13016" y="2738"/>
                  </a:cubicBezTo>
                  <a:cubicBezTo>
                    <a:pt x="13076" y="2720"/>
                    <a:pt x="13123" y="2696"/>
                    <a:pt x="13183" y="2672"/>
                  </a:cubicBezTo>
                  <a:cubicBezTo>
                    <a:pt x="13200" y="2667"/>
                    <a:pt x="13212" y="2667"/>
                    <a:pt x="13230" y="2661"/>
                  </a:cubicBezTo>
                  <a:lnTo>
                    <a:pt x="13408" y="2589"/>
                  </a:lnTo>
                  <a:cubicBezTo>
                    <a:pt x="13414" y="2589"/>
                    <a:pt x="13432" y="2583"/>
                    <a:pt x="13438" y="2583"/>
                  </a:cubicBezTo>
                  <a:cubicBezTo>
                    <a:pt x="13491" y="2560"/>
                    <a:pt x="13539" y="2548"/>
                    <a:pt x="13592" y="2530"/>
                  </a:cubicBezTo>
                  <a:cubicBezTo>
                    <a:pt x="13610" y="2524"/>
                    <a:pt x="13622" y="2524"/>
                    <a:pt x="13640" y="2518"/>
                  </a:cubicBezTo>
                  <a:cubicBezTo>
                    <a:pt x="13699" y="2494"/>
                    <a:pt x="13759" y="2482"/>
                    <a:pt x="13818" y="2459"/>
                  </a:cubicBezTo>
                  <a:cubicBezTo>
                    <a:pt x="13824" y="2459"/>
                    <a:pt x="13836" y="2453"/>
                    <a:pt x="13848" y="2453"/>
                  </a:cubicBezTo>
                  <a:lnTo>
                    <a:pt x="14002" y="2405"/>
                  </a:lnTo>
                  <a:cubicBezTo>
                    <a:pt x="14014" y="2405"/>
                    <a:pt x="14026" y="2399"/>
                    <a:pt x="14038" y="2399"/>
                  </a:cubicBezTo>
                  <a:cubicBezTo>
                    <a:pt x="14097" y="2382"/>
                    <a:pt x="14156" y="2370"/>
                    <a:pt x="14210" y="2352"/>
                  </a:cubicBezTo>
                  <a:cubicBezTo>
                    <a:pt x="14222" y="2352"/>
                    <a:pt x="14234" y="2346"/>
                    <a:pt x="14246" y="2346"/>
                  </a:cubicBezTo>
                  <a:cubicBezTo>
                    <a:pt x="14299" y="2334"/>
                    <a:pt x="14352" y="2322"/>
                    <a:pt x="14394" y="2310"/>
                  </a:cubicBezTo>
                  <a:cubicBezTo>
                    <a:pt x="14400" y="2310"/>
                    <a:pt x="14418" y="2304"/>
                    <a:pt x="14424" y="2304"/>
                  </a:cubicBezTo>
                  <a:cubicBezTo>
                    <a:pt x="14483" y="2287"/>
                    <a:pt x="14537" y="2281"/>
                    <a:pt x="14596" y="2275"/>
                  </a:cubicBezTo>
                  <a:cubicBezTo>
                    <a:pt x="14608" y="2275"/>
                    <a:pt x="14620" y="2263"/>
                    <a:pt x="14632" y="2263"/>
                  </a:cubicBezTo>
                  <a:cubicBezTo>
                    <a:pt x="14685" y="2257"/>
                    <a:pt x="14727" y="2251"/>
                    <a:pt x="14780" y="2245"/>
                  </a:cubicBezTo>
                  <a:cubicBezTo>
                    <a:pt x="14786" y="2245"/>
                    <a:pt x="14798" y="2245"/>
                    <a:pt x="14810" y="2233"/>
                  </a:cubicBezTo>
                  <a:cubicBezTo>
                    <a:pt x="14833" y="2233"/>
                    <a:pt x="14863" y="2227"/>
                    <a:pt x="14887" y="2227"/>
                  </a:cubicBezTo>
                  <a:cubicBezTo>
                    <a:pt x="14928" y="2221"/>
                    <a:pt x="14976" y="2215"/>
                    <a:pt x="15017" y="2215"/>
                  </a:cubicBezTo>
                  <a:cubicBezTo>
                    <a:pt x="15047" y="2215"/>
                    <a:pt x="15071" y="2203"/>
                    <a:pt x="15095" y="2203"/>
                  </a:cubicBezTo>
                  <a:cubicBezTo>
                    <a:pt x="15130" y="2197"/>
                    <a:pt x="15172" y="2197"/>
                    <a:pt x="15213" y="2197"/>
                  </a:cubicBezTo>
                  <a:cubicBezTo>
                    <a:pt x="15243" y="2197"/>
                    <a:pt x="15261" y="2197"/>
                    <a:pt x="15291" y="2192"/>
                  </a:cubicBezTo>
                  <a:cubicBezTo>
                    <a:pt x="15332" y="2192"/>
                    <a:pt x="15374" y="2186"/>
                    <a:pt x="15409" y="2186"/>
                  </a:cubicBezTo>
                  <a:lnTo>
                    <a:pt x="15878" y="2186"/>
                  </a:lnTo>
                  <a:cubicBezTo>
                    <a:pt x="15926" y="2186"/>
                    <a:pt x="15962" y="2192"/>
                    <a:pt x="16003" y="2192"/>
                  </a:cubicBezTo>
                  <a:cubicBezTo>
                    <a:pt x="16027" y="2192"/>
                    <a:pt x="16045" y="2192"/>
                    <a:pt x="16063" y="2197"/>
                  </a:cubicBezTo>
                  <a:cubicBezTo>
                    <a:pt x="16116" y="2203"/>
                    <a:pt x="16169" y="2203"/>
                    <a:pt x="16223" y="2215"/>
                  </a:cubicBezTo>
                  <a:lnTo>
                    <a:pt x="16253" y="2215"/>
                  </a:lnTo>
                  <a:cubicBezTo>
                    <a:pt x="16312" y="2221"/>
                    <a:pt x="16371" y="2227"/>
                    <a:pt x="16437" y="2245"/>
                  </a:cubicBezTo>
                  <a:cubicBezTo>
                    <a:pt x="16443" y="2245"/>
                    <a:pt x="16460" y="2251"/>
                    <a:pt x="16466" y="2251"/>
                  </a:cubicBezTo>
                  <a:cubicBezTo>
                    <a:pt x="16520" y="2257"/>
                    <a:pt x="16561" y="2263"/>
                    <a:pt x="16615" y="2281"/>
                  </a:cubicBezTo>
                  <a:cubicBezTo>
                    <a:pt x="16639" y="2287"/>
                    <a:pt x="16650" y="2287"/>
                    <a:pt x="16668" y="2292"/>
                  </a:cubicBezTo>
                  <a:cubicBezTo>
                    <a:pt x="16704" y="2304"/>
                    <a:pt x="16745" y="2310"/>
                    <a:pt x="16787" y="2322"/>
                  </a:cubicBezTo>
                  <a:cubicBezTo>
                    <a:pt x="16805" y="2334"/>
                    <a:pt x="16829" y="2340"/>
                    <a:pt x="16846" y="2340"/>
                  </a:cubicBezTo>
                  <a:cubicBezTo>
                    <a:pt x="16882" y="2346"/>
                    <a:pt x="16918" y="2364"/>
                    <a:pt x="16947" y="2370"/>
                  </a:cubicBezTo>
                  <a:lnTo>
                    <a:pt x="17013" y="2393"/>
                  </a:lnTo>
                  <a:cubicBezTo>
                    <a:pt x="17054" y="2405"/>
                    <a:pt x="17084" y="2411"/>
                    <a:pt x="17119" y="2429"/>
                  </a:cubicBezTo>
                  <a:lnTo>
                    <a:pt x="17185" y="2453"/>
                  </a:lnTo>
                  <a:cubicBezTo>
                    <a:pt x="17220" y="2465"/>
                    <a:pt x="17250" y="2471"/>
                    <a:pt x="17280" y="2488"/>
                  </a:cubicBezTo>
                  <a:cubicBezTo>
                    <a:pt x="17304" y="2494"/>
                    <a:pt x="17327" y="2500"/>
                    <a:pt x="17339" y="2512"/>
                  </a:cubicBezTo>
                  <a:cubicBezTo>
                    <a:pt x="17381" y="2524"/>
                    <a:pt x="17410" y="2542"/>
                    <a:pt x="17440" y="2554"/>
                  </a:cubicBezTo>
                  <a:cubicBezTo>
                    <a:pt x="17458" y="2560"/>
                    <a:pt x="17476" y="2572"/>
                    <a:pt x="17500" y="2583"/>
                  </a:cubicBezTo>
                  <a:cubicBezTo>
                    <a:pt x="17535" y="2601"/>
                    <a:pt x="17571" y="2619"/>
                    <a:pt x="17600" y="2637"/>
                  </a:cubicBezTo>
                  <a:lnTo>
                    <a:pt x="17648" y="2661"/>
                  </a:lnTo>
                  <a:cubicBezTo>
                    <a:pt x="17692" y="2688"/>
                    <a:pt x="17740" y="2705"/>
                    <a:pt x="17785" y="2731"/>
                  </a:cubicBezTo>
                  <a:lnTo>
                    <a:pt x="17785" y="2731"/>
                  </a:lnTo>
                  <a:lnTo>
                    <a:pt x="14174" y="565"/>
                  </a:lnTo>
                  <a:cubicBezTo>
                    <a:pt x="14121" y="535"/>
                    <a:pt x="14073" y="505"/>
                    <a:pt x="14026" y="481"/>
                  </a:cubicBezTo>
                  <a:lnTo>
                    <a:pt x="13978" y="464"/>
                  </a:lnTo>
                  <a:cubicBezTo>
                    <a:pt x="13943" y="446"/>
                    <a:pt x="13913" y="422"/>
                    <a:pt x="13877" y="410"/>
                  </a:cubicBezTo>
                  <a:cubicBezTo>
                    <a:pt x="13854" y="404"/>
                    <a:pt x="13836" y="392"/>
                    <a:pt x="13818" y="380"/>
                  </a:cubicBezTo>
                  <a:cubicBezTo>
                    <a:pt x="13788" y="363"/>
                    <a:pt x="13747" y="351"/>
                    <a:pt x="13717" y="333"/>
                  </a:cubicBezTo>
                  <a:lnTo>
                    <a:pt x="13652" y="315"/>
                  </a:lnTo>
                  <a:cubicBezTo>
                    <a:pt x="13622" y="297"/>
                    <a:pt x="13586" y="285"/>
                    <a:pt x="13557" y="274"/>
                  </a:cubicBezTo>
                  <a:lnTo>
                    <a:pt x="13491" y="256"/>
                  </a:lnTo>
                  <a:cubicBezTo>
                    <a:pt x="13450" y="238"/>
                    <a:pt x="13420" y="232"/>
                    <a:pt x="13385" y="214"/>
                  </a:cubicBezTo>
                  <a:lnTo>
                    <a:pt x="13319" y="196"/>
                  </a:lnTo>
                  <a:cubicBezTo>
                    <a:pt x="13284" y="184"/>
                    <a:pt x="13242" y="173"/>
                    <a:pt x="13212" y="167"/>
                  </a:cubicBezTo>
                  <a:cubicBezTo>
                    <a:pt x="13195" y="155"/>
                    <a:pt x="13171" y="149"/>
                    <a:pt x="13147" y="149"/>
                  </a:cubicBezTo>
                  <a:cubicBezTo>
                    <a:pt x="13111" y="143"/>
                    <a:pt x="13076" y="125"/>
                    <a:pt x="13028" y="119"/>
                  </a:cubicBezTo>
                  <a:cubicBezTo>
                    <a:pt x="13005" y="113"/>
                    <a:pt x="12993" y="113"/>
                    <a:pt x="12969" y="107"/>
                  </a:cubicBezTo>
                  <a:cubicBezTo>
                    <a:pt x="12927" y="95"/>
                    <a:pt x="12874" y="84"/>
                    <a:pt x="12826" y="78"/>
                  </a:cubicBezTo>
                  <a:cubicBezTo>
                    <a:pt x="12815" y="78"/>
                    <a:pt x="12809" y="66"/>
                    <a:pt x="12791" y="66"/>
                  </a:cubicBezTo>
                  <a:cubicBezTo>
                    <a:pt x="12731" y="60"/>
                    <a:pt x="12672" y="48"/>
                    <a:pt x="12613" y="36"/>
                  </a:cubicBezTo>
                  <a:cubicBezTo>
                    <a:pt x="12601" y="36"/>
                    <a:pt x="12589" y="36"/>
                    <a:pt x="12577" y="30"/>
                  </a:cubicBezTo>
                  <a:cubicBezTo>
                    <a:pt x="12524" y="24"/>
                    <a:pt x="12482" y="18"/>
                    <a:pt x="12429" y="18"/>
                  </a:cubicBezTo>
                  <a:cubicBezTo>
                    <a:pt x="12405" y="18"/>
                    <a:pt x="12381" y="18"/>
                    <a:pt x="12363" y="6"/>
                  </a:cubicBezTo>
                  <a:cubicBezTo>
                    <a:pt x="12322" y="6"/>
                    <a:pt x="12280" y="0"/>
                    <a:pt x="12244" y="0"/>
                  </a:cubicBezTo>
                  <a:close/>
                  <a:moveTo>
                    <a:pt x="5507" y="22372"/>
                  </a:moveTo>
                  <a:lnTo>
                    <a:pt x="5552" y="22410"/>
                  </a:lnTo>
                  <a:cubicBezTo>
                    <a:pt x="5570" y="22416"/>
                    <a:pt x="5576" y="22434"/>
                    <a:pt x="5594" y="22440"/>
                  </a:cubicBezTo>
                  <a:cubicBezTo>
                    <a:pt x="5624" y="22464"/>
                    <a:pt x="5641" y="22476"/>
                    <a:pt x="5671" y="22499"/>
                  </a:cubicBezTo>
                  <a:cubicBezTo>
                    <a:pt x="5689" y="22505"/>
                    <a:pt x="5701" y="22523"/>
                    <a:pt x="5719" y="22529"/>
                  </a:cubicBezTo>
                  <a:cubicBezTo>
                    <a:pt x="5736" y="22553"/>
                    <a:pt x="5772" y="22565"/>
                    <a:pt x="5820" y="22565"/>
                  </a:cubicBezTo>
                  <a:cubicBezTo>
                    <a:pt x="5831" y="22571"/>
                    <a:pt x="5843" y="22582"/>
                    <a:pt x="5861" y="22588"/>
                  </a:cubicBezTo>
                  <a:cubicBezTo>
                    <a:pt x="5903" y="22612"/>
                    <a:pt x="5938" y="22642"/>
                    <a:pt x="5986" y="22660"/>
                  </a:cubicBezTo>
                  <a:lnTo>
                    <a:pt x="5507" y="22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-109867" y="-1614901"/>
              <a:ext cx="1595145" cy="2033130"/>
            </a:xfrm>
            <a:custGeom>
              <a:avLst/>
              <a:gdLst/>
              <a:ahLst/>
              <a:cxnLst/>
              <a:rect l="l" t="t" r="r" b="b"/>
              <a:pathLst>
                <a:path w="16542" h="21084" extrusionOk="0">
                  <a:moveTo>
                    <a:pt x="11974" y="0"/>
                  </a:moveTo>
                  <a:cubicBezTo>
                    <a:pt x="10873" y="0"/>
                    <a:pt x="9630" y="354"/>
                    <a:pt x="8314" y="1099"/>
                  </a:cubicBezTo>
                  <a:cubicBezTo>
                    <a:pt x="3754" y="3682"/>
                    <a:pt x="37" y="10006"/>
                    <a:pt x="13" y="15220"/>
                  </a:cubicBezTo>
                  <a:cubicBezTo>
                    <a:pt x="0" y="18933"/>
                    <a:pt x="1854" y="21083"/>
                    <a:pt x="4566" y="21083"/>
                  </a:cubicBezTo>
                  <a:cubicBezTo>
                    <a:pt x="5667" y="21083"/>
                    <a:pt x="6909" y="20729"/>
                    <a:pt x="8225" y="19982"/>
                  </a:cubicBezTo>
                  <a:cubicBezTo>
                    <a:pt x="12779" y="17399"/>
                    <a:pt x="16502" y="11075"/>
                    <a:pt x="16520" y="5855"/>
                  </a:cubicBezTo>
                  <a:cubicBezTo>
                    <a:pt x="16541" y="2147"/>
                    <a:pt x="14687" y="0"/>
                    <a:pt x="1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96300" y="-1421945"/>
              <a:ext cx="3624032" cy="3101671"/>
            </a:xfrm>
            <a:custGeom>
              <a:avLst/>
              <a:gdLst/>
              <a:ahLst/>
              <a:cxnLst/>
              <a:rect l="l" t="t" r="r" b="b"/>
              <a:pathLst>
                <a:path w="37582" h="32165" extrusionOk="0">
                  <a:moveTo>
                    <a:pt x="33099" y="13616"/>
                  </a:moveTo>
                  <a:cubicBezTo>
                    <a:pt x="33075" y="13622"/>
                    <a:pt x="33063" y="13622"/>
                    <a:pt x="33045" y="13622"/>
                  </a:cubicBezTo>
                  <a:cubicBezTo>
                    <a:pt x="33057" y="13622"/>
                    <a:pt x="33075" y="13622"/>
                    <a:pt x="33099" y="13616"/>
                  </a:cubicBezTo>
                  <a:close/>
                  <a:moveTo>
                    <a:pt x="34132" y="13628"/>
                  </a:moveTo>
                  <a:cubicBezTo>
                    <a:pt x="34144" y="13628"/>
                    <a:pt x="34150" y="13628"/>
                    <a:pt x="34167" y="13634"/>
                  </a:cubicBezTo>
                  <a:cubicBezTo>
                    <a:pt x="34150" y="13634"/>
                    <a:pt x="34138" y="13628"/>
                    <a:pt x="34132" y="13628"/>
                  </a:cubicBezTo>
                  <a:close/>
                  <a:moveTo>
                    <a:pt x="34286" y="13652"/>
                  </a:moveTo>
                  <a:cubicBezTo>
                    <a:pt x="34294" y="13652"/>
                    <a:pt x="34302" y="13655"/>
                    <a:pt x="34310" y="13657"/>
                  </a:cubicBezTo>
                  <a:lnTo>
                    <a:pt x="34310" y="13657"/>
                  </a:lnTo>
                  <a:cubicBezTo>
                    <a:pt x="34298" y="13655"/>
                    <a:pt x="34284" y="13652"/>
                    <a:pt x="34268" y="13652"/>
                  </a:cubicBezTo>
                  <a:close/>
                  <a:moveTo>
                    <a:pt x="34743" y="13765"/>
                  </a:moveTo>
                  <a:cubicBezTo>
                    <a:pt x="34755" y="13765"/>
                    <a:pt x="34761" y="13771"/>
                    <a:pt x="34773" y="13771"/>
                  </a:cubicBezTo>
                  <a:cubicBezTo>
                    <a:pt x="34761" y="13771"/>
                    <a:pt x="34755" y="13765"/>
                    <a:pt x="34737" y="13765"/>
                  </a:cubicBezTo>
                  <a:close/>
                  <a:moveTo>
                    <a:pt x="32249" y="13771"/>
                  </a:moveTo>
                  <a:lnTo>
                    <a:pt x="32249" y="13771"/>
                  </a:lnTo>
                  <a:cubicBezTo>
                    <a:pt x="32232" y="13777"/>
                    <a:pt x="32208" y="13783"/>
                    <a:pt x="32190" y="13783"/>
                  </a:cubicBezTo>
                  <a:cubicBezTo>
                    <a:pt x="32214" y="13777"/>
                    <a:pt x="32232" y="13777"/>
                    <a:pt x="32249" y="13771"/>
                  </a:cubicBezTo>
                  <a:close/>
                  <a:moveTo>
                    <a:pt x="32190" y="13783"/>
                  </a:moveTo>
                  <a:lnTo>
                    <a:pt x="32190" y="13783"/>
                  </a:lnTo>
                  <a:cubicBezTo>
                    <a:pt x="32188" y="13787"/>
                    <a:pt x="32187" y="13788"/>
                    <a:pt x="32186" y="13788"/>
                  </a:cubicBezTo>
                  <a:cubicBezTo>
                    <a:pt x="32185" y="13788"/>
                    <a:pt x="32186" y="13783"/>
                    <a:pt x="32190" y="13783"/>
                  </a:cubicBezTo>
                  <a:close/>
                  <a:moveTo>
                    <a:pt x="34884" y="13810"/>
                  </a:moveTo>
                  <a:cubicBezTo>
                    <a:pt x="34886" y="13810"/>
                    <a:pt x="34886" y="13812"/>
                    <a:pt x="34886" y="13812"/>
                  </a:cubicBezTo>
                  <a:cubicBezTo>
                    <a:pt x="34892" y="13812"/>
                    <a:pt x="34892" y="13824"/>
                    <a:pt x="34904" y="13824"/>
                  </a:cubicBezTo>
                  <a:cubicBezTo>
                    <a:pt x="34892" y="13824"/>
                    <a:pt x="34886" y="13812"/>
                    <a:pt x="34880" y="13812"/>
                  </a:cubicBezTo>
                  <a:cubicBezTo>
                    <a:pt x="34882" y="13810"/>
                    <a:pt x="34883" y="13810"/>
                    <a:pt x="34884" y="13810"/>
                  </a:cubicBezTo>
                  <a:close/>
                  <a:moveTo>
                    <a:pt x="32022" y="13836"/>
                  </a:moveTo>
                  <a:lnTo>
                    <a:pt x="32006" y="13842"/>
                  </a:lnTo>
                  <a:cubicBezTo>
                    <a:pt x="32011" y="13837"/>
                    <a:pt x="32019" y="13836"/>
                    <a:pt x="32022" y="13836"/>
                  </a:cubicBezTo>
                  <a:close/>
                  <a:moveTo>
                    <a:pt x="31893" y="13872"/>
                  </a:moveTo>
                  <a:cubicBezTo>
                    <a:pt x="31875" y="13884"/>
                    <a:pt x="31858" y="13890"/>
                    <a:pt x="31834" y="13890"/>
                  </a:cubicBezTo>
                  <a:cubicBezTo>
                    <a:pt x="31858" y="13884"/>
                    <a:pt x="31875" y="13872"/>
                    <a:pt x="31893" y="13872"/>
                  </a:cubicBezTo>
                  <a:close/>
                  <a:moveTo>
                    <a:pt x="31715" y="13931"/>
                  </a:moveTo>
                  <a:cubicBezTo>
                    <a:pt x="31696" y="13941"/>
                    <a:pt x="31681" y="13946"/>
                    <a:pt x="31667" y="13951"/>
                  </a:cubicBezTo>
                  <a:lnTo>
                    <a:pt x="31667" y="13951"/>
                  </a:lnTo>
                  <a:cubicBezTo>
                    <a:pt x="31667" y="13950"/>
                    <a:pt x="31668" y="13950"/>
                    <a:pt x="31668" y="13949"/>
                  </a:cubicBezTo>
                  <a:cubicBezTo>
                    <a:pt x="31679" y="13943"/>
                    <a:pt x="31703" y="13931"/>
                    <a:pt x="31715" y="13931"/>
                  </a:cubicBezTo>
                  <a:close/>
                  <a:moveTo>
                    <a:pt x="31531" y="14002"/>
                  </a:moveTo>
                  <a:cubicBezTo>
                    <a:pt x="31519" y="14008"/>
                    <a:pt x="31501" y="14014"/>
                    <a:pt x="31478" y="14020"/>
                  </a:cubicBezTo>
                  <a:cubicBezTo>
                    <a:pt x="31495" y="14014"/>
                    <a:pt x="31519" y="14008"/>
                    <a:pt x="31531" y="14002"/>
                  </a:cubicBezTo>
                  <a:close/>
                  <a:moveTo>
                    <a:pt x="30991" y="14228"/>
                  </a:moveTo>
                  <a:lnTo>
                    <a:pt x="30991" y="14228"/>
                  </a:lnTo>
                  <a:cubicBezTo>
                    <a:pt x="30987" y="14235"/>
                    <a:pt x="30982" y="14238"/>
                    <a:pt x="30978" y="14239"/>
                  </a:cubicBezTo>
                  <a:lnTo>
                    <a:pt x="30978" y="14239"/>
                  </a:lnTo>
                  <a:cubicBezTo>
                    <a:pt x="30985" y="14236"/>
                    <a:pt x="30986" y="14228"/>
                    <a:pt x="30991" y="14228"/>
                  </a:cubicBezTo>
                  <a:close/>
                  <a:moveTo>
                    <a:pt x="23117" y="28058"/>
                  </a:moveTo>
                  <a:cubicBezTo>
                    <a:pt x="23123" y="28093"/>
                    <a:pt x="23129" y="28135"/>
                    <a:pt x="23129" y="28164"/>
                  </a:cubicBezTo>
                  <a:cubicBezTo>
                    <a:pt x="23123" y="28123"/>
                    <a:pt x="23123" y="28093"/>
                    <a:pt x="23117" y="28058"/>
                  </a:cubicBezTo>
                  <a:close/>
                  <a:moveTo>
                    <a:pt x="23248" y="28806"/>
                  </a:moveTo>
                  <a:lnTo>
                    <a:pt x="23255" y="28834"/>
                  </a:lnTo>
                  <a:lnTo>
                    <a:pt x="23255" y="28834"/>
                  </a:lnTo>
                  <a:cubicBezTo>
                    <a:pt x="23252" y="28825"/>
                    <a:pt x="23250" y="28816"/>
                    <a:pt x="23248" y="28806"/>
                  </a:cubicBezTo>
                  <a:close/>
                  <a:moveTo>
                    <a:pt x="23295" y="28978"/>
                  </a:moveTo>
                  <a:cubicBezTo>
                    <a:pt x="23300" y="29004"/>
                    <a:pt x="23306" y="29026"/>
                    <a:pt x="23311" y="29051"/>
                  </a:cubicBezTo>
                  <a:lnTo>
                    <a:pt x="23311" y="29051"/>
                  </a:lnTo>
                  <a:cubicBezTo>
                    <a:pt x="23310" y="29049"/>
                    <a:pt x="23309" y="29047"/>
                    <a:pt x="23307" y="29043"/>
                  </a:cubicBezTo>
                  <a:cubicBezTo>
                    <a:pt x="23301" y="29025"/>
                    <a:pt x="23295" y="29002"/>
                    <a:pt x="23295" y="28978"/>
                  </a:cubicBezTo>
                  <a:close/>
                  <a:moveTo>
                    <a:pt x="23343" y="29150"/>
                  </a:moveTo>
                  <a:lnTo>
                    <a:pt x="23353" y="29187"/>
                  </a:lnTo>
                  <a:lnTo>
                    <a:pt x="23353" y="29187"/>
                  </a:lnTo>
                  <a:cubicBezTo>
                    <a:pt x="23347" y="29176"/>
                    <a:pt x="23343" y="29165"/>
                    <a:pt x="23343" y="29150"/>
                  </a:cubicBezTo>
                  <a:close/>
                  <a:moveTo>
                    <a:pt x="23461" y="29523"/>
                  </a:moveTo>
                  <a:lnTo>
                    <a:pt x="23461" y="29523"/>
                  </a:lnTo>
                  <a:cubicBezTo>
                    <a:pt x="23465" y="29536"/>
                    <a:pt x="23471" y="29549"/>
                    <a:pt x="23479" y="29560"/>
                  </a:cubicBezTo>
                  <a:lnTo>
                    <a:pt x="23467" y="29548"/>
                  </a:lnTo>
                  <a:lnTo>
                    <a:pt x="23461" y="29523"/>
                  </a:lnTo>
                  <a:close/>
                  <a:moveTo>
                    <a:pt x="23534" y="29697"/>
                  </a:moveTo>
                  <a:cubicBezTo>
                    <a:pt x="23535" y="29699"/>
                    <a:pt x="23537" y="29701"/>
                    <a:pt x="23539" y="29702"/>
                  </a:cubicBezTo>
                  <a:cubicBezTo>
                    <a:pt x="23536" y="29700"/>
                    <a:pt x="23535" y="29698"/>
                    <a:pt x="23534" y="29697"/>
                  </a:cubicBezTo>
                  <a:close/>
                  <a:moveTo>
                    <a:pt x="23600" y="29853"/>
                  </a:moveTo>
                  <a:lnTo>
                    <a:pt x="23600" y="29853"/>
                  </a:lnTo>
                  <a:cubicBezTo>
                    <a:pt x="23603" y="29860"/>
                    <a:pt x="23607" y="29867"/>
                    <a:pt x="23610" y="29875"/>
                  </a:cubicBezTo>
                  <a:cubicBezTo>
                    <a:pt x="23606" y="29867"/>
                    <a:pt x="23602" y="29861"/>
                    <a:pt x="23600" y="29853"/>
                  </a:cubicBezTo>
                  <a:close/>
                  <a:moveTo>
                    <a:pt x="23640" y="29946"/>
                  </a:moveTo>
                  <a:cubicBezTo>
                    <a:pt x="23656" y="29963"/>
                    <a:pt x="23663" y="29990"/>
                    <a:pt x="23678" y="30013"/>
                  </a:cubicBezTo>
                  <a:lnTo>
                    <a:pt x="23678" y="30013"/>
                  </a:lnTo>
                  <a:cubicBezTo>
                    <a:pt x="23675" y="30011"/>
                    <a:pt x="23669" y="30011"/>
                    <a:pt x="23669" y="30011"/>
                  </a:cubicBezTo>
                  <a:cubicBezTo>
                    <a:pt x="23663" y="29987"/>
                    <a:pt x="23651" y="29964"/>
                    <a:pt x="23640" y="29946"/>
                  </a:cubicBezTo>
                  <a:close/>
                  <a:moveTo>
                    <a:pt x="23814" y="30272"/>
                  </a:moveTo>
                  <a:lnTo>
                    <a:pt x="23814" y="30272"/>
                  </a:lnTo>
                  <a:cubicBezTo>
                    <a:pt x="23814" y="30273"/>
                    <a:pt x="23815" y="30274"/>
                    <a:pt x="23815" y="30275"/>
                  </a:cubicBezTo>
                  <a:lnTo>
                    <a:pt x="23815" y="30275"/>
                  </a:lnTo>
                  <a:cubicBezTo>
                    <a:pt x="23814" y="30274"/>
                    <a:pt x="23814" y="30273"/>
                    <a:pt x="23814" y="30272"/>
                  </a:cubicBezTo>
                  <a:close/>
                  <a:moveTo>
                    <a:pt x="23898" y="30411"/>
                  </a:moveTo>
                  <a:lnTo>
                    <a:pt x="23898" y="30411"/>
                  </a:lnTo>
                  <a:cubicBezTo>
                    <a:pt x="23901" y="30416"/>
                    <a:pt x="23904" y="30422"/>
                    <a:pt x="23907" y="30427"/>
                  </a:cubicBezTo>
                  <a:cubicBezTo>
                    <a:pt x="23904" y="30424"/>
                    <a:pt x="23901" y="30418"/>
                    <a:pt x="23898" y="30411"/>
                  </a:cubicBezTo>
                  <a:close/>
                  <a:moveTo>
                    <a:pt x="23964" y="30511"/>
                  </a:moveTo>
                  <a:lnTo>
                    <a:pt x="23978" y="30533"/>
                  </a:lnTo>
                  <a:lnTo>
                    <a:pt x="23978" y="30533"/>
                  </a:lnTo>
                  <a:cubicBezTo>
                    <a:pt x="23972" y="30526"/>
                    <a:pt x="23968" y="30518"/>
                    <a:pt x="23964" y="30511"/>
                  </a:cubicBezTo>
                  <a:close/>
                  <a:moveTo>
                    <a:pt x="24062" y="30651"/>
                  </a:moveTo>
                  <a:lnTo>
                    <a:pt x="24062" y="30651"/>
                  </a:lnTo>
                  <a:cubicBezTo>
                    <a:pt x="24065" y="30656"/>
                    <a:pt x="24069" y="30660"/>
                    <a:pt x="24073" y="30664"/>
                  </a:cubicBezTo>
                  <a:cubicBezTo>
                    <a:pt x="24073" y="30664"/>
                    <a:pt x="24064" y="30660"/>
                    <a:pt x="24062" y="30651"/>
                  </a:cubicBezTo>
                  <a:close/>
                  <a:moveTo>
                    <a:pt x="24131" y="30736"/>
                  </a:moveTo>
                  <a:cubicBezTo>
                    <a:pt x="24138" y="30746"/>
                    <a:pt x="24147" y="30756"/>
                    <a:pt x="24153" y="30766"/>
                  </a:cubicBezTo>
                  <a:lnTo>
                    <a:pt x="24153" y="30766"/>
                  </a:lnTo>
                  <a:cubicBezTo>
                    <a:pt x="24151" y="30763"/>
                    <a:pt x="24148" y="30761"/>
                    <a:pt x="24144" y="30759"/>
                  </a:cubicBezTo>
                  <a:cubicBezTo>
                    <a:pt x="24140" y="30755"/>
                    <a:pt x="24135" y="30744"/>
                    <a:pt x="24131" y="30736"/>
                  </a:cubicBezTo>
                  <a:close/>
                  <a:moveTo>
                    <a:pt x="24221" y="30848"/>
                  </a:moveTo>
                  <a:cubicBezTo>
                    <a:pt x="24224" y="30853"/>
                    <a:pt x="24227" y="30858"/>
                    <a:pt x="24230" y="30862"/>
                  </a:cubicBezTo>
                  <a:lnTo>
                    <a:pt x="24230" y="30862"/>
                  </a:lnTo>
                  <a:cubicBezTo>
                    <a:pt x="24226" y="30858"/>
                    <a:pt x="24223" y="30854"/>
                    <a:pt x="24221" y="30848"/>
                  </a:cubicBezTo>
                  <a:close/>
                  <a:moveTo>
                    <a:pt x="24260" y="30898"/>
                  </a:moveTo>
                  <a:lnTo>
                    <a:pt x="24260" y="30898"/>
                  </a:lnTo>
                  <a:cubicBezTo>
                    <a:pt x="24261" y="30899"/>
                    <a:pt x="24262" y="30900"/>
                    <a:pt x="24263" y="30902"/>
                  </a:cubicBezTo>
                  <a:cubicBezTo>
                    <a:pt x="24262" y="30901"/>
                    <a:pt x="24261" y="30899"/>
                    <a:pt x="24260" y="30898"/>
                  </a:cubicBezTo>
                  <a:close/>
                  <a:moveTo>
                    <a:pt x="24317" y="30956"/>
                  </a:moveTo>
                  <a:cubicBezTo>
                    <a:pt x="24329" y="30968"/>
                    <a:pt x="24346" y="30991"/>
                    <a:pt x="24358" y="31003"/>
                  </a:cubicBezTo>
                  <a:cubicBezTo>
                    <a:pt x="24358" y="31003"/>
                    <a:pt x="24352" y="31003"/>
                    <a:pt x="24352" y="30997"/>
                  </a:cubicBezTo>
                  <a:cubicBezTo>
                    <a:pt x="24340" y="30985"/>
                    <a:pt x="24329" y="30967"/>
                    <a:pt x="24317" y="30956"/>
                  </a:cubicBezTo>
                  <a:close/>
                  <a:moveTo>
                    <a:pt x="24631" y="31258"/>
                  </a:moveTo>
                  <a:lnTo>
                    <a:pt x="24631" y="31258"/>
                  </a:lnTo>
                  <a:cubicBezTo>
                    <a:pt x="24649" y="31270"/>
                    <a:pt x="24667" y="31288"/>
                    <a:pt x="24691" y="31306"/>
                  </a:cubicBezTo>
                  <a:cubicBezTo>
                    <a:pt x="24686" y="31308"/>
                    <a:pt x="24682" y="31309"/>
                    <a:pt x="24679" y="31309"/>
                  </a:cubicBezTo>
                  <a:cubicBezTo>
                    <a:pt x="24675" y="31309"/>
                    <a:pt x="24673" y="31307"/>
                    <a:pt x="24673" y="31300"/>
                  </a:cubicBezTo>
                  <a:lnTo>
                    <a:pt x="24667" y="31294"/>
                  </a:lnTo>
                  <a:cubicBezTo>
                    <a:pt x="24649" y="31288"/>
                    <a:pt x="24643" y="31270"/>
                    <a:pt x="24631" y="31258"/>
                  </a:cubicBezTo>
                  <a:close/>
                  <a:moveTo>
                    <a:pt x="24878" y="31464"/>
                  </a:moveTo>
                  <a:lnTo>
                    <a:pt x="24878" y="31464"/>
                  </a:lnTo>
                  <a:cubicBezTo>
                    <a:pt x="24887" y="31468"/>
                    <a:pt x="24896" y="31472"/>
                    <a:pt x="24904" y="31478"/>
                  </a:cubicBezTo>
                  <a:cubicBezTo>
                    <a:pt x="24886" y="31472"/>
                    <a:pt x="24881" y="31466"/>
                    <a:pt x="24881" y="31466"/>
                  </a:cubicBezTo>
                  <a:cubicBezTo>
                    <a:pt x="24880" y="31465"/>
                    <a:pt x="24879" y="31464"/>
                    <a:pt x="24878" y="31464"/>
                  </a:cubicBezTo>
                  <a:close/>
                  <a:moveTo>
                    <a:pt x="24952" y="31519"/>
                  </a:moveTo>
                  <a:cubicBezTo>
                    <a:pt x="24968" y="31525"/>
                    <a:pt x="24979" y="31531"/>
                    <a:pt x="24988" y="31538"/>
                  </a:cubicBezTo>
                  <a:lnTo>
                    <a:pt x="24988" y="31538"/>
                  </a:lnTo>
                  <a:cubicBezTo>
                    <a:pt x="24988" y="31537"/>
                    <a:pt x="24988" y="31537"/>
                    <a:pt x="24987" y="31537"/>
                  </a:cubicBezTo>
                  <a:cubicBezTo>
                    <a:pt x="24976" y="31531"/>
                    <a:pt x="24970" y="31525"/>
                    <a:pt x="24952" y="31519"/>
                  </a:cubicBezTo>
                  <a:close/>
                  <a:moveTo>
                    <a:pt x="24998" y="31544"/>
                  </a:moveTo>
                  <a:cubicBezTo>
                    <a:pt x="25006" y="31550"/>
                    <a:pt x="25013" y="31556"/>
                    <a:pt x="25023" y="31561"/>
                  </a:cubicBezTo>
                  <a:cubicBezTo>
                    <a:pt x="25011" y="31557"/>
                    <a:pt x="25004" y="31550"/>
                    <a:pt x="24998" y="31544"/>
                  </a:cubicBezTo>
                  <a:close/>
                  <a:moveTo>
                    <a:pt x="25035" y="31626"/>
                  </a:moveTo>
                  <a:cubicBezTo>
                    <a:pt x="25048" y="31635"/>
                    <a:pt x="25060" y="31643"/>
                    <a:pt x="25073" y="31649"/>
                  </a:cubicBezTo>
                  <a:lnTo>
                    <a:pt x="25073" y="31649"/>
                  </a:lnTo>
                  <a:cubicBezTo>
                    <a:pt x="25060" y="31642"/>
                    <a:pt x="25047" y="31634"/>
                    <a:pt x="25035" y="31626"/>
                  </a:cubicBezTo>
                  <a:close/>
                  <a:moveTo>
                    <a:pt x="10362" y="1"/>
                  </a:moveTo>
                  <a:cubicBezTo>
                    <a:pt x="10327" y="1"/>
                    <a:pt x="10297" y="1"/>
                    <a:pt x="10255" y="7"/>
                  </a:cubicBezTo>
                  <a:cubicBezTo>
                    <a:pt x="10238" y="7"/>
                    <a:pt x="10214" y="7"/>
                    <a:pt x="10190" y="19"/>
                  </a:cubicBezTo>
                  <a:cubicBezTo>
                    <a:pt x="10154" y="19"/>
                    <a:pt x="10119" y="24"/>
                    <a:pt x="10077" y="24"/>
                  </a:cubicBezTo>
                  <a:cubicBezTo>
                    <a:pt x="10059" y="24"/>
                    <a:pt x="10042" y="24"/>
                    <a:pt x="10018" y="30"/>
                  </a:cubicBezTo>
                  <a:cubicBezTo>
                    <a:pt x="9976" y="36"/>
                    <a:pt x="9929" y="36"/>
                    <a:pt x="9887" y="48"/>
                  </a:cubicBezTo>
                  <a:cubicBezTo>
                    <a:pt x="9869" y="48"/>
                    <a:pt x="9864" y="48"/>
                    <a:pt x="9852" y="54"/>
                  </a:cubicBezTo>
                  <a:lnTo>
                    <a:pt x="9840" y="54"/>
                  </a:lnTo>
                  <a:cubicBezTo>
                    <a:pt x="9828" y="54"/>
                    <a:pt x="9822" y="60"/>
                    <a:pt x="9804" y="60"/>
                  </a:cubicBezTo>
                  <a:cubicBezTo>
                    <a:pt x="9769" y="66"/>
                    <a:pt x="9733" y="78"/>
                    <a:pt x="9685" y="84"/>
                  </a:cubicBezTo>
                  <a:cubicBezTo>
                    <a:pt x="9674" y="84"/>
                    <a:pt x="9656" y="90"/>
                    <a:pt x="9644" y="90"/>
                  </a:cubicBezTo>
                  <a:cubicBezTo>
                    <a:pt x="9596" y="96"/>
                    <a:pt x="9543" y="108"/>
                    <a:pt x="9501" y="119"/>
                  </a:cubicBezTo>
                  <a:cubicBezTo>
                    <a:pt x="9483" y="119"/>
                    <a:pt x="9478" y="125"/>
                    <a:pt x="9466" y="125"/>
                  </a:cubicBezTo>
                  <a:cubicBezTo>
                    <a:pt x="9424" y="137"/>
                    <a:pt x="9383" y="143"/>
                    <a:pt x="9347" y="155"/>
                  </a:cubicBezTo>
                  <a:cubicBezTo>
                    <a:pt x="9329" y="155"/>
                    <a:pt x="9323" y="167"/>
                    <a:pt x="9305" y="167"/>
                  </a:cubicBezTo>
                  <a:cubicBezTo>
                    <a:pt x="9258" y="179"/>
                    <a:pt x="9210" y="185"/>
                    <a:pt x="9157" y="203"/>
                  </a:cubicBezTo>
                  <a:cubicBezTo>
                    <a:pt x="9145" y="203"/>
                    <a:pt x="9139" y="209"/>
                    <a:pt x="9121" y="209"/>
                  </a:cubicBezTo>
                  <a:cubicBezTo>
                    <a:pt x="9080" y="226"/>
                    <a:pt x="9032" y="232"/>
                    <a:pt x="8991" y="244"/>
                  </a:cubicBezTo>
                  <a:cubicBezTo>
                    <a:pt x="8979" y="244"/>
                    <a:pt x="8967" y="256"/>
                    <a:pt x="8961" y="256"/>
                  </a:cubicBezTo>
                  <a:cubicBezTo>
                    <a:pt x="8908" y="268"/>
                    <a:pt x="8854" y="286"/>
                    <a:pt x="8801" y="304"/>
                  </a:cubicBezTo>
                  <a:cubicBezTo>
                    <a:pt x="8795" y="304"/>
                    <a:pt x="8783" y="315"/>
                    <a:pt x="8771" y="315"/>
                  </a:cubicBezTo>
                  <a:cubicBezTo>
                    <a:pt x="8729" y="327"/>
                    <a:pt x="8676" y="345"/>
                    <a:pt x="8622" y="363"/>
                  </a:cubicBezTo>
                  <a:cubicBezTo>
                    <a:pt x="8617" y="363"/>
                    <a:pt x="8611" y="375"/>
                    <a:pt x="8605" y="375"/>
                  </a:cubicBezTo>
                  <a:cubicBezTo>
                    <a:pt x="8551" y="393"/>
                    <a:pt x="8492" y="410"/>
                    <a:pt x="8438" y="434"/>
                  </a:cubicBezTo>
                  <a:cubicBezTo>
                    <a:pt x="8432" y="440"/>
                    <a:pt x="8415" y="440"/>
                    <a:pt x="8409" y="446"/>
                  </a:cubicBezTo>
                  <a:lnTo>
                    <a:pt x="8254" y="511"/>
                  </a:lnTo>
                  <a:cubicBezTo>
                    <a:pt x="8254" y="511"/>
                    <a:pt x="8248" y="511"/>
                    <a:pt x="8248" y="523"/>
                  </a:cubicBezTo>
                  <a:cubicBezTo>
                    <a:pt x="8195" y="541"/>
                    <a:pt x="8136" y="565"/>
                    <a:pt x="8076" y="595"/>
                  </a:cubicBezTo>
                  <a:cubicBezTo>
                    <a:pt x="8070" y="600"/>
                    <a:pt x="8052" y="600"/>
                    <a:pt x="8047" y="612"/>
                  </a:cubicBezTo>
                  <a:cubicBezTo>
                    <a:pt x="8029" y="618"/>
                    <a:pt x="8011" y="624"/>
                    <a:pt x="7993" y="630"/>
                  </a:cubicBezTo>
                  <a:cubicBezTo>
                    <a:pt x="7969" y="642"/>
                    <a:pt x="7952" y="654"/>
                    <a:pt x="7928" y="660"/>
                  </a:cubicBezTo>
                  <a:cubicBezTo>
                    <a:pt x="7904" y="672"/>
                    <a:pt x="7880" y="684"/>
                    <a:pt x="7862" y="690"/>
                  </a:cubicBezTo>
                  <a:cubicBezTo>
                    <a:pt x="7821" y="707"/>
                    <a:pt x="7785" y="731"/>
                    <a:pt x="7750" y="749"/>
                  </a:cubicBezTo>
                  <a:cubicBezTo>
                    <a:pt x="7726" y="761"/>
                    <a:pt x="7702" y="773"/>
                    <a:pt x="7684" y="779"/>
                  </a:cubicBezTo>
                  <a:cubicBezTo>
                    <a:pt x="7637" y="802"/>
                    <a:pt x="7601" y="826"/>
                    <a:pt x="7554" y="850"/>
                  </a:cubicBezTo>
                  <a:cubicBezTo>
                    <a:pt x="7542" y="856"/>
                    <a:pt x="7518" y="862"/>
                    <a:pt x="7506" y="880"/>
                  </a:cubicBezTo>
                  <a:cubicBezTo>
                    <a:pt x="7447" y="909"/>
                    <a:pt x="7387" y="945"/>
                    <a:pt x="7328" y="975"/>
                  </a:cubicBezTo>
                  <a:cubicBezTo>
                    <a:pt x="7269" y="1004"/>
                    <a:pt x="7209" y="1040"/>
                    <a:pt x="7150" y="1075"/>
                  </a:cubicBezTo>
                  <a:cubicBezTo>
                    <a:pt x="7132" y="1087"/>
                    <a:pt x="7108" y="1099"/>
                    <a:pt x="7096" y="1105"/>
                  </a:cubicBezTo>
                  <a:cubicBezTo>
                    <a:pt x="7049" y="1129"/>
                    <a:pt x="7013" y="1159"/>
                    <a:pt x="6972" y="1182"/>
                  </a:cubicBezTo>
                  <a:cubicBezTo>
                    <a:pt x="6948" y="1194"/>
                    <a:pt x="6930" y="1206"/>
                    <a:pt x="6912" y="1218"/>
                  </a:cubicBezTo>
                  <a:cubicBezTo>
                    <a:pt x="6871" y="1242"/>
                    <a:pt x="6835" y="1271"/>
                    <a:pt x="6794" y="1295"/>
                  </a:cubicBezTo>
                  <a:cubicBezTo>
                    <a:pt x="6770" y="1307"/>
                    <a:pt x="6752" y="1325"/>
                    <a:pt x="6734" y="1331"/>
                  </a:cubicBezTo>
                  <a:cubicBezTo>
                    <a:pt x="6693" y="1355"/>
                    <a:pt x="6651" y="1384"/>
                    <a:pt x="6615" y="1414"/>
                  </a:cubicBezTo>
                  <a:cubicBezTo>
                    <a:pt x="6592" y="1426"/>
                    <a:pt x="6574" y="1432"/>
                    <a:pt x="6556" y="1450"/>
                  </a:cubicBezTo>
                  <a:lnTo>
                    <a:pt x="6420" y="1539"/>
                  </a:lnTo>
                  <a:cubicBezTo>
                    <a:pt x="6408" y="1545"/>
                    <a:pt x="6390" y="1562"/>
                    <a:pt x="6378" y="1568"/>
                  </a:cubicBezTo>
                  <a:cubicBezTo>
                    <a:pt x="6265" y="1640"/>
                    <a:pt x="6158" y="1723"/>
                    <a:pt x="6051" y="1806"/>
                  </a:cubicBezTo>
                  <a:cubicBezTo>
                    <a:pt x="6039" y="1806"/>
                    <a:pt x="6039" y="1812"/>
                    <a:pt x="6034" y="1812"/>
                  </a:cubicBezTo>
                  <a:cubicBezTo>
                    <a:pt x="5968" y="1865"/>
                    <a:pt x="5891" y="1925"/>
                    <a:pt x="5826" y="1978"/>
                  </a:cubicBezTo>
                  <a:cubicBezTo>
                    <a:pt x="5814" y="1990"/>
                    <a:pt x="5790" y="2008"/>
                    <a:pt x="5772" y="2020"/>
                  </a:cubicBezTo>
                  <a:lnTo>
                    <a:pt x="5618" y="2156"/>
                  </a:lnTo>
                  <a:cubicBezTo>
                    <a:pt x="5594" y="2174"/>
                    <a:pt x="5576" y="2192"/>
                    <a:pt x="5553" y="2216"/>
                  </a:cubicBezTo>
                  <a:cubicBezTo>
                    <a:pt x="5499" y="2257"/>
                    <a:pt x="5440" y="2311"/>
                    <a:pt x="5386" y="2352"/>
                  </a:cubicBezTo>
                  <a:lnTo>
                    <a:pt x="5345" y="2400"/>
                  </a:lnTo>
                  <a:cubicBezTo>
                    <a:pt x="5279" y="2459"/>
                    <a:pt x="5208" y="2524"/>
                    <a:pt x="5137" y="2584"/>
                  </a:cubicBezTo>
                  <a:lnTo>
                    <a:pt x="5089" y="2631"/>
                  </a:lnTo>
                  <a:cubicBezTo>
                    <a:pt x="5042" y="2679"/>
                    <a:pt x="4988" y="2732"/>
                    <a:pt x="4929" y="2780"/>
                  </a:cubicBezTo>
                  <a:cubicBezTo>
                    <a:pt x="4905" y="2797"/>
                    <a:pt x="4882" y="2815"/>
                    <a:pt x="4870" y="2839"/>
                  </a:cubicBezTo>
                  <a:cubicBezTo>
                    <a:pt x="4816" y="2887"/>
                    <a:pt x="4763" y="2940"/>
                    <a:pt x="4703" y="2993"/>
                  </a:cubicBezTo>
                  <a:lnTo>
                    <a:pt x="4662" y="3035"/>
                  </a:lnTo>
                  <a:cubicBezTo>
                    <a:pt x="4597" y="3106"/>
                    <a:pt x="4525" y="3172"/>
                    <a:pt x="4460" y="3243"/>
                  </a:cubicBezTo>
                  <a:lnTo>
                    <a:pt x="4418" y="3290"/>
                  </a:lnTo>
                  <a:cubicBezTo>
                    <a:pt x="4365" y="3344"/>
                    <a:pt x="4312" y="3403"/>
                    <a:pt x="4258" y="3463"/>
                  </a:cubicBezTo>
                  <a:cubicBezTo>
                    <a:pt x="4240" y="3480"/>
                    <a:pt x="4222" y="3504"/>
                    <a:pt x="4199" y="3522"/>
                  </a:cubicBezTo>
                  <a:cubicBezTo>
                    <a:pt x="4151" y="3581"/>
                    <a:pt x="4098" y="3629"/>
                    <a:pt x="4044" y="3688"/>
                  </a:cubicBezTo>
                  <a:cubicBezTo>
                    <a:pt x="4032" y="3706"/>
                    <a:pt x="4015" y="3718"/>
                    <a:pt x="4009" y="3736"/>
                  </a:cubicBezTo>
                  <a:cubicBezTo>
                    <a:pt x="3943" y="3807"/>
                    <a:pt x="3884" y="3884"/>
                    <a:pt x="3825" y="3955"/>
                  </a:cubicBezTo>
                  <a:cubicBezTo>
                    <a:pt x="3807" y="3973"/>
                    <a:pt x="3801" y="3985"/>
                    <a:pt x="3783" y="4003"/>
                  </a:cubicBezTo>
                  <a:cubicBezTo>
                    <a:pt x="3736" y="4062"/>
                    <a:pt x="3688" y="4122"/>
                    <a:pt x="3635" y="4181"/>
                  </a:cubicBezTo>
                  <a:cubicBezTo>
                    <a:pt x="3623" y="4205"/>
                    <a:pt x="3599" y="4223"/>
                    <a:pt x="3587" y="4246"/>
                  </a:cubicBezTo>
                  <a:cubicBezTo>
                    <a:pt x="3534" y="4306"/>
                    <a:pt x="3486" y="4365"/>
                    <a:pt x="3439" y="4430"/>
                  </a:cubicBezTo>
                  <a:cubicBezTo>
                    <a:pt x="3421" y="4448"/>
                    <a:pt x="3415" y="4460"/>
                    <a:pt x="3397" y="4478"/>
                  </a:cubicBezTo>
                  <a:cubicBezTo>
                    <a:pt x="3338" y="4549"/>
                    <a:pt x="3278" y="4632"/>
                    <a:pt x="3219" y="4709"/>
                  </a:cubicBezTo>
                  <a:cubicBezTo>
                    <a:pt x="3207" y="4721"/>
                    <a:pt x="3201" y="4739"/>
                    <a:pt x="3183" y="4751"/>
                  </a:cubicBezTo>
                  <a:cubicBezTo>
                    <a:pt x="3142" y="4816"/>
                    <a:pt x="3088" y="4876"/>
                    <a:pt x="3041" y="4947"/>
                  </a:cubicBezTo>
                  <a:cubicBezTo>
                    <a:pt x="3029" y="4965"/>
                    <a:pt x="3011" y="4989"/>
                    <a:pt x="2993" y="5012"/>
                  </a:cubicBezTo>
                  <a:cubicBezTo>
                    <a:pt x="2946" y="5078"/>
                    <a:pt x="2904" y="5137"/>
                    <a:pt x="2857" y="5202"/>
                  </a:cubicBezTo>
                  <a:cubicBezTo>
                    <a:pt x="2845" y="5220"/>
                    <a:pt x="2833" y="5244"/>
                    <a:pt x="2821" y="5256"/>
                  </a:cubicBezTo>
                  <a:cubicBezTo>
                    <a:pt x="2768" y="5339"/>
                    <a:pt x="2708" y="5422"/>
                    <a:pt x="2655" y="5499"/>
                  </a:cubicBezTo>
                  <a:cubicBezTo>
                    <a:pt x="2649" y="5517"/>
                    <a:pt x="2637" y="5529"/>
                    <a:pt x="2625" y="5553"/>
                  </a:cubicBezTo>
                  <a:cubicBezTo>
                    <a:pt x="2584" y="5618"/>
                    <a:pt x="2536" y="5689"/>
                    <a:pt x="2500" y="5755"/>
                  </a:cubicBezTo>
                  <a:cubicBezTo>
                    <a:pt x="2489" y="5778"/>
                    <a:pt x="2471" y="5808"/>
                    <a:pt x="2459" y="5826"/>
                  </a:cubicBezTo>
                  <a:cubicBezTo>
                    <a:pt x="2411" y="5897"/>
                    <a:pt x="2376" y="5962"/>
                    <a:pt x="2340" y="6022"/>
                  </a:cubicBezTo>
                  <a:cubicBezTo>
                    <a:pt x="2322" y="6046"/>
                    <a:pt x="2316" y="6057"/>
                    <a:pt x="2305" y="6081"/>
                  </a:cubicBezTo>
                  <a:cubicBezTo>
                    <a:pt x="2251" y="6164"/>
                    <a:pt x="2198" y="6253"/>
                    <a:pt x="2156" y="6331"/>
                  </a:cubicBezTo>
                  <a:cubicBezTo>
                    <a:pt x="2144" y="6348"/>
                    <a:pt x="2132" y="6372"/>
                    <a:pt x="2126" y="6384"/>
                  </a:cubicBezTo>
                  <a:cubicBezTo>
                    <a:pt x="2085" y="6449"/>
                    <a:pt x="2043" y="6521"/>
                    <a:pt x="2008" y="6586"/>
                  </a:cubicBezTo>
                  <a:cubicBezTo>
                    <a:pt x="1990" y="6616"/>
                    <a:pt x="1978" y="6639"/>
                    <a:pt x="1960" y="6669"/>
                  </a:cubicBezTo>
                  <a:lnTo>
                    <a:pt x="1847" y="6865"/>
                  </a:lnTo>
                  <a:cubicBezTo>
                    <a:pt x="1835" y="6889"/>
                    <a:pt x="1829" y="6912"/>
                    <a:pt x="1812" y="6936"/>
                  </a:cubicBezTo>
                  <a:cubicBezTo>
                    <a:pt x="1770" y="7025"/>
                    <a:pt x="1723" y="7102"/>
                    <a:pt x="1681" y="7192"/>
                  </a:cubicBezTo>
                  <a:cubicBezTo>
                    <a:pt x="1669" y="7215"/>
                    <a:pt x="1657" y="7233"/>
                    <a:pt x="1645" y="7251"/>
                  </a:cubicBezTo>
                  <a:cubicBezTo>
                    <a:pt x="1610" y="7322"/>
                    <a:pt x="1580" y="7388"/>
                    <a:pt x="1544" y="7459"/>
                  </a:cubicBezTo>
                  <a:cubicBezTo>
                    <a:pt x="1533" y="7488"/>
                    <a:pt x="1515" y="7518"/>
                    <a:pt x="1497" y="7542"/>
                  </a:cubicBezTo>
                  <a:cubicBezTo>
                    <a:pt x="1467" y="7607"/>
                    <a:pt x="1432" y="7678"/>
                    <a:pt x="1402" y="7744"/>
                  </a:cubicBezTo>
                  <a:cubicBezTo>
                    <a:pt x="1396" y="7768"/>
                    <a:pt x="1378" y="7785"/>
                    <a:pt x="1372" y="7809"/>
                  </a:cubicBezTo>
                  <a:cubicBezTo>
                    <a:pt x="1337" y="7898"/>
                    <a:pt x="1289" y="7981"/>
                    <a:pt x="1254" y="8070"/>
                  </a:cubicBezTo>
                  <a:cubicBezTo>
                    <a:pt x="1248" y="8094"/>
                    <a:pt x="1242" y="8112"/>
                    <a:pt x="1224" y="8130"/>
                  </a:cubicBezTo>
                  <a:cubicBezTo>
                    <a:pt x="1194" y="8195"/>
                    <a:pt x="1164" y="8260"/>
                    <a:pt x="1135" y="8338"/>
                  </a:cubicBezTo>
                  <a:cubicBezTo>
                    <a:pt x="1123" y="8367"/>
                    <a:pt x="1111" y="8397"/>
                    <a:pt x="1099" y="8427"/>
                  </a:cubicBezTo>
                  <a:cubicBezTo>
                    <a:pt x="1069" y="8492"/>
                    <a:pt x="1046" y="8557"/>
                    <a:pt x="1016" y="8629"/>
                  </a:cubicBezTo>
                  <a:cubicBezTo>
                    <a:pt x="1010" y="8646"/>
                    <a:pt x="992" y="8676"/>
                    <a:pt x="986" y="8700"/>
                  </a:cubicBezTo>
                  <a:cubicBezTo>
                    <a:pt x="951" y="8789"/>
                    <a:pt x="921" y="8878"/>
                    <a:pt x="885" y="8961"/>
                  </a:cubicBezTo>
                  <a:lnTo>
                    <a:pt x="862" y="9026"/>
                  </a:lnTo>
                  <a:cubicBezTo>
                    <a:pt x="838" y="9092"/>
                    <a:pt x="808" y="9163"/>
                    <a:pt x="784" y="9234"/>
                  </a:cubicBezTo>
                  <a:cubicBezTo>
                    <a:pt x="778" y="9264"/>
                    <a:pt x="767" y="9294"/>
                    <a:pt x="755" y="9323"/>
                  </a:cubicBezTo>
                  <a:lnTo>
                    <a:pt x="689" y="9525"/>
                  </a:lnTo>
                  <a:cubicBezTo>
                    <a:pt x="683" y="9549"/>
                    <a:pt x="678" y="9579"/>
                    <a:pt x="666" y="9596"/>
                  </a:cubicBezTo>
                  <a:cubicBezTo>
                    <a:pt x="636" y="9685"/>
                    <a:pt x="606" y="9775"/>
                    <a:pt x="588" y="9864"/>
                  </a:cubicBezTo>
                  <a:lnTo>
                    <a:pt x="565" y="9935"/>
                  </a:lnTo>
                  <a:cubicBezTo>
                    <a:pt x="541" y="10000"/>
                    <a:pt x="517" y="10071"/>
                    <a:pt x="505" y="10143"/>
                  </a:cubicBezTo>
                  <a:cubicBezTo>
                    <a:pt x="499" y="10155"/>
                    <a:pt x="499" y="10172"/>
                    <a:pt x="488" y="10184"/>
                  </a:cubicBezTo>
                  <a:cubicBezTo>
                    <a:pt x="482" y="10202"/>
                    <a:pt x="482" y="10214"/>
                    <a:pt x="476" y="10232"/>
                  </a:cubicBezTo>
                  <a:cubicBezTo>
                    <a:pt x="458" y="10297"/>
                    <a:pt x="440" y="10362"/>
                    <a:pt x="422" y="10422"/>
                  </a:cubicBezTo>
                  <a:cubicBezTo>
                    <a:pt x="416" y="10446"/>
                    <a:pt x="410" y="10475"/>
                    <a:pt x="398" y="10499"/>
                  </a:cubicBezTo>
                  <a:lnTo>
                    <a:pt x="333" y="10766"/>
                  </a:lnTo>
                  <a:cubicBezTo>
                    <a:pt x="327" y="10784"/>
                    <a:pt x="327" y="10802"/>
                    <a:pt x="321" y="10826"/>
                  </a:cubicBezTo>
                  <a:cubicBezTo>
                    <a:pt x="303" y="10891"/>
                    <a:pt x="292" y="10962"/>
                    <a:pt x="274" y="11033"/>
                  </a:cubicBezTo>
                  <a:lnTo>
                    <a:pt x="250" y="11122"/>
                  </a:lnTo>
                  <a:cubicBezTo>
                    <a:pt x="238" y="11188"/>
                    <a:pt x="220" y="11253"/>
                    <a:pt x="214" y="11318"/>
                  </a:cubicBezTo>
                  <a:cubicBezTo>
                    <a:pt x="208" y="11342"/>
                    <a:pt x="208" y="11372"/>
                    <a:pt x="203" y="11396"/>
                  </a:cubicBezTo>
                  <a:lnTo>
                    <a:pt x="155" y="11663"/>
                  </a:lnTo>
                  <a:cubicBezTo>
                    <a:pt x="155" y="11675"/>
                    <a:pt x="149" y="11693"/>
                    <a:pt x="149" y="11716"/>
                  </a:cubicBezTo>
                  <a:cubicBezTo>
                    <a:pt x="131" y="11788"/>
                    <a:pt x="125" y="11865"/>
                    <a:pt x="113" y="11936"/>
                  </a:cubicBezTo>
                  <a:cubicBezTo>
                    <a:pt x="102" y="11966"/>
                    <a:pt x="102" y="11989"/>
                    <a:pt x="96" y="12019"/>
                  </a:cubicBezTo>
                  <a:lnTo>
                    <a:pt x="72" y="12221"/>
                  </a:lnTo>
                  <a:cubicBezTo>
                    <a:pt x="72" y="12239"/>
                    <a:pt x="66" y="12263"/>
                    <a:pt x="66" y="12286"/>
                  </a:cubicBezTo>
                  <a:cubicBezTo>
                    <a:pt x="60" y="12375"/>
                    <a:pt x="42" y="12464"/>
                    <a:pt x="36" y="12554"/>
                  </a:cubicBezTo>
                  <a:lnTo>
                    <a:pt x="36" y="12559"/>
                  </a:lnTo>
                  <a:cubicBezTo>
                    <a:pt x="36" y="12589"/>
                    <a:pt x="30" y="12625"/>
                    <a:pt x="30" y="12654"/>
                  </a:cubicBezTo>
                  <a:cubicBezTo>
                    <a:pt x="30" y="12696"/>
                    <a:pt x="24" y="12732"/>
                    <a:pt x="24" y="12767"/>
                  </a:cubicBezTo>
                  <a:cubicBezTo>
                    <a:pt x="24" y="12815"/>
                    <a:pt x="12" y="12856"/>
                    <a:pt x="12" y="12904"/>
                  </a:cubicBezTo>
                  <a:cubicBezTo>
                    <a:pt x="12" y="12934"/>
                    <a:pt x="12" y="12951"/>
                    <a:pt x="7" y="12981"/>
                  </a:cubicBezTo>
                  <a:cubicBezTo>
                    <a:pt x="7" y="13040"/>
                    <a:pt x="1" y="13094"/>
                    <a:pt x="1" y="13153"/>
                  </a:cubicBezTo>
                  <a:lnTo>
                    <a:pt x="1" y="13201"/>
                  </a:lnTo>
                  <a:lnTo>
                    <a:pt x="1" y="13415"/>
                  </a:lnTo>
                  <a:lnTo>
                    <a:pt x="1" y="13605"/>
                  </a:lnTo>
                  <a:lnTo>
                    <a:pt x="1" y="13664"/>
                  </a:lnTo>
                  <a:cubicBezTo>
                    <a:pt x="1" y="13711"/>
                    <a:pt x="1" y="13753"/>
                    <a:pt x="7" y="13800"/>
                  </a:cubicBezTo>
                  <a:lnTo>
                    <a:pt x="7" y="13866"/>
                  </a:lnTo>
                  <a:cubicBezTo>
                    <a:pt x="7" y="13913"/>
                    <a:pt x="12" y="13949"/>
                    <a:pt x="12" y="13991"/>
                  </a:cubicBezTo>
                  <a:cubicBezTo>
                    <a:pt x="12" y="14014"/>
                    <a:pt x="12" y="14038"/>
                    <a:pt x="24" y="14062"/>
                  </a:cubicBezTo>
                  <a:cubicBezTo>
                    <a:pt x="24" y="14103"/>
                    <a:pt x="30" y="14157"/>
                    <a:pt x="30" y="14198"/>
                  </a:cubicBezTo>
                  <a:lnTo>
                    <a:pt x="30" y="14246"/>
                  </a:lnTo>
                  <a:cubicBezTo>
                    <a:pt x="36" y="14305"/>
                    <a:pt x="42" y="14365"/>
                    <a:pt x="42" y="14424"/>
                  </a:cubicBezTo>
                  <a:cubicBezTo>
                    <a:pt x="42" y="14436"/>
                    <a:pt x="42" y="14454"/>
                    <a:pt x="54" y="14466"/>
                  </a:cubicBezTo>
                  <a:cubicBezTo>
                    <a:pt x="60" y="14513"/>
                    <a:pt x="60" y="14555"/>
                    <a:pt x="66" y="14602"/>
                  </a:cubicBezTo>
                  <a:cubicBezTo>
                    <a:pt x="66" y="14626"/>
                    <a:pt x="72" y="14644"/>
                    <a:pt x="72" y="14667"/>
                  </a:cubicBezTo>
                  <a:cubicBezTo>
                    <a:pt x="72" y="14691"/>
                    <a:pt x="84" y="14715"/>
                    <a:pt x="84" y="14733"/>
                  </a:cubicBezTo>
                  <a:cubicBezTo>
                    <a:pt x="84" y="14751"/>
                    <a:pt x="90" y="14762"/>
                    <a:pt x="90" y="14786"/>
                  </a:cubicBezTo>
                  <a:cubicBezTo>
                    <a:pt x="90" y="14810"/>
                    <a:pt x="96" y="14834"/>
                    <a:pt x="96" y="14846"/>
                  </a:cubicBezTo>
                  <a:cubicBezTo>
                    <a:pt x="102" y="14881"/>
                    <a:pt x="113" y="14929"/>
                    <a:pt x="119" y="14964"/>
                  </a:cubicBezTo>
                  <a:cubicBezTo>
                    <a:pt x="119" y="14982"/>
                    <a:pt x="125" y="15000"/>
                    <a:pt x="125" y="15018"/>
                  </a:cubicBezTo>
                  <a:cubicBezTo>
                    <a:pt x="131" y="15071"/>
                    <a:pt x="149" y="15131"/>
                    <a:pt x="155" y="15178"/>
                  </a:cubicBezTo>
                  <a:cubicBezTo>
                    <a:pt x="155" y="15190"/>
                    <a:pt x="161" y="15202"/>
                    <a:pt x="161" y="15208"/>
                  </a:cubicBezTo>
                  <a:cubicBezTo>
                    <a:pt x="173" y="15255"/>
                    <a:pt x="185" y="15297"/>
                    <a:pt x="191" y="15338"/>
                  </a:cubicBezTo>
                  <a:cubicBezTo>
                    <a:pt x="203" y="15350"/>
                    <a:pt x="203" y="15374"/>
                    <a:pt x="208" y="15386"/>
                  </a:cubicBezTo>
                  <a:cubicBezTo>
                    <a:pt x="214" y="15427"/>
                    <a:pt x="220" y="15463"/>
                    <a:pt x="238" y="15493"/>
                  </a:cubicBezTo>
                  <a:cubicBezTo>
                    <a:pt x="244" y="15505"/>
                    <a:pt x="244" y="15528"/>
                    <a:pt x="250" y="15546"/>
                  </a:cubicBezTo>
                  <a:cubicBezTo>
                    <a:pt x="262" y="15582"/>
                    <a:pt x="274" y="15618"/>
                    <a:pt x="292" y="15653"/>
                  </a:cubicBezTo>
                  <a:cubicBezTo>
                    <a:pt x="298" y="15671"/>
                    <a:pt x="298" y="15683"/>
                    <a:pt x="303" y="15695"/>
                  </a:cubicBezTo>
                  <a:cubicBezTo>
                    <a:pt x="321" y="15742"/>
                    <a:pt x="333" y="15790"/>
                    <a:pt x="357" y="15843"/>
                  </a:cubicBezTo>
                  <a:cubicBezTo>
                    <a:pt x="357" y="15849"/>
                    <a:pt x="363" y="15861"/>
                    <a:pt x="363" y="15873"/>
                  </a:cubicBezTo>
                  <a:lnTo>
                    <a:pt x="410" y="15980"/>
                  </a:lnTo>
                  <a:cubicBezTo>
                    <a:pt x="416" y="15998"/>
                    <a:pt x="422" y="16009"/>
                    <a:pt x="422" y="16027"/>
                  </a:cubicBezTo>
                  <a:cubicBezTo>
                    <a:pt x="440" y="16057"/>
                    <a:pt x="446" y="16093"/>
                    <a:pt x="458" y="16122"/>
                  </a:cubicBezTo>
                  <a:lnTo>
                    <a:pt x="482" y="16170"/>
                  </a:lnTo>
                  <a:lnTo>
                    <a:pt x="529" y="16277"/>
                  </a:lnTo>
                  <a:cubicBezTo>
                    <a:pt x="535" y="16288"/>
                    <a:pt x="535" y="16300"/>
                    <a:pt x="541" y="16306"/>
                  </a:cubicBezTo>
                  <a:lnTo>
                    <a:pt x="606" y="16443"/>
                  </a:lnTo>
                  <a:cubicBezTo>
                    <a:pt x="618" y="16449"/>
                    <a:pt x="618" y="16467"/>
                    <a:pt x="624" y="16473"/>
                  </a:cubicBezTo>
                  <a:cubicBezTo>
                    <a:pt x="636" y="16508"/>
                    <a:pt x="660" y="16538"/>
                    <a:pt x="678" y="16574"/>
                  </a:cubicBezTo>
                  <a:cubicBezTo>
                    <a:pt x="683" y="16591"/>
                    <a:pt x="689" y="16603"/>
                    <a:pt x="695" y="16615"/>
                  </a:cubicBezTo>
                  <a:cubicBezTo>
                    <a:pt x="713" y="16645"/>
                    <a:pt x="725" y="16674"/>
                    <a:pt x="749" y="16704"/>
                  </a:cubicBezTo>
                  <a:cubicBezTo>
                    <a:pt x="755" y="16716"/>
                    <a:pt x="767" y="16722"/>
                    <a:pt x="773" y="16740"/>
                  </a:cubicBezTo>
                  <a:cubicBezTo>
                    <a:pt x="796" y="16775"/>
                    <a:pt x="808" y="16805"/>
                    <a:pt x="832" y="16835"/>
                  </a:cubicBezTo>
                  <a:cubicBezTo>
                    <a:pt x="838" y="16841"/>
                    <a:pt x="838" y="16853"/>
                    <a:pt x="844" y="16859"/>
                  </a:cubicBezTo>
                  <a:cubicBezTo>
                    <a:pt x="868" y="16894"/>
                    <a:pt x="897" y="16942"/>
                    <a:pt x="921" y="16977"/>
                  </a:cubicBezTo>
                  <a:cubicBezTo>
                    <a:pt x="927" y="16983"/>
                    <a:pt x="933" y="16989"/>
                    <a:pt x="945" y="17007"/>
                  </a:cubicBezTo>
                  <a:cubicBezTo>
                    <a:pt x="963" y="17037"/>
                    <a:pt x="980" y="17066"/>
                    <a:pt x="1004" y="17090"/>
                  </a:cubicBezTo>
                  <a:cubicBezTo>
                    <a:pt x="1010" y="17102"/>
                    <a:pt x="1016" y="17108"/>
                    <a:pt x="1034" y="17126"/>
                  </a:cubicBezTo>
                  <a:cubicBezTo>
                    <a:pt x="1052" y="17149"/>
                    <a:pt x="1069" y="17179"/>
                    <a:pt x="1093" y="17197"/>
                  </a:cubicBezTo>
                  <a:cubicBezTo>
                    <a:pt x="1099" y="17209"/>
                    <a:pt x="1105" y="17221"/>
                    <a:pt x="1111" y="17227"/>
                  </a:cubicBezTo>
                  <a:cubicBezTo>
                    <a:pt x="1135" y="17256"/>
                    <a:pt x="1164" y="17286"/>
                    <a:pt x="1188" y="17316"/>
                  </a:cubicBezTo>
                  <a:cubicBezTo>
                    <a:pt x="1188" y="17328"/>
                    <a:pt x="1194" y="17328"/>
                    <a:pt x="1194" y="17334"/>
                  </a:cubicBezTo>
                  <a:cubicBezTo>
                    <a:pt x="1224" y="17369"/>
                    <a:pt x="1254" y="17399"/>
                    <a:pt x="1283" y="17429"/>
                  </a:cubicBezTo>
                  <a:lnTo>
                    <a:pt x="1307" y="17452"/>
                  </a:lnTo>
                  <a:lnTo>
                    <a:pt x="1372" y="17518"/>
                  </a:lnTo>
                  <a:lnTo>
                    <a:pt x="1402" y="17547"/>
                  </a:lnTo>
                  <a:lnTo>
                    <a:pt x="1467" y="17613"/>
                  </a:lnTo>
                  <a:cubicBezTo>
                    <a:pt x="1479" y="17625"/>
                    <a:pt x="1491" y="17630"/>
                    <a:pt x="1497" y="17642"/>
                  </a:cubicBezTo>
                  <a:cubicBezTo>
                    <a:pt x="1527" y="17672"/>
                    <a:pt x="1556" y="17696"/>
                    <a:pt x="1586" y="17725"/>
                  </a:cubicBezTo>
                  <a:lnTo>
                    <a:pt x="1598" y="17731"/>
                  </a:lnTo>
                  <a:cubicBezTo>
                    <a:pt x="1628" y="17761"/>
                    <a:pt x="1663" y="17785"/>
                    <a:pt x="1699" y="17815"/>
                  </a:cubicBezTo>
                  <a:cubicBezTo>
                    <a:pt x="1705" y="17820"/>
                    <a:pt x="1723" y="17832"/>
                    <a:pt x="1729" y="17838"/>
                  </a:cubicBezTo>
                  <a:cubicBezTo>
                    <a:pt x="1752" y="17862"/>
                    <a:pt x="1782" y="17874"/>
                    <a:pt x="1806" y="17892"/>
                  </a:cubicBezTo>
                  <a:cubicBezTo>
                    <a:pt x="1818" y="17898"/>
                    <a:pt x="1824" y="17904"/>
                    <a:pt x="1841" y="17910"/>
                  </a:cubicBezTo>
                  <a:cubicBezTo>
                    <a:pt x="1865" y="17927"/>
                    <a:pt x="1895" y="17951"/>
                    <a:pt x="1913" y="17963"/>
                  </a:cubicBezTo>
                  <a:cubicBezTo>
                    <a:pt x="1925" y="17969"/>
                    <a:pt x="1936" y="17981"/>
                    <a:pt x="1942" y="17987"/>
                  </a:cubicBezTo>
                  <a:lnTo>
                    <a:pt x="2055" y="18052"/>
                  </a:lnTo>
                  <a:lnTo>
                    <a:pt x="25088" y="31656"/>
                  </a:lnTo>
                  <a:cubicBezTo>
                    <a:pt x="25083" y="31654"/>
                    <a:pt x="25078" y="31652"/>
                    <a:pt x="25073" y="31649"/>
                  </a:cubicBezTo>
                  <a:lnTo>
                    <a:pt x="25073" y="31649"/>
                  </a:lnTo>
                  <a:cubicBezTo>
                    <a:pt x="25635" y="31988"/>
                    <a:pt x="26293" y="32164"/>
                    <a:pt x="27020" y="32164"/>
                  </a:cubicBezTo>
                  <a:cubicBezTo>
                    <a:pt x="27986" y="32164"/>
                    <a:pt x="29076" y="31853"/>
                    <a:pt x="30231" y="31199"/>
                  </a:cubicBezTo>
                  <a:cubicBezTo>
                    <a:pt x="34239" y="28924"/>
                    <a:pt x="37505" y="23367"/>
                    <a:pt x="37528" y="18782"/>
                  </a:cubicBezTo>
                  <a:cubicBezTo>
                    <a:pt x="37582" y="16467"/>
                    <a:pt x="36786" y="14846"/>
                    <a:pt x="35486" y="14091"/>
                  </a:cubicBezTo>
                  <a:cubicBezTo>
                    <a:pt x="35498" y="14091"/>
                    <a:pt x="35498" y="14097"/>
                    <a:pt x="35503" y="14097"/>
                  </a:cubicBezTo>
                  <a:lnTo>
                    <a:pt x="12464" y="494"/>
                  </a:lnTo>
                  <a:cubicBezTo>
                    <a:pt x="12417" y="470"/>
                    <a:pt x="12375" y="440"/>
                    <a:pt x="12328" y="416"/>
                  </a:cubicBezTo>
                  <a:lnTo>
                    <a:pt x="12286" y="393"/>
                  </a:lnTo>
                  <a:lnTo>
                    <a:pt x="12197" y="351"/>
                  </a:lnTo>
                  <a:cubicBezTo>
                    <a:pt x="12179" y="345"/>
                    <a:pt x="12161" y="333"/>
                    <a:pt x="12144" y="327"/>
                  </a:cubicBezTo>
                  <a:cubicBezTo>
                    <a:pt x="12114" y="315"/>
                    <a:pt x="12090" y="304"/>
                    <a:pt x="12061" y="292"/>
                  </a:cubicBezTo>
                  <a:cubicBezTo>
                    <a:pt x="12043" y="286"/>
                    <a:pt x="12025" y="274"/>
                    <a:pt x="12001" y="268"/>
                  </a:cubicBezTo>
                  <a:cubicBezTo>
                    <a:pt x="11971" y="262"/>
                    <a:pt x="11954" y="244"/>
                    <a:pt x="11924" y="238"/>
                  </a:cubicBezTo>
                  <a:cubicBezTo>
                    <a:pt x="11900" y="232"/>
                    <a:pt x="11876" y="226"/>
                    <a:pt x="11865" y="214"/>
                  </a:cubicBezTo>
                  <a:cubicBezTo>
                    <a:pt x="11835" y="209"/>
                    <a:pt x="11805" y="197"/>
                    <a:pt x="11781" y="185"/>
                  </a:cubicBezTo>
                  <a:lnTo>
                    <a:pt x="11716" y="167"/>
                  </a:lnTo>
                  <a:lnTo>
                    <a:pt x="11627" y="143"/>
                  </a:lnTo>
                  <a:cubicBezTo>
                    <a:pt x="11603" y="137"/>
                    <a:pt x="11580" y="125"/>
                    <a:pt x="11568" y="125"/>
                  </a:cubicBezTo>
                  <a:cubicBezTo>
                    <a:pt x="11538" y="119"/>
                    <a:pt x="11508" y="114"/>
                    <a:pt x="11467" y="108"/>
                  </a:cubicBezTo>
                  <a:cubicBezTo>
                    <a:pt x="11443" y="96"/>
                    <a:pt x="11431" y="96"/>
                    <a:pt x="11407" y="90"/>
                  </a:cubicBezTo>
                  <a:lnTo>
                    <a:pt x="11295" y="66"/>
                  </a:lnTo>
                  <a:cubicBezTo>
                    <a:pt x="11283" y="66"/>
                    <a:pt x="11265" y="60"/>
                    <a:pt x="11253" y="60"/>
                  </a:cubicBezTo>
                  <a:lnTo>
                    <a:pt x="11099" y="36"/>
                  </a:lnTo>
                  <a:cubicBezTo>
                    <a:pt x="11081" y="36"/>
                    <a:pt x="11069" y="36"/>
                    <a:pt x="11051" y="30"/>
                  </a:cubicBezTo>
                  <a:cubicBezTo>
                    <a:pt x="11015" y="24"/>
                    <a:pt x="10974" y="24"/>
                    <a:pt x="10932" y="19"/>
                  </a:cubicBezTo>
                  <a:cubicBezTo>
                    <a:pt x="10915" y="19"/>
                    <a:pt x="10897" y="19"/>
                    <a:pt x="10873" y="7"/>
                  </a:cubicBezTo>
                  <a:cubicBezTo>
                    <a:pt x="10837" y="7"/>
                    <a:pt x="10808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47311" y="-1250108"/>
              <a:ext cx="2756548" cy="2118085"/>
            </a:xfrm>
            <a:custGeom>
              <a:avLst/>
              <a:gdLst/>
              <a:ahLst/>
              <a:cxnLst/>
              <a:rect l="l" t="t" r="r" b="b"/>
              <a:pathLst>
                <a:path w="28586" h="21965" extrusionOk="0">
                  <a:moveTo>
                    <a:pt x="5552" y="0"/>
                  </a:moveTo>
                  <a:cubicBezTo>
                    <a:pt x="3005" y="1954"/>
                    <a:pt x="909" y="5154"/>
                    <a:pt x="0" y="8361"/>
                  </a:cubicBezTo>
                  <a:lnTo>
                    <a:pt x="23027" y="21965"/>
                  </a:lnTo>
                  <a:cubicBezTo>
                    <a:pt x="23942" y="18758"/>
                    <a:pt x="26038" y="15558"/>
                    <a:pt x="28585" y="13604"/>
                  </a:cubicBezTo>
                  <a:lnTo>
                    <a:pt x="5552" y="0"/>
                  </a:ln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7806809" y="642224"/>
              <a:ext cx="1787716" cy="1159667"/>
            </a:xfrm>
            <a:custGeom>
              <a:avLst/>
              <a:gdLst/>
              <a:ahLst/>
              <a:cxnLst/>
              <a:rect l="l" t="t" r="r" b="b"/>
              <a:pathLst>
                <a:path w="18539" h="12026" extrusionOk="0">
                  <a:moveTo>
                    <a:pt x="18539" y="1"/>
                  </a:moveTo>
                  <a:lnTo>
                    <a:pt x="13" y="10772"/>
                  </a:lnTo>
                  <a:lnTo>
                    <a:pt x="1" y="12025"/>
                  </a:lnTo>
                  <a:lnTo>
                    <a:pt x="18539" y="1254"/>
                  </a:lnTo>
                  <a:lnTo>
                    <a:pt x="18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4403906" y="-283017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0"/>
                  </a:moveTo>
                  <a:lnTo>
                    <a:pt x="1" y="1247"/>
                  </a:lnTo>
                  <a:lnTo>
                    <a:pt x="35290" y="21620"/>
                  </a:lnTo>
                  <a:lnTo>
                    <a:pt x="35302" y="2036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4404484" y="-1321755"/>
              <a:ext cx="5190055" cy="3002830"/>
            </a:xfrm>
            <a:custGeom>
              <a:avLst/>
              <a:gdLst/>
              <a:ahLst/>
              <a:cxnLst/>
              <a:rect l="l" t="t" r="r" b="b"/>
              <a:pathLst>
                <a:path w="53822" h="31140" extrusionOk="0">
                  <a:moveTo>
                    <a:pt x="18527" y="1"/>
                  </a:moveTo>
                  <a:lnTo>
                    <a:pt x="1" y="10772"/>
                  </a:lnTo>
                  <a:lnTo>
                    <a:pt x="35296" y="31139"/>
                  </a:lnTo>
                  <a:lnTo>
                    <a:pt x="53822" y="20368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4528203" y="-1259847"/>
              <a:ext cx="4976463" cy="2873325"/>
            </a:xfrm>
            <a:custGeom>
              <a:avLst/>
              <a:gdLst/>
              <a:ahLst/>
              <a:cxnLst/>
              <a:rect l="l" t="t" r="r" b="b"/>
              <a:pathLst>
                <a:path w="51607" h="29797" extrusionOk="0">
                  <a:moveTo>
                    <a:pt x="17327" y="0"/>
                  </a:moveTo>
                  <a:lnTo>
                    <a:pt x="11852" y="3159"/>
                  </a:lnTo>
                  <a:lnTo>
                    <a:pt x="3094" y="8212"/>
                  </a:lnTo>
                  <a:lnTo>
                    <a:pt x="0" y="10006"/>
                  </a:lnTo>
                  <a:lnTo>
                    <a:pt x="3830" y="12214"/>
                  </a:lnTo>
                  <a:lnTo>
                    <a:pt x="19595" y="21317"/>
                  </a:lnTo>
                  <a:lnTo>
                    <a:pt x="34286" y="29797"/>
                  </a:lnTo>
                  <a:lnTo>
                    <a:pt x="48976" y="21317"/>
                  </a:lnTo>
                  <a:lnTo>
                    <a:pt x="51607" y="19791"/>
                  </a:lnTo>
                  <a:lnTo>
                    <a:pt x="38478" y="12214"/>
                  </a:lnTo>
                  <a:lnTo>
                    <a:pt x="31548" y="8212"/>
                  </a:lnTo>
                  <a:lnTo>
                    <a:pt x="22790" y="3159"/>
                  </a:lnTo>
                  <a:lnTo>
                    <a:pt x="17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923275" y="-1031984"/>
              <a:ext cx="4188051" cy="2418175"/>
            </a:xfrm>
            <a:custGeom>
              <a:avLst/>
              <a:gdLst/>
              <a:ahLst/>
              <a:cxnLst/>
              <a:rect l="l" t="t" r="r" b="b"/>
              <a:pathLst>
                <a:path w="43431" h="25077" extrusionOk="0">
                  <a:moveTo>
                    <a:pt x="14376" y="3266"/>
                  </a:moveTo>
                  <a:lnTo>
                    <a:pt x="20071" y="6556"/>
                  </a:lnTo>
                  <a:lnTo>
                    <a:pt x="15819" y="9014"/>
                  </a:lnTo>
                  <a:lnTo>
                    <a:pt x="10125" y="5725"/>
                  </a:lnTo>
                  <a:lnTo>
                    <a:pt x="14376" y="3266"/>
                  </a:lnTo>
                  <a:close/>
                  <a:moveTo>
                    <a:pt x="9911" y="5843"/>
                  </a:moveTo>
                  <a:lnTo>
                    <a:pt x="15605" y="9133"/>
                  </a:lnTo>
                  <a:lnTo>
                    <a:pt x="11348" y="11591"/>
                  </a:lnTo>
                  <a:lnTo>
                    <a:pt x="5659" y="8302"/>
                  </a:lnTo>
                  <a:lnTo>
                    <a:pt x="9911" y="5843"/>
                  </a:lnTo>
                  <a:close/>
                  <a:moveTo>
                    <a:pt x="20272" y="6675"/>
                  </a:moveTo>
                  <a:lnTo>
                    <a:pt x="25955" y="9964"/>
                  </a:lnTo>
                  <a:lnTo>
                    <a:pt x="21703" y="12423"/>
                  </a:lnTo>
                  <a:lnTo>
                    <a:pt x="16021" y="9133"/>
                  </a:lnTo>
                  <a:lnTo>
                    <a:pt x="20272" y="6675"/>
                  </a:lnTo>
                  <a:close/>
                  <a:moveTo>
                    <a:pt x="15813" y="9252"/>
                  </a:moveTo>
                  <a:lnTo>
                    <a:pt x="21496" y="12541"/>
                  </a:lnTo>
                  <a:lnTo>
                    <a:pt x="17244" y="14994"/>
                  </a:lnTo>
                  <a:lnTo>
                    <a:pt x="11556" y="11710"/>
                  </a:lnTo>
                  <a:lnTo>
                    <a:pt x="15813" y="9252"/>
                  </a:lnTo>
                  <a:close/>
                  <a:moveTo>
                    <a:pt x="26175" y="10083"/>
                  </a:moveTo>
                  <a:lnTo>
                    <a:pt x="31863" y="13373"/>
                  </a:lnTo>
                  <a:lnTo>
                    <a:pt x="27612" y="15825"/>
                  </a:lnTo>
                  <a:lnTo>
                    <a:pt x="21917" y="12541"/>
                  </a:lnTo>
                  <a:lnTo>
                    <a:pt x="26175" y="10083"/>
                  </a:lnTo>
                  <a:close/>
                  <a:moveTo>
                    <a:pt x="21703" y="12660"/>
                  </a:moveTo>
                  <a:lnTo>
                    <a:pt x="27398" y="15944"/>
                  </a:lnTo>
                  <a:lnTo>
                    <a:pt x="23146" y="18402"/>
                  </a:lnTo>
                  <a:lnTo>
                    <a:pt x="17452" y="15113"/>
                  </a:lnTo>
                  <a:lnTo>
                    <a:pt x="21703" y="12660"/>
                  </a:lnTo>
                  <a:close/>
                  <a:moveTo>
                    <a:pt x="32065" y="13480"/>
                  </a:moveTo>
                  <a:lnTo>
                    <a:pt x="37760" y="16769"/>
                  </a:lnTo>
                  <a:lnTo>
                    <a:pt x="33508" y="19228"/>
                  </a:lnTo>
                  <a:lnTo>
                    <a:pt x="27814" y="15938"/>
                  </a:lnTo>
                  <a:lnTo>
                    <a:pt x="32065" y="13480"/>
                  </a:lnTo>
                  <a:close/>
                  <a:moveTo>
                    <a:pt x="27606" y="16057"/>
                  </a:moveTo>
                  <a:lnTo>
                    <a:pt x="33300" y="19346"/>
                  </a:lnTo>
                  <a:lnTo>
                    <a:pt x="29043" y="21805"/>
                  </a:lnTo>
                  <a:lnTo>
                    <a:pt x="23354" y="18515"/>
                  </a:lnTo>
                  <a:lnTo>
                    <a:pt x="27606" y="16057"/>
                  </a:lnTo>
                  <a:close/>
                  <a:moveTo>
                    <a:pt x="9133" y="0"/>
                  </a:moveTo>
                  <a:lnTo>
                    <a:pt x="8925" y="119"/>
                  </a:lnTo>
                  <a:lnTo>
                    <a:pt x="14168" y="3148"/>
                  </a:lnTo>
                  <a:lnTo>
                    <a:pt x="9917" y="5606"/>
                  </a:lnTo>
                  <a:lnTo>
                    <a:pt x="4668" y="2578"/>
                  </a:lnTo>
                  <a:lnTo>
                    <a:pt x="4460" y="2696"/>
                  </a:lnTo>
                  <a:lnTo>
                    <a:pt x="9709" y="5725"/>
                  </a:lnTo>
                  <a:lnTo>
                    <a:pt x="5457" y="8183"/>
                  </a:lnTo>
                  <a:lnTo>
                    <a:pt x="208" y="5155"/>
                  </a:lnTo>
                  <a:lnTo>
                    <a:pt x="0" y="5273"/>
                  </a:lnTo>
                  <a:lnTo>
                    <a:pt x="5249" y="8302"/>
                  </a:lnTo>
                  <a:lnTo>
                    <a:pt x="1152" y="10671"/>
                  </a:lnTo>
                  <a:lnTo>
                    <a:pt x="1360" y="10790"/>
                  </a:lnTo>
                  <a:lnTo>
                    <a:pt x="5457" y="8420"/>
                  </a:lnTo>
                  <a:lnTo>
                    <a:pt x="11146" y="11710"/>
                  </a:lnTo>
                  <a:lnTo>
                    <a:pt x="7049" y="14073"/>
                  </a:lnTo>
                  <a:lnTo>
                    <a:pt x="7262" y="14192"/>
                  </a:lnTo>
                  <a:lnTo>
                    <a:pt x="11354" y="11829"/>
                  </a:lnTo>
                  <a:lnTo>
                    <a:pt x="17042" y="15113"/>
                  </a:lnTo>
                  <a:lnTo>
                    <a:pt x="12945" y="17482"/>
                  </a:lnTo>
                  <a:lnTo>
                    <a:pt x="13153" y="17601"/>
                  </a:lnTo>
                  <a:lnTo>
                    <a:pt x="17250" y="15231"/>
                  </a:lnTo>
                  <a:lnTo>
                    <a:pt x="22945" y="18521"/>
                  </a:lnTo>
                  <a:lnTo>
                    <a:pt x="18847" y="20890"/>
                  </a:lnTo>
                  <a:lnTo>
                    <a:pt x="19055" y="21009"/>
                  </a:lnTo>
                  <a:lnTo>
                    <a:pt x="23152" y="18640"/>
                  </a:lnTo>
                  <a:lnTo>
                    <a:pt x="28841" y="21929"/>
                  </a:lnTo>
                  <a:lnTo>
                    <a:pt x="24750" y="24299"/>
                  </a:lnTo>
                  <a:lnTo>
                    <a:pt x="24957" y="24417"/>
                  </a:lnTo>
                  <a:lnTo>
                    <a:pt x="29055" y="22048"/>
                  </a:lnTo>
                  <a:lnTo>
                    <a:pt x="34298" y="25076"/>
                  </a:lnTo>
                  <a:lnTo>
                    <a:pt x="34506" y="24958"/>
                  </a:lnTo>
                  <a:lnTo>
                    <a:pt x="29262" y="21929"/>
                  </a:lnTo>
                  <a:lnTo>
                    <a:pt x="33514" y="19471"/>
                  </a:lnTo>
                  <a:lnTo>
                    <a:pt x="38763" y="22499"/>
                  </a:lnTo>
                  <a:lnTo>
                    <a:pt x="38971" y="22381"/>
                  </a:lnTo>
                  <a:lnTo>
                    <a:pt x="33722" y="19352"/>
                  </a:lnTo>
                  <a:lnTo>
                    <a:pt x="37973" y="16894"/>
                  </a:lnTo>
                  <a:lnTo>
                    <a:pt x="43223" y="19922"/>
                  </a:lnTo>
                  <a:lnTo>
                    <a:pt x="43430" y="19803"/>
                  </a:lnTo>
                  <a:lnTo>
                    <a:pt x="38181" y="16775"/>
                  </a:lnTo>
                  <a:lnTo>
                    <a:pt x="42278" y="14406"/>
                  </a:lnTo>
                  <a:lnTo>
                    <a:pt x="42071" y="14287"/>
                  </a:lnTo>
                  <a:lnTo>
                    <a:pt x="37973" y="16656"/>
                  </a:lnTo>
                  <a:lnTo>
                    <a:pt x="32279" y="13367"/>
                  </a:lnTo>
                  <a:lnTo>
                    <a:pt x="36376" y="11003"/>
                  </a:lnTo>
                  <a:lnTo>
                    <a:pt x="36168" y="10885"/>
                  </a:lnTo>
                  <a:lnTo>
                    <a:pt x="32071" y="13248"/>
                  </a:lnTo>
                  <a:lnTo>
                    <a:pt x="26383" y="9964"/>
                  </a:lnTo>
                  <a:lnTo>
                    <a:pt x="30480" y="7595"/>
                  </a:lnTo>
                  <a:lnTo>
                    <a:pt x="30272" y="7476"/>
                  </a:lnTo>
                  <a:lnTo>
                    <a:pt x="26175" y="9846"/>
                  </a:lnTo>
                  <a:lnTo>
                    <a:pt x="20486" y="6556"/>
                  </a:lnTo>
                  <a:lnTo>
                    <a:pt x="24583" y="4187"/>
                  </a:lnTo>
                  <a:lnTo>
                    <a:pt x="24376" y="4068"/>
                  </a:lnTo>
                  <a:lnTo>
                    <a:pt x="20278" y="6437"/>
                  </a:lnTo>
                  <a:lnTo>
                    <a:pt x="14584" y="3148"/>
                  </a:lnTo>
                  <a:lnTo>
                    <a:pt x="18681" y="784"/>
                  </a:lnTo>
                  <a:lnTo>
                    <a:pt x="18473" y="665"/>
                  </a:lnTo>
                  <a:lnTo>
                    <a:pt x="14376" y="3029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6440595" y="1353392"/>
              <a:ext cx="816087" cy="550615"/>
            </a:xfrm>
            <a:custGeom>
              <a:avLst/>
              <a:gdLst/>
              <a:ahLst/>
              <a:cxnLst/>
              <a:rect l="l" t="t" r="r" b="b"/>
              <a:pathLst>
                <a:path w="8463" h="5710" extrusionOk="0">
                  <a:moveTo>
                    <a:pt x="274" y="4092"/>
                  </a:moveTo>
                  <a:cubicBezTo>
                    <a:pt x="268" y="4092"/>
                    <a:pt x="262" y="4092"/>
                    <a:pt x="256" y="4098"/>
                  </a:cubicBezTo>
                  <a:cubicBezTo>
                    <a:pt x="262" y="4098"/>
                    <a:pt x="268" y="4092"/>
                    <a:pt x="274" y="4092"/>
                  </a:cubicBezTo>
                  <a:close/>
                  <a:moveTo>
                    <a:pt x="227" y="4110"/>
                  </a:moveTo>
                  <a:cubicBezTo>
                    <a:pt x="215" y="4110"/>
                    <a:pt x="209" y="4110"/>
                    <a:pt x="209" y="4116"/>
                  </a:cubicBezTo>
                  <a:cubicBezTo>
                    <a:pt x="209" y="4116"/>
                    <a:pt x="215" y="4110"/>
                    <a:pt x="227" y="4110"/>
                  </a:cubicBezTo>
                  <a:close/>
                  <a:moveTo>
                    <a:pt x="1224" y="5363"/>
                  </a:moveTo>
                  <a:cubicBezTo>
                    <a:pt x="1224" y="5369"/>
                    <a:pt x="1224" y="5387"/>
                    <a:pt x="1218" y="5393"/>
                  </a:cubicBezTo>
                  <a:cubicBezTo>
                    <a:pt x="1218" y="5387"/>
                    <a:pt x="1218" y="5369"/>
                    <a:pt x="1224" y="5363"/>
                  </a:cubicBezTo>
                  <a:close/>
                  <a:moveTo>
                    <a:pt x="1212" y="5422"/>
                  </a:moveTo>
                  <a:cubicBezTo>
                    <a:pt x="1212" y="5440"/>
                    <a:pt x="1206" y="5446"/>
                    <a:pt x="1206" y="5452"/>
                  </a:cubicBezTo>
                  <a:cubicBezTo>
                    <a:pt x="1206" y="5446"/>
                    <a:pt x="1212" y="5434"/>
                    <a:pt x="1212" y="5422"/>
                  </a:cubicBezTo>
                  <a:close/>
                  <a:moveTo>
                    <a:pt x="1188" y="5489"/>
                  </a:moveTo>
                  <a:cubicBezTo>
                    <a:pt x="1188" y="5494"/>
                    <a:pt x="1187" y="5506"/>
                    <a:pt x="1183" y="5511"/>
                  </a:cubicBezTo>
                  <a:cubicBezTo>
                    <a:pt x="1183" y="5506"/>
                    <a:pt x="1188" y="5500"/>
                    <a:pt x="1188" y="5489"/>
                  </a:cubicBezTo>
                  <a:close/>
                  <a:moveTo>
                    <a:pt x="1135" y="5571"/>
                  </a:moveTo>
                  <a:cubicBezTo>
                    <a:pt x="1135" y="5589"/>
                    <a:pt x="1129" y="5594"/>
                    <a:pt x="1123" y="5594"/>
                  </a:cubicBezTo>
                  <a:cubicBezTo>
                    <a:pt x="1129" y="5589"/>
                    <a:pt x="1129" y="5577"/>
                    <a:pt x="1135" y="5571"/>
                  </a:cubicBezTo>
                  <a:close/>
                  <a:moveTo>
                    <a:pt x="7548" y="1"/>
                  </a:moveTo>
                  <a:cubicBezTo>
                    <a:pt x="7536" y="1"/>
                    <a:pt x="7518" y="1"/>
                    <a:pt x="7506" y="13"/>
                  </a:cubicBezTo>
                  <a:cubicBezTo>
                    <a:pt x="7489" y="13"/>
                    <a:pt x="7477" y="19"/>
                    <a:pt x="7459" y="25"/>
                  </a:cubicBezTo>
                  <a:lnTo>
                    <a:pt x="7453" y="25"/>
                  </a:lnTo>
                  <a:cubicBezTo>
                    <a:pt x="7447" y="31"/>
                    <a:pt x="7429" y="31"/>
                    <a:pt x="7423" y="42"/>
                  </a:cubicBezTo>
                  <a:cubicBezTo>
                    <a:pt x="7417" y="42"/>
                    <a:pt x="7417" y="48"/>
                    <a:pt x="7411" y="48"/>
                  </a:cubicBezTo>
                  <a:lnTo>
                    <a:pt x="197" y="4140"/>
                  </a:lnTo>
                  <a:cubicBezTo>
                    <a:pt x="84" y="4205"/>
                    <a:pt x="7" y="4336"/>
                    <a:pt x="7" y="4538"/>
                  </a:cubicBezTo>
                  <a:cubicBezTo>
                    <a:pt x="1" y="4929"/>
                    <a:pt x="274" y="5422"/>
                    <a:pt x="618" y="5624"/>
                  </a:cubicBezTo>
                  <a:cubicBezTo>
                    <a:pt x="720" y="5683"/>
                    <a:pt x="816" y="5709"/>
                    <a:pt x="899" y="5709"/>
                  </a:cubicBezTo>
                  <a:cubicBezTo>
                    <a:pt x="968" y="5709"/>
                    <a:pt x="1028" y="5692"/>
                    <a:pt x="1076" y="5660"/>
                  </a:cubicBezTo>
                  <a:lnTo>
                    <a:pt x="1076" y="5660"/>
                  </a:lnTo>
                  <a:cubicBezTo>
                    <a:pt x="1070" y="5666"/>
                    <a:pt x="1064" y="5666"/>
                    <a:pt x="1064" y="5672"/>
                  </a:cubicBezTo>
                  <a:lnTo>
                    <a:pt x="8278" y="1586"/>
                  </a:lnTo>
                  <a:cubicBezTo>
                    <a:pt x="8391" y="1515"/>
                    <a:pt x="8462" y="1384"/>
                    <a:pt x="8462" y="1183"/>
                  </a:cubicBezTo>
                  <a:cubicBezTo>
                    <a:pt x="8456" y="1147"/>
                    <a:pt x="8456" y="1123"/>
                    <a:pt x="8451" y="1105"/>
                  </a:cubicBezTo>
                  <a:lnTo>
                    <a:pt x="8451" y="1082"/>
                  </a:lnTo>
                  <a:cubicBezTo>
                    <a:pt x="8451" y="1064"/>
                    <a:pt x="8451" y="1046"/>
                    <a:pt x="8439" y="1028"/>
                  </a:cubicBezTo>
                  <a:lnTo>
                    <a:pt x="8439" y="1004"/>
                  </a:lnTo>
                  <a:cubicBezTo>
                    <a:pt x="8439" y="987"/>
                    <a:pt x="8433" y="963"/>
                    <a:pt x="8427" y="939"/>
                  </a:cubicBezTo>
                  <a:lnTo>
                    <a:pt x="8427" y="933"/>
                  </a:lnTo>
                  <a:cubicBezTo>
                    <a:pt x="8421" y="909"/>
                    <a:pt x="8409" y="886"/>
                    <a:pt x="8409" y="856"/>
                  </a:cubicBezTo>
                  <a:cubicBezTo>
                    <a:pt x="8409" y="850"/>
                    <a:pt x="8409" y="844"/>
                    <a:pt x="8403" y="844"/>
                  </a:cubicBezTo>
                  <a:cubicBezTo>
                    <a:pt x="8397" y="826"/>
                    <a:pt x="8391" y="808"/>
                    <a:pt x="8391" y="791"/>
                  </a:cubicBezTo>
                  <a:cubicBezTo>
                    <a:pt x="8391" y="785"/>
                    <a:pt x="8379" y="773"/>
                    <a:pt x="8379" y="767"/>
                  </a:cubicBezTo>
                  <a:cubicBezTo>
                    <a:pt x="8373" y="755"/>
                    <a:pt x="8367" y="731"/>
                    <a:pt x="8361" y="719"/>
                  </a:cubicBezTo>
                  <a:cubicBezTo>
                    <a:pt x="8361" y="708"/>
                    <a:pt x="8350" y="702"/>
                    <a:pt x="8350" y="702"/>
                  </a:cubicBezTo>
                  <a:lnTo>
                    <a:pt x="8350" y="696"/>
                  </a:lnTo>
                  <a:cubicBezTo>
                    <a:pt x="8350" y="684"/>
                    <a:pt x="8344" y="678"/>
                    <a:pt x="8344" y="678"/>
                  </a:cubicBezTo>
                  <a:cubicBezTo>
                    <a:pt x="8338" y="654"/>
                    <a:pt x="8320" y="636"/>
                    <a:pt x="8314" y="618"/>
                  </a:cubicBezTo>
                  <a:cubicBezTo>
                    <a:pt x="8308" y="613"/>
                    <a:pt x="8308" y="601"/>
                    <a:pt x="8302" y="589"/>
                  </a:cubicBezTo>
                  <a:cubicBezTo>
                    <a:pt x="8290" y="571"/>
                    <a:pt x="8278" y="553"/>
                    <a:pt x="8272" y="535"/>
                  </a:cubicBezTo>
                  <a:cubicBezTo>
                    <a:pt x="8261" y="529"/>
                    <a:pt x="8261" y="518"/>
                    <a:pt x="8255" y="506"/>
                  </a:cubicBezTo>
                  <a:cubicBezTo>
                    <a:pt x="8243" y="494"/>
                    <a:pt x="8231" y="470"/>
                    <a:pt x="8219" y="458"/>
                  </a:cubicBezTo>
                  <a:cubicBezTo>
                    <a:pt x="8213" y="446"/>
                    <a:pt x="8201" y="440"/>
                    <a:pt x="8201" y="434"/>
                  </a:cubicBezTo>
                  <a:cubicBezTo>
                    <a:pt x="8189" y="411"/>
                    <a:pt x="8171" y="399"/>
                    <a:pt x="8160" y="375"/>
                  </a:cubicBezTo>
                  <a:cubicBezTo>
                    <a:pt x="8160" y="369"/>
                    <a:pt x="8154" y="369"/>
                    <a:pt x="8154" y="357"/>
                  </a:cubicBezTo>
                  <a:lnTo>
                    <a:pt x="8154" y="351"/>
                  </a:lnTo>
                  <a:lnTo>
                    <a:pt x="8142" y="345"/>
                  </a:lnTo>
                  <a:cubicBezTo>
                    <a:pt x="8130" y="328"/>
                    <a:pt x="8112" y="310"/>
                    <a:pt x="8100" y="292"/>
                  </a:cubicBezTo>
                  <a:lnTo>
                    <a:pt x="8094" y="286"/>
                  </a:lnTo>
                  <a:cubicBezTo>
                    <a:pt x="8076" y="268"/>
                    <a:pt x="8065" y="250"/>
                    <a:pt x="8041" y="233"/>
                  </a:cubicBezTo>
                  <a:lnTo>
                    <a:pt x="8035" y="227"/>
                  </a:lnTo>
                  <a:cubicBezTo>
                    <a:pt x="8017" y="209"/>
                    <a:pt x="8005" y="197"/>
                    <a:pt x="7981" y="179"/>
                  </a:cubicBezTo>
                  <a:lnTo>
                    <a:pt x="7975" y="173"/>
                  </a:lnTo>
                  <a:cubicBezTo>
                    <a:pt x="7958" y="161"/>
                    <a:pt x="7934" y="143"/>
                    <a:pt x="7922" y="132"/>
                  </a:cubicBezTo>
                  <a:cubicBezTo>
                    <a:pt x="7916" y="132"/>
                    <a:pt x="7916" y="120"/>
                    <a:pt x="7904" y="120"/>
                  </a:cubicBezTo>
                  <a:cubicBezTo>
                    <a:pt x="7886" y="108"/>
                    <a:pt x="7869" y="102"/>
                    <a:pt x="7845" y="84"/>
                  </a:cubicBezTo>
                  <a:cubicBezTo>
                    <a:pt x="7827" y="72"/>
                    <a:pt x="7809" y="60"/>
                    <a:pt x="7785" y="54"/>
                  </a:cubicBezTo>
                  <a:cubicBezTo>
                    <a:pt x="7780" y="54"/>
                    <a:pt x="7780" y="48"/>
                    <a:pt x="7774" y="48"/>
                  </a:cubicBezTo>
                  <a:cubicBezTo>
                    <a:pt x="7756" y="42"/>
                    <a:pt x="7744" y="31"/>
                    <a:pt x="7726" y="31"/>
                  </a:cubicBezTo>
                  <a:cubicBezTo>
                    <a:pt x="7720" y="31"/>
                    <a:pt x="7714" y="25"/>
                    <a:pt x="7714" y="25"/>
                  </a:cubicBezTo>
                  <a:cubicBezTo>
                    <a:pt x="7696" y="19"/>
                    <a:pt x="7685" y="19"/>
                    <a:pt x="7667" y="13"/>
                  </a:cubicBezTo>
                  <a:lnTo>
                    <a:pt x="7661" y="13"/>
                  </a:lnTo>
                  <a:cubicBezTo>
                    <a:pt x="7649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4204104" y="58826"/>
              <a:ext cx="815991" cy="550519"/>
            </a:xfrm>
            <a:custGeom>
              <a:avLst/>
              <a:gdLst/>
              <a:ahLst/>
              <a:cxnLst/>
              <a:rect l="l" t="t" r="r" b="b"/>
              <a:pathLst>
                <a:path w="8462" h="5709" extrusionOk="0">
                  <a:moveTo>
                    <a:pt x="475" y="4115"/>
                  </a:moveTo>
                  <a:cubicBezTo>
                    <a:pt x="481" y="4115"/>
                    <a:pt x="487" y="4115"/>
                    <a:pt x="499" y="4121"/>
                  </a:cubicBezTo>
                  <a:cubicBezTo>
                    <a:pt x="487" y="4121"/>
                    <a:pt x="481" y="4115"/>
                    <a:pt x="475" y="4115"/>
                  </a:cubicBezTo>
                  <a:close/>
                  <a:moveTo>
                    <a:pt x="535" y="4139"/>
                  </a:moveTo>
                  <a:cubicBezTo>
                    <a:pt x="541" y="4139"/>
                    <a:pt x="547" y="4139"/>
                    <a:pt x="558" y="4145"/>
                  </a:cubicBezTo>
                  <a:cubicBezTo>
                    <a:pt x="547" y="4145"/>
                    <a:pt x="541" y="4139"/>
                    <a:pt x="535" y="4139"/>
                  </a:cubicBezTo>
                  <a:close/>
                  <a:moveTo>
                    <a:pt x="1200" y="5481"/>
                  </a:moveTo>
                  <a:cubicBezTo>
                    <a:pt x="1200" y="5487"/>
                    <a:pt x="1194" y="5505"/>
                    <a:pt x="1188" y="5517"/>
                  </a:cubicBezTo>
                  <a:cubicBezTo>
                    <a:pt x="1194" y="5505"/>
                    <a:pt x="1194" y="5493"/>
                    <a:pt x="1200" y="5481"/>
                  </a:cubicBezTo>
                  <a:close/>
                  <a:moveTo>
                    <a:pt x="7547" y="0"/>
                  </a:moveTo>
                  <a:cubicBezTo>
                    <a:pt x="7536" y="0"/>
                    <a:pt x="7518" y="0"/>
                    <a:pt x="7506" y="6"/>
                  </a:cubicBezTo>
                  <a:cubicBezTo>
                    <a:pt x="7488" y="6"/>
                    <a:pt x="7476" y="18"/>
                    <a:pt x="7458" y="24"/>
                  </a:cubicBezTo>
                  <a:lnTo>
                    <a:pt x="7452" y="24"/>
                  </a:lnTo>
                  <a:cubicBezTo>
                    <a:pt x="7446" y="30"/>
                    <a:pt x="7429" y="30"/>
                    <a:pt x="7423" y="36"/>
                  </a:cubicBezTo>
                  <a:cubicBezTo>
                    <a:pt x="7417" y="36"/>
                    <a:pt x="7417" y="48"/>
                    <a:pt x="7405" y="48"/>
                  </a:cubicBezTo>
                  <a:lnTo>
                    <a:pt x="190" y="4133"/>
                  </a:lnTo>
                  <a:cubicBezTo>
                    <a:pt x="83" y="4204"/>
                    <a:pt x="6" y="4335"/>
                    <a:pt x="6" y="4537"/>
                  </a:cubicBezTo>
                  <a:cubicBezTo>
                    <a:pt x="0" y="4929"/>
                    <a:pt x="273" y="5422"/>
                    <a:pt x="618" y="5618"/>
                  </a:cubicBezTo>
                  <a:cubicBezTo>
                    <a:pt x="720" y="5680"/>
                    <a:pt x="816" y="5708"/>
                    <a:pt x="900" y="5708"/>
                  </a:cubicBezTo>
                  <a:cubicBezTo>
                    <a:pt x="968" y="5708"/>
                    <a:pt x="1028" y="5691"/>
                    <a:pt x="1081" y="5659"/>
                  </a:cubicBezTo>
                  <a:lnTo>
                    <a:pt x="1081" y="5659"/>
                  </a:lnTo>
                  <a:cubicBezTo>
                    <a:pt x="1075" y="5665"/>
                    <a:pt x="1069" y="5665"/>
                    <a:pt x="1063" y="5671"/>
                  </a:cubicBezTo>
                  <a:lnTo>
                    <a:pt x="8278" y="1580"/>
                  </a:lnTo>
                  <a:cubicBezTo>
                    <a:pt x="8385" y="1514"/>
                    <a:pt x="8462" y="1384"/>
                    <a:pt x="8462" y="1182"/>
                  </a:cubicBezTo>
                  <a:lnTo>
                    <a:pt x="8462" y="1117"/>
                  </a:lnTo>
                  <a:cubicBezTo>
                    <a:pt x="8462" y="1099"/>
                    <a:pt x="8456" y="1093"/>
                    <a:pt x="8456" y="1087"/>
                  </a:cubicBezTo>
                  <a:cubicBezTo>
                    <a:pt x="8456" y="1069"/>
                    <a:pt x="8456" y="1057"/>
                    <a:pt x="8444" y="1033"/>
                  </a:cubicBezTo>
                  <a:lnTo>
                    <a:pt x="8444" y="1010"/>
                  </a:lnTo>
                  <a:cubicBezTo>
                    <a:pt x="8444" y="992"/>
                    <a:pt x="8438" y="974"/>
                    <a:pt x="8438" y="950"/>
                  </a:cubicBezTo>
                  <a:lnTo>
                    <a:pt x="8438" y="938"/>
                  </a:lnTo>
                  <a:cubicBezTo>
                    <a:pt x="8432" y="915"/>
                    <a:pt x="8426" y="891"/>
                    <a:pt x="8426" y="873"/>
                  </a:cubicBezTo>
                  <a:cubicBezTo>
                    <a:pt x="8426" y="861"/>
                    <a:pt x="8414" y="855"/>
                    <a:pt x="8414" y="849"/>
                  </a:cubicBezTo>
                  <a:cubicBezTo>
                    <a:pt x="8408" y="832"/>
                    <a:pt x="8408" y="814"/>
                    <a:pt x="8402" y="796"/>
                  </a:cubicBezTo>
                  <a:cubicBezTo>
                    <a:pt x="8402" y="790"/>
                    <a:pt x="8397" y="784"/>
                    <a:pt x="8397" y="772"/>
                  </a:cubicBezTo>
                  <a:cubicBezTo>
                    <a:pt x="8385" y="760"/>
                    <a:pt x="8379" y="737"/>
                    <a:pt x="8373" y="725"/>
                  </a:cubicBezTo>
                  <a:cubicBezTo>
                    <a:pt x="8373" y="713"/>
                    <a:pt x="8367" y="713"/>
                    <a:pt x="8367" y="707"/>
                  </a:cubicBezTo>
                  <a:lnTo>
                    <a:pt x="8367" y="701"/>
                  </a:lnTo>
                  <a:cubicBezTo>
                    <a:pt x="8367" y="689"/>
                    <a:pt x="8355" y="683"/>
                    <a:pt x="8355" y="677"/>
                  </a:cubicBezTo>
                  <a:cubicBezTo>
                    <a:pt x="8349" y="653"/>
                    <a:pt x="8343" y="642"/>
                    <a:pt x="8325" y="618"/>
                  </a:cubicBezTo>
                  <a:cubicBezTo>
                    <a:pt x="8319" y="612"/>
                    <a:pt x="8319" y="594"/>
                    <a:pt x="8313" y="588"/>
                  </a:cubicBezTo>
                  <a:cubicBezTo>
                    <a:pt x="8307" y="576"/>
                    <a:pt x="8290" y="552"/>
                    <a:pt x="8284" y="535"/>
                  </a:cubicBezTo>
                  <a:cubicBezTo>
                    <a:pt x="8278" y="529"/>
                    <a:pt x="8266" y="517"/>
                    <a:pt x="8260" y="505"/>
                  </a:cubicBezTo>
                  <a:cubicBezTo>
                    <a:pt x="8254" y="493"/>
                    <a:pt x="8236" y="475"/>
                    <a:pt x="8230" y="457"/>
                  </a:cubicBezTo>
                  <a:cubicBezTo>
                    <a:pt x="8224" y="446"/>
                    <a:pt x="8218" y="434"/>
                    <a:pt x="8207" y="428"/>
                  </a:cubicBezTo>
                  <a:cubicBezTo>
                    <a:pt x="8195" y="410"/>
                    <a:pt x="8177" y="386"/>
                    <a:pt x="8171" y="374"/>
                  </a:cubicBezTo>
                  <a:cubicBezTo>
                    <a:pt x="8165" y="368"/>
                    <a:pt x="8165" y="357"/>
                    <a:pt x="8159" y="357"/>
                  </a:cubicBezTo>
                  <a:lnTo>
                    <a:pt x="8147" y="351"/>
                  </a:lnTo>
                  <a:cubicBezTo>
                    <a:pt x="8147" y="351"/>
                    <a:pt x="8147" y="345"/>
                    <a:pt x="8141" y="345"/>
                  </a:cubicBezTo>
                  <a:cubicBezTo>
                    <a:pt x="8129" y="327"/>
                    <a:pt x="8112" y="303"/>
                    <a:pt x="8100" y="291"/>
                  </a:cubicBezTo>
                  <a:lnTo>
                    <a:pt x="8088" y="285"/>
                  </a:lnTo>
                  <a:cubicBezTo>
                    <a:pt x="8076" y="267"/>
                    <a:pt x="8058" y="244"/>
                    <a:pt x="8040" y="232"/>
                  </a:cubicBezTo>
                  <a:lnTo>
                    <a:pt x="8028" y="226"/>
                  </a:lnTo>
                  <a:cubicBezTo>
                    <a:pt x="8017" y="208"/>
                    <a:pt x="7999" y="196"/>
                    <a:pt x="7981" y="178"/>
                  </a:cubicBezTo>
                  <a:cubicBezTo>
                    <a:pt x="7981" y="178"/>
                    <a:pt x="7969" y="178"/>
                    <a:pt x="7969" y="172"/>
                  </a:cubicBezTo>
                  <a:cubicBezTo>
                    <a:pt x="7957" y="155"/>
                    <a:pt x="7933" y="143"/>
                    <a:pt x="7922" y="125"/>
                  </a:cubicBezTo>
                  <a:cubicBezTo>
                    <a:pt x="7910" y="125"/>
                    <a:pt x="7910" y="119"/>
                    <a:pt x="7904" y="119"/>
                  </a:cubicBezTo>
                  <a:cubicBezTo>
                    <a:pt x="7880" y="107"/>
                    <a:pt x="7868" y="95"/>
                    <a:pt x="7844" y="83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73" y="48"/>
                  </a:cubicBezTo>
                  <a:cubicBezTo>
                    <a:pt x="7755" y="36"/>
                    <a:pt x="7743" y="30"/>
                    <a:pt x="7726" y="30"/>
                  </a:cubicBezTo>
                  <a:cubicBezTo>
                    <a:pt x="7720" y="30"/>
                    <a:pt x="7714" y="24"/>
                    <a:pt x="7714" y="24"/>
                  </a:cubicBezTo>
                  <a:cubicBezTo>
                    <a:pt x="7696" y="18"/>
                    <a:pt x="7684" y="18"/>
                    <a:pt x="7666" y="6"/>
                  </a:cubicBezTo>
                  <a:lnTo>
                    <a:pt x="7660" y="6"/>
                  </a:lnTo>
                  <a:cubicBezTo>
                    <a:pt x="7642" y="0"/>
                    <a:pt x="7631" y="0"/>
                    <a:pt x="7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2206276" y="-334028"/>
              <a:ext cx="4710316" cy="4027881"/>
            </a:xfrm>
            <a:custGeom>
              <a:avLst/>
              <a:gdLst/>
              <a:ahLst/>
              <a:cxnLst/>
              <a:rect l="l" t="t" r="r" b="b"/>
              <a:pathLst>
                <a:path w="48847" h="41770" extrusionOk="0">
                  <a:moveTo>
                    <a:pt x="42570" y="17761"/>
                  </a:moveTo>
                  <a:cubicBezTo>
                    <a:pt x="42546" y="17773"/>
                    <a:pt x="42522" y="17773"/>
                    <a:pt x="42499" y="17779"/>
                  </a:cubicBezTo>
                  <a:cubicBezTo>
                    <a:pt x="42505" y="17773"/>
                    <a:pt x="42511" y="17773"/>
                    <a:pt x="42516" y="17773"/>
                  </a:cubicBezTo>
                  <a:cubicBezTo>
                    <a:pt x="42534" y="17773"/>
                    <a:pt x="42552" y="17761"/>
                    <a:pt x="42570" y="17761"/>
                  </a:cubicBezTo>
                  <a:close/>
                  <a:moveTo>
                    <a:pt x="44767" y="17785"/>
                  </a:moveTo>
                  <a:cubicBezTo>
                    <a:pt x="44779" y="17791"/>
                    <a:pt x="44803" y="17791"/>
                    <a:pt x="44820" y="17803"/>
                  </a:cubicBezTo>
                  <a:cubicBezTo>
                    <a:pt x="44797" y="17791"/>
                    <a:pt x="44773" y="17791"/>
                    <a:pt x="44749" y="17785"/>
                  </a:cubicBezTo>
                  <a:close/>
                  <a:moveTo>
                    <a:pt x="44953" y="17836"/>
                  </a:moveTo>
                  <a:cubicBezTo>
                    <a:pt x="44954" y="17836"/>
                    <a:pt x="44957" y="17838"/>
                    <a:pt x="44957" y="17838"/>
                  </a:cubicBezTo>
                  <a:cubicBezTo>
                    <a:pt x="44975" y="17838"/>
                    <a:pt x="44987" y="17844"/>
                    <a:pt x="45004" y="17850"/>
                  </a:cubicBezTo>
                  <a:cubicBezTo>
                    <a:pt x="44987" y="17844"/>
                    <a:pt x="44969" y="17844"/>
                    <a:pt x="44951" y="17838"/>
                  </a:cubicBezTo>
                  <a:cubicBezTo>
                    <a:pt x="44951" y="17836"/>
                    <a:pt x="44952" y="17836"/>
                    <a:pt x="44953" y="17836"/>
                  </a:cubicBezTo>
                  <a:close/>
                  <a:moveTo>
                    <a:pt x="41893" y="17904"/>
                  </a:moveTo>
                  <a:cubicBezTo>
                    <a:pt x="41881" y="17910"/>
                    <a:pt x="41857" y="17922"/>
                    <a:pt x="41834" y="17922"/>
                  </a:cubicBezTo>
                  <a:cubicBezTo>
                    <a:pt x="41857" y="17910"/>
                    <a:pt x="41869" y="17910"/>
                    <a:pt x="41893" y="17904"/>
                  </a:cubicBezTo>
                  <a:close/>
                  <a:moveTo>
                    <a:pt x="45342" y="17953"/>
                  </a:moveTo>
                  <a:cubicBezTo>
                    <a:pt x="45343" y="17953"/>
                    <a:pt x="45343" y="17954"/>
                    <a:pt x="45343" y="17957"/>
                  </a:cubicBezTo>
                  <a:cubicBezTo>
                    <a:pt x="45355" y="17957"/>
                    <a:pt x="45355" y="17963"/>
                    <a:pt x="45361" y="17963"/>
                  </a:cubicBezTo>
                  <a:cubicBezTo>
                    <a:pt x="45355" y="17963"/>
                    <a:pt x="45343" y="17957"/>
                    <a:pt x="45337" y="17957"/>
                  </a:cubicBezTo>
                  <a:cubicBezTo>
                    <a:pt x="45340" y="17954"/>
                    <a:pt x="45341" y="17953"/>
                    <a:pt x="45342" y="17953"/>
                  </a:cubicBezTo>
                  <a:close/>
                  <a:moveTo>
                    <a:pt x="41673" y="17969"/>
                  </a:moveTo>
                  <a:cubicBezTo>
                    <a:pt x="41655" y="17978"/>
                    <a:pt x="41638" y="17984"/>
                    <a:pt x="41622" y="17986"/>
                  </a:cubicBezTo>
                  <a:lnTo>
                    <a:pt x="41622" y="17986"/>
                  </a:lnTo>
                  <a:cubicBezTo>
                    <a:pt x="41634" y="17981"/>
                    <a:pt x="41651" y="17980"/>
                    <a:pt x="41673" y="17969"/>
                  </a:cubicBezTo>
                  <a:close/>
                  <a:moveTo>
                    <a:pt x="41210" y="18117"/>
                  </a:moveTo>
                  <a:lnTo>
                    <a:pt x="41210" y="18117"/>
                  </a:lnTo>
                  <a:cubicBezTo>
                    <a:pt x="41186" y="18129"/>
                    <a:pt x="41169" y="18135"/>
                    <a:pt x="41151" y="18141"/>
                  </a:cubicBezTo>
                  <a:cubicBezTo>
                    <a:pt x="41151" y="18135"/>
                    <a:pt x="41151" y="18135"/>
                    <a:pt x="41157" y="18135"/>
                  </a:cubicBezTo>
                  <a:cubicBezTo>
                    <a:pt x="41174" y="18129"/>
                    <a:pt x="41198" y="18117"/>
                    <a:pt x="41210" y="18117"/>
                  </a:cubicBezTo>
                  <a:close/>
                  <a:moveTo>
                    <a:pt x="40967" y="18201"/>
                  </a:moveTo>
                  <a:cubicBezTo>
                    <a:pt x="40949" y="18207"/>
                    <a:pt x="40937" y="18218"/>
                    <a:pt x="40913" y="18224"/>
                  </a:cubicBezTo>
                  <a:cubicBezTo>
                    <a:pt x="40931" y="18218"/>
                    <a:pt x="40949" y="18207"/>
                    <a:pt x="40967" y="18201"/>
                  </a:cubicBezTo>
                  <a:close/>
                  <a:moveTo>
                    <a:pt x="45966" y="18224"/>
                  </a:moveTo>
                  <a:lnTo>
                    <a:pt x="45966" y="18224"/>
                  </a:lnTo>
                  <a:cubicBezTo>
                    <a:pt x="45978" y="18230"/>
                    <a:pt x="45990" y="18236"/>
                    <a:pt x="45996" y="18236"/>
                  </a:cubicBezTo>
                  <a:cubicBezTo>
                    <a:pt x="45984" y="18236"/>
                    <a:pt x="45978" y="18230"/>
                    <a:pt x="45966" y="18224"/>
                  </a:cubicBezTo>
                  <a:close/>
                  <a:moveTo>
                    <a:pt x="46129" y="18314"/>
                  </a:moveTo>
                  <a:lnTo>
                    <a:pt x="46131" y="18315"/>
                  </a:lnTo>
                  <a:lnTo>
                    <a:pt x="46131" y="18315"/>
                  </a:lnTo>
                  <a:cubicBezTo>
                    <a:pt x="46131" y="18315"/>
                    <a:pt x="46130" y="18314"/>
                    <a:pt x="46129" y="18314"/>
                  </a:cubicBezTo>
                  <a:close/>
                  <a:moveTo>
                    <a:pt x="40673" y="18320"/>
                  </a:moveTo>
                  <a:cubicBezTo>
                    <a:pt x="40670" y="18321"/>
                    <a:pt x="40667" y="18323"/>
                    <a:pt x="40664" y="18325"/>
                  </a:cubicBezTo>
                  <a:cubicBezTo>
                    <a:pt x="40667" y="18322"/>
                    <a:pt x="40671" y="18320"/>
                    <a:pt x="40673" y="18320"/>
                  </a:cubicBezTo>
                  <a:close/>
                  <a:moveTo>
                    <a:pt x="30035" y="36301"/>
                  </a:moveTo>
                  <a:lnTo>
                    <a:pt x="30035" y="36301"/>
                  </a:lnTo>
                  <a:cubicBezTo>
                    <a:pt x="30035" y="36330"/>
                    <a:pt x="30041" y="36347"/>
                    <a:pt x="30041" y="36377"/>
                  </a:cubicBezTo>
                  <a:cubicBezTo>
                    <a:pt x="30041" y="36359"/>
                    <a:pt x="30035" y="36330"/>
                    <a:pt x="30035" y="36301"/>
                  </a:cubicBezTo>
                  <a:close/>
                  <a:moveTo>
                    <a:pt x="30183" y="37261"/>
                  </a:moveTo>
                  <a:cubicBezTo>
                    <a:pt x="30189" y="37291"/>
                    <a:pt x="30195" y="37321"/>
                    <a:pt x="30195" y="37345"/>
                  </a:cubicBezTo>
                  <a:cubicBezTo>
                    <a:pt x="30189" y="37321"/>
                    <a:pt x="30189" y="37291"/>
                    <a:pt x="30183" y="37261"/>
                  </a:cubicBezTo>
                  <a:close/>
                  <a:moveTo>
                    <a:pt x="30231" y="37493"/>
                  </a:moveTo>
                  <a:cubicBezTo>
                    <a:pt x="30243" y="37517"/>
                    <a:pt x="30249" y="37535"/>
                    <a:pt x="30249" y="37552"/>
                  </a:cubicBezTo>
                  <a:cubicBezTo>
                    <a:pt x="30243" y="37529"/>
                    <a:pt x="30243" y="37517"/>
                    <a:pt x="30231" y="37493"/>
                  </a:cubicBezTo>
                  <a:close/>
                  <a:moveTo>
                    <a:pt x="30360" y="37954"/>
                  </a:moveTo>
                  <a:cubicBezTo>
                    <a:pt x="30365" y="37968"/>
                    <a:pt x="30369" y="37984"/>
                    <a:pt x="30372" y="37998"/>
                  </a:cubicBezTo>
                  <a:lnTo>
                    <a:pt x="30372" y="37998"/>
                  </a:lnTo>
                  <a:cubicBezTo>
                    <a:pt x="30370" y="37993"/>
                    <a:pt x="30367" y="37988"/>
                    <a:pt x="30367" y="37980"/>
                  </a:cubicBezTo>
                  <a:cubicBezTo>
                    <a:pt x="30364" y="37974"/>
                    <a:pt x="30363" y="37964"/>
                    <a:pt x="30360" y="37954"/>
                  </a:cubicBezTo>
                  <a:close/>
                  <a:moveTo>
                    <a:pt x="30430" y="38184"/>
                  </a:moveTo>
                  <a:cubicBezTo>
                    <a:pt x="30435" y="38198"/>
                    <a:pt x="30441" y="38211"/>
                    <a:pt x="30451" y="38223"/>
                  </a:cubicBezTo>
                  <a:cubicBezTo>
                    <a:pt x="30451" y="38225"/>
                    <a:pt x="30451" y="38225"/>
                    <a:pt x="30450" y="38225"/>
                  </a:cubicBezTo>
                  <a:cubicBezTo>
                    <a:pt x="30450" y="38225"/>
                    <a:pt x="30448" y="38217"/>
                    <a:pt x="30439" y="38217"/>
                  </a:cubicBezTo>
                  <a:cubicBezTo>
                    <a:pt x="30436" y="38209"/>
                    <a:pt x="30433" y="38197"/>
                    <a:pt x="30430" y="38184"/>
                  </a:cubicBezTo>
                  <a:close/>
                  <a:moveTo>
                    <a:pt x="30575" y="38556"/>
                  </a:moveTo>
                  <a:lnTo>
                    <a:pt x="30575" y="38556"/>
                  </a:lnTo>
                  <a:cubicBezTo>
                    <a:pt x="30581" y="38574"/>
                    <a:pt x="30587" y="38591"/>
                    <a:pt x="30599" y="38615"/>
                  </a:cubicBezTo>
                  <a:cubicBezTo>
                    <a:pt x="30587" y="38603"/>
                    <a:pt x="30587" y="38597"/>
                    <a:pt x="30587" y="38597"/>
                  </a:cubicBezTo>
                  <a:cubicBezTo>
                    <a:pt x="30581" y="38586"/>
                    <a:pt x="30575" y="38568"/>
                    <a:pt x="30575" y="38556"/>
                  </a:cubicBezTo>
                  <a:close/>
                  <a:moveTo>
                    <a:pt x="30647" y="38746"/>
                  </a:moveTo>
                  <a:cubicBezTo>
                    <a:pt x="30664" y="38776"/>
                    <a:pt x="30676" y="38805"/>
                    <a:pt x="30688" y="38829"/>
                  </a:cubicBezTo>
                  <a:cubicBezTo>
                    <a:pt x="30676" y="38823"/>
                    <a:pt x="30676" y="38805"/>
                    <a:pt x="30670" y="38799"/>
                  </a:cubicBezTo>
                  <a:cubicBezTo>
                    <a:pt x="30664" y="38782"/>
                    <a:pt x="30658" y="38770"/>
                    <a:pt x="30647" y="38746"/>
                  </a:cubicBezTo>
                  <a:close/>
                  <a:moveTo>
                    <a:pt x="30747" y="38930"/>
                  </a:moveTo>
                  <a:cubicBezTo>
                    <a:pt x="30759" y="38954"/>
                    <a:pt x="30765" y="38983"/>
                    <a:pt x="30783" y="39007"/>
                  </a:cubicBezTo>
                  <a:cubicBezTo>
                    <a:pt x="30777" y="39007"/>
                    <a:pt x="30777" y="39007"/>
                    <a:pt x="30777" y="39001"/>
                  </a:cubicBezTo>
                  <a:cubicBezTo>
                    <a:pt x="30765" y="38977"/>
                    <a:pt x="30753" y="38954"/>
                    <a:pt x="30747" y="38930"/>
                  </a:cubicBezTo>
                  <a:close/>
                  <a:moveTo>
                    <a:pt x="31032" y="39464"/>
                  </a:moveTo>
                  <a:cubicBezTo>
                    <a:pt x="31038" y="39473"/>
                    <a:pt x="31043" y="39482"/>
                    <a:pt x="31047" y="39490"/>
                  </a:cubicBezTo>
                  <a:lnTo>
                    <a:pt x="31047" y="39490"/>
                  </a:lnTo>
                  <a:cubicBezTo>
                    <a:pt x="31043" y="39483"/>
                    <a:pt x="31038" y="39475"/>
                    <a:pt x="31032" y="39464"/>
                  </a:cubicBezTo>
                  <a:close/>
                  <a:moveTo>
                    <a:pt x="31059" y="39510"/>
                  </a:moveTo>
                  <a:cubicBezTo>
                    <a:pt x="31061" y="39513"/>
                    <a:pt x="31063" y="39516"/>
                    <a:pt x="31065" y="39519"/>
                  </a:cubicBezTo>
                  <a:lnTo>
                    <a:pt x="31065" y="39519"/>
                  </a:lnTo>
                  <a:cubicBezTo>
                    <a:pt x="31064" y="39519"/>
                    <a:pt x="31063" y="39518"/>
                    <a:pt x="31062" y="39518"/>
                  </a:cubicBezTo>
                  <a:cubicBezTo>
                    <a:pt x="31061" y="39515"/>
                    <a:pt x="31060" y="39512"/>
                    <a:pt x="31059" y="39510"/>
                  </a:cubicBezTo>
                  <a:close/>
                  <a:moveTo>
                    <a:pt x="31077" y="39538"/>
                  </a:moveTo>
                  <a:cubicBezTo>
                    <a:pt x="31078" y="39539"/>
                    <a:pt x="31079" y="39540"/>
                    <a:pt x="31080" y="39542"/>
                  </a:cubicBezTo>
                  <a:cubicBezTo>
                    <a:pt x="31079" y="39541"/>
                    <a:pt x="31078" y="39539"/>
                    <a:pt x="31077" y="39538"/>
                  </a:cubicBezTo>
                  <a:close/>
                  <a:moveTo>
                    <a:pt x="31252" y="39791"/>
                  </a:moveTo>
                  <a:cubicBezTo>
                    <a:pt x="31264" y="39815"/>
                    <a:pt x="31282" y="39833"/>
                    <a:pt x="31294" y="39850"/>
                  </a:cubicBezTo>
                  <a:lnTo>
                    <a:pt x="31282" y="39838"/>
                  </a:lnTo>
                  <a:cubicBezTo>
                    <a:pt x="31270" y="39821"/>
                    <a:pt x="31258" y="39809"/>
                    <a:pt x="31252" y="39791"/>
                  </a:cubicBezTo>
                  <a:close/>
                  <a:moveTo>
                    <a:pt x="31387" y="39983"/>
                  </a:moveTo>
                  <a:lnTo>
                    <a:pt x="31387" y="39983"/>
                  </a:lnTo>
                  <a:cubicBezTo>
                    <a:pt x="31389" y="39985"/>
                    <a:pt x="31390" y="39987"/>
                    <a:pt x="31392" y="39989"/>
                  </a:cubicBezTo>
                  <a:lnTo>
                    <a:pt x="31392" y="39989"/>
                  </a:lnTo>
                  <a:cubicBezTo>
                    <a:pt x="31391" y="39988"/>
                    <a:pt x="31390" y="39987"/>
                    <a:pt x="31389" y="39987"/>
                  </a:cubicBezTo>
                  <a:cubicBezTo>
                    <a:pt x="31388" y="39986"/>
                    <a:pt x="31388" y="39984"/>
                    <a:pt x="31387" y="39983"/>
                  </a:cubicBezTo>
                  <a:close/>
                  <a:moveTo>
                    <a:pt x="31500" y="40119"/>
                  </a:moveTo>
                  <a:cubicBezTo>
                    <a:pt x="31508" y="40128"/>
                    <a:pt x="31515" y="40136"/>
                    <a:pt x="31523" y="40145"/>
                  </a:cubicBezTo>
                  <a:lnTo>
                    <a:pt x="31523" y="40145"/>
                  </a:lnTo>
                  <a:cubicBezTo>
                    <a:pt x="31512" y="40138"/>
                    <a:pt x="31506" y="40128"/>
                    <a:pt x="31500" y="40119"/>
                  </a:cubicBezTo>
                  <a:close/>
                  <a:moveTo>
                    <a:pt x="31532" y="40157"/>
                  </a:moveTo>
                  <a:cubicBezTo>
                    <a:pt x="31538" y="40163"/>
                    <a:pt x="31543" y="40170"/>
                    <a:pt x="31549" y="40177"/>
                  </a:cubicBezTo>
                  <a:lnTo>
                    <a:pt x="31537" y="40165"/>
                  </a:lnTo>
                  <a:cubicBezTo>
                    <a:pt x="31535" y="40163"/>
                    <a:pt x="31534" y="40160"/>
                    <a:pt x="31532" y="40157"/>
                  </a:cubicBezTo>
                  <a:close/>
                  <a:moveTo>
                    <a:pt x="31608" y="40236"/>
                  </a:moveTo>
                  <a:cubicBezTo>
                    <a:pt x="31626" y="40260"/>
                    <a:pt x="31644" y="40284"/>
                    <a:pt x="31668" y="40296"/>
                  </a:cubicBezTo>
                  <a:cubicBezTo>
                    <a:pt x="31668" y="40296"/>
                    <a:pt x="31656" y="40290"/>
                    <a:pt x="31650" y="40290"/>
                  </a:cubicBezTo>
                  <a:cubicBezTo>
                    <a:pt x="31638" y="40278"/>
                    <a:pt x="31620" y="40260"/>
                    <a:pt x="31608" y="40236"/>
                  </a:cubicBezTo>
                  <a:close/>
                  <a:moveTo>
                    <a:pt x="31902" y="40530"/>
                  </a:moveTo>
                  <a:cubicBezTo>
                    <a:pt x="31914" y="40540"/>
                    <a:pt x="31928" y="40550"/>
                    <a:pt x="31941" y="40563"/>
                  </a:cubicBezTo>
                  <a:cubicBezTo>
                    <a:pt x="31923" y="40557"/>
                    <a:pt x="31911" y="40539"/>
                    <a:pt x="31905" y="40533"/>
                  </a:cubicBezTo>
                  <a:lnTo>
                    <a:pt x="31902" y="40530"/>
                  </a:lnTo>
                  <a:close/>
                  <a:moveTo>
                    <a:pt x="32060" y="40678"/>
                  </a:moveTo>
                  <a:lnTo>
                    <a:pt x="32060" y="40678"/>
                  </a:lnTo>
                  <a:cubicBezTo>
                    <a:pt x="32062" y="40679"/>
                    <a:pt x="32064" y="40680"/>
                    <a:pt x="32066" y="40682"/>
                  </a:cubicBezTo>
                  <a:lnTo>
                    <a:pt x="32066" y="40682"/>
                  </a:lnTo>
                  <a:cubicBezTo>
                    <a:pt x="32062" y="40682"/>
                    <a:pt x="32061" y="40679"/>
                    <a:pt x="32060" y="40678"/>
                  </a:cubicBezTo>
                  <a:close/>
                  <a:moveTo>
                    <a:pt x="32077" y="40689"/>
                  </a:moveTo>
                  <a:cubicBezTo>
                    <a:pt x="32079" y="40691"/>
                    <a:pt x="32081" y="40692"/>
                    <a:pt x="32084" y="40694"/>
                  </a:cubicBezTo>
                  <a:cubicBezTo>
                    <a:pt x="32081" y="40692"/>
                    <a:pt x="32078" y="40691"/>
                    <a:pt x="32077" y="40689"/>
                  </a:cubicBezTo>
                  <a:close/>
                  <a:moveTo>
                    <a:pt x="32297" y="40860"/>
                  </a:moveTo>
                  <a:lnTo>
                    <a:pt x="32345" y="40894"/>
                  </a:lnTo>
                  <a:lnTo>
                    <a:pt x="32345" y="40894"/>
                  </a:lnTo>
                  <a:cubicBezTo>
                    <a:pt x="32340" y="40892"/>
                    <a:pt x="32335" y="40889"/>
                    <a:pt x="32333" y="40889"/>
                  </a:cubicBezTo>
                  <a:cubicBezTo>
                    <a:pt x="32321" y="40884"/>
                    <a:pt x="32303" y="40872"/>
                    <a:pt x="32297" y="40860"/>
                  </a:cubicBezTo>
                  <a:close/>
                  <a:moveTo>
                    <a:pt x="32446" y="40967"/>
                  </a:moveTo>
                  <a:cubicBezTo>
                    <a:pt x="32452" y="40969"/>
                    <a:pt x="32459" y="40973"/>
                    <a:pt x="32465" y="40976"/>
                  </a:cubicBezTo>
                  <a:lnTo>
                    <a:pt x="32465" y="40976"/>
                  </a:lnTo>
                  <a:cubicBezTo>
                    <a:pt x="32459" y="40973"/>
                    <a:pt x="32452" y="40970"/>
                    <a:pt x="32446" y="40967"/>
                  </a:cubicBezTo>
                  <a:close/>
                  <a:moveTo>
                    <a:pt x="13474" y="1"/>
                  </a:moveTo>
                  <a:cubicBezTo>
                    <a:pt x="13427" y="1"/>
                    <a:pt x="13385" y="7"/>
                    <a:pt x="13337" y="7"/>
                  </a:cubicBezTo>
                  <a:cubicBezTo>
                    <a:pt x="13308" y="7"/>
                    <a:pt x="13278" y="7"/>
                    <a:pt x="13248" y="19"/>
                  </a:cubicBezTo>
                  <a:cubicBezTo>
                    <a:pt x="13207" y="19"/>
                    <a:pt x="13153" y="25"/>
                    <a:pt x="13112" y="30"/>
                  </a:cubicBezTo>
                  <a:cubicBezTo>
                    <a:pt x="13082" y="30"/>
                    <a:pt x="13052" y="36"/>
                    <a:pt x="13029" y="36"/>
                  </a:cubicBezTo>
                  <a:cubicBezTo>
                    <a:pt x="12975" y="48"/>
                    <a:pt x="12922" y="54"/>
                    <a:pt x="12862" y="60"/>
                  </a:cubicBezTo>
                  <a:cubicBezTo>
                    <a:pt x="12845" y="60"/>
                    <a:pt x="12827" y="66"/>
                    <a:pt x="12803" y="66"/>
                  </a:cubicBezTo>
                  <a:lnTo>
                    <a:pt x="12791" y="66"/>
                  </a:lnTo>
                  <a:cubicBezTo>
                    <a:pt x="12773" y="66"/>
                    <a:pt x="12767" y="78"/>
                    <a:pt x="12756" y="78"/>
                  </a:cubicBezTo>
                  <a:cubicBezTo>
                    <a:pt x="12702" y="84"/>
                    <a:pt x="12643" y="90"/>
                    <a:pt x="12589" y="108"/>
                  </a:cubicBezTo>
                  <a:cubicBezTo>
                    <a:pt x="12577" y="108"/>
                    <a:pt x="12560" y="114"/>
                    <a:pt x="12548" y="114"/>
                  </a:cubicBezTo>
                  <a:cubicBezTo>
                    <a:pt x="12476" y="126"/>
                    <a:pt x="12417" y="137"/>
                    <a:pt x="12352" y="149"/>
                  </a:cubicBezTo>
                  <a:cubicBezTo>
                    <a:pt x="12340" y="149"/>
                    <a:pt x="12322" y="155"/>
                    <a:pt x="12310" y="155"/>
                  </a:cubicBezTo>
                  <a:cubicBezTo>
                    <a:pt x="12251" y="173"/>
                    <a:pt x="12197" y="179"/>
                    <a:pt x="12138" y="197"/>
                  </a:cubicBezTo>
                  <a:cubicBezTo>
                    <a:pt x="12120" y="197"/>
                    <a:pt x="12108" y="203"/>
                    <a:pt x="12091" y="203"/>
                  </a:cubicBezTo>
                  <a:cubicBezTo>
                    <a:pt x="12025" y="215"/>
                    <a:pt x="11960" y="232"/>
                    <a:pt x="11900" y="256"/>
                  </a:cubicBezTo>
                  <a:cubicBezTo>
                    <a:pt x="11883" y="262"/>
                    <a:pt x="11871" y="262"/>
                    <a:pt x="11853" y="268"/>
                  </a:cubicBezTo>
                  <a:cubicBezTo>
                    <a:pt x="11794" y="286"/>
                    <a:pt x="11746" y="298"/>
                    <a:pt x="11687" y="321"/>
                  </a:cubicBezTo>
                  <a:cubicBezTo>
                    <a:pt x="11669" y="327"/>
                    <a:pt x="11657" y="327"/>
                    <a:pt x="11645" y="333"/>
                  </a:cubicBezTo>
                  <a:lnTo>
                    <a:pt x="11449" y="405"/>
                  </a:lnTo>
                  <a:cubicBezTo>
                    <a:pt x="11431" y="411"/>
                    <a:pt x="11420" y="411"/>
                    <a:pt x="11402" y="416"/>
                  </a:cubicBezTo>
                  <a:cubicBezTo>
                    <a:pt x="11342" y="440"/>
                    <a:pt x="11283" y="452"/>
                    <a:pt x="11224" y="476"/>
                  </a:cubicBezTo>
                  <a:cubicBezTo>
                    <a:pt x="11212" y="482"/>
                    <a:pt x="11200" y="482"/>
                    <a:pt x="11188" y="494"/>
                  </a:cubicBezTo>
                  <a:cubicBezTo>
                    <a:pt x="11123" y="511"/>
                    <a:pt x="11051" y="541"/>
                    <a:pt x="10986" y="565"/>
                  </a:cubicBezTo>
                  <a:cubicBezTo>
                    <a:pt x="10974" y="571"/>
                    <a:pt x="10956" y="583"/>
                    <a:pt x="10933" y="589"/>
                  </a:cubicBezTo>
                  <a:cubicBezTo>
                    <a:pt x="10873" y="612"/>
                    <a:pt x="10808" y="642"/>
                    <a:pt x="10749" y="660"/>
                  </a:cubicBezTo>
                  <a:cubicBezTo>
                    <a:pt x="10743" y="672"/>
                    <a:pt x="10725" y="672"/>
                    <a:pt x="10719" y="678"/>
                  </a:cubicBezTo>
                  <a:cubicBezTo>
                    <a:pt x="10654" y="707"/>
                    <a:pt x="10576" y="737"/>
                    <a:pt x="10511" y="767"/>
                  </a:cubicBezTo>
                  <a:cubicBezTo>
                    <a:pt x="10499" y="773"/>
                    <a:pt x="10475" y="779"/>
                    <a:pt x="10458" y="791"/>
                  </a:cubicBezTo>
                  <a:cubicBezTo>
                    <a:pt x="10440" y="796"/>
                    <a:pt x="10416" y="808"/>
                    <a:pt x="10392" y="820"/>
                  </a:cubicBezTo>
                  <a:cubicBezTo>
                    <a:pt x="10363" y="832"/>
                    <a:pt x="10333" y="850"/>
                    <a:pt x="10303" y="856"/>
                  </a:cubicBezTo>
                  <a:lnTo>
                    <a:pt x="10214" y="897"/>
                  </a:lnTo>
                  <a:cubicBezTo>
                    <a:pt x="10161" y="921"/>
                    <a:pt x="10119" y="951"/>
                    <a:pt x="10066" y="975"/>
                  </a:cubicBezTo>
                  <a:cubicBezTo>
                    <a:pt x="10036" y="987"/>
                    <a:pt x="10012" y="1004"/>
                    <a:pt x="9983" y="1016"/>
                  </a:cubicBezTo>
                  <a:cubicBezTo>
                    <a:pt x="9923" y="1046"/>
                    <a:pt x="9876" y="1076"/>
                    <a:pt x="9816" y="1105"/>
                  </a:cubicBezTo>
                  <a:cubicBezTo>
                    <a:pt x="9793" y="1117"/>
                    <a:pt x="9769" y="1129"/>
                    <a:pt x="9757" y="1135"/>
                  </a:cubicBezTo>
                  <a:cubicBezTo>
                    <a:pt x="9674" y="1182"/>
                    <a:pt x="9597" y="1224"/>
                    <a:pt x="9519" y="1272"/>
                  </a:cubicBezTo>
                  <a:cubicBezTo>
                    <a:pt x="9442" y="1313"/>
                    <a:pt x="9359" y="1361"/>
                    <a:pt x="9288" y="1402"/>
                  </a:cubicBezTo>
                  <a:lnTo>
                    <a:pt x="9222" y="1450"/>
                  </a:lnTo>
                  <a:cubicBezTo>
                    <a:pt x="9169" y="1479"/>
                    <a:pt x="9116" y="1515"/>
                    <a:pt x="9062" y="1545"/>
                  </a:cubicBezTo>
                  <a:cubicBezTo>
                    <a:pt x="9032" y="1562"/>
                    <a:pt x="9015" y="1580"/>
                    <a:pt x="8985" y="1598"/>
                  </a:cubicBezTo>
                  <a:cubicBezTo>
                    <a:pt x="8932" y="1628"/>
                    <a:pt x="8884" y="1657"/>
                    <a:pt x="8837" y="1693"/>
                  </a:cubicBezTo>
                  <a:cubicBezTo>
                    <a:pt x="8807" y="1711"/>
                    <a:pt x="8777" y="1729"/>
                    <a:pt x="8753" y="1747"/>
                  </a:cubicBezTo>
                  <a:cubicBezTo>
                    <a:pt x="8700" y="1776"/>
                    <a:pt x="8658" y="1812"/>
                    <a:pt x="8605" y="1842"/>
                  </a:cubicBezTo>
                  <a:cubicBezTo>
                    <a:pt x="8575" y="1859"/>
                    <a:pt x="8551" y="1877"/>
                    <a:pt x="8522" y="1895"/>
                  </a:cubicBezTo>
                  <a:cubicBezTo>
                    <a:pt x="8468" y="1931"/>
                    <a:pt x="8421" y="1966"/>
                    <a:pt x="8361" y="2008"/>
                  </a:cubicBezTo>
                  <a:cubicBezTo>
                    <a:pt x="8338" y="2020"/>
                    <a:pt x="8320" y="2038"/>
                    <a:pt x="8302" y="2049"/>
                  </a:cubicBezTo>
                  <a:lnTo>
                    <a:pt x="7875" y="2364"/>
                  </a:lnTo>
                  <a:cubicBezTo>
                    <a:pt x="7869" y="2370"/>
                    <a:pt x="7863" y="2370"/>
                    <a:pt x="7857" y="2376"/>
                  </a:cubicBezTo>
                  <a:cubicBezTo>
                    <a:pt x="7768" y="2441"/>
                    <a:pt x="7679" y="2518"/>
                    <a:pt x="7590" y="2584"/>
                  </a:cubicBezTo>
                  <a:cubicBezTo>
                    <a:pt x="7560" y="2608"/>
                    <a:pt x="7536" y="2631"/>
                    <a:pt x="7506" y="2649"/>
                  </a:cubicBezTo>
                  <a:cubicBezTo>
                    <a:pt x="7441" y="2703"/>
                    <a:pt x="7382" y="2756"/>
                    <a:pt x="7310" y="2815"/>
                  </a:cubicBezTo>
                  <a:cubicBezTo>
                    <a:pt x="7281" y="2845"/>
                    <a:pt x="7245" y="2869"/>
                    <a:pt x="7215" y="2899"/>
                  </a:cubicBezTo>
                  <a:cubicBezTo>
                    <a:pt x="7150" y="2946"/>
                    <a:pt x="7091" y="3005"/>
                    <a:pt x="7025" y="3065"/>
                  </a:cubicBezTo>
                  <a:cubicBezTo>
                    <a:pt x="7002" y="3089"/>
                    <a:pt x="6972" y="3112"/>
                    <a:pt x="6948" y="3136"/>
                  </a:cubicBezTo>
                  <a:cubicBezTo>
                    <a:pt x="6859" y="3207"/>
                    <a:pt x="6776" y="3290"/>
                    <a:pt x="6687" y="3374"/>
                  </a:cubicBezTo>
                  <a:lnTo>
                    <a:pt x="6616" y="3445"/>
                  </a:lnTo>
                  <a:cubicBezTo>
                    <a:pt x="6556" y="3504"/>
                    <a:pt x="6491" y="3564"/>
                    <a:pt x="6432" y="3623"/>
                  </a:cubicBezTo>
                  <a:cubicBezTo>
                    <a:pt x="6402" y="3653"/>
                    <a:pt x="6372" y="3682"/>
                    <a:pt x="6331" y="3712"/>
                  </a:cubicBezTo>
                  <a:cubicBezTo>
                    <a:pt x="6271" y="3771"/>
                    <a:pt x="6206" y="3831"/>
                    <a:pt x="6147" y="3896"/>
                  </a:cubicBezTo>
                  <a:lnTo>
                    <a:pt x="6075" y="3973"/>
                  </a:lnTo>
                  <a:cubicBezTo>
                    <a:pt x="5992" y="4056"/>
                    <a:pt x="5909" y="4145"/>
                    <a:pt x="5826" y="4223"/>
                  </a:cubicBezTo>
                  <a:lnTo>
                    <a:pt x="5755" y="4300"/>
                  </a:lnTo>
                  <a:cubicBezTo>
                    <a:pt x="5695" y="4365"/>
                    <a:pt x="5636" y="4425"/>
                    <a:pt x="5577" y="4490"/>
                  </a:cubicBezTo>
                  <a:cubicBezTo>
                    <a:pt x="5547" y="4520"/>
                    <a:pt x="5517" y="4561"/>
                    <a:pt x="5488" y="4591"/>
                  </a:cubicBezTo>
                  <a:lnTo>
                    <a:pt x="5309" y="4787"/>
                  </a:lnTo>
                  <a:cubicBezTo>
                    <a:pt x="5286" y="4816"/>
                    <a:pt x="5262" y="4840"/>
                    <a:pt x="5232" y="4870"/>
                  </a:cubicBezTo>
                  <a:cubicBezTo>
                    <a:pt x="5155" y="4959"/>
                    <a:pt x="5078" y="5054"/>
                    <a:pt x="4995" y="5143"/>
                  </a:cubicBezTo>
                  <a:cubicBezTo>
                    <a:pt x="4977" y="5173"/>
                    <a:pt x="4953" y="5197"/>
                    <a:pt x="4929" y="5226"/>
                  </a:cubicBezTo>
                  <a:cubicBezTo>
                    <a:pt x="4870" y="5292"/>
                    <a:pt x="4817" y="5369"/>
                    <a:pt x="4757" y="5434"/>
                  </a:cubicBezTo>
                  <a:cubicBezTo>
                    <a:pt x="4727" y="5470"/>
                    <a:pt x="4698" y="5499"/>
                    <a:pt x="4680" y="5541"/>
                  </a:cubicBezTo>
                  <a:cubicBezTo>
                    <a:pt x="4621" y="5606"/>
                    <a:pt x="4567" y="5677"/>
                    <a:pt x="4508" y="5749"/>
                  </a:cubicBezTo>
                  <a:lnTo>
                    <a:pt x="4442" y="5838"/>
                  </a:lnTo>
                  <a:lnTo>
                    <a:pt x="4217" y="6123"/>
                  </a:lnTo>
                  <a:lnTo>
                    <a:pt x="4151" y="6212"/>
                  </a:lnTo>
                  <a:cubicBezTo>
                    <a:pt x="4098" y="6289"/>
                    <a:pt x="4039" y="6360"/>
                    <a:pt x="3985" y="6438"/>
                  </a:cubicBezTo>
                  <a:cubicBezTo>
                    <a:pt x="3956" y="6473"/>
                    <a:pt x="3938" y="6509"/>
                    <a:pt x="3908" y="6550"/>
                  </a:cubicBezTo>
                  <a:lnTo>
                    <a:pt x="3748" y="6770"/>
                  </a:lnTo>
                  <a:lnTo>
                    <a:pt x="3682" y="6859"/>
                  </a:lnTo>
                  <a:cubicBezTo>
                    <a:pt x="3617" y="6966"/>
                    <a:pt x="3540" y="7061"/>
                    <a:pt x="3475" y="7162"/>
                  </a:cubicBezTo>
                  <a:cubicBezTo>
                    <a:pt x="3451" y="7192"/>
                    <a:pt x="3439" y="7221"/>
                    <a:pt x="3415" y="7251"/>
                  </a:cubicBezTo>
                  <a:cubicBezTo>
                    <a:pt x="3362" y="7328"/>
                    <a:pt x="3314" y="7411"/>
                    <a:pt x="3267" y="7483"/>
                  </a:cubicBezTo>
                  <a:cubicBezTo>
                    <a:pt x="3243" y="7518"/>
                    <a:pt x="3225" y="7560"/>
                    <a:pt x="3195" y="7595"/>
                  </a:cubicBezTo>
                  <a:cubicBezTo>
                    <a:pt x="3148" y="7667"/>
                    <a:pt x="3095" y="7750"/>
                    <a:pt x="3053" y="7827"/>
                  </a:cubicBezTo>
                  <a:cubicBezTo>
                    <a:pt x="3029" y="7857"/>
                    <a:pt x="3017" y="7892"/>
                    <a:pt x="2994" y="7922"/>
                  </a:cubicBezTo>
                  <a:cubicBezTo>
                    <a:pt x="2928" y="8023"/>
                    <a:pt x="2869" y="8130"/>
                    <a:pt x="2810" y="8243"/>
                  </a:cubicBezTo>
                  <a:cubicBezTo>
                    <a:pt x="2792" y="8272"/>
                    <a:pt x="2768" y="8302"/>
                    <a:pt x="2756" y="8332"/>
                  </a:cubicBezTo>
                  <a:cubicBezTo>
                    <a:pt x="2709" y="8409"/>
                    <a:pt x="2667" y="8492"/>
                    <a:pt x="2614" y="8569"/>
                  </a:cubicBezTo>
                  <a:cubicBezTo>
                    <a:pt x="2590" y="8605"/>
                    <a:pt x="2572" y="8641"/>
                    <a:pt x="2548" y="8688"/>
                  </a:cubicBezTo>
                  <a:cubicBezTo>
                    <a:pt x="2501" y="8765"/>
                    <a:pt x="2459" y="8842"/>
                    <a:pt x="2412" y="8926"/>
                  </a:cubicBezTo>
                  <a:cubicBezTo>
                    <a:pt x="2400" y="8955"/>
                    <a:pt x="2376" y="8991"/>
                    <a:pt x="2364" y="9021"/>
                  </a:cubicBezTo>
                  <a:cubicBezTo>
                    <a:pt x="2305" y="9133"/>
                    <a:pt x="2251" y="9234"/>
                    <a:pt x="2192" y="9347"/>
                  </a:cubicBezTo>
                  <a:lnTo>
                    <a:pt x="2144" y="9436"/>
                  </a:lnTo>
                  <a:cubicBezTo>
                    <a:pt x="2103" y="9519"/>
                    <a:pt x="2067" y="9597"/>
                    <a:pt x="2020" y="9686"/>
                  </a:cubicBezTo>
                  <a:cubicBezTo>
                    <a:pt x="1996" y="9727"/>
                    <a:pt x="1984" y="9769"/>
                    <a:pt x="1960" y="9804"/>
                  </a:cubicBezTo>
                  <a:cubicBezTo>
                    <a:pt x="1925" y="9887"/>
                    <a:pt x="1877" y="9971"/>
                    <a:pt x="1842" y="10054"/>
                  </a:cubicBezTo>
                  <a:cubicBezTo>
                    <a:pt x="1830" y="10089"/>
                    <a:pt x="1812" y="10119"/>
                    <a:pt x="1800" y="10155"/>
                  </a:cubicBezTo>
                  <a:cubicBezTo>
                    <a:pt x="1747" y="10268"/>
                    <a:pt x="1693" y="10380"/>
                    <a:pt x="1652" y="10487"/>
                  </a:cubicBezTo>
                  <a:cubicBezTo>
                    <a:pt x="1634" y="10517"/>
                    <a:pt x="1622" y="10547"/>
                    <a:pt x="1610" y="10576"/>
                  </a:cubicBezTo>
                  <a:cubicBezTo>
                    <a:pt x="1574" y="10659"/>
                    <a:pt x="1539" y="10748"/>
                    <a:pt x="1503" y="10838"/>
                  </a:cubicBezTo>
                  <a:cubicBezTo>
                    <a:pt x="1485" y="10873"/>
                    <a:pt x="1462" y="10921"/>
                    <a:pt x="1450" y="10956"/>
                  </a:cubicBezTo>
                  <a:cubicBezTo>
                    <a:pt x="1414" y="11039"/>
                    <a:pt x="1384" y="11123"/>
                    <a:pt x="1343" y="11212"/>
                  </a:cubicBezTo>
                  <a:cubicBezTo>
                    <a:pt x="1331" y="11247"/>
                    <a:pt x="1313" y="11277"/>
                    <a:pt x="1301" y="11313"/>
                  </a:cubicBezTo>
                  <a:cubicBezTo>
                    <a:pt x="1254" y="11425"/>
                    <a:pt x="1212" y="11538"/>
                    <a:pt x="1165" y="11657"/>
                  </a:cubicBezTo>
                  <a:cubicBezTo>
                    <a:pt x="1159" y="11687"/>
                    <a:pt x="1147" y="11716"/>
                    <a:pt x="1135" y="11746"/>
                  </a:cubicBezTo>
                  <a:cubicBezTo>
                    <a:pt x="1105" y="11835"/>
                    <a:pt x="1070" y="11924"/>
                    <a:pt x="1040" y="12013"/>
                  </a:cubicBezTo>
                  <a:cubicBezTo>
                    <a:pt x="1028" y="12049"/>
                    <a:pt x="1010" y="12090"/>
                    <a:pt x="998" y="12132"/>
                  </a:cubicBezTo>
                  <a:cubicBezTo>
                    <a:pt x="969" y="12209"/>
                    <a:pt x="939" y="12298"/>
                    <a:pt x="909" y="12381"/>
                  </a:cubicBezTo>
                  <a:cubicBezTo>
                    <a:pt x="892" y="12417"/>
                    <a:pt x="886" y="12447"/>
                    <a:pt x="868" y="12488"/>
                  </a:cubicBezTo>
                  <a:cubicBezTo>
                    <a:pt x="832" y="12595"/>
                    <a:pt x="797" y="12714"/>
                    <a:pt x="761" y="12827"/>
                  </a:cubicBezTo>
                  <a:cubicBezTo>
                    <a:pt x="749" y="12856"/>
                    <a:pt x="743" y="12886"/>
                    <a:pt x="737" y="12910"/>
                  </a:cubicBezTo>
                  <a:cubicBezTo>
                    <a:pt x="707" y="12999"/>
                    <a:pt x="684" y="13088"/>
                    <a:pt x="654" y="13177"/>
                  </a:cubicBezTo>
                  <a:cubicBezTo>
                    <a:pt x="648" y="13189"/>
                    <a:pt x="642" y="13213"/>
                    <a:pt x="642" y="13231"/>
                  </a:cubicBezTo>
                  <a:cubicBezTo>
                    <a:pt x="624" y="13272"/>
                    <a:pt x="618" y="13320"/>
                    <a:pt x="601" y="13361"/>
                  </a:cubicBezTo>
                  <a:cubicBezTo>
                    <a:pt x="601" y="13379"/>
                    <a:pt x="595" y="13385"/>
                    <a:pt x="595" y="13397"/>
                  </a:cubicBezTo>
                  <a:cubicBezTo>
                    <a:pt x="571" y="13486"/>
                    <a:pt x="553" y="13575"/>
                    <a:pt x="529" y="13658"/>
                  </a:cubicBezTo>
                  <a:cubicBezTo>
                    <a:pt x="523" y="13676"/>
                    <a:pt x="523" y="13694"/>
                    <a:pt x="512" y="13712"/>
                  </a:cubicBezTo>
                  <a:cubicBezTo>
                    <a:pt x="494" y="13783"/>
                    <a:pt x="476" y="13866"/>
                    <a:pt x="452" y="13943"/>
                  </a:cubicBezTo>
                  <a:cubicBezTo>
                    <a:pt x="452" y="13955"/>
                    <a:pt x="446" y="13961"/>
                    <a:pt x="446" y="13979"/>
                  </a:cubicBezTo>
                  <a:cubicBezTo>
                    <a:pt x="422" y="14068"/>
                    <a:pt x="411" y="14151"/>
                    <a:pt x="387" y="14240"/>
                  </a:cubicBezTo>
                  <a:cubicBezTo>
                    <a:pt x="381" y="14252"/>
                    <a:pt x="381" y="14276"/>
                    <a:pt x="375" y="14287"/>
                  </a:cubicBezTo>
                  <a:cubicBezTo>
                    <a:pt x="357" y="14365"/>
                    <a:pt x="333" y="14448"/>
                    <a:pt x="322" y="14519"/>
                  </a:cubicBezTo>
                  <a:cubicBezTo>
                    <a:pt x="322" y="14537"/>
                    <a:pt x="316" y="14543"/>
                    <a:pt x="316" y="14555"/>
                  </a:cubicBezTo>
                  <a:cubicBezTo>
                    <a:pt x="298" y="14644"/>
                    <a:pt x="274" y="14727"/>
                    <a:pt x="262" y="14816"/>
                  </a:cubicBezTo>
                  <a:cubicBezTo>
                    <a:pt x="262" y="14834"/>
                    <a:pt x="256" y="14852"/>
                    <a:pt x="256" y="14869"/>
                  </a:cubicBezTo>
                  <a:cubicBezTo>
                    <a:pt x="238" y="14953"/>
                    <a:pt x="227" y="15024"/>
                    <a:pt x="209" y="15107"/>
                  </a:cubicBezTo>
                  <a:cubicBezTo>
                    <a:pt x="209" y="15113"/>
                    <a:pt x="203" y="15131"/>
                    <a:pt x="203" y="15137"/>
                  </a:cubicBezTo>
                  <a:cubicBezTo>
                    <a:pt x="185" y="15226"/>
                    <a:pt x="173" y="15309"/>
                    <a:pt x="167" y="15398"/>
                  </a:cubicBezTo>
                  <a:cubicBezTo>
                    <a:pt x="167" y="15410"/>
                    <a:pt x="155" y="15434"/>
                    <a:pt x="155" y="15445"/>
                  </a:cubicBezTo>
                  <a:cubicBezTo>
                    <a:pt x="143" y="15529"/>
                    <a:pt x="137" y="15606"/>
                    <a:pt x="126" y="15683"/>
                  </a:cubicBezTo>
                  <a:cubicBezTo>
                    <a:pt x="126" y="15695"/>
                    <a:pt x="126" y="15707"/>
                    <a:pt x="120" y="15713"/>
                  </a:cubicBezTo>
                  <a:cubicBezTo>
                    <a:pt x="114" y="15802"/>
                    <a:pt x="96" y="15885"/>
                    <a:pt x="90" y="15974"/>
                  </a:cubicBezTo>
                  <a:cubicBezTo>
                    <a:pt x="90" y="15992"/>
                    <a:pt x="84" y="16009"/>
                    <a:pt x="84" y="16027"/>
                  </a:cubicBezTo>
                  <a:cubicBezTo>
                    <a:pt x="78" y="16110"/>
                    <a:pt x="66" y="16182"/>
                    <a:pt x="60" y="16265"/>
                  </a:cubicBezTo>
                  <a:lnTo>
                    <a:pt x="60" y="16295"/>
                  </a:lnTo>
                  <a:lnTo>
                    <a:pt x="60" y="16306"/>
                  </a:lnTo>
                  <a:cubicBezTo>
                    <a:pt x="54" y="16366"/>
                    <a:pt x="54" y="16419"/>
                    <a:pt x="48" y="16479"/>
                  </a:cubicBezTo>
                  <a:cubicBezTo>
                    <a:pt x="48" y="16508"/>
                    <a:pt x="37" y="16544"/>
                    <a:pt x="37" y="16574"/>
                  </a:cubicBezTo>
                  <a:cubicBezTo>
                    <a:pt x="31" y="16645"/>
                    <a:pt x="31" y="16710"/>
                    <a:pt x="25" y="16770"/>
                  </a:cubicBezTo>
                  <a:cubicBezTo>
                    <a:pt x="25" y="16799"/>
                    <a:pt x="25" y="16829"/>
                    <a:pt x="19" y="16853"/>
                  </a:cubicBezTo>
                  <a:cubicBezTo>
                    <a:pt x="19" y="16924"/>
                    <a:pt x="7" y="17001"/>
                    <a:pt x="7" y="17072"/>
                  </a:cubicBezTo>
                  <a:lnTo>
                    <a:pt x="7" y="17132"/>
                  </a:lnTo>
                  <a:cubicBezTo>
                    <a:pt x="7" y="17227"/>
                    <a:pt x="1" y="17316"/>
                    <a:pt x="1" y="17405"/>
                  </a:cubicBezTo>
                  <a:lnTo>
                    <a:pt x="1" y="17660"/>
                  </a:lnTo>
                  <a:lnTo>
                    <a:pt x="1" y="17743"/>
                  </a:lnTo>
                  <a:cubicBezTo>
                    <a:pt x="1" y="17791"/>
                    <a:pt x="1" y="17850"/>
                    <a:pt x="7" y="17904"/>
                  </a:cubicBezTo>
                  <a:cubicBezTo>
                    <a:pt x="7" y="17933"/>
                    <a:pt x="7" y="17969"/>
                    <a:pt x="19" y="17999"/>
                  </a:cubicBezTo>
                  <a:cubicBezTo>
                    <a:pt x="19" y="18052"/>
                    <a:pt x="25" y="18106"/>
                    <a:pt x="25" y="18159"/>
                  </a:cubicBezTo>
                  <a:cubicBezTo>
                    <a:pt x="25" y="18189"/>
                    <a:pt x="25" y="18218"/>
                    <a:pt x="31" y="18248"/>
                  </a:cubicBezTo>
                  <a:cubicBezTo>
                    <a:pt x="37" y="18307"/>
                    <a:pt x="37" y="18355"/>
                    <a:pt x="48" y="18408"/>
                  </a:cubicBezTo>
                  <a:cubicBezTo>
                    <a:pt x="48" y="18432"/>
                    <a:pt x="48" y="18456"/>
                    <a:pt x="54" y="18486"/>
                  </a:cubicBezTo>
                  <a:cubicBezTo>
                    <a:pt x="60" y="18557"/>
                    <a:pt x="66" y="18640"/>
                    <a:pt x="78" y="18711"/>
                  </a:cubicBezTo>
                  <a:cubicBezTo>
                    <a:pt x="78" y="18735"/>
                    <a:pt x="84" y="18759"/>
                    <a:pt x="84" y="18783"/>
                  </a:cubicBezTo>
                  <a:cubicBezTo>
                    <a:pt x="90" y="18842"/>
                    <a:pt x="96" y="18889"/>
                    <a:pt x="108" y="18943"/>
                  </a:cubicBezTo>
                  <a:cubicBezTo>
                    <a:pt x="108" y="18973"/>
                    <a:pt x="114" y="18996"/>
                    <a:pt x="120" y="19026"/>
                  </a:cubicBezTo>
                  <a:cubicBezTo>
                    <a:pt x="126" y="19056"/>
                    <a:pt x="126" y="19085"/>
                    <a:pt x="137" y="19109"/>
                  </a:cubicBezTo>
                  <a:cubicBezTo>
                    <a:pt x="137" y="19127"/>
                    <a:pt x="143" y="19151"/>
                    <a:pt x="143" y="19174"/>
                  </a:cubicBezTo>
                  <a:cubicBezTo>
                    <a:pt x="149" y="19198"/>
                    <a:pt x="149" y="19228"/>
                    <a:pt x="155" y="19246"/>
                  </a:cubicBezTo>
                  <a:cubicBezTo>
                    <a:pt x="167" y="19299"/>
                    <a:pt x="173" y="19353"/>
                    <a:pt x="185" y="19406"/>
                  </a:cubicBezTo>
                  <a:cubicBezTo>
                    <a:pt x="197" y="19424"/>
                    <a:pt x="197" y="19448"/>
                    <a:pt x="203" y="19465"/>
                  </a:cubicBezTo>
                  <a:cubicBezTo>
                    <a:pt x="215" y="19537"/>
                    <a:pt x="232" y="19602"/>
                    <a:pt x="244" y="19673"/>
                  </a:cubicBezTo>
                  <a:cubicBezTo>
                    <a:pt x="244" y="19685"/>
                    <a:pt x="256" y="19703"/>
                    <a:pt x="256" y="19709"/>
                  </a:cubicBezTo>
                  <a:cubicBezTo>
                    <a:pt x="268" y="19768"/>
                    <a:pt x="274" y="19822"/>
                    <a:pt x="292" y="19881"/>
                  </a:cubicBezTo>
                  <a:cubicBezTo>
                    <a:pt x="298" y="19899"/>
                    <a:pt x="304" y="19923"/>
                    <a:pt x="304" y="19946"/>
                  </a:cubicBezTo>
                  <a:cubicBezTo>
                    <a:pt x="322" y="19988"/>
                    <a:pt x="327" y="20035"/>
                    <a:pt x="345" y="20077"/>
                  </a:cubicBezTo>
                  <a:cubicBezTo>
                    <a:pt x="351" y="20101"/>
                    <a:pt x="357" y="20124"/>
                    <a:pt x="363" y="20154"/>
                  </a:cubicBezTo>
                  <a:cubicBezTo>
                    <a:pt x="381" y="20196"/>
                    <a:pt x="393" y="20249"/>
                    <a:pt x="411" y="20297"/>
                  </a:cubicBezTo>
                  <a:cubicBezTo>
                    <a:pt x="417" y="20309"/>
                    <a:pt x="417" y="20332"/>
                    <a:pt x="422" y="20344"/>
                  </a:cubicBezTo>
                  <a:cubicBezTo>
                    <a:pt x="446" y="20415"/>
                    <a:pt x="470" y="20475"/>
                    <a:pt x="482" y="20540"/>
                  </a:cubicBezTo>
                  <a:cubicBezTo>
                    <a:pt x="494" y="20552"/>
                    <a:pt x="500" y="20570"/>
                    <a:pt x="500" y="20582"/>
                  </a:cubicBezTo>
                  <a:cubicBezTo>
                    <a:pt x="512" y="20629"/>
                    <a:pt x="535" y="20683"/>
                    <a:pt x="553" y="20724"/>
                  </a:cubicBezTo>
                  <a:lnTo>
                    <a:pt x="571" y="20790"/>
                  </a:lnTo>
                  <a:cubicBezTo>
                    <a:pt x="589" y="20831"/>
                    <a:pt x="601" y="20873"/>
                    <a:pt x="618" y="20908"/>
                  </a:cubicBezTo>
                  <a:cubicBezTo>
                    <a:pt x="624" y="20932"/>
                    <a:pt x="630" y="20956"/>
                    <a:pt x="648" y="20980"/>
                  </a:cubicBezTo>
                  <a:cubicBezTo>
                    <a:pt x="660" y="21021"/>
                    <a:pt x="684" y="21069"/>
                    <a:pt x="707" y="21104"/>
                  </a:cubicBezTo>
                  <a:lnTo>
                    <a:pt x="731" y="21146"/>
                  </a:lnTo>
                  <a:cubicBezTo>
                    <a:pt x="761" y="21205"/>
                    <a:pt x="779" y="21259"/>
                    <a:pt x="808" y="21318"/>
                  </a:cubicBezTo>
                  <a:lnTo>
                    <a:pt x="832" y="21366"/>
                  </a:lnTo>
                  <a:cubicBezTo>
                    <a:pt x="856" y="21401"/>
                    <a:pt x="880" y="21443"/>
                    <a:pt x="892" y="21484"/>
                  </a:cubicBezTo>
                  <a:cubicBezTo>
                    <a:pt x="898" y="21502"/>
                    <a:pt x="915" y="21520"/>
                    <a:pt x="921" y="21544"/>
                  </a:cubicBezTo>
                  <a:cubicBezTo>
                    <a:pt x="945" y="21579"/>
                    <a:pt x="957" y="21609"/>
                    <a:pt x="981" y="21645"/>
                  </a:cubicBezTo>
                  <a:cubicBezTo>
                    <a:pt x="998" y="21668"/>
                    <a:pt x="1004" y="21680"/>
                    <a:pt x="1016" y="21704"/>
                  </a:cubicBezTo>
                  <a:cubicBezTo>
                    <a:pt x="1040" y="21740"/>
                    <a:pt x="1064" y="21787"/>
                    <a:pt x="1093" y="21823"/>
                  </a:cubicBezTo>
                  <a:cubicBezTo>
                    <a:pt x="1099" y="21841"/>
                    <a:pt x="1105" y="21846"/>
                    <a:pt x="1117" y="21858"/>
                  </a:cubicBezTo>
                  <a:cubicBezTo>
                    <a:pt x="1147" y="21912"/>
                    <a:pt x="1183" y="21959"/>
                    <a:pt x="1212" y="22007"/>
                  </a:cubicBezTo>
                  <a:cubicBezTo>
                    <a:pt x="1218" y="22025"/>
                    <a:pt x="1236" y="22037"/>
                    <a:pt x="1242" y="22054"/>
                  </a:cubicBezTo>
                  <a:cubicBezTo>
                    <a:pt x="1266" y="22090"/>
                    <a:pt x="1283" y="22120"/>
                    <a:pt x="1313" y="22155"/>
                  </a:cubicBezTo>
                  <a:cubicBezTo>
                    <a:pt x="1331" y="22173"/>
                    <a:pt x="1343" y="22197"/>
                    <a:pt x="1355" y="22209"/>
                  </a:cubicBezTo>
                  <a:cubicBezTo>
                    <a:pt x="1373" y="22238"/>
                    <a:pt x="1396" y="22268"/>
                    <a:pt x="1426" y="22298"/>
                  </a:cubicBezTo>
                  <a:cubicBezTo>
                    <a:pt x="1444" y="22316"/>
                    <a:pt x="1450" y="22327"/>
                    <a:pt x="1462" y="22351"/>
                  </a:cubicBezTo>
                  <a:cubicBezTo>
                    <a:pt x="1491" y="22387"/>
                    <a:pt x="1521" y="22422"/>
                    <a:pt x="1551" y="22452"/>
                  </a:cubicBezTo>
                  <a:cubicBezTo>
                    <a:pt x="1563" y="22464"/>
                    <a:pt x="1568" y="22470"/>
                    <a:pt x="1574" y="22482"/>
                  </a:cubicBezTo>
                  <a:cubicBezTo>
                    <a:pt x="1610" y="22529"/>
                    <a:pt x="1652" y="22565"/>
                    <a:pt x="1687" y="22612"/>
                  </a:cubicBezTo>
                  <a:lnTo>
                    <a:pt x="1723" y="22648"/>
                  </a:lnTo>
                  <a:cubicBezTo>
                    <a:pt x="1753" y="22678"/>
                    <a:pt x="1776" y="22707"/>
                    <a:pt x="1806" y="22731"/>
                  </a:cubicBezTo>
                  <a:lnTo>
                    <a:pt x="1848" y="22773"/>
                  </a:lnTo>
                  <a:lnTo>
                    <a:pt x="1931" y="22856"/>
                  </a:lnTo>
                  <a:cubicBezTo>
                    <a:pt x="1949" y="22868"/>
                    <a:pt x="1960" y="22886"/>
                    <a:pt x="1978" y="22892"/>
                  </a:cubicBezTo>
                  <a:cubicBezTo>
                    <a:pt x="2014" y="22921"/>
                    <a:pt x="2049" y="22957"/>
                    <a:pt x="2085" y="22987"/>
                  </a:cubicBezTo>
                  <a:lnTo>
                    <a:pt x="2103" y="23004"/>
                  </a:lnTo>
                  <a:cubicBezTo>
                    <a:pt x="2144" y="23040"/>
                    <a:pt x="2192" y="23070"/>
                    <a:pt x="2234" y="23105"/>
                  </a:cubicBezTo>
                  <a:cubicBezTo>
                    <a:pt x="2251" y="23117"/>
                    <a:pt x="2263" y="23129"/>
                    <a:pt x="2281" y="23135"/>
                  </a:cubicBezTo>
                  <a:cubicBezTo>
                    <a:pt x="2311" y="23159"/>
                    <a:pt x="2340" y="23183"/>
                    <a:pt x="2376" y="23206"/>
                  </a:cubicBezTo>
                  <a:cubicBezTo>
                    <a:pt x="2394" y="23218"/>
                    <a:pt x="2406" y="23224"/>
                    <a:pt x="2424" y="23242"/>
                  </a:cubicBezTo>
                  <a:cubicBezTo>
                    <a:pt x="2453" y="23266"/>
                    <a:pt x="2489" y="23283"/>
                    <a:pt x="2519" y="23307"/>
                  </a:cubicBezTo>
                  <a:cubicBezTo>
                    <a:pt x="2530" y="23313"/>
                    <a:pt x="2548" y="23331"/>
                    <a:pt x="2560" y="23337"/>
                  </a:cubicBezTo>
                  <a:cubicBezTo>
                    <a:pt x="2608" y="23367"/>
                    <a:pt x="2661" y="23396"/>
                    <a:pt x="2703" y="23426"/>
                  </a:cubicBezTo>
                  <a:lnTo>
                    <a:pt x="32580" y="41082"/>
                  </a:lnTo>
                  <a:lnTo>
                    <a:pt x="32580" y="41082"/>
                  </a:lnTo>
                  <a:cubicBezTo>
                    <a:pt x="32577" y="41081"/>
                    <a:pt x="32574" y="41080"/>
                    <a:pt x="32570" y="41079"/>
                  </a:cubicBezTo>
                  <a:lnTo>
                    <a:pt x="32570" y="41079"/>
                  </a:lnTo>
                  <a:cubicBezTo>
                    <a:pt x="33312" y="41533"/>
                    <a:pt x="34181" y="41769"/>
                    <a:pt x="35144" y="41769"/>
                  </a:cubicBezTo>
                  <a:cubicBezTo>
                    <a:pt x="36400" y="41769"/>
                    <a:pt x="37816" y="41366"/>
                    <a:pt x="39316" y="40515"/>
                  </a:cubicBezTo>
                  <a:cubicBezTo>
                    <a:pt x="44529" y="37558"/>
                    <a:pt x="48769" y="30338"/>
                    <a:pt x="48799" y="24376"/>
                  </a:cubicBezTo>
                  <a:cubicBezTo>
                    <a:pt x="48846" y="21395"/>
                    <a:pt x="47811" y="19307"/>
                    <a:pt x="46136" y="18319"/>
                  </a:cubicBezTo>
                  <a:lnTo>
                    <a:pt x="46136" y="18319"/>
                  </a:lnTo>
                  <a:cubicBezTo>
                    <a:pt x="46137" y="18319"/>
                    <a:pt x="46138" y="18319"/>
                    <a:pt x="46139" y="18319"/>
                  </a:cubicBezTo>
                  <a:lnTo>
                    <a:pt x="46131" y="18315"/>
                  </a:lnTo>
                  <a:lnTo>
                    <a:pt x="46131" y="18315"/>
                  </a:lnTo>
                  <a:cubicBezTo>
                    <a:pt x="46132" y="18316"/>
                    <a:pt x="46133" y="18317"/>
                    <a:pt x="46134" y="18318"/>
                  </a:cubicBezTo>
                  <a:lnTo>
                    <a:pt x="46134" y="18318"/>
                  </a:lnTo>
                  <a:cubicBezTo>
                    <a:pt x="46132" y="18316"/>
                    <a:pt x="46129" y="18315"/>
                    <a:pt x="46127" y="18313"/>
                  </a:cubicBezTo>
                  <a:lnTo>
                    <a:pt x="46127" y="18313"/>
                  </a:lnTo>
                  <a:cubicBezTo>
                    <a:pt x="46128" y="18313"/>
                    <a:pt x="46129" y="18314"/>
                    <a:pt x="46129" y="18314"/>
                  </a:cubicBezTo>
                  <a:lnTo>
                    <a:pt x="46129" y="18314"/>
                  </a:lnTo>
                  <a:lnTo>
                    <a:pt x="16205" y="642"/>
                  </a:lnTo>
                  <a:cubicBezTo>
                    <a:pt x="16146" y="612"/>
                    <a:pt x="16093" y="571"/>
                    <a:pt x="16033" y="541"/>
                  </a:cubicBezTo>
                  <a:cubicBezTo>
                    <a:pt x="16010" y="535"/>
                    <a:pt x="15998" y="523"/>
                    <a:pt x="15974" y="511"/>
                  </a:cubicBezTo>
                  <a:cubicBezTo>
                    <a:pt x="15938" y="494"/>
                    <a:pt x="15897" y="476"/>
                    <a:pt x="15855" y="452"/>
                  </a:cubicBezTo>
                  <a:cubicBezTo>
                    <a:pt x="15831" y="440"/>
                    <a:pt x="15814" y="434"/>
                    <a:pt x="15778" y="422"/>
                  </a:cubicBezTo>
                  <a:lnTo>
                    <a:pt x="15671" y="381"/>
                  </a:lnTo>
                  <a:cubicBezTo>
                    <a:pt x="15647" y="375"/>
                    <a:pt x="15618" y="357"/>
                    <a:pt x="15594" y="351"/>
                  </a:cubicBezTo>
                  <a:cubicBezTo>
                    <a:pt x="15558" y="333"/>
                    <a:pt x="15523" y="321"/>
                    <a:pt x="15493" y="304"/>
                  </a:cubicBezTo>
                  <a:cubicBezTo>
                    <a:pt x="15463" y="298"/>
                    <a:pt x="15439" y="286"/>
                    <a:pt x="15410" y="274"/>
                  </a:cubicBezTo>
                  <a:cubicBezTo>
                    <a:pt x="15374" y="262"/>
                    <a:pt x="15333" y="256"/>
                    <a:pt x="15297" y="238"/>
                  </a:cubicBezTo>
                  <a:cubicBezTo>
                    <a:pt x="15267" y="232"/>
                    <a:pt x="15249" y="226"/>
                    <a:pt x="15220" y="209"/>
                  </a:cubicBezTo>
                  <a:cubicBezTo>
                    <a:pt x="15178" y="197"/>
                    <a:pt x="15143" y="185"/>
                    <a:pt x="15107" y="179"/>
                  </a:cubicBezTo>
                  <a:cubicBezTo>
                    <a:pt x="15077" y="173"/>
                    <a:pt x="15054" y="167"/>
                    <a:pt x="15024" y="155"/>
                  </a:cubicBezTo>
                  <a:cubicBezTo>
                    <a:pt x="14988" y="149"/>
                    <a:pt x="14941" y="137"/>
                    <a:pt x="14899" y="126"/>
                  </a:cubicBezTo>
                  <a:cubicBezTo>
                    <a:pt x="14875" y="120"/>
                    <a:pt x="14846" y="114"/>
                    <a:pt x="14822" y="114"/>
                  </a:cubicBezTo>
                  <a:cubicBezTo>
                    <a:pt x="14774" y="108"/>
                    <a:pt x="14727" y="90"/>
                    <a:pt x="14674" y="84"/>
                  </a:cubicBezTo>
                  <a:cubicBezTo>
                    <a:pt x="14662" y="84"/>
                    <a:pt x="14638" y="78"/>
                    <a:pt x="14626" y="78"/>
                  </a:cubicBezTo>
                  <a:cubicBezTo>
                    <a:pt x="14555" y="60"/>
                    <a:pt x="14489" y="54"/>
                    <a:pt x="14418" y="48"/>
                  </a:cubicBezTo>
                  <a:cubicBezTo>
                    <a:pt x="14400" y="48"/>
                    <a:pt x="14388" y="48"/>
                    <a:pt x="14365" y="36"/>
                  </a:cubicBezTo>
                  <a:cubicBezTo>
                    <a:pt x="14311" y="30"/>
                    <a:pt x="14258" y="25"/>
                    <a:pt x="14210" y="25"/>
                  </a:cubicBezTo>
                  <a:cubicBezTo>
                    <a:pt x="14187" y="25"/>
                    <a:pt x="14157" y="19"/>
                    <a:pt x="14133" y="19"/>
                  </a:cubicBezTo>
                  <a:cubicBezTo>
                    <a:pt x="14092" y="19"/>
                    <a:pt x="14044" y="7"/>
                    <a:pt x="14003" y="7"/>
                  </a:cubicBezTo>
                  <a:lnTo>
                    <a:pt x="13919" y="7"/>
                  </a:lnTo>
                  <a:cubicBezTo>
                    <a:pt x="13872" y="7"/>
                    <a:pt x="13830" y="7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5278811" y="1596201"/>
              <a:ext cx="1736222" cy="2173725"/>
            </a:xfrm>
            <a:custGeom>
              <a:avLst/>
              <a:gdLst/>
              <a:ahLst/>
              <a:cxnLst/>
              <a:rect l="l" t="t" r="r" b="b"/>
              <a:pathLst>
                <a:path w="18005" h="22542" extrusionOk="0">
                  <a:moveTo>
                    <a:pt x="11473" y="1"/>
                  </a:moveTo>
                  <a:cubicBezTo>
                    <a:pt x="11431" y="1"/>
                    <a:pt x="11402" y="1"/>
                    <a:pt x="11366" y="7"/>
                  </a:cubicBezTo>
                  <a:cubicBezTo>
                    <a:pt x="11336" y="7"/>
                    <a:pt x="11307" y="7"/>
                    <a:pt x="11277" y="18"/>
                  </a:cubicBezTo>
                  <a:cubicBezTo>
                    <a:pt x="11241" y="18"/>
                    <a:pt x="11212" y="24"/>
                    <a:pt x="11176" y="24"/>
                  </a:cubicBezTo>
                  <a:cubicBezTo>
                    <a:pt x="11146" y="24"/>
                    <a:pt x="11117" y="30"/>
                    <a:pt x="11087" y="30"/>
                  </a:cubicBezTo>
                  <a:cubicBezTo>
                    <a:pt x="11045" y="36"/>
                    <a:pt x="11010" y="36"/>
                    <a:pt x="10974" y="48"/>
                  </a:cubicBezTo>
                  <a:cubicBezTo>
                    <a:pt x="10950" y="48"/>
                    <a:pt x="10927" y="54"/>
                    <a:pt x="10897" y="54"/>
                  </a:cubicBezTo>
                  <a:lnTo>
                    <a:pt x="10867" y="54"/>
                  </a:lnTo>
                  <a:cubicBezTo>
                    <a:pt x="10820" y="60"/>
                    <a:pt x="10766" y="66"/>
                    <a:pt x="10707" y="84"/>
                  </a:cubicBezTo>
                  <a:cubicBezTo>
                    <a:pt x="10701" y="84"/>
                    <a:pt x="10689" y="84"/>
                    <a:pt x="10683" y="90"/>
                  </a:cubicBezTo>
                  <a:cubicBezTo>
                    <a:pt x="10624" y="96"/>
                    <a:pt x="10570" y="113"/>
                    <a:pt x="10511" y="125"/>
                  </a:cubicBezTo>
                  <a:cubicBezTo>
                    <a:pt x="10505" y="125"/>
                    <a:pt x="10499" y="125"/>
                    <a:pt x="10493" y="137"/>
                  </a:cubicBezTo>
                  <a:cubicBezTo>
                    <a:pt x="10440" y="149"/>
                    <a:pt x="10386" y="155"/>
                    <a:pt x="10327" y="173"/>
                  </a:cubicBezTo>
                  <a:cubicBezTo>
                    <a:pt x="10321" y="173"/>
                    <a:pt x="10315" y="179"/>
                    <a:pt x="10303" y="179"/>
                  </a:cubicBezTo>
                  <a:lnTo>
                    <a:pt x="10125" y="226"/>
                  </a:lnTo>
                  <a:cubicBezTo>
                    <a:pt x="10119" y="226"/>
                    <a:pt x="10113" y="232"/>
                    <a:pt x="10095" y="232"/>
                  </a:cubicBezTo>
                  <a:cubicBezTo>
                    <a:pt x="10048" y="244"/>
                    <a:pt x="9994" y="262"/>
                    <a:pt x="9935" y="274"/>
                  </a:cubicBezTo>
                  <a:cubicBezTo>
                    <a:pt x="9929" y="274"/>
                    <a:pt x="9917" y="286"/>
                    <a:pt x="9911" y="286"/>
                  </a:cubicBezTo>
                  <a:cubicBezTo>
                    <a:pt x="9852" y="298"/>
                    <a:pt x="9792" y="321"/>
                    <a:pt x="9733" y="345"/>
                  </a:cubicBezTo>
                  <a:cubicBezTo>
                    <a:pt x="9727" y="345"/>
                    <a:pt x="9709" y="351"/>
                    <a:pt x="9703" y="351"/>
                  </a:cubicBezTo>
                  <a:cubicBezTo>
                    <a:pt x="9650" y="363"/>
                    <a:pt x="9591" y="387"/>
                    <a:pt x="9543" y="410"/>
                  </a:cubicBezTo>
                  <a:cubicBezTo>
                    <a:pt x="9531" y="410"/>
                    <a:pt x="9525" y="416"/>
                    <a:pt x="9519" y="416"/>
                  </a:cubicBezTo>
                  <a:lnTo>
                    <a:pt x="9341" y="482"/>
                  </a:lnTo>
                  <a:cubicBezTo>
                    <a:pt x="9323" y="493"/>
                    <a:pt x="9317" y="493"/>
                    <a:pt x="9306" y="499"/>
                  </a:cubicBezTo>
                  <a:cubicBezTo>
                    <a:pt x="9246" y="523"/>
                    <a:pt x="9193" y="541"/>
                    <a:pt x="9133" y="565"/>
                  </a:cubicBezTo>
                  <a:cubicBezTo>
                    <a:pt x="9127" y="565"/>
                    <a:pt x="9127" y="571"/>
                    <a:pt x="9116" y="571"/>
                  </a:cubicBezTo>
                  <a:cubicBezTo>
                    <a:pt x="9056" y="594"/>
                    <a:pt x="8997" y="624"/>
                    <a:pt x="8931" y="654"/>
                  </a:cubicBezTo>
                  <a:cubicBezTo>
                    <a:pt x="8920" y="660"/>
                    <a:pt x="8902" y="672"/>
                    <a:pt x="8896" y="672"/>
                  </a:cubicBezTo>
                  <a:cubicBezTo>
                    <a:pt x="8872" y="678"/>
                    <a:pt x="8860" y="683"/>
                    <a:pt x="8836" y="689"/>
                  </a:cubicBezTo>
                  <a:cubicBezTo>
                    <a:pt x="8813" y="707"/>
                    <a:pt x="8783" y="713"/>
                    <a:pt x="8759" y="731"/>
                  </a:cubicBezTo>
                  <a:cubicBezTo>
                    <a:pt x="8741" y="743"/>
                    <a:pt x="8712" y="749"/>
                    <a:pt x="8682" y="767"/>
                  </a:cubicBezTo>
                  <a:cubicBezTo>
                    <a:pt x="8635" y="790"/>
                    <a:pt x="8599" y="808"/>
                    <a:pt x="8551" y="826"/>
                  </a:cubicBezTo>
                  <a:cubicBezTo>
                    <a:pt x="8534" y="838"/>
                    <a:pt x="8504" y="850"/>
                    <a:pt x="8480" y="862"/>
                  </a:cubicBezTo>
                  <a:cubicBezTo>
                    <a:pt x="8433" y="885"/>
                    <a:pt x="8391" y="909"/>
                    <a:pt x="8344" y="939"/>
                  </a:cubicBezTo>
                  <a:cubicBezTo>
                    <a:pt x="8326" y="945"/>
                    <a:pt x="8302" y="957"/>
                    <a:pt x="8284" y="968"/>
                  </a:cubicBezTo>
                  <a:lnTo>
                    <a:pt x="8088" y="1075"/>
                  </a:lnTo>
                  <a:cubicBezTo>
                    <a:pt x="8017" y="1117"/>
                    <a:pt x="7952" y="1153"/>
                    <a:pt x="7892" y="1188"/>
                  </a:cubicBezTo>
                  <a:cubicBezTo>
                    <a:pt x="7869" y="1206"/>
                    <a:pt x="7857" y="1212"/>
                    <a:pt x="7833" y="1224"/>
                  </a:cubicBezTo>
                  <a:cubicBezTo>
                    <a:pt x="7791" y="1254"/>
                    <a:pt x="7744" y="1277"/>
                    <a:pt x="7702" y="1307"/>
                  </a:cubicBezTo>
                  <a:lnTo>
                    <a:pt x="7631" y="1354"/>
                  </a:lnTo>
                  <a:cubicBezTo>
                    <a:pt x="7589" y="1384"/>
                    <a:pt x="7554" y="1402"/>
                    <a:pt x="7506" y="1432"/>
                  </a:cubicBezTo>
                  <a:lnTo>
                    <a:pt x="7441" y="1479"/>
                  </a:lnTo>
                  <a:cubicBezTo>
                    <a:pt x="7394" y="1509"/>
                    <a:pt x="7358" y="1539"/>
                    <a:pt x="7316" y="1562"/>
                  </a:cubicBezTo>
                  <a:lnTo>
                    <a:pt x="7245" y="1604"/>
                  </a:lnTo>
                  <a:cubicBezTo>
                    <a:pt x="7204" y="1634"/>
                    <a:pt x="7156" y="1669"/>
                    <a:pt x="7109" y="1699"/>
                  </a:cubicBezTo>
                  <a:cubicBezTo>
                    <a:pt x="7091" y="1717"/>
                    <a:pt x="7067" y="1723"/>
                    <a:pt x="7055" y="1740"/>
                  </a:cubicBezTo>
                  <a:lnTo>
                    <a:pt x="6699" y="2008"/>
                  </a:lnTo>
                  <a:cubicBezTo>
                    <a:pt x="6693" y="2008"/>
                    <a:pt x="6693" y="2014"/>
                    <a:pt x="6681" y="2014"/>
                  </a:cubicBezTo>
                  <a:cubicBezTo>
                    <a:pt x="6604" y="2073"/>
                    <a:pt x="6527" y="2132"/>
                    <a:pt x="6455" y="2198"/>
                  </a:cubicBezTo>
                  <a:cubicBezTo>
                    <a:pt x="6432" y="2215"/>
                    <a:pt x="6414" y="2227"/>
                    <a:pt x="6396" y="2251"/>
                  </a:cubicBezTo>
                  <a:cubicBezTo>
                    <a:pt x="6337" y="2293"/>
                    <a:pt x="6277" y="2346"/>
                    <a:pt x="6218" y="2400"/>
                  </a:cubicBezTo>
                  <a:cubicBezTo>
                    <a:pt x="6194" y="2423"/>
                    <a:pt x="6164" y="2441"/>
                    <a:pt x="6141" y="2465"/>
                  </a:cubicBezTo>
                  <a:lnTo>
                    <a:pt x="5962" y="2619"/>
                  </a:lnTo>
                  <a:cubicBezTo>
                    <a:pt x="5939" y="2637"/>
                    <a:pt x="5927" y="2649"/>
                    <a:pt x="5903" y="2673"/>
                  </a:cubicBezTo>
                  <a:cubicBezTo>
                    <a:pt x="5832" y="2738"/>
                    <a:pt x="5755" y="2809"/>
                    <a:pt x="5683" y="2881"/>
                  </a:cubicBezTo>
                  <a:cubicBezTo>
                    <a:pt x="5660" y="2898"/>
                    <a:pt x="5642" y="2916"/>
                    <a:pt x="5624" y="2934"/>
                  </a:cubicBezTo>
                  <a:cubicBezTo>
                    <a:pt x="5565" y="2987"/>
                    <a:pt x="5505" y="3047"/>
                    <a:pt x="5452" y="3094"/>
                  </a:cubicBezTo>
                  <a:cubicBezTo>
                    <a:pt x="5428" y="3118"/>
                    <a:pt x="5404" y="3142"/>
                    <a:pt x="5375" y="3166"/>
                  </a:cubicBezTo>
                  <a:lnTo>
                    <a:pt x="5208" y="3332"/>
                  </a:lnTo>
                  <a:lnTo>
                    <a:pt x="5155" y="3385"/>
                  </a:lnTo>
                  <a:cubicBezTo>
                    <a:pt x="5078" y="3462"/>
                    <a:pt x="5006" y="3534"/>
                    <a:pt x="4941" y="3611"/>
                  </a:cubicBezTo>
                  <a:lnTo>
                    <a:pt x="4888" y="3658"/>
                  </a:lnTo>
                  <a:cubicBezTo>
                    <a:pt x="4834" y="3718"/>
                    <a:pt x="4775" y="3777"/>
                    <a:pt x="4721" y="3837"/>
                  </a:cubicBezTo>
                  <a:cubicBezTo>
                    <a:pt x="4704" y="3860"/>
                    <a:pt x="4680" y="3890"/>
                    <a:pt x="4656" y="3914"/>
                  </a:cubicBezTo>
                  <a:cubicBezTo>
                    <a:pt x="4603" y="3973"/>
                    <a:pt x="4543" y="4032"/>
                    <a:pt x="4496" y="4098"/>
                  </a:cubicBezTo>
                  <a:cubicBezTo>
                    <a:pt x="4478" y="4122"/>
                    <a:pt x="4454" y="4133"/>
                    <a:pt x="4442" y="4157"/>
                  </a:cubicBezTo>
                  <a:cubicBezTo>
                    <a:pt x="4377" y="4240"/>
                    <a:pt x="4300" y="4323"/>
                    <a:pt x="4235" y="4395"/>
                  </a:cubicBezTo>
                  <a:cubicBezTo>
                    <a:pt x="4217" y="4418"/>
                    <a:pt x="4205" y="4430"/>
                    <a:pt x="4181" y="4454"/>
                  </a:cubicBezTo>
                  <a:cubicBezTo>
                    <a:pt x="4128" y="4519"/>
                    <a:pt x="4080" y="4579"/>
                    <a:pt x="4027" y="4650"/>
                  </a:cubicBezTo>
                  <a:cubicBezTo>
                    <a:pt x="4003" y="4680"/>
                    <a:pt x="3979" y="4698"/>
                    <a:pt x="3961" y="4727"/>
                  </a:cubicBezTo>
                  <a:cubicBezTo>
                    <a:pt x="3908" y="4798"/>
                    <a:pt x="3855" y="4858"/>
                    <a:pt x="3801" y="4923"/>
                  </a:cubicBezTo>
                  <a:cubicBezTo>
                    <a:pt x="3789" y="4947"/>
                    <a:pt x="3771" y="4959"/>
                    <a:pt x="3760" y="4983"/>
                  </a:cubicBezTo>
                  <a:cubicBezTo>
                    <a:pt x="3694" y="5066"/>
                    <a:pt x="3635" y="5155"/>
                    <a:pt x="3564" y="5232"/>
                  </a:cubicBezTo>
                  <a:cubicBezTo>
                    <a:pt x="3552" y="5256"/>
                    <a:pt x="3534" y="5274"/>
                    <a:pt x="3522" y="5291"/>
                  </a:cubicBezTo>
                  <a:cubicBezTo>
                    <a:pt x="3469" y="5363"/>
                    <a:pt x="3427" y="5428"/>
                    <a:pt x="3374" y="5493"/>
                  </a:cubicBezTo>
                  <a:cubicBezTo>
                    <a:pt x="3350" y="5523"/>
                    <a:pt x="3338" y="5553"/>
                    <a:pt x="3314" y="5576"/>
                  </a:cubicBezTo>
                  <a:cubicBezTo>
                    <a:pt x="3267" y="5642"/>
                    <a:pt x="3219" y="5707"/>
                    <a:pt x="3172" y="5778"/>
                  </a:cubicBezTo>
                  <a:lnTo>
                    <a:pt x="3130" y="5844"/>
                  </a:lnTo>
                  <a:lnTo>
                    <a:pt x="2952" y="6111"/>
                  </a:lnTo>
                  <a:cubicBezTo>
                    <a:pt x="2934" y="6135"/>
                    <a:pt x="2922" y="6152"/>
                    <a:pt x="2904" y="6170"/>
                  </a:cubicBezTo>
                  <a:cubicBezTo>
                    <a:pt x="2863" y="6241"/>
                    <a:pt x="2815" y="6313"/>
                    <a:pt x="2762" y="6384"/>
                  </a:cubicBezTo>
                  <a:cubicBezTo>
                    <a:pt x="2744" y="6414"/>
                    <a:pt x="2726" y="6443"/>
                    <a:pt x="2714" y="6473"/>
                  </a:cubicBezTo>
                  <a:cubicBezTo>
                    <a:pt x="2667" y="6538"/>
                    <a:pt x="2625" y="6615"/>
                    <a:pt x="2578" y="6681"/>
                  </a:cubicBezTo>
                  <a:lnTo>
                    <a:pt x="2536" y="6746"/>
                  </a:lnTo>
                  <a:cubicBezTo>
                    <a:pt x="2477" y="6835"/>
                    <a:pt x="2423" y="6936"/>
                    <a:pt x="2370" y="7025"/>
                  </a:cubicBezTo>
                  <a:cubicBezTo>
                    <a:pt x="2358" y="7043"/>
                    <a:pt x="2346" y="7067"/>
                    <a:pt x="2334" y="7091"/>
                  </a:cubicBezTo>
                  <a:cubicBezTo>
                    <a:pt x="2287" y="7162"/>
                    <a:pt x="2251" y="7239"/>
                    <a:pt x="2210" y="7310"/>
                  </a:cubicBezTo>
                  <a:cubicBezTo>
                    <a:pt x="2192" y="7340"/>
                    <a:pt x="2168" y="7370"/>
                    <a:pt x="2156" y="7399"/>
                  </a:cubicBezTo>
                  <a:cubicBezTo>
                    <a:pt x="2121" y="7476"/>
                    <a:pt x="2073" y="7542"/>
                    <a:pt x="2038" y="7619"/>
                  </a:cubicBezTo>
                  <a:cubicBezTo>
                    <a:pt x="2020" y="7637"/>
                    <a:pt x="2008" y="7666"/>
                    <a:pt x="2002" y="7690"/>
                  </a:cubicBezTo>
                  <a:cubicBezTo>
                    <a:pt x="1948" y="7785"/>
                    <a:pt x="1895" y="7886"/>
                    <a:pt x="1853" y="7975"/>
                  </a:cubicBezTo>
                  <a:cubicBezTo>
                    <a:pt x="1836" y="7993"/>
                    <a:pt x="1830" y="8017"/>
                    <a:pt x="1812" y="8041"/>
                  </a:cubicBezTo>
                  <a:lnTo>
                    <a:pt x="1705" y="8260"/>
                  </a:lnTo>
                  <a:cubicBezTo>
                    <a:pt x="1687" y="8290"/>
                    <a:pt x="1675" y="8320"/>
                    <a:pt x="1657" y="8361"/>
                  </a:cubicBezTo>
                  <a:cubicBezTo>
                    <a:pt x="1622" y="8432"/>
                    <a:pt x="1592" y="8510"/>
                    <a:pt x="1557" y="8581"/>
                  </a:cubicBezTo>
                  <a:cubicBezTo>
                    <a:pt x="1539" y="8605"/>
                    <a:pt x="1533" y="8634"/>
                    <a:pt x="1515" y="8658"/>
                  </a:cubicBezTo>
                  <a:lnTo>
                    <a:pt x="1384" y="8943"/>
                  </a:lnTo>
                  <a:cubicBezTo>
                    <a:pt x="1378" y="8967"/>
                    <a:pt x="1361" y="8991"/>
                    <a:pt x="1355" y="9014"/>
                  </a:cubicBezTo>
                  <a:cubicBezTo>
                    <a:pt x="1319" y="9086"/>
                    <a:pt x="1289" y="9169"/>
                    <a:pt x="1260" y="9240"/>
                  </a:cubicBezTo>
                  <a:cubicBezTo>
                    <a:pt x="1242" y="9270"/>
                    <a:pt x="1230" y="9311"/>
                    <a:pt x="1218" y="9341"/>
                  </a:cubicBezTo>
                  <a:lnTo>
                    <a:pt x="1129" y="9561"/>
                  </a:lnTo>
                  <a:cubicBezTo>
                    <a:pt x="1123" y="9590"/>
                    <a:pt x="1111" y="9614"/>
                    <a:pt x="1099" y="9644"/>
                  </a:cubicBezTo>
                  <a:cubicBezTo>
                    <a:pt x="1064" y="9739"/>
                    <a:pt x="1028" y="9834"/>
                    <a:pt x="992" y="9941"/>
                  </a:cubicBezTo>
                  <a:lnTo>
                    <a:pt x="969" y="10006"/>
                  </a:lnTo>
                  <a:cubicBezTo>
                    <a:pt x="939" y="10083"/>
                    <a:pt x="909" y="10160"/>
                    <a:pt x="886" y="10238"/>
                  </a:cubicBezTo>
                  <a:cubicBezTo>
                    <a:pt x="874" y="10267"/>
                    <a:pt x="862" y="10303"/>
                    <a:pt x="850" y="10333"/>
                  </a:cubicBezTo>
                  <a:cubicBezTo>
                    <a:pt x="820" y="10410"/>
                    <a:pt x="796" y="10481"/>
                    <a:pt x="773" y="10558"/>
                  </a:cubicBezTo>
                  <a:cubicBezTo>
                    <a:pt x="767" y="10588"/>
                    <a:pt x="761" y="10606"/>
                    <a:pt x="743" y="10635"/>
                  </a:cubicBezTo>
                  <a:cubicBezTo>
                    <a:pt x="713" y="10736"/>
                    <a:pt x="678" y="10837"/>
                    <a:pt x="648" y="10932"/>
                  </a:cubicBezTo>
                  <a:lnTo>
                    <a:pt x="624" y="11004"/>
                  </a:lnTo>
                  <a:cubicBezTo>
                    <a:pt x="606" y="11081"/>
                    <a:pt x="583" y="11158"/>
                    <a:pt x="559" y="11241"/>
                  </a:cubicBezTo>
                  <a:cubicBezTo>
                    <a:pt x="553" y="11253"/>
                    <a:pt x="553" y="11271"/>
                    <a:pt x="547" y="11283"/>
                  </a:cubicBezTo>
                  <a:cubicBezTo>
                    <a:pt x="535" y="11301"/>
                    <a:pt x="535" y="11318"/>
                    <a:pt x="529" y="11336"/>
                  </a:cubicBezTo>
                  <a:cubicBezTo>
                    <a:pt x="506" y="11407"/>
                    <a:pt x="488" y="11485"/>
                    <a:pt x="470" y="11556"/>
                  </a:cubicBezTo>
                  <a:cubicBezTo>
                    <a:pt x="464" y="11586"/>
                    <a:pt x="458" y="11609"/>
                    <a:pt x="446" y="11639"/>
                  </a:cubicBezTo>
                  <a:cubicBezTo>
                    <a:pt x="428" y="11734"/>
                    <a:pt x="399" y="11841"/>
                    <a:pt x="375" y="11936"/>
                  </a:cubicBezTo>
                  <a:cubicBezTo>
                    <a:pt x="369" y="11960"/>
                    <a:pt x="369" y="11972"/>
                    <a:pt x="357" y="11995"/>
                  </a:cubicBezTo>
                  <a:cubicBezTo>
                    <a:pt x="339" y="12078"/>
                    <a:pt x="321" y="12162"/>
                    <a:pt x="310" y="12239"/>
                  </a:cubicBezTo>
                  <a:cubicBezTo>
                    <a:pt x="298" y="12268"/>
                    <a:pt x="292" y="12298"/>
                    <a:pt x="286" y="12340"/>
                  </a:cubicBezTo>
                  <a:cubicBezTo>
                    <a:pt x="268" y="12411"/>
                    <a:pt x="256" y="12488"/>
                    <a:pt x="238" y="12565"/>
                  </a:cubicBezTo>
                  <a:cubicBezTo>
                    <a:pt x="232" y="12589"/>
                    <a:pt x="232" y="12619"/>
                    <a:pt x="226" y="12642"/>
                  </a:cubicBezTo>
                  <a:cubicBezTo>
                    <a:pt x="203" y="12737"/>
                    <a:pt x="191" y="12844"/>
                    <a:pt x="173" y="12939"/>
                  </a:cubicBezTo>
                  <a:cubicBezTo>
                    <a:pt x="173" y="12951"/>
                    <a:pt x="167" y="12969"/>
                    <a:pt x="167" y="12981"/>
                  </a:cubicBezTo>
                  <a:cubicBezTo>
                    <a:pt x="149" y="13064"/>
                    <a:pt x="137" y="13153"/>
                    <a:pt x="131" y="13236"/>
                  </a:cubicBezTo>
                  <a:cubicBezTo>
                    <a:pt x="120" y="13266"/>
                    <a:pt x="120" y="13296"/>
                    <a:pt x="114" y="13325"/>
                  </a:cubicBezTo>
                  <a:cubicBezTo>
                    <a:pt x="108" y="13397"/>
                    <a:pt x="90" y="13480"/>
                    <a:pt x="84" y="13557"/>
                  </a:cubicBezTo>
                  <a:cubicBezTo>
                    <a:pt x="84" y="13575"/>
                    <a:pt x="78" y="13598"/>
                    <a:pt x="78" y="13628"/>
                  </a:cubicBezTo>
                  <a:cubicBezTo>
                    <a:pt x="72" y="13723"/>
                    <a:pt x="54" y="13830"/>
                    <a:pt x="48" y="13925"/>
                  </a:cubicBezTo>
                  <a:lnTo>
                    <a:pt x="48" y="13931"/>
                  </a:lnTo>
                  <a:cubicBezTo>
                    <a:pt x="48" y="13961"/>
                    <a:pt x="42" y="13990"/>
                    <a:pt x="42" y="14032"/>
                  </a:cubicBezTo>
                  <a:cubicBezTo>
                    <a:pt x="42" y="14074"/>
                    <a:pt x="30" y="14121"/>
                    <a:pt x="30" y="14169"/>
                  </a:cubicBezTo>
                  <a:cubicBezTo>
                    <a:pt x="30" y="14198"/>
                    <a:pt x="25" y="14240"/>
                    <a:pt x="25" y="14269"/>
                  </a:cubicBezTo>
                  <a:cubicBezTo>
                    <a:pt x="25" y="14311"/>
                    <a:pt x="19" y="14364"/>
                    <a:pt x="19" y="14406"/>
                  </a:cubicBezTo>
                  <a:lnTo>
                    <a:pt x="19" y="14507"/>
                  </a:lnTo>
                  <a:cubicBezTo>
                    <a:pt x="19" y="14549"/>
                    <a:pt x="13" y="14602"/>
                    <a:pt x="13" y="14644"/>
                  </a:cubicBezTo>
                  <a:cubicBezTo>
                    <a:pt x="13" y="14727"/>
                    <a:pt x="13" y="14804"/>
                    <a:pt x="1" y="14881"/>
                  </a:cubicBezTo>
                  <a:lnTo>
                    <a:pt x="1" y="15101"/>
                  </a:lnTo>
                  <a:lnTo>
                    <a:pt x="1" y="15166"/>
                  </a:lnTo>
                  <a:cubicBezTo>
                    <a:pt x="1" y="15220"/>
                    <a:pt x="1" y="15261"/>
                    <a:pt x="13" y="15315"/>
                  </a:cubicBezTo>
                  <a:lnTo>
                    <a:pt x="13" y="15386"/>
                  </a:lnTo>
                  <a:cubicBezTo>
                    <a:pt x="13" y="15433"/>
                    <a:pt x="19" y="15475"/>
                    <a:pt x="19" y="15528"/>
                  </a:cubicBezTo>
                  <a:cubicBezTo>
                    <a:pt x="19" y="15552"/>
                    <a:pt x="19" y="15582"/>
                    <a:pt x="25" y="15606"/>
                  </a:cubicBezTo>
                  <a:cubicBezTo>
                    <a:pt x="25" y="15653"/>
                    <a:pt x="30" y="15706"/>
                    <a:pt x="42" y="15754"/>
                  </a:cubicBezTo>
                  <a:cubicBezTo>
                    <a:pt x="42" y="15766"/>
                    <a:pt x="42" y="15790"/>
                    <a:pt x="48" y="15801"/>
                  </a:cubicBezTo>
                  <a:lnTo>
                    <a:pt x="72" y="16003"/>
                  </a:lnTo>
                  <a:cubicBezTo>
                    <a:pt x="72" y="16021"/>
                    <a:pt x="78" y="16039"/>
                    <a:pt x="78" y="16057"/>
                  </a:cubicBezTo>
                  <a:cubicBezTo>
                    <a:pt x="84" y="16110"/>
                    <a:pt x="90" y="16152"/>
                    <a:pt x="90" y="16205"/>
                  </a:cubicBezTo>
                  <a:cubicBezTo>
                    <a:pt x="90" y="16229"/>
                    <a:pt x="102" y="16247"/>
                    <a:pt x="102" y="16277"/>
                  </a:cubicBezTo>
                  <a:cubicBezTo>
                    <a:pt x="102" y="16300"/>
                    <a:pt x="108" y="16324"/>
                    <a:pt x="108" y="16348"/>
                  </a:cubicBezTo>
                  <a:cubicBezTo>
                    <a:pt x="108" y="16360"/>
                    <a:pt x="114" y="16383"/>
                    <a:pt x="114" y="16395"/>
                  </a:cubicBezTo>
                  <a:cubicBezTo>
                    <a:pt x="120" y="16419"/>
                    <a:pt x="120" y="16443"/>
                    <a:pt x="131" y="16467"/>
                  </a:cubicBezTo>
                  <a:cubicBezTo>
                    <a:pt x="137" y="16508"/>
                    <a:pt x="143" y="16556"/>
                    <a:pt x="149" y="16591"/>
                  </a:cubicBezTo>
                  <a:cubicBezTo>
                    <a:pt x="149" y="16615"/>
                    <a:pt x="161" y="16627"/>
                    <a:pt x="161" y="16651"/>
                  </a:cubicBezTo>
                  <a:cubicBezTo>
                    <a:pt x="173" y="16710"/>
                    <a:pt x="179" y="16769"/>
                    <a:pt x="197" y="16829"/>
                  </a:cubicBezTo>
                  <a:cubicBezTo>
                    <a:pt x="197" y="16841"/>
                    <a:pt x="203" y="16858"/>
                    <a:pt x="203" y="16864"/>
                  </a:cubicBezTo>
                  <a:cubicBezTo>
                    <a:pt x="209" y="16912"/>
                    <a:pt x="226" y="16959"/>
                    <a:pt x="232" y="17007"/>
                  </a:cubicBezTo>
                  <a:cubicBezTo>
                    <a:pt x="238" y="17031"/>
                    <a:pt x="238" y="17048"/>
                    <a:pt x="250" y="17066"/>
                  </a:cubicBezTo>
                  <a:cubicBezTo>
                    <a:pt x="256" y="17102"/>
                    <a:pt x="268" y="17138"/>
                    <a:pt x="280" y="17179"/>
                  </a:cubicBezTo>
                  <a:cubicBezTo>
                    <a:pt x="286" y="17197"/>
                    <a:pt x="292" y="17221"/>
                    <a:pt x="292" y="17238"/>
                  </a:cubicBezTo>
                  <a:cubicBezTo>
                    <a:pt x="310" y="17280"/>
                    <a:pt x="316" y="17316"/>
                    <a:pt x="327" y="17357"/>
                  </a:cubicBezTo>
                  <a:cubicBezTo>
                    <a:pt x="339" y="17369"/>
                    <a:pt x="339" y="17387"/>
                    <a:pt x="345" y="17399"/>
                  </a:cubicBezTo>
                  <a:cubicBezTo>
                    <a:pt x="357" y="17452"/>
                    <a:pt x="381" y="17512"/>
                    <a:pt x="399" y="17565"/>
                  </a:cubicBezTo>
                  <a:cubicBezTo>
                    <a:pt x="405" y="17577"/>
                    <a:pt x="405" y="17583"/>
                    <a:pt x="411" y="17601"/>
                  </a:cubicBezTo>
                  <a:cubicBezTo>
                    <a:pt x="428" y="17642"/>
                    <a:pt x="440" y="17684"/>
                    <a:pt x="458" y="17725"/>
                  </a:cubicBezTo>
                  <a:cubicBezTo>
                    <a:pt x="464" y="17743"/>
                    <a:pt x="470" y="17761"/>
                    <a:pt x="476" y="17779"/>
                  </a:cubicBezTo>
                  <a:cubicBezTo>
                    <a:pt x="494" y="17814"/>
                    <a:pt x="506" y="17850"/>
                    <a:pt x="523" y="17880"/>
                  </a:cubicBezTo>
                  <a:cubicBezTo>
                    <a:pt x="529" y="17898"/>
                    <a:pt x="535" y="17921"/>
                    <a:pt x="547" y="17933"/>
                  </a:cubicBezTo>
                  <a:cubicBezTo>
                    <a:pt x="559" y="17969"/>
                    <a:pt x="583" y="18010"/>
                    <a:pt x="595" y="18052"/>
                  </a:cubicBezTo>
                  <a:cubicBezTo>
                    <a:pt x="606" y="18070"/>
                    <a:pt x="606" y="18076"/>
                    <a:pt x="612" y="18088"/>
                  </a:cubicBezTo>
                  <a:cubicBezTo>
                    <a:pt x="636" y="18141"/>
                    <a:pt x="654" y="18189"/>
                    <a:pt x="678" y="18236"/>
                  </a:cubicBezTo>
                  <a:cubicBezTo>
                    <a:pt x="684" y="18254"/>
                    <a:pt x="696" y="18260"/>
                    <a:pt x="696" y="18278"/>
                  </a:cubicBezTo>
                  <a:cubicBezTo>
                    <a:pt x="707" y="18313"/>
                    <a:pt x="731" y="18349"/>
                    <a:pt x="755" y="18384"/>
                  </a:cubicBezTo>
                  <a:lnTo>
                    <a:pt x="773" y="18432"/>
                  </a:lnTo>
                  <a:cubicBezTo>
                    <a:pt x="791" y="18462"/>
                    <a:pt x="814" y="18497"/>
                    <a:pt x="826" y="18527"/>
                  </a:cubicBezTo>
                  <a:lnTo>
                    <a:pt x="850" y="18574"/>
                  </a:lnTo>
                  <a:lnTo>
                    <a:pt x="915" y="18681"/>
                  </a:lnTo>
                  <a:cubicBezTo>
                    <a:pt x="921" y="18693"/>
                    <a:pt x="921" y="18699"/>
                    <a:pt x="933" y="18705"/>
                  </a:cubicBezTo>
                  <a:cubicBezTo>
                    <a:pt x="963" y="18753"/>
                    <a:pt x="992" y="18794"/>
                    <a:pt x="1010" y="18830"/>
                  </a:cubicBezTo>
                  <a:cubicBezTo>
                    <a:pt x="1022" y="18842"/>
                    <a:pt x="1028" y="18854"/>
                    <a:pt x="1034" y="18860"/>
                  </a:cubicBezTo>
                  <a:cubicBezTo>
                    <a:pt x="1058" y="18889"/>
                    <a:pt x="1082" y="18919"/>
                    <a:pt x="1099" y="18960"/>
                  </a:cubicBezTo>
                  <a:cubicBezTo>
                    <a:pt x="1111" y="18972"/>
                    <a:pt x="1123" y="18990"/>
                    <a:pt x="1129" y="18996"/>
                  </a:cubicBezTo>
                  <a:cubicBezTo>
                    <a:pt x="1153" y="19026"/>
                    <a:pt x="1177" y="19055"/>
                    <a:pt x="1200" y="19079"/>
                  </a:cubicBezTo>
                  <a:cubicBezTo>
                    <a:pt x="1206" y="19091"/>
                    <a:pt x="1218" y="19097"/>
                    <a:pt x="1230" y="19115"/>
                  </a:cubicBezTo>
                  <a:cubicBezTo>
                    <a:pt x="1260" y="19150"/>
                    <a:pt x="1277" y="19180"/>
                    <a:pt x="1307" y="19210"/>
                  </a:cubicBezTo>
                  <a:lnTo>
                    <a:pt x="1325" y="19228"/>
                  </a:lnTo>
                  <a:cubicBezTo>
                    <a:pt x="1355" y="19263"/>
                    <a:pt x="1390" y="19299"/>
                    <a:pt x="1420" y="19335"/>
                  </a:cubicBezTo>
                  <a:cubicBezTo>
                    <a:pt x="1426" y="19346"/>
                    <a:pt x="1438" y="19358"/>
                    <a:pt x="1450" y="19364"/>
                  </a:cubicBezTo>
                  <a:cubicBezTo>
                    <a:pt x="1473" y="19394"/>
                    <a:pt x="1503" y="19418"/>
                    <a:pt x="1527" y="19441"/>
                  </a:cubicBezTo>
                  <a:lnTo>
                    <a:pt x="1562" y="19477"/>
                  </a:lnTo>
                  <a:cubicBezTo>
                    <a:pt x="1586" y="19501"/>
                    <a:pt x="1616" y="19525"/>
                    <a:pt x="1634" y="19554"/>
                  </a:cubicBezTo>
                  <a:lnTo>
                    <a:pt x="1663" y="19584"/>
                  </a:lnTo>
                  <a:cubicBezTo>
                    <a:pt x="1693" y="19614"/>
                    <a:pt x="1735" y="19643"/>
                    <a:pt x="1770" y="19673"/>
                  </a:cubicBezTo>
                  <a:lnTo>
                    <a:pt x="1776" y="19679"/>
                  </a:lnTo>
                  <a:lnTo>
                    <a:pt x="1889" y="19768"/>
                  </a:lnTo>
                  <a:cubicBezTo>
                    <a:pt x="1895" y="19774"/>
                    <a:pt x="1913" y="19780"/>
                    <a:pt x="1919" y="19792"/>
                  </a:cubicBezTo>
                  <a:cubicBezTo>
                    <a:pt x="1948" y="19810"/>
                    <a:pt x="1972" y="19833"/>
                    <a:pt x="2002" y="19851"/>
                  </a:cubicBezTo>
                  <a:cubicBezTo>
                    <a:pt x="2014" y="19857"/>
                    <a:pt x="2032" y="19869"/>
                    <a:pt x="2038" y="19881"/>
                  </a:cubicBezTo>
                  <a:cubicBezTo>
                    <a:pt x="2067" y="19899"/>
                    <a:pt x="2091" y="19916"/>
                    <a:pt x="2121" y="19940"/>
                  </a:cubicBezTo>
                  <a:cubicBezTo>
                    <a:pt x="2133" y="19946"/>
                    <a:pt x="2138" y="19952"/>
                    <a:pt x="2156" y="19958"/>
                  </a:cubicBezTo>
                  <a:cubicBezTo>
                    <a:pt x="2192" y="19982"/>
                    <a:pt x="2239" y="20011"/>
                    <a:pt x="2275" y="20035"/>
                  </a:cubicBezTo>
                  <a:lnTo>
                    <a:pt x="6055" y="22295"/>
                  </a:lnTo>
                  <a:lnTo>
                    <a:pt x="5968" y="22226"/>
                  </a:lnTo>
                  <a:cubicBezTo>
                    <a:pt x="5962" y="22226"/>
                    <a:pt x="5962" y="22220"/>
                    <a:pt x="5962" y="22220"/>
                  </a:cubicBezTo>
                  <a:cubicBezTo>
                    <a:pt x="5933" y="22185"/>
                    <a:pt x="5897" y="22161"/>
                    <a:pt x="5867" y="22125"/>
                  </a:cubicBezTo>
                  <a:cubicBezTo>
                    <a:pt x="5850" y="22119"/>
                    <a:pt x="5844" y="22108"/>
                    <a:pt x="5832" y="22096"/>
                  </a:cubicBezTo>
                  <a:cubicBezTo>
                    <a:pt x="5808" y="22078"/>
                    <a:pt x="5778" y="22054"/>
                    <a:pt x="5755" y="22030"/>
                  </a:cubicBezTo>
                  <a:lnTo>
                    <a:pt x="5719" y="21995"/>
                  </a:lnTo>
                  <a:lnTo>
                    <a:pt x="5642" y="21918"/>
                  </a:lnTo>
                  <a:lnTo>
                    <a:pt x="5612" y="21888"/>
                  </a:lnTo>
                  <a:cubicBezTo>
                    <a:pt x="5582" y="21852"/>
                    <a:pt x="5547" y="21817"/>
                    <a:pt x="5517" y="21781"/>
                  </a:cubicBezTo>
                  <a:cubicBezTo>
                    <a:pt x="5511" y="21769"/>
                    <a:pt x="5511" y="21763"/>
                    <a:pt x="5505" y="21763"/>
                  </a:cubicBezTo>
                  <a:cubicBezTo>
                    <a:pt x="5476" y="21733"/>
                    <a:pt x="5452" y="21698"/>
                    <a:pt x="5422" y="21668"/>
                  </a:cubicBezTo>
                  <a:cubicBezTo>
                    <a:pt x="5416" y="21650"/>
                    <a:pt x="5398" y="21644"/>
                    <a:pt x="5392" y="21633"/>
                  </a:cubicBezTo>
                  <a:cubicBezTo>
                    <a:pt x="5369" y="21603"/>
                    <a:pt x="5345" y="21579"/>
                    <a:pt x="5327" y="21549"/>
                  </a:cubicBezTo>
                  <a:cubicBezTo>
                    <a:pt x="5315" y="21532"/>
                    <a:pt x="5303" y="21520"/>
                    <a:pt x="5291" y="21502"/>
                  </a:cubicBezTo>
                  <a:lnTo>
                    <a:pt x="5226" y="21413"/>
                  </a:lnTo>
                  <a:cubicBezTo>
                    <a:pt x="5220" y="21407"/>
                    <a:pt x="5214" y="21395"/>
                    <a:pt x="5202" y="21383"/>
                  </a:cubicBezTo>
                  <a:cubicBezTo>
                    <a:pt x="5173" y="21342"/>
                    <a:pt x="5143" y="21306"/>
                    <a:pt x="5125" y="21258"/>
                  </a:cubicBezTo>
                  <a:cubicBezTo>
                    <a:pt x="5113" y="21253"/>
                    <a:pt x="5113" y="21247"/>
                    <a:pt x="5107" y="21235"/>
                  </a:cubicBezTo>
                  <a:lnTo>
                    <a:pt x="5042" y="21128"/>
                  </a:lnTo>
                  <a:lnTo>
                    <a:pt x="5018" y="21080"/>
                  </a:lnTo>
                  <a:cubicBezTo>
                    <a:pt x="5006" y="21051"/>
                    <a:pt x="4983" y="21015"/>
                    <a:pt x="4965" y="20985"/>
                  </a:cubicBezTo>
                  <a:lnTo>
                    <a:pt x="4947" y="20938"/>
                  </a:lnTo>
                  <a:cubicBezTo>
                    <a:pt x="4923" y="20902"/>
                    <a:pt x="4906" y="20867"/>
                    <a:pt x="4888" y="20831"/>
                  </a:cubicBezTo>
                  <a:cubicBezTo>
                    <a:pt x="4876" y="20813"/>
                    <a:pt x="4870" y="20807"/>
                    <a:pt x="4870" y="20789"/>
                  </a:cubicBezTo>
                  <a:cubicBezTo>
                    <a:pt x="4846" y="20742"/>
                    <a:pt x="4828" y="20694"/>
                    <a:pt x="4805" y="20641"/>
                  </a:cubicBezTo>
                  <a:cubicBezTo>
                    <a:pt x="4799" y="20635"/>
                    <a:pt x="4799" y="20623"/>
                    <a:pt x="4787" y="20605"/>
                  </a:cubicBezTo>
                  <a:cubicBezTo>
                    <a:pt x="4775" y="20570"/>
                    <a:pt x="4751" y="20522"/>
                    <a:pt x="4739" y="20487"/>
                  </a:cubicBezTo>
                  <a:cubicBezTo>
                    <a:pt x="4733" y="20475"/>
                    <a:pt x="4721" y="20451"/>
                    <a:pt x="4716" y="20433"/>
                  </a:cubicBezTo>
                  <a:lnTo>
                    <a:pt x="4668" y="20326"/>
                  </a:lnTo>
                  <a:cubicBezTo>
                    <a:pt x="4662" y="20308"/>
                    <a:pt x="4656" y="20285"/>
                    <a:pt x="4650" y="20273"/>
                  </a:cubicBezTo>
                  <a:cubicBezTo>
                    <a:pt x="4632" y="20225"/>
                    <a:pt x="4621" y="20190"/>
                    <a:pt x="4603" y="20148"/>
                  </a:cubicBezTo>
                  <a:cubicBezTo>
                    <a:pt x="4597" y="20130"/>
                    <a:pt x="4597" y="20124"/>
                    <a:pt x="4591" y="20106"/>
                  </a:cubicBezTo>
                  <a:cubicBezTo>
                    <a:pt x="4567" y="20059"/>
                    <a:pt x="4549" y="20000"/>
                    <a:pt x="4537" y="19946"/>
                  </a:cubicBezTo>
                  <a:cubicBezTo>
                    <a:pt x="4531" y="19928"/>
                    <a:pt x="4531" y="19916"/>
                    <a:pt x="4526" y="19899"/>
                  </a:cubicBezTo>
                  <a:cubicBezTo>
                    <a:pt x="4508" y="19857"/>
                    <a:pt x="4502" y="19821"/>
                    <a:pt x="4484" y="19774"/>
                  </a:cubicBezTo>
                  <a:cubicBezTo>
                    <a:pt x="4478" y="19750"/>
                    <a:pt x="4478" y="19738"/>
                    <a:pt x="4472" y="19715"/>
                  </a:cubicBezTo>
                  <a:cubicBezTo>
                    <a:pt x="4466" y="19679"/>
                    <a:pt x="4448" y="19631"/>
                    <a:pt x="4442" y="19596"/>
                  </a:cubicBezTo>
                  <a:cubicBezTo>
                    <a:pt x="4436" y="19578"/>
                    <a:pt x="4436" y="19560"/>
                    <a:pt x="4425" y="19536"/>
                  </a:cubicBezTo>
                  <a:cubicBezTo>
                    <a:pt x="4413" y="19495"/>
                    <a:pt x="4407" y="19441"/>
                    <a:pt x="4395" y="19394"/>
                  </a:cubicBezTo>
                  <a:cubicBezTo>
                    <a:pt x="4395" y="19382"/>
                    <a:pt x="4389" y="19376"/>
                    <a:pt x="4389" y="19358"/>
                  </a:cubicBezTo>
                  <a:cubicBezTo>
                    <a:pt x="4377" y="19299"/>
                    <a:pt x="4365" y="19240"/>
                    <a:pt x="4353" y="19180"/>
                  </a:cubicBezTo>
                  <a:cubicBezTo>
                    <a:pt x="4353" y="19156"/>
                    <a:pt x="4347" y="19145"/>
                    <a:pt x="4347" y="19121"/>
                  </a:cubicBezTo>
                  <a:cubicBezTo>
                    <a:pt x="4335" y="19079"/>
                    <a:pt x="4330" y="19032"/>
                    <a:pt x="4324" y="18996"/>
                  </a:cubicBezTo>
                  <a:cubicBezTo>
                    <a:pt x="4318" y="18972"/>
                    <a:pt x="4318" y="18949"/>
                    <a:pt x="4306" y="18919"/>
                  </a:cubicBezTo>
                  <a:cubicBezTo>
                    <a:pt x="4300" y="18883"/>
                    <a:pt x="4294" y="18842"/>
                    <a:pt x="4294" y="18800"/>
                  </a:cubicBezTo>
                  <a:cubicBezTo>
                    <a:pt x="4294" y="18782"/>
                    <a:pt x="4288" y="18753"/>
                    <a:pt x="4288" y="18729"/>
                  </a:cubicBezTo>
                  <a:cubicBezTo>
                    <a:pt x="4276" y="18687"/>
                    <a:pt x="4270" y="18634"/>
                    <a:pt x="4270" y="18586"/>
                  </a:cubicBezTo>
                  <a:cubicBezTo>
                    <a:pt x="4270" y="18574"/>
                    <a:pt x="4264" y="18551"/>
                    <a:pt x="4264" y="18533"/>
                  </a:cubicBezTo>
                  <a:lnTo>
                    <a:pt x="4240" y="18337"/>
                  </a:lnTo>
                  <a:cubicBezTo>
                    <a:pt x="4240" y="18319"/>
                    <a:pt x="4240" y="18295"/>
                    <a:pt x="4235" y="18284"/>
                  </a:cubicBezTo>
                  <a:cubicBezTo>
                    <a:pt x="4229" y="18230"/>
                    <a:pt x="4229" y="18189"/>
                    <a:pt x="4217" y="18135"/>
                  </a:cubicBezTo>
                  <a:cubicBezTo>
                    <a:pt x="4217" y="18111"/>
                    <a:pt x="4217" y="18082"/>
                    <a:pt x="4211" y="18058"/>
                  </a:cubicBezTo>
                  <a:cubicBezTo>
                    <a:pt x="4211" y="18016"/>
                    <a:pt x="4205" y="17969"/>
                    <a:pt x="4205" y="17921"/>
                  </a:cubicBezTo>
                  <a:lnTo>
                    <a:pt x="4205" y="17844"/>
                  </a:lnTo>
                  <a:cubicBezTo>
                    <a:pt x="4205" y="17791"/>
                    <a:pt x="4205" y="17749"/>
                    <a:pt x="4199" y="17696"/>
                  </a:cubicBezTo>
                  <a:lnTo>
                    <a:pt x="4199" y="17630"/>
                  </a:lnTo>
                  <a:lnTo>
                    <a:pt x="4199" y="17417"/>
                  </a:lnTo>
                  <a:cubicBezTo>
                    <a:pt x="4199" y="17333"/>
                    <a:pt x="4199" y="17256"/>
                    <a:pt x="4205" y="17179"/>
                  </a:cubicBezTo>
                  <a:lnTo>
                    <a:pt x="4205" y="17155"/>
                  </a:lnTo>
                  <a:cubicBezTo>
                    <a:pt x="4205" y="17078"/>
                    <a:pt x="4211" y="17013"/>
                    <a:pt x="4211" y="16942"/>
                  </a:cubicBezTo>
                  <a:lnTo>
                    <a:pt x="4211" y="16894"/>
                  </a:lnTo>
                  <a:cubicBezTo>
                    <a:pt x="4211" y="16829"/>
                    <a:pt x="4217" y="16763"/>
                    <a:pt x="4229" y="16692"/>
                  </a:cubicBezTo>
                  <a:cubicBezTo>
                    <a:pt x="4229" y="16674"/>
                    <a:pt x="4229" y="16657"/>
                    <a:pt x="4235" y="16633"/>
                  </a:cubicBezTo>
                  <a:cubicBezTo>
                    <a:pt x="4240" y="16573"/>
                    <a:pt x="4240" y="16514"/>
                    <a:pt x="4246" y="16455"/>
                  </a:cubicBezTo>
                  <a:cubicBezTo>
                    <a:pt x="4258" y="16360"/>
                    <a:pt x="4264" y="16265"/>
                    <a:pt x="4276" y="16170"/>
                  </a:cubicBezTo>
                  <a:cubicBezTo>
                    <a:pt x="4276" y="16140"/>
                    <a:pt x="4288" y="16110"/>
                    <a:pt x="4288" y="16086"/>
                  </a:cubicBezTo>
                  <a:cubicBezTo>
                    <a:pt x="4294" y="16009"/>
                    <a:pt x="4300" y="15938"/>
                    <a:pt x="4318" y="15861"/>
                  </a:cubicBezTo>
                  <a:cubicBezTo>
                    <a:pt x="4324" y="15831"/>
                    <a:pt x="4324" y="15801"/>
                    <a:pt x="4330" y="15772"/>
                  </a:cubicBezTo>
                  <a:cubicBezTo>
                    <a:pt x="4347" y="15695"/>
                    <a:pt x="4353" y="15611"/>
                    <a:pt x="4365" y="15522"/>
                  </a:cubicBezTo>
                  <a:cubicBezTo>
                    <a:pt x="4365" y="15505"/>
                    <a:pt x="4377" y="15493"/>
                    <a:pt x="4377" y="15475"/>
                  </a:cubicBezTo>
                  <a:cubicBezTo>
                    <a:pt x="4389" y="15380"/>
                    <a:pt x="4413" y="15279"/>
                    <a:pt x="4425" y="15178"/>
                  </a:cubicBezTo>
                  <a:cubicBezTo>
                    <a:pt x="4436" y="15160"/>
                    <a:pt x="4436" y="15130"/>
                    <a:pt x="4442" y="15107"/>
                  </a:cubicBezTo>
                  <a:cubicBezTo>
                    <a:pt x="4454" y="15030"/>
                    <a:pt x="4472" y="14952"/>
                    <a:pt x="4484" y="14875"/>
                  </a:cubicBezTo>
                  <a:lnTo>
                    <a:pt x="4508" y="14786"/>
                  </a:lnTo>
                  <a:cubicBezTo>
                    <a:pt x="4526" y="14703"/>
                    <a:pt x="4543" y="14614"/>
                    <a:pt x="4567" y="14537"/>
                  </a:cubicBezTo>
                  <a:cubicBezTo>
                    <a:pt x="4573" y="14519"/>
                    <a:pt x="4573" y="14507"/>
                    <a:pt x="4585" y="14483"/>
                  </a:cubicBezTo>
                  <a:cubicBezTo>
                    <a:pt x="4603" y="14376"/>
                    <a:pt x="4632" y="14281"/>
                    <a:pt x="4656" y="14180"/>
                  </a:cubicBezTo>
                  <a:cubicBezTo>
                    <a:pt x="4662" y="14157"/>
                    <a:pt x="4674" y="14133"/>
                    <a:pt x="4674" y="14109"/>
                  </a:cubicBezTo>
                  <a:cubicBezTo>
                    <a:pt x="4692" y="14032"/>
                    <a:pt x="4716" y="13955"/>
                    <a:pt x="4739" y="13872"/>
                  </a:cubicBezTo>
                  <a:lnTo>
                    <a:pt x="4763" y="13783"/>
                  </a:lnTo>
                  <a:cubicBezTo>
                    <a:pt x="4781" y="13705"/>
                    <a:pt x="4811" y="13616"/>
                    <a:pt x="4834" y="13533"/>
                  </a:cubicBezTo>
                  <a:cubicBezTo>
                    <a:pt x="4840" y="13515"/>
                    <a:pt x="4840" y="13498"/>
                    <a:pt x="4852" y="13480"/>
                  </a:cubicBezTo>
                  <a:cubicBezTo>
                    <a:pt x="4882" y="13379"/>
                    <a:pt x="4917" y="13278"/>
                    <a:pt x="4947" y="13177"/>
                  </a:cubicBezTo>
                  <a:lnTo>
                    <a:pt x="4971" y="13112"/>
                  </a:lnTo>
                  <a:cubicBezTo>
                    <a:pt x="5001" y="13028"/>
                    <a:pt x="5018" y="12951"/>
                    <a:pt x="5048" y="12874"/>
                  </a:cubicBezTo>
                  <a:cubicBezTo>
                    <a:pt x="5060" y="12844"/>
                    <a:pt x="5072" y="12815"/>
                    <a:pt x="5078" y="12785"/>
                  </a:cubicBezTo>
                  <a:lnTo>
                    <a:pt x="5167" y="12536"/>
                  </a:lnTo>
                  <a:cubicBezTo>
                    <a:pt x="5179" y="12518"/>
                    <a:pt x="5185" y="12500"/>
                    <a:pt x="5191" y="12476"/>
                  </a:cubicBezTo>
                  <a:cubicBezTo>
                    <a:pt x="5226" y="12381"/>
                    <a:pt x="5268" y="12280"/>
                    <a:pt x="5309" y="12179"/>
                  </a:cubicBezTo>
                  <a:cubicBezTo>
                    <a:pt x="5315" y="12162"/>
                    <a:pt x="5333" y="12138"/>
                    <a:pt x="5339" y="12114"/>
                  </a:cubicBezTo>
                  <a:cubicBezTo>
                    <a:pt x="5369" y="12043"/>
                    <a:pt x="5398" y="11960"/>
                    <a:pt x="5434" y="11882"/>
                  </a:cubicBezTo>
                  <a:cubicBezTo>
                    <a:pt x="5452" y="11853"/>
                    <a:pt x="5458" y="11823"/>
                    <a:pt x="5476" y="11793"/>
                  </a:cubicBezTo>
                  <a:cubicBezTo>
                    <a:pt x="5511" y="11716"/>
                    <a:pt x="5541" y="11633"/>
                    <a:pt x="5577" y="11556"/>
                  </a:cubicBezTo>
                  <a:cubicBezTo>
                    <a:pt x="5582" y="11538"/>
                    <a:pt x="5594" y="11520"/>
                    <a:pt x="5600" y="11496"/>
                  </a:cubicBezTo>
                  <a:cubicBezTo>
                    <a:pt x="5642" y="11401"/>
                    <a:pt x="5689" y="11306"/>
                    <a:pt x="5731" y="11200"/>
                  </a:cubicBezTo>
                  <a:cubicBezTo>
                    <a:pt x="5743" y="11182"/>
                    <a:pt x="5755" y="11158"/>
                    <a:pt x="5761" y="11134"/>
                  </a:cubicBezTo>
                  <a:cubicBezTo>
                    <a:pt x="5802" y="11063"/>
                    <a:pt x="5838" y="10986"/>
                    <a:pt x="5873" y="10903"/>
                  </a:cubicBezTo>
                  <a:lnTo>
                    <a:pt x="5921" y="10814"/>
                  </a:lnTo>
                  <a:cubicBezTo>
                    <a:pt x="5957" y="10736"/>
                    <a:pt x="5992" y="10659"/>
                    <a:pt x="6040" y="10588"/>
                  </a:cubicBezTo>
                  <a:cubicBezTo>
                    <a:pt x="6046" y="10564"/>
                    <a:pt x="6057" y="10546"/>
                    <a:pt x="6069" y="10529"/>
                  </a:cubicBezTo>
                  <a:cubicBezTo>
                    <a:pt x="6117" y="10428"/>
                    <a:pt x="6164" y="10333"/>
                    <a:pt x="6218" y="10238"/>
                  </a:cubicBezTo>
                  <a:cubicBezTo>
                    <a:pt x="6230" y="10214"/>
                    <a:pt x="6236" y="10190"/>
                    <a:pt x="6253" y="10172"/>
                  </a:cubicBezTo>
                  <a:cubicBezTo>
                    <a:pt x="6289" y="10095"/>
                    <a:pt x="6337" y="10024"/>
                    <a:pt x="6372" y="9947"/>
                  </a:cubicBezTo>
                  <a:cubicBezTo>
                    <a:pt x="6384" y="9917"/>
                    <a:pt x="6402" y="9887"/>
                    <a:pt x="6426" y="9858"/>
                  </a:cubicBezTo>
                  <a:cubicBezTo>
                    <a:pt x="6467" y="9786"/>
                    <a:pt x="6503" y="9709"/>
                    <a:pt x="6550" y="9638"/>
                  </a:cubicBezTo>
                  <a:cubicBezTo>
                    <a:pt x="6562" y="9614"/>
                    <a:pt x="6574" y="9596"/>
                    <a:pt x="6586" y="9579"/>
                  </a:cubicBezTo>
                  <a:cubicBezTo>
                    <a:pt x="6639" y="9478"/>
                    <a:pt x="6699" y="9388"/>
                    <a:pt x="6752" y="9293"/>
                  </a:cubicBezTo>
                  <a:lnTo>
                    <a:pt x="6794" y="9228"/>
                  </a:lnTo>
                  <a:cubicBezTo>
                    <a:pt x="6841" y="9151"/>
                    <a:pt x="6883" y="9086"/>
                    <a:pt x="6930" y="9014"/>
                  </a:cubicBezTo>
                  <a:cubicBezTo>
                    <a:pt x="6942" y="8985"/>
                    <a:pt x="6966" y="8955"/>
                    <a:pt x="6978" y="8925"/>
                  </a:cubicBezTo>
                  <a:cubicBezTo>
                    <a:pt x="7025" y="8848"/>
                    <a:pt x="7067" y="8783"/>
                    <a:pt x="7120" y="8706"/>
                  </a:cubicBezTo>
                  <a:cubicBezTo>
                    <a:pt x="7138" y="8688"/>
                    <a:pt x="7150" y="8670"/>
                    <a:pt x="7156" y="8646"/>
                  </a:cubicBezTo>
                  <a:lnTo>
                    <a:pt x="7334" y="8379"/>
                  </a:lnTo>
                  <a:lnTo>
                    <a:pt x="7382" y="8314"/>
                  </a:lnTo>
                  <a:cubicBezTo>
                    <a:pt x="7423" y="8248"/>
                    <a:pt x="7477" y="8171"/>
                    <a:pt x="7524" y="8106"/>
                  </a:cubicBezTo>
                  <a:cubicBezTo>
                    <a:pt x="7542" y="8076"/>
                    <a:pt x="7560" y="8052"/>
                    <a:pt x="7584" y="8023"/>
                  </a:cubicBezTo>
                  <a:cubicBezTo>
                    <a:pt x="7631" y="7957"/>
                    <a:pt x="7679" y="7892"/>
                    <a:pt x="7732" y="7815"/>
                  </a:cubicBezTo>
                  <a:cubicBezTo>
                    <a:pt x="7744" y="7797"/>
                    <a:pt x="7762" y="7779"/>
                    <a:pt x="7774" y="7756"/>
                  </a:cubicBezTo>
                  <a:cubicBezTo>
                    <a:pt x="7839" y="7666"/>
                    <a:pt x="7898" y="7589"/>
                    <a:pt x="7970" y="7506"/>
                  </a:cubicBezTo>
                  <a:cubicBezTo>
                    <a:pt x="7981" y="7482"/>
                    <a:pt x="7999" y="7471"/>
                    <a:pt x="8011" y="7447"/>
                  </a:cubicBezTo>
                  <a:cubicBezTo>
                    <a:pt x="8065" y="7381"/>
                    <a:pt x="8118" y="7310"/>
                    <a:pt x="8165" y="7251"/>
                  </a:cubicBezTo>
                  <a:cubicBezTo>
                    <a:pt x="8189" y="7221"/>
                    <a:pt x="8213" y="7203"/>
                    <a:pt x="8237" y="7174"/>
                  </a:cubicBezTo>
                  <a:cubicBezTo>
                    <a:pt x="8284" y="7102"/>
                    <a:pt x="8338" y="7043"/>
                    <a:pt x="8391" y="6978"/>
                  </a:cubicBezTo>
                  <a:cubicBezTo>
                    <a:pt x="8403" y="6954"/>
                    <a:pt x="8421" y="6942"/>
                    <a:pt x="8433" y="6918"/>
                  </a:cubicBezTo>
                  <a:cubicBezTo>
                    <a:pt x="8504" y="6835"/>
                    <a:pt x="8569" y="6758"/>
                    <a:pt x="8640" y="6681"/>
                  </a:cubicBezTo>
                  <a:cubicBezTo>
                    <a:pt x="8658" y="6657"/>
                    <a:pt x="8670" y="6645"/>
                    <a:pt x="8694" y="6621"/>
                  </a:cubicBezTo>
                  <a:cubicBezTo>
                    <a:pt x="8747" y="6562"/>
                    <a:pt x="8807" y="6497"/>
                    <a:pt x="8860" y="6437"/>
                  </a:cubicBezTo>
                  <a:cubicBezTo>
                    <a:pt x="8878" y="6414"/>
                    <a:pt x="8902" y="6384"/>
                    <a:pt x="8926" y="6360"/>
                  </a:cubicBezTo>
                  <a:cubicBezTo>
                    <a:pt x="8979" y="6301"/>
                    <a:pt x="9038" y="6241"/>
                    <a:pt x="9086" y="6182"/>
                  </a:cubicBezTo>
                  <a:lnTo>
                    <a:pt x="9139" y="6135"/>
                  </a:lnTo>
                  <a:cubicBezTo>
                    <a:pt x="9216" y="6057"/>
                    <a:pt x="9282" y="5986"/>
                    <a:pt x="9353" y="5909"/>
                  </a:cubicBezTo>
                  <a:lnTo>
                    <a:pt x="9406" y="5855"/>
                  </a:lnTo>
                  <a:lnTo>
                    <a:pt x="9579" y="5689"/>
                  </a:lnTo>
                  <a:cubicBezTo>
                    <a:pt x="9602" y="5665"/>
                    <a:pt x="9620" y="5642"/>
                    <a:pt x="9650" y="5618"/>
                  </a:cubicBezTo>
                  <a:cubicBezTo>
                    <a:pt x="9709" y="5570"/>
                    <a:pt x="9763" y="5511"/>
                    <a:pt x="9822" y="5458"/>
                  </a:cubicBezTo>
                  <a:lnTo>
                    <a:pt x="9876" y="5404"/>
                  </a:lnTo>
                  <a:cubicBezTo>
                    <a:pt x="9947" y="5339"/>
                    <a:pt x="10024" y="5262"/>
                    <a:pt x="10095" y="5196"/>
                  </a:cubicBezTo>
                  <a:cubicBezTo>
                    <a:pt x="10113" y="5184"/>
                    <a:pt x="10137" y="5167"/>
                    <a:pt x="10149" y="5143"/>
                  </a:cubicBezTo>
                  <a:lnTo>
                    <a:pt x="10327" y="4988"/>
                  </a:lnTo>
                  <a:cubicBezTo>
                    <a:pt x="10351" y="4965"/>
                    <a:pt x="10380" y="4947"/>
                    <a:pt x="10404" y="4923"/>
                  </a:cubicBezTo>
                  <a:cubicBezTo>
                    <a:pt x="10463" y="4870"/>
                    <a:pt x="10523" y="4828"/>
                    <a:pt x="10582" y="4775"/>
                  </a:cubicBezTo>
                  <a:cubicBezTo>
                    <a:pt x="10600" y="4757"/>
                    <a:pt x="10618" y="4745"/>
                    <a:pt x="10642" y="4721"/>
                  </a:cubicBezTo>
                  <a:cubicBezTo>
                    <a:pt x="10713" y="4662"/>
                    <a:pt x="10796" y="4597"/>
                    <a:pt x="10867" y="4537"/>
                  </a:cubicBezTo>
                  <a:cubicBezTo>
                    <a:pt x="10998" y="4442"/>
                    <a:pt x="11117" y="4353"/>
                    <a:pt x="11241" y="4264"/>
                  </a:cubicBezTo>
                  <a:cubicBezTo>
                    <a:pt x="11253" y="4246"/>
                    <a:pt x="11271" y="4240"/>
                    <a:pt x="11295" y="4222"/>
                  </a:cubicBezTo>
                  <a:cubicBezTo>
                    <a:pt x="11336" y="4193"/>
                    <a:pt x="11390" y="4157"/>
                    <a:pt x="11431" y="4127"/>
                  </a:cubicBezTo>
                  <a:cubicBezTo>
                    <a:pt x="11455" y="4116"/>
                    <a:pt x="11479" y="4098"/>
                    <a:pt x="11491" y="4086"/>
                  </a:cubicBezTo>
                  <a:lnTo>
                    <a:pt x="11627" y="3997"/>
                  </a:lnTo>
                  <a:lnTo>
                    <a:pt x="11693" y="3949"/>
                  </a:lnTo>
                  <a:cubicBezTo>
                    <a:pt x="11740" y="3920"/>
                    <a:pt x="11782" y="3890"/>
                    <a:pt x="11829" y="3866"/>
                  </a:cubicBezTo>
                  <a:cubicBezTo>
                    <a:pt x="11847" y="3854"/>
                    <a:pt x="11871" y="3837"/>
                    <a:pt x="11894" y="3831"/>
                  </a:cubicBezTo>
                  <a:cubicBezTo>
                    <a:pt x="11936" y="3801"/>
                    <a:pt x="11989" y="3771"/>
                    <a:pt x="12037" y="3742"/>
                  </a:cubicBezTo>
                  <a:cubicBezTo>
                    <a:pt x="12049" y="3736"/>
                    <a:pt x="12073" y="3718"/>
                    <a:pt x="12084" y="3712"/>
                  </a:cubicBezTo>
                  <a:cubicBezTo>
                    <a:pt x="12156" y="3676"/>
                    <a:pt x="12221" y="3641"/>
                    <a:pt x="12280" y="3599"/>
                  </a:cubicBezTo>
                  <a:lnTo>
                    <a:pt x="12482" y="3492"/>
                  </a:lnTo>
                  <a:cubicBezTo>
                    <a:pt x="12500" y="3480"/>
                    <a:pt x="12524" y="3468"/>
                    <a:pt x="12542" y="3462"/>
                  </a:cubicBezTo>
                  <a:cubicBezTo>
                    <a:pt x="12583" y="3439"/>
                    <a:pt x="12631" y="3409"/>
                    <a:pt x="12678" y="3385"/>
                  </a:cubicBezTo>
                  <a:cubicBezTo>
                    <a:pt x="12702" y="3373"/>
                    <a:pt x="12726" y="3361"/>
                    <a:pt x="12750" y="3350"/>
                  </a:cubicBezTo>
                  <a:cubicBezTo>
                    <a:pt x="12791" y="3326"/>
                    <a:pt x="12839" y="3302"/>
                    <a:pt x="12874" y="3284"/>
                  </a:cubicBezTo>
                  <a:cubicBezTo>
                    <a:pt x="12898" y="3266"/>
                    <a:pt x="12916" y="3261"/>
                    <a:pt x="12945" y="3243"/>
                  </a:cubicBezTo>
                  <a:cubicBezTo>
                    <a:pt x="12993" y="3225"/>
                    <a:pt x="13046" y="3201"/>
                    <a:pt x="13088" y="3177"/>
                  </a:cubicBezTo>
                  <a:cubicBezTo>
                    <a:pt x="13094" y="3171"/>
                    <a:pt x="13112" y="3171"/>
                    <a:pt x="13118" y="3166"/>
                  </a:cubicBezTo>
                  <a:cubicBezTo>
                    <a:pt x="13177" y="3136"/>
                    <a:pt x="13242" y="3112"/>
                    <a:pt x="13302" y="3082"/>
                  </a:cubicBezTo>
                  <a:cubicBezTo>
                    <a:pt x="13302" y="3082"/>
                    <a:pt x="13314" y="3082"/>
                    <a:pt x="13314" y="3076"/>
                  </a:cubicBezTo>
                  <a:cubicBezTo>
                    <a:pt x="13373" y="3053"/>
                    <a:pt x="13432" y="3029"/>
                    <a:pt x="13492" y="2999"/>
                  </a:cubicBezTo>
                  <a:cubicBezTo>
                    <a:pt x="13498" y="2993"/>
                    <a:pt x="13510" y="2993"/>
                    <a:pt x="13521" y="2987"/>
                  </a:cubicBezTo>
                  <a:cubicBezTo>
                    <a:pt x="13581" y="2964"/>
                    <a:pt x="13640" y="2940"/>
                    <a:pt x="13706" y="2916"/>
                  </a:cubicBezTo>
                  <a:cubicBezTo>
                    <a:pt x="13711" y="2916"/>
                    <a:pt x="13717" y="2910"/>
                    <a:pt x="13717" y="2910"/>
                  </a:cubicBezTo>
                  <a:cubicBezTo>
                    <a:pt x="13771" y="2886"/>
                    <a:pt x="13830" y="2875"/>
                    <a:pt x="13884" y="2851"/>
                  </a:cubicBezTo>
                  <a:cubicBezTo>
                    <a:pt x="13890" y="2851"/>
                    <a:pt x="13907" y="2845"/>
                    <a:pt x="13913" y="2845"/>
                  </a:cubicBezTo>
                  <a:cubicBezTo>
                    <a:pt x="13973" y="2821"/>
                    <a:pt x="14032" y="2809"/>
                    <a:pt x="14092" y="2786"/>
                  </a:cubicBezTo>
                  <a:cubicBezTo>
                    <a:pt x="14097" y="2786"/>
                    <a:pt x="14103" y="2780"/>
                    <a:pt x="14115" y="2780"/>
                  </a:cubicBezTo>
                  <a:cubicBezTo>
                    <a:pt x="14163" y="2762"/>
                    <a:pt x="14216" y="2750"/>
                    <a:pt x="14276" y="2732"/>
                  </a:cubicBezTo>
                  <a:cubicBezTo>
                    <a:pt x="14282" y="2732"/>
                    <a:pt x="14299" y="2726"/>
                    <a:pt x="14305" y="2726"/>
                  </a:cubicBezTo>
                  <a:cubicBezTo>
                    <a:pt x="14365" y="2708"/>
                    <a:pt x="14424" y="2696"/>
                    <a:pt x="14477" y="2679"/>
                  </a:cubicBezTo>
                  <a:cubicBezTo>
                    <a:pt x="14483" y="2679"/>
                    <a:pt x="14489" y="2673"/>
                    <a:pt x="14507" y="2673"/>
                  </a:cubicBezTo>
                  <a:cubicBezTo>
                    <a:pt x="14561" y="2661"/>
                    <a:pt x="14608" y="2649"/>
                    <a:pt x="14662" y="2637"/>
                  </a:cubicBezTo>
                  <a:cubicBezTo>
                    <a:pt x="14667" y="2637"/>
                    <a:pt x="14679" y="2631"/>
                    <a:pt x="14685" y="2631"/>
                  </a:cubicBezTo>
                  <a:cubicBezTo>
                    <a:pt x="14745" y="2613"/>
                    <a:pt x="14798" y="2607"/>
                    <a:pt x="14857" y="2601"/>
                  </a:cubicBezTo>
                  <a:cubicBezTo>
                    <a:pt x="14863" y="2601"/>
                    <a:pt x="14875" y="2601"/>
                    <a:pt x="14887" y="2590"/>
                  </a:cubicBezTo>
                  <a:lnTo>
                    <a:pt x="15042" y="2572"/>
                  </a:lnTo>
                  <a:lnTo>
                    <a:pt x="15065" y="2572"/>
                  </a:lnTo>
                  <a:cubicBezTo>
                    <a:pt x="15095" y="2560"/>
                    <a:pt x="15113" y="2560"/>
                    <a:pt x="15143" y="2560"/>
                  </a:cubicBezTo>
                  <a:cubicBezTo>
                    <a:pt x="15184" y="2554"/>
                    <a:pt x="15226" y="2554"/>
                    <a:pt x="15261" y="2548"/>
                  </a:cubicBezTo>
                  <a:cubicBezTo>
                    <a:pt x="15291" y="2548"/>
                    <a:pt x="15315" y="2542"/>
                    <a:pt x="15344" y="2542"/>
                  </a:cubicBezTo>
                  <a:cubicBezTo>
                    <a:pt x="15380" y="2542"/>
                    <a:pt x="15422" y="2530"/>
                    <a:pt x="15457" y="2530"/>
                  </a:cubicBezTo>
                  <a:cubicBezTo>
                    <a:pt x="15487" y="2530"/>
                    <a:pt x="15511" y="2530"/>
                    <a:pt x="15540" y="2524"/>
                  </a:cubicBezTo>
                  <a:cubicBezTo>
                    <a:pt x="15576" y="2524"/>
                    <a:pt x="15612" y="2518"/>
                    <a:pt x="15647" y="2518"/>
                  </a:cubicBezTo>
                  <a:lnTo>
                    <a:pt x="16110" y="2518"/>
                  </a:lnTo>
                  <a:cubicBezTo>
                    <a:pt x="16146" y="2518"/>
                    <a:pt x="16182" y="2524"/>
                    <a:pt x="16223" y="2524"/>
                  </a:cubicBezTo>
                  <a:cubicBezTo>
                    <a:pt x="16241" y="2524"/>
                    <a:pt x="16265" y="2524"/>
                    <a:pt x="16289" y="2530"/>
                  </a:cubicBezTo>
                  <a:cubicBezTo>
                    <a:pt x="16330" y="2542"/>
                    <a:pt x="16378" y="2542"/>
                    <a:pt x="16419" y="2548"/>
                  </a:cubicBezTo>
                  <a:cubicBezTo>
                    <a:pt x="16437" y="2548"/>
                    <a:pt x="16449" y="2548"/>
                    <a:pt x="16467" y="2554"/>
                  </a:cubicBezTo>
                  <a:cubicBezTo>
                    <a:pt x="16526" y="2560"/>
                    <a:pt x="16585" y="2572"/>
                    <a:pt x="16645" y="2584"/>
                  </a:cubicBezTo>
                  <a:cubicBezTo>
                    <a:pt x="16657" y="2584"/>
                    <a:pt x="16675" y="2590"/>
                    <a:pt x="16686" y="2590"/>
                  </a:cubicBezTo>
                  <a:cubicBezTo>
                    <a:pt x="16734" y="2601"/>
                    <a:pt x="16770" y="2607"/>
                    <a:pt x="16817" y="2613"/>
                  </a:cubicBezTo>
                  <a:cubicBezTo>
                    <a:pt x="16835" y="2619"/>
                    <a:pt x="16859" y="2619"/>
                    <a:pt x="16882" y="2631"/>
                  </a:cubicBezTo>
                  <a:cubicBezTo>
                    <a:pt x="16918" y="2637"/>
                    <a:pt x="16954" y="2643"/>
                    <a:pt x="16983" y="2649"/>
                  </a:cubicBezTo>
                  <a:lnTo>
                    <a:pt x="17055" y="2673"/>
                  </a:lnTo>
                  <a:cubicBezTo>
                    <a:pt x="17084" y="2679"/>
                    <a:pt x="17120" y="2696"/>
                    <a:pt x="17150" y="2702"/>
                  </a:cubicBezTo>
                  <a:lnTo>
                    <a:pt x="17215" y="2726"/>
                  </a:lnTo>
                  <a:cubicBezTo>
                    <a:pt x="17245" y="2732"/>
                    <a:pt x="17280" y="2750"/>
                    <a:pt x="17310" y="2756"/>
                  </a:cubicBezTo>
                  <a:lnTo>
                    <a:pt x="17381" y="2780"/>
                  </a:lnTo>
                  <a:cubicBezTo>
                    <a:pt x="17411" y="2791"/>
                    <a:pt x="17440" y="2797"/>
                    <a:pt x="17476" y="2815"/>
                  </a:cubicBezTo>
                  <a:cubicBezTo>
                    <a:pt x="17500" y="2821"/>
                    <a:pt x="17518" y="2827"/>
                    <a:pt x="17541" y="2845"/>
                  </a:cubicBezTo>
                  <a:cubicBezTo>
                    <a:pt x="17571" y="2857"/>
                    <a:pt x="17601" y="2875"/>
                    <a:pt x="17636" y="2886"/>
                  </a:cubicBezTo>
                  <a:cubicBezTo>
                    <a:pt x="17660" y="2898"/>
                    <a:pt x="17678" y="2904"/>
                    <a:pt x="17696" y="2916"/>
                  </a:cubicBezTo>
                  <a:cubicBezTo>
                    <a:pt x="17737" y="2934"/>
                    <a:pt x="17767" y="2946"/>
                    <a:pt x="17803" y="2970"/>
                  </a:cubicBezTo>
                  <a:cubicBezTo>
                    <a:pt x="17815" y="2976"/>
                    <a:pt x="17832" y="2987"/>
                    <a:pt x="17856" y="2993"/>
                  </a:cubicBezTo>
                  <a:cubicBezTo>
                    <a:pt x="17904" y="3023"/>
                    <a:pt x="17951" y="3047"/>
                    <a:pt x="18005" y="3076"/>
                  </a:cubicBezTo>
                  <a:lnTo>
                    <a:pt x="13806" y="565"/>
                  </a:lnTo>
                  <a:cubicBezTo>
                    <a:pt x="13765" y="535"/>
                    <a:pt x="13711" y="505"/>
                    <a:pt x="13658" y="482"/>
                  </a:cubicBezTo>
                  <a:cubicBezTo>
                    <a:pt x="13646" y="476"/>
                    <a:pt x="13622" y="470"/>
                    <a:pt x="13611" y="452"/>
                  </a:cubicBezTo>
                  <a:cubicBezTo>
                    <a:pt x="13581" y="440"/>
                    <a:pt x="13539" y="416"/>
                    <a:pt x="13510" y="404"/>
                  </a:cubicBezTo>
                  <a:cubicBezTo>
                    <a:pt x="13492" y="393"/>
                    <a:pt x="13468" y="381"/>
                    <a:pt x="13450" y="375"/>
                  </a:cubicBezTo>
                  <a:cubicBezTo>
                    <a:pt x="13421" y="357"/>
                    <a:pt x="13391" y="345"/>
                    <a:pt x="13361" y="333"/>
                  </a:cubicBezTo>
                  <a:cubicBezTo>
                    <a:pt x="13343" y="327"/>
                    <a:pt x="13320" y="315"/>
                    <a:pt x="13296" y="303"/>
                  </a:cubicBezTo>
                  <a:cubicBezTo>
                    <a:pt x="13266" y="292"/>
                    <a:pt x="13236" y="286"/>
                    <a:pt x="13207" y="268"/>
                  </a:cubicBezTo>
                  <a:cubicBezTo>
                    <a:pt x="13183" y="262"/>
                    <a:pt x="13165" y="256"/>
                    <a:pt x="13136" y="244"/>
                  </a:cubicBezTo>
                  <a:cubicBezTo>
                    <a:pt x="13106" y="238"/>
                    <a:pt x="13076" y="226"/>
                    <a:pt x="13046" y="214"/>
                  </a:cubicBezTo>
                  <a:cubicBezTo>
                    <a:pt x="13023" y="208"/>
                    <a:pt x="12999" y="202"/>
                    <a:pt x="12969" y="197"/>
                  </a:cubicBezTo>
                  <a:cubicBezTo>
                    <a:pt x="12940" y="185"/>
                    <a:pt x="12910" y="179"/>
                    <a:pt x="12874" y="167"/>
                  </a:cubicBezTo>
                  <a:cubicBezTo>
                    <a:pt x="12850" y="155"/>
                    <a:pt x="12821" y="149"/>
                    <a:pt x="12797" y="143"/>
                  </a:cubicBezTo>
                  <a:cubicBezTo>
                    <a:pt x="12767" y="137"/>
                    <a:pt x="12732" y="125"/>
                    <a:pt x="12702" y="119"/>
                  </a:cubicBezTo>
                  <a:cubicBezTo>
                    <a:pt x="12678" y="113"/>
                    <a:pt x="12660" y="107"/>
                    <a:pt x="12637" y="107"/>
                  </a:cubicBezTo>
                  <a:lnTo>
                    <a:pt x="12524" y="84"/>
                  </a:lnTo>
                  <a:cubicBezTo>
                    <a:pt x="12500" y="84"/>
                    <a:pt x="12488" y="78"/>
                    <a:pt x="12465" y="66"/>
                  </a:cubicBezTo>
                  <a:cubicBezTo>
                    <a:pt x="12405" y="60"/>
                    <a:pt x="12352" y="48"/>
                    <a:pt x="12292" y="36"/>
                  </a:cubicBezTo>
                  <a:cubicBezTo>
                    <a:pt x="12275" y="36"/>
                    <a:pt x="12257" y="30"/>
                    <a:pt x="12233" y="30"/>
                  </a:cubicBezTo>
                  <a:cubicBezTo>
                    <a:pt x="12197" y="24"/>
                    <a:pt x="12156" y="24"/>
                    <a:pt x="12114" y="18"/>
                  </a:cubicBezTo>
                  <a:cubicBezTo>
                    <a:pt x="12096" y="18"/>
                    <a:pt x="12067" y="7"/>
                    <a:pt x="12043" y="7"/>
                  </a:cubicBezTo>
                  <a:cubicBezTo>
                    <a:pt x="12007" y="7"/>
                    <a:pt x="11978" y="1"/>
                    <a:pt x="11936" y="1"/>
                  </a:cubicBezTo>
                  <a:close/>
                  <a:moveTo>
                    <a:pt x="6055" y="22295"/>
                  </a:moveTo>
                  <a:lnTo>
                    <a:pt x="6081" y="22315"/>
                  </a:lnTo>
                  <a:cubicBezTo>
                    <a:pt x="6099" y="22327"/>
                    <a:pt x="6105" y="22339"/>
                    <a:pt x="6117" y="22345"/>
                  </a:cubicBezTo>
                  <a:cubicBezTo>
                    <a:pt x="6147" y="22369"/>
                    <a:pt x="6170" y="22381"/>
                    <a:pt x="6200" y="22404"/>
                  </a:cubicBezTo>
                  <a:cubicBezTo>
                    <a:pt x="6206" y="22410"/>
                    <a:pt x="6224" y="22428"/>
                    <a:pt x="6236" y="22434"/>
                  </a:cubicBezTo>
                  <a:cubicBezTo>
                    <a:pt x="6254" y="22449"/>
                    <a:pt x="6270" y="22459"/>
                    <a:pt x="6285" y="22459"/>
                  </a:cubicBezTo>
                  <a:cubicBezTo>
                    <a:pt x="6294" y="22459"/>
                    <a:pt x="6303" y="22456"/>
                    <a:pt x="6311" y="22448"/>
                  </a:cubicBezTo>
                  <a:lnTo>
                    <a:pt x="6311" y="22448"/>
                  </a:lnTo>
                  <a:lnTo>
                    <a:pt x="6352" y="22472"/>
                  </a:lnTo>
                  <a:lnTo>
                    <a:pt x="6352" y="22472"/>
                  </a:lnTo>
                  <a:cubicBezTo>
                    <a:pt x="6351" y="22471"/>
                    <a:pt x="6350" y="22471"/>
                    <a:pt x="6348" y="22470"/>
                  </a:cubicBezTo>
                  <a:cubicBezTo>
                    <a:pt x="6337" y="22464"/>
                    <a:pt x="6325" y="22452"/>
                    <a:pt x="6313" y="22446"/>
                  </a:cubicBezTo>
                  <a:cubicBezTo>
                    <a:pt x="6312" y="22447"/>
                    <a:pt x="6312" y="22447"/>
                    <a:pt x="6311" y="22448"/>
                  </a:cubicBezTo>
                  <a:lnTo>
                    <a:pt x="6311" y="22448"/>
                  </a:lnTo>
                  <a:lnTo>
                    <a:pt x="6055" y="22295"/>
                  </a:lnTo>
                  <a:close/>
                  <a:moveTo>
                    <a:pt x="6352" y="22472"/>
                  </a:moveTo>
                  <a:cubicBezTo>
                    <a:pt x="6387" y="22496"/>
                    <a:pt x="6427" y="22524"/>
                    <a:pt x="6467" y="22541"/>
                  </a:cubicBezTo>
                  <a:lnTo>
                    <a:pt x="6352" y="22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5679775" y="1838725"/>
              <a:ext cx="1559175" cy="1990229"/>
            </a:xfrm>
            <a:custGeom>
              <a:avLst/>
              <a:gdLst/>
              <a:ahLst/>
              <a:cxnLst/>
              <a:rect l="l" t="t" r="r" b="b"/>
              <a:pathLst>
                <a:path w="16156" h="20622" extrusionOk="0">
                  <a:moveTo>
                    <a:pt x="11696" y="1"/>
                  </a:moveTo>
                  <a:cubicBezTo>
                    <a:pt x="10621" y="1"/>
                    <a:pt x="9408" y="347"/>
                    <a:pt x="8122" y="1079"/>
                  </a:cubicBezTo>
                  <a:cubicBezTo>
                    <a:pt x="3669" y="3608"/>
                    <a:pt x="47" y="9790"/>
                    <a:pt x="17" y="14891"/>
                  </a:cubicBezTo>
                  <a:cubicBezTo>
                    <a:pt x="0" y="18519"/>
                    <a:pt x="1811" y="20622"/>
                    <a:pt x="4461" y="20622"/>
                  </a:cubicBezTo>
                  <a:cubicBezTo>
                    <a:pt x="5536" y="20622"/>
                    <a:pt x="6748" y="20276"/>
                    <a:pt x="8033" y="19546"/>
                  </a:cubicBezTo>
                  <a:cubicBezTo>
                    <a:pt x="12487" y="17016"/>
                    <a:pt x="16109" y="10829"/>
                    <a:pt x="16139" y="5734"/>
                  </a:cubicBezTo>
                  <a:cubicBezTo>
                    <a:pt x="16156" y="2106"/>
                    <a:pt x="14345" y="1"/>
                    <a:pt x="1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5793070" y="1990791"/>
              <a:ext cx="1332470" cy="1686946"/>
            </a:xfrm>
            <a:custGeom>
              <a:avLst/>
              <a:gdLst/>
              <a:ahLst/>
              <a:cxnLst/>
              <a:rect l="l" t="t" r="r" b="b"/>
              <a:pathLst>
                <a:path w="13818" h="17494" extrusionOk="0">
                  <a:moveTo>
                    <a:pt x="9881" y="522"/>
                  </a:moveTo>
                  <a:cubicBezTo>
                    <a:pt x="10475" y="522"/>
                    <a:pt x="11021" y="653"/>
                    <a:pt x="11496" y="938"/>
                  </a:cubicBezTo>
                  <a:cubicBezTo>
                    <a:pt x="12654" y="1609"/>
                    <a:pt x="13283" y="3046"/>
                    <a:pt x="13277" y="4976"/>
                  </a:cubicBezTo>
                  <a:cubicBezTo>
                    <a:pt x="13265" y="9085"/>
                    <a:pt x="10326" y="14079"/>
                    <a:pt x="6740" y="16121"/>
                  </a:cubicBezTo>
                  <a:cubicBezTo>
                    <a:pt x="5741" y="16692"/>
                    <a:pt x="4785" y="16980"/>
                    <a:pt x="3929" y="16980"/>
                  </a:cubicBezTo>
                  <a:cubicBezTo>
                    <a:pt x="3334" y="16980"/>
                    <a:pt x="2787" y="16841"/>
                    <a:pt x="2310" y="16561"/>
                  </a:cubicBezTo>
                  <a:cubicBezTo>
                    <a:pt x="1152" y="15884"/>
                    <a:pt x="517" y="14453"/>
                    <a:pt x="529" y="12523"/>
                  </a:cubicBezTo>
                  <a:cubicBezTo>
                    <a:pt x="540" y="8408"/>
                    <a:pt x="3480" y="3414"/>
                    <a:pt x="7066" y="1372"/>
                  </a:cubicBezTo>
                  <a:cubicBezTo>
                    <a:pt x="8070" y="807"/>
                    <a:pt x="9026" y="522"/>
                    <a:pt x="9881" y="522"/>
                  </a:cubicBezTo>
                  <a:close/>
                  <a:moveTo>
                    <a:pt x="9893" y="1"/>
                  </a:moveTo>
                  <a:cubicBezTo>
                    <a:pt x="8946" y="1"/>
                    <a:pt x="7901" y="311"/>
                    <a:pt x="6823" y="920"/>
                  </a:cubicBezTo>
                  <a:cubicBezTo>
                    <a:pt x="3088" y="3034"/>
                    <a:pt x="36" y="8242"/>
                    <a:pt x="12" y="12517"/>
                  </a:cubicBezTo>
                  <a:cubicBezTo>
                    <a:pt x="0" y="14637"/>
                    <a:pt x="724" y="16234"/>
                    <a:pt x="2049" y="17006"/>
                  </a:cubicBezTo>
                  <a:cubicBezTo>
                    <a:pt x="2607" y="17333"/>
                    <a:pt x="3242" y="17493"/>
                    <a:pt x="3925" y="17493"/>
                  </a:cubicBezTo>
                  <a:cubicBezTo>
                    <a:pt x="4875" y="17493"/>
                    <a:pt x="5914" y="17190"/>
                    <a:pt x="7007" y="16573"/>
                  </a:cubicBezTo>
                  <a:cubicBezTo>
                    <a:pt x="10736" y="14459"/>
                    <a:pt x="13788" y="9257"/>
                    <a:pt x="13812" y="4982"/>
                  </a:cubicBezTo>
                  <a:cubicBezTo>
                    <a:pt x="13818" y="2856"/>
                    <a:pt x="13093" y="1265"/>
                    <a:pt x="11769" y="493"/>
                  </a:cubicBezTo>
                  <a:cubicBezTo>
                    <a:pt x="11213" y="163"/>
                    <a:pt x="10579" y="1"/>
                    <a:pt x="9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874893" y="-2587585"/>
              <a:ext cx="112823" cy="2777088"/>
            </a:xfrm>
            <a:custGeom>
              <a:avLst/>
              <a:gdLst/>
              <a:ahLst/>
              <a:cxnLst/>
              <a:rect l="l" t="t" r="r" b="b"/>
              <a:pathLst>
                <a:path w="1170" h="28799" extrusionOk="0">
                  <a:moveTo>
                    <a:pt x="131" y="528"/>
                  </a:moveTo>
                  <a:lnTo>
                    <a:pt x="143" y="536"/>
                  </a:lnTo>
                  <a:lnTo>
                    <a:pt x="143" y="536"/>
                  </a:lnTo>
                  <a:cubicBezTo>
                    <a:pt x="137" y="533"/>
                    <a:pt x="131" y="532"/>
                    <a:pt x="131" y="528"/>
                  </a:cubicBezTo>
                  <a:close/>
                  <a:moveTo>
                    <a:pt x="582" y="1"/>
                  </a:moveTo>
                  <a:cubicBezTo>
                    <a:pt x="435" y="1"/>
                    <a:pt x="288" y="32"/>
                    <a:pt x="178" y="94"/>
                  </a:cubicBezTo>
                  <a:cubicBezTo>
                    <a:pt x="65" y="159"/>
                    <a:pt x="12" y="243"/>
                    <a:pt x="12" y="326"/>
                  </a:cubicBezTo>
                  <a:lnTo>
                    <a:pt x="0" y="28471"/>
                  </a:lnTo>
                  <a:cubicBezTo>
                    <a:pt x="0" y="28555"/>
                    <a:pt x="59" y="28644"/>
                    <a:pt x="172" y="28709"/>
                  </a:cubicBezTo>
                  <a:lnTo>
                    <a:pt x="214" y="28733"/>
                  </a:lnTo>
                  <a:cubicBezTo>
                    <a:pt x="220" y="28733"/>
                    <a:pt x="220" y="28739"/>
                    <a:pt x="232" y="28739"/>
                  </a:cubicBezTo>
                  <a:cubicBezTo>
                    <a:pt x="238" y="28739"/>
                    <a:pt x="243" y="28745"/>
                    <a:pt x="249" y="28745"/>
                  </a:cubicBezTo>
                  <a:cubicBezTo>
                    <a:pt x="273" y="28751"/>
                    <a:pt x="291" y="28762"/>
                    <a:pt x="309" y="28768"/>
                  </a:cubicBezTo>
                  <a:lnTo>
                    <a:pt x="327" y="28768"/>
                  </a:lnTo>
                  <a:cubicBezTo>
                    <a:pt x="338" y="28774"/>
                    <a:pt x="362" y="28774"/>
                    <a:pt x="380" y="28780"/>
                  </a:cubicBezTo>
                  <a:lnTo>
                    <a:pt x="392" y="28780"/>
                  </a:lnTo>
                  <a:cubicBezTo>
                    <a:pt x="416" y="28780"/>
                    <a:pt x="428" y="28792"/>
                    <a:pt x="451" y="28792"/>
                  </a:cubicBezTo>
                  <a:lnTo>
                    <a:pt x="457" y="28792"/>
                  </a:lnTo>
                  <a:cubicBezTo>
                    <a:pt x="481" y="28792"/>
                    <a:pt x="505" y="28798"/>
                    <a:pt x="528" y="28798"/>
                  </a:cubicBezTo>
                  <a:lnTo>
                    <a:pt x="623" y="28798"/>
                  </a:lnTo>
                  <a:cubicBezTo>
                    <a:pt x="647" y="28798"/>
                    <a:pt x="665" y="28798"/>
                    <a:pt x="695" y="28792"/>
                  </a:cubicBezTo>
                  <a:lnTo>
                    <a:pt x="713" y="28792"/>
                  </a:lnTo>
                  <a:cubicBezTo>
                    <a:pt x="736" y="28792"/>
                    <a:pt x="748" y="28780"/>
                    <a:pt x="772" y="28780"/>
                  </a:cubicBezTo>
                  <a:lnTo>
                    <a:pt x="784" y="28780"/>
                  </a:lnTo>
                  <a:cubicBezTo>
                    <a:pt x="808" y="28774"/>
                    <a:pt x="831" y="28768"/>
                    <a:pt x="849" y="28768"/>
                  </a:cubicBezTo>
                  <a:lnTo>
                    <a:pt x="867" y="28768"/>
                  </a:lnTo>
                  <a:cubicBezTo>
                    <a:pt x="879" y="28762"/>
                    <a:pt x="897" y="28762"/>
                    <a:pt x="909" y="28751"/>
                  </a:cubicBezTo>
                  <a:cubicBezTo>
                    <a:pt x="920" y="28751"/>
                    <a:pt x="920" y="28745"/>
                    <a:pt x="926" y="28745"/>
                  </a:cubicBezTo>
                  <a:cubicBezTo>
                    <a:pt x="938" y="28739"/>
                    <a:pt x="962" y="28727"/>
                    <a:pt x="980" y="28715"/>
                  </a:cubicBezTo>
                  <a:cubicBezTo>
                    <a:pt x="992" y="28709"/>
                    <a:pt x="1009" y="28691"/>
                    <a:pt x="1021" y="28685"/>
                  </a:cubicBezTo>
                  <a:cubicBezTo>
                    <a:pt x="1027" y="28685"/>
                    <a:pt x="1027" y="28679"/>
                    <a:pt x="1039" y="28679"/>
                  </a:cubicBezTo>
                  <a:cubicBezTo>
                    <a:pt x="1045" y="28673"/>
                    <a:pt x="1051" y="28662"/>
                    <a:pt x="1069" y="28656"/>
                  </a:cubicBezTo>
                  <a:lnTo>
                    <a:pt x="1075" y="28650"/>
                  </a:lnTo>
                  <a:lnTo>
                    <a:pt x="1081" y="28644"/>
                  </a:lnTo>
                  <a:lnTo>
                    <a:pt x="1110" y="28614"/>
                  </a:lnTo>
                  <a:cubicBezTo>
                    <a:pt x="1116" y="28596"/>
                    <a:pt x="1128" y="28590"/>
                    <a:pt x="1134" y="28572"/>
                  </a:cubicBezTo>
                  <a:cubicBezTo>
                    <a:pt x="1134" y="28567"/>
                    <a:pt x="1134" y="28567"/>
                    <a:pt x="1140" y="28561"/>
                  </a:cubicBezTo>
                  <a:cubicBezTo>
                    <a:pt x="1140" y="28555"/>
                    <a:pt x="1146" y="28543"/>
                    <a:pt x="1146" y="28531"/>
                  </a:cubicBezTo>
                  <a:lnTo>
                    <a:pt x="1146" y="28513"/>
                  </a:lnTo>
                  <a:cubicBezTo>
                    <a:pt x="1146" y="28501"/>
                    <a:pt x="1158" y="28495"/>
                    <a:pt x="1158" y="28477"/>
                  </a:cubicBezTo>
                  <a:lnTo>
                    <a:pt x="1170" y="332"/>
                  </a:lnTo>
                  <a:cubicBezTo>
                    <a:pt x="1158" y="248"/>
                    <a:pt x="1099" y="159"/>
                    <a:pt x="986" y="94"/>
                  </a:cubicBezTo>
                  <a:cubicBezTo>
                    <a:pt x="876" y="32"/>
                    <a:pt x="729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3776920" y="-2709665"/>
              <a:ext cx="307612" cy="308094"/>
            </a:xfrm>
            <a:custGeom>
              <a:avLst/>
              <a:gdLst/>
              <a:ahLst/>
              <a:cxnLst/>
              <a:rect l="l" t="t" r="r" b="b"/>
              <a:pathLst>
                <a:path w="3190" h="3195" extrusionOk="0">
                  <a:moveTo>
                    <a:pt x="1592" y="0"/>
                  </a:moveTo>
                  <a:cubicBezTo>
                    <a:pt x="713" y="0"/>
                    <a:pt x="1" y="713"/>
                    <a:pt x="1" y="1598"/>
                  </a:cubicBezTo>
                  <a:cubicBezTo>
                    <a:pt x="1" y="2482"/>
                    <a:pt x="713" y="3195"/>
                    <a:pt x="1592" y="3195"/>
                  </a:cubicBezTo>
                  <a:cubicBezTo>
                    <a:pt x="2477" y="3195"/>
                    <a:pt x="3189" y="2476"/>
                    <a:pt x="3189" y="1598"/>
                  </a:cubicBezTo>
                  <a:cubicBezTo>
                    <a:pt x="3189" y="713"/>
                    <a:pt x="2477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3931497" y="2767145"/>
              <a:ext cx="814930" cy="550615"/>
            </a:xfrm>
            <a:custGeom>
              <a:avLst/>
              <a:gdLst/>
              <a:ahLst/>
              <a:cxnLst/>
              <a:rect l="l" t="t" r="r" b="b"/>
              <a:pathLst>
                <a:path w="8451" h="5710" extrusionOk="0">
                  <a:moveTo>
                    <a:pt x="274" y="4092"/>
                  </a:moveTo>
                  <a:cubicBezTo>
                    <a:pt x="268" y="4092"/>
                    <a:pt x="256" y="4092"/>
                    <a:pt x="250" y="4098"/>
                  </a:cubicBezTo>
                  <a:cubicBezTo>
                    <a:pt x="256" y="4098"/>
                    <a:pt x="268" y="4092"/>
                    <a:pt x="274" y="4092"/>
                  </a:cubicBezTo>
                  <a:close/>
                  <a:moveTo>
                    <a:pt x="476" y="4110"/>
                  </a:moveTo>
                  <a:lnTo>
                    <a:pt x="476" y="4110"/>
                  </a:lnTo>
                  <a:cubicBezTo>
                    <a:pt x="476" y="4110"/>
                    <a:pt x="482" y="4110"/>
                    <a:pt x="488" y="4116"/>
                  </a:cubicBezTo>
                  <a:cubicBezTo>
                    <a:pt x="482" y="4116"/>
                    <a:pt x="476" y="4116"/>
                    <a:pt x="476" y="4110"/>
                  </a:cubicBezTo>
                  <a:close/>
                  <a:moveTo>
                    <a:pt x="535" y="4128"/>
                  </a:moveTo>
                  <a:cubicBezTo>
                    <a:pt x="541" y="4128"/>
                    <a:pt x="541" y="4139"/>
                    <a:pt x="547" y="4139"/>
                  </a:cubicBezTo>
                  <a:cubicBezTo>
                    <a:pt x="541" y="4139"/>
                    <a:pt x="541" y="4139"/>
                    <a:pt x="535" y="4128"/>
                  </a:cubicBezTo>
                  <a:close/>
                  <a:moveTo>
                    <a:pt x="1224" y="5357"/>
                  </a:moveTo>
                  <a:cubicBezTo>
                    <a:pt x="1224" y="5369"/>
                    <a:pt x="1224" y="5386"/>
                    <a:pt x="1218" y="5398"/>
                  </a:cubicBezTo>
                  <a:cubicBezTo>
                    <a:pt x="1218" y="5386"/>
                    <a:pt x="1224" y="5369"/>
                    <a:pt x="1224" y="5357"/>
                  </a:cubicBezTo>
                  <a:close/>
                  <a:moveTo>
                    <a:pt x="1171" y="5523"/>
                  </a:moveTo>
                  <a:cubicBezTo>
                    <a:pt x="1169" y="5527"/>
                    <a:pt x="1168" y="5531"/>
                    <a:pt x="1166" y="5534"/>
                  </a:cubicBezTo>
                  <a:lnTo>
                    <a:pt x="1166" y="5534"/>
                  </a:lnTo>
                  <a:cubicBezTo>
                    <a:pt x="1168" y="5530"/>
                    <a:pt x="1169" y="5527"/>
                    <a:pt x="1171" y="5523"/>
                  </a:cubicBezTo>
                  <a:close/>
                  <a:moveTo>
                    <a:pt x="1105" y="5612"/>
                  </a:moveTo>
                  <a:lnTo>
                    <a:pt x="1105" y="5612"/>
                  </a:lnTo>
                  <a:cubicBezTo>
                    <a:pt x="1099" y="5624"/>
                    <a:pt x="1087" y="5630"/>
                    <a:pt x="1082" y="5630"/>
                  </a:cubicBezTo>
                  <a:cubicBezTo>
                    <a:pt x="1087" y="5624"/>
                    <a:pt x="1099" y="5612"/>
                    <a:pt x="1105" y="5612"/>
                  </a:cubicBezTo>
                  <a:close/>
                  <a:moveTo>
                    <a:pt x="1076" y="5660"/>
                  </a:moveTo>
                  <a:cubicBezTo>
                    <a:pt x="1073" y="5661"/>
                    <a:pt x="1071" y="5662"/>
                    <a:pt x="1069" y="5664"/>
                  </a:cubicBezTo>
                  <a:lnTo>
                    <a:pt x="1069" y="5664"/>
                  </a:lnTo>
                  <a:cubicBezTo>
                    <a:pt x="1072" y="5663"/>
                    <a:pt x="1074" y="5661"/>
                    <a:pt x="1076" y="5660"/>
                  </a:cubicBezTo>
                  <a:close/>
                  <a:moveTo>
                    <a:pt x="7548" y="1"/>
                  </a:moveTo>
                  <a:cubicBezTo>
                    <a:pt x="7530" y="1"/>
                    <a:pt x="7518" y="1"/>
                    <a:pt x="7500" y="13"/>
                  </a:cubicBezTo>
                  <a:cubicBezTo>
                    <a:pt x="7489" y="13"/>
                    <a:pt x="7471" y="19"/>
                    <a:pt x="7459" y="24"/>
                  </a:cubicBezTo>
                  <a:lnTo>
                    <a:pt x="7453" y="24"/>
                  </a:lnTo>
                  <a:cubicBezTo>
                    <a:pt x="7441" y="30"/>
                    <a:pt x="7429" y="30"/>
                    <a:pt x="7423" y="42"/>
                  </a:cubicBezTo>
                  <a:cubicBezTo>
                    <a:pt x="7411" y="42"/>
                    <a:pt x="7411" y="48"/>
                    <a:pt x="7405" y="48"/>
                  </a:cubicBezTo>
                  <a:lnTo>
                    <a:pt x="191" y="4139"/>
                  </a:lnTo>
                  <a:cubicBezTo>
                    <a:pt x="78" y="4205"/>
                    <a:pt x="7" y="4335"/>
                    <a:pt x="7" y="4537"/>
                  </a:cubicBezTo>
                  <a:cubicBezTo>
                    <a:pt x="1" y="4929"/>
                    <a:pt x="274" y="5422"/>
                    <a:pt x="612" y="5624"/>
                  </a:cubicBezTo>
                  <a:cubicBezTo>
                    <a:pt x="717" y="5683"/>
                    <a:pt x="813" y="5709"/>
                    <a:pt x="896" y="5709"/>
                  </a:cubicBezTo>
                  <a:cubicBezTo>
                    <a:pt x="962" y="5709"/>
                    <a:pt x="1020" y="5693"/>
                    <a:pt x="1069" y="5664"/>
                  </a:cubicBezTo>
                  <a:lnTo>
                    <a:pt x="1069" y="5664"/>
                  </a:lnTo>
                  <a:cubicBezTo>
                    <a:pt x="1066" y="5665"/>
                    <a:pt x="1063" y="5666"/>
                    <a:pt x="1060" y="5667"/>
                  </a:cubicBezTo>
                  <a:lnTo>
                    <a:pt x="1060" y="5667"/>
                  </a:lnTo>
                  <a:lnTo>
                    <a:pt x="8266" y="1586"/>
                  </a:lnTo>
                  <a:cubicBezTo>
                    <a:pt x="8379" y="1515"/>
                    <a:pt x="8451" y="1384"/>
                    <a:pt x="8451" y="1182"/>
                  </a:cubicBezTo>
                  <a:cubicBezTo>
                    <a:pt x="8451" y="1147"/>
                    <a:pt x="8451" y="1123"/>
                    <a:pt x="8445" y="1099"/>
                  </a:cubicBezTo>
                  <a:lnTo>
                    <a:pt x="8445" y="1081"/>
                  </a:lnTo>
                  <a:cubicBezTo>
                    <a:pt x="8445" y="1064"/>
                    <a:pt x="8445" y="1040"/>
                    <a:pt x="8439" y="1028"/>
                  </a:cubicBezTo>
                  <a:lnTo>
                    <a:pt x="8439" y="1004"/>
                  </a:lnTo>
                  <a:cubicBezTo>
                    <a:pt x="8439" y="980"/>
                    <a:pt x="8433" y="963"/>
                    <a:pt x="8421" y="945"/>
                  </a:cubicBezTo>
                  <a:lnTo>
                    <a:pt x="8421" y="939"/>
                  </a:lnTo>
                  <a:cubicBezTo>
                    <a:pt x="8415" y="915"/>
                    <a:pt x="8409" y="891"/>
                    <a:pt x="8409" y="862"/>
                  </a:cubicBezTo>
                  <a:cubicBezTo>
                    <a:pt x="8409" y="856"/>
                    <a:pt x="8409" y="850"/>
                    <a:pt x="8403" y="850"/>
                  </a:cubicBezTo>
                  <a:cubicBezTo>
                    <a:pt x="8391" y="832"/>
                    <a:pt x="8385" y="814"/>
                    <a:pt x="8385" y="796"/>
                  </a:cubicBezTo>
                  <a:cubicBezTo>
                    <a:pt x="8385" y="790"/>
                    <a:pt x="8379" y="785"/>
                    <a:pt x="8379" y="773"/>
                  </a:cubicBezTo>
                  <a:cubicBezTo>
                    <a:pt x="8373" y="761"/>
                    <a:pt x="8361" y="737"/>
                    <a:pt x="8356" y="725"/>
                  </a:cubicBezTo>
                  <a:cubicBezTo>
                    <a:pt x="8356" y="713"/>
                    <a:pt x="8350" y="707"/>
                    <a:pt x="8350" y="707"/>
                  </a:cubicBezTo>
                  <a:lnTo>
                    <a:pt x="8350" y="701"/>
                  </a:lnTo>
                  <a:cubicBezTo>
                    <a:pt x="8350" y="695"/>
                    <a:pt x="8344" y="684"/>
                    <a:pt x="8344" y="678"/>
                  </a:cubicBezTo>
                  <a:cubicBezTo>
                    <a:pt x="8332" y="654"/>
                    <a:pt x="8320" y="636"/>
                    <a:pt x="8314" y="618"/>
                  </a:cubicBezTo>
                  <a:cubicBezTo>
                    <a:pt x="8302" y="612"/>
                    <a:pt x="8302" y="594"/>
                    <a:pt x="8296" y="589"/>
                  </a:cubicBezTo>
                  <a:cubicBezTo>
                    <a:pt x="8290" y="577"/>
                    <a:pt x="8272" y="553"/>
                    <a:pt x="8266" y="535"/>
                  </a:cubicBezTo>
                  <a:cubicBezTo>
                    <a:pt x="8261" y="529"/>
                    <a:pt x="8255" y="517"/>
                    <a:pt x="8255" y="505"/>
                  </a:cubicBezTo>
                  <a:cubicBezTo>
                    <a:pt x="8243" y="494"/>
                    <a:pt x="8231" y="470"/>
                    <a:pt x="8213" y="458"/>
                  </a:cubicBezTo>
                  <a:cubicBezTo>
                    <a:pt x="8207" y="446"/>
                    <a:pt x="8201" y="440"/>
                    <a:pt x="8201" y="422"/>
                  </a:cubicBezTo>
                  <a:cubicBezTo>
                    <a:pt x="8183" y="404"/>
                    <a:pt x="8171" y="387"/>
                    <a:pt x="8154" y="375"/>
                  </a:cubicBezTo>
                  <a:lnTo>
                    <a:pt x="8142" y="357"/>
                  </a:lnTo>
                  <a:lnTo>
                    <a:pt x="8142" y="351"/>
                  </a:lnTo>
                  <a:lnTo>
                    <a:pt x="8136" y="345"/>
                  </a:lnTo>
                  <a:cubicBezTo>
                    <a:pt x="8118" y="327"/>
                    <a:pt x="8106" y="309"/>
                    <a:pt x="8088" y="292"/>
                  </a:cubicBezTo>
                  <a:lnTo>
                    <a:pt x="8082" y="286"/>
                  </a:lnTo>
                  <a:cubicBezTo>
                    <a:pt x="8065" y="268"/>
                    <a:pt x="8053" y="250"/>
                    <a:pt x="8029" y="232"/>
                  </a:cubicBezTo>
                  <a:lnTo>
                    <a:pt x="8023" y="226"/>
                  </a:lnTo>
                  <a:cubicBezTo>
                    <a:pt x="8005" y="209"/>
                    <a:pt x="7993" y="197"/>
                    <a:pt x="7970" y="179"/>
                  </a:cubicBezTo>
                  <a:lnTo>
                    <a:pt x="7964" y="173"/>
                  </a:lnTo>
                  <a:cubicBezTo>
                    <a:pt x="7946" y="161"/>
                    <a:pt x="7928" y="143"/>
                    <a:pt x="7910" y="131"/>
                  </a:cubicBezTo>
                  <a:cubicBezTo>
                    <a:pt x="7904" y="131"/>
                    <a:pt x="7904" y="119"/>
                    <a:pt x="7898" y="119"/>
                  </a:cubicBezTo>
                  <a:cubicBezTo>
                    <a:pt x="7875" y="108"/>
                    <a:pt x="7857" y="102"/>
                    <a:pt x="7839" y="84"/>
                  </a:cubicBezTo>
                  <a:cubicBezTo>
                    <a:pt x="7815" y="72"/>
                    <a:pt x="7797" y="60"/>
                    <a:pt x="7780" y="54"/>
                  </a:cubicBezTo>
                  <a:cubicBezTo>
                    <a:pt x="7768" y="54"/>
                    <a:pt x="7762" y="48"/>
                    <a:pt x="7762" y="48"/>
                  </a:cubicBezTo>
                  <a:cubicBezTo>
                    <a:pt x="7750" y="42"/>
                    <a:pt x="7732" y="30"/>
                    <a:pt x="7726" y="30"/>
                  </a:cubicBezTo>
                  <a:cubicBezTo>
                    <a:pt x="7720" y="30"/>
                    <a:pt x="7708" y="24"/>
                    <a:pt x="7708" y="24"/>
                  </a:cubicBezTo>
                  <a:cubicBezTo>
                    <a:pt x="7696" y="19"/>
                    <a:pt x="7679" y="19"/>
                    <a:pt x="7667" y="13"/>
                  </a:cubicBezTo>
                  <a:lnTo>
                    <a:pt x="7661" y="13"/>
                  </a:lnTo>
                  <a:cubicBezTo>
                    <a:pt x="7643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1695584" y="1473061"/>
              <a:ext cx="814833" cy="550519"/>
            </a:xfrm>
            <a:custGeom>
              <a:avLst/>
              <a:gdLst/>
              <a:ahLst/>
              <a:cxnLst/>
              <a:rect l="l" t="t" r="r" b="b"/>
              <a:pathLst>
                <a:path w="8450" h="5709" extrusionOk="0">
                  <a:moveTo>
                    <a:pt x="366" y="4088"/>
                  </a:moveTo>
                  <a:cubicBezTo>
                    <a:pt x="368" y="4088"/>
                    <a:pt x="371" y="4089"/>
                    <a:pt x="374" y="4092"/>
                  </a:cubicBezTo>
                  <a:lnTo>
                    <a:pt x="362" y="4092"/>
                  </a:lnTo>
                  <a:cubicBezTo>
                    <a:pt x="362" y="4089"/>
                    <a:pt x="364" y="4088"/>
                    <a:pt x="366" y="4088"/>
                  </a:cubicBezTo>
                  <a:close/>
                  <a:moveTo>
                    <a:pt x="434" y="4092"/>
                  </a:moveTo>
                  <a:cubicBezTo>
                    <a:pt x="431" y="4095"/>
                    <a:pt x="428" y="4097"/>
                    <a:pt x="425" y="4097"/>
                  </a:cubicBezTo>
                  <a:cubicBezTo>
                    <a:pt x="422" y="4097"/>
                    <a:pt x="419" y="4095"/>
                    <a:pt x="416" y="4092"/>
                  </a:cubicBezTo>
                  <a:close/>
                  <a:moveTo>
                    <a:pt x="475" y="4110"/>
                  </a:moveTo>
                  <a:lnTo>
                    <a:pt x="475" y="4110"/>
                  </a:lnTo>
                  <a:cubicBezTo>
                    <a:pt x="481" y="4116"/>
                    <a:pt x="487" y="4116"/>
                    <a:pt x="487" y="4116"/>
                  </a:cubicBezTo>
                  <a:cubicBezTo>
                    <a:pt x="481" y="4116"/>
                    <a:pt x="481" y="4116"/>
                    <a:pt x="475" y="4110"/>
                  </a:cubicBezTo>
                  <a:close/>
                  <a:moveTo>
                    <a:pt x="1223" y="5369"/>
                  </a:moveTo>
                  <a:cubicBezTo>
                    <a:pt x="1223" y="5375"/>
                    <a:pt x="1223" y="5387"/>
                    <a:pt x="1218" y="5399"/>
                  </a:cubicBezTo>
                  <a:cubicBezTo>
                    <a:pt x="1218" y="5393"/>
                    <a:pt x="1218" y="5375"/>
                    <a:pt x="1223" y="5369"/>
                  </a:cubicBezTo>
                  <a:close/>
                  <a:moveTo>
                    <a:pt x="1206" y="5428"/>
                  </a:moveTo>
                  <a:cubicBezTo>
                    <a:pt x="1206" y="5446"/>
                    <a:pt x="1206" y="5452"/>
                    <a:pt x="1200" y="5458"/>
                  </a:cubicBezTo>
                  <a:cubicBezTo>
                    <a:pt x="1200" y="5452"/>
                    <a:pt x="1206" y="5446"/>
                    <a:pt x="1206" y="5428"/>
                  </a:cubicBezTo>
                  <a:close/>
                  <a:moveTo>
                    <a:pt x="1188" y="5488"/>
                  </a:moveTo>
                  <a:cubicBezTo>
                    <a:pt x="1188" y="5494"/>
                    <a:pt x="1188" y="5505"/>
                    <a:pt x="1176" y="5511"/>
                  </a:cubicBezTo>
                  <a:cubicBezTo>
                    <a:pt x="1176" y="5505"/>
                    <a:pt x="1188" y="5494"/>
                    <a:pt x="1188" y="5488"/>
                  </a:cubicBezTo>
                  <a:close/>
                  <a:moveTo>
                    <a:pt x="1134" y="5577"/>
                  </a:moveTo>
                  <a:cubicBezTo>
                    <a:pt x="1134" y="5583"/>
                    <a:pt x="1128" y="5594"/>
                    <a:pt x="1117" y="5600"/>
                  </a:cubicBezTo>
                  <a:cubicBezTo>
                    <a:pt x="1128" y="5594"/>
                    <a:pt x="1128" y="5583"/>
                    <a:pt x="1134" y="5577"/>
                  </a:cubicBezTo>
                  <a:close/>
                  <a:moveTo>
                    <a:pt x="1075" y="5660"/>
                  </a:moveTo>
                  <a:lnTo>
                    <a:pt x="1075" y="5660"/>
                  </a:lnTo>
                  <a:cubicBezTo>
                    <a:pt x="1073" y="5661"/>
                    <a:pt x="1071" y="5663"/>
                    <a:pt x="1068" y="5664"/>
                  </a:cubicBezTo>
                  <a:lnTo>
                    <a:pt x="1068" y="5664"/>
                  </a:lnTo>
                  <a:cubicBezTo>
                    <a:pt x="1071" y="5663"/>
                    <a:pt x="1073" y="5662"/>
                    <a:pt x="1075" y="5660"/>
                  </a:cubicBezTo>
                  <a:close/>
                  <a:moveTo>
                    <a:pt x="7547" y="1"/>
                  </a:moveTo>
                  <a:cubicBezTo>
                    <a:pt x="7530" y="1"/>
                    <a:pt x="7518" y="1"/>
                    <a:pt x="7500" y="7"/>
                  </a:cubicBezTo>
                  <a:cubicBezTo>
                    <a:pt x="7488" y="7"/>
                    <a:pt x="7470" y="19"/>
                    <a:pt x="7458" y="25"/>
                  </a:cubicBezTo>
                  <a:lnTo>
                    <a:pt x="7452" y="25"/>
                  </a:lnTo>
                  <a:cubicBezTo>
                    <a:pt x="7440" y="31"/>
                    <a:pt x="7429" y="31"/>
                    <a:pt x="7423" y="37"/>
                  </a:cubicBezTo>
                  <a:cubicBezTo>
                    <a:pt x="7411" y="37"/>
                    <a:pt x="7411" y="48"/>
                    <a:pt x="7405" y="48"/>
                  </a:cubicBezTo>
                  <a:lnTo>
                    <a:pt x="190" y="4134"/>
                  </a:lnTo>
                  <a:cubicBezTo>
                    <a:pt x="77" y="4205"/>
                    <a:pt x="6" y="4336"/>
                    <a:pt x="6" y="4538"/>
                  </a:cubicBezTo>
                  <a:cubicBezTo>
                    <a:pt x="0" y="4929"/>
                    <a:pt x="273" y="5422"/>
                    <a:pt x="612" y="5618"/>
                  </a:cubicBezTo>
                  <a:cubicBezTo>
                    <a:pt x="718" y="5681"/>
                    <a:pt x="814" y="5709"/>
                    <a:pt x="899" y="5709"/>
                  </a:cubicBezTo>
                  <a:cubicBezTo>
                    <a:pt x="963" y="5709"/>
                    <a:pt x="1020" y="5693"/>
                    <a:pt x="1068" y="5664"/>
                  </a:cubicBezTo>
                  <a:lnTo>
                    <a:pt x="1068" y="5664"/>
                  </a:lnTo>
                  <a:cubicBezTo>
                    <a:pt x="1066" y="5665"/>
                    <a:pt x="1062" y="5666"/>
                    <a:pt x="1060" y="5667"/>
                  </a:cubicBezTo>
                  <a:lnTo>
                    <a:pt x="1060" y="5667"/>
                  </a:lnTo>
                  <a:lnTo>
                    <a:pt x="8266" y="1580"/>
                  </a:lnTo>
                  <a:cubicBezTo>
                    <a:pt x="8379" y="1515"/>
                    <a:pt x="8450" y="1384"/>
                    <a:pt x="8450" y="1183"/>
                  </a:cubicBezTo>
                  <a:lnTo>
                    <a:pt x="8450" y="1117"/>
                  </a:lnTo>
                  <a:cubicBezTo>
                    <a:pt x="8450" y="1099"/>
                    <a:pt x="8444" y="1094"/>
                    <a:pt x="8444" y="1088"/>
                  </a:cubicBezTo>
                  <a:cubicBezTo>
                    <a:pt x="8444" y="1070"/>
                    <a:pt x="8444" y="1058"/>
                    <a:pt x="8438" y="1034"/>
                  </a:cubicBezTo>
                  <a:lnTo>
                    <a:pt x="8438" y="1010"/>
                  </a:lnTo>
                  <a:cubicBezTo>
                    <a:pt x="8438" y="999"/>
                    <a:pt x="8432" y="975"/>
                    <a:pt x="8432" y="963"/>
                  </a:cubicBezTo>
                  <a:lnTo>
                    <a:pt x="8432" y="945"/>
                  </a:lnTo>
                  <a:cubicBezTo>
                    <a:pt x="8420" y="921"/>
                    <a:pt x="8420" y="898"/>
                    <a:pt x="8414" y="880"/>
                  </a:cubicBezTo>
                  <a:cubicBezTo>
                    <a:pt x="8414" y="868"/>
                    <a:pt x="8408" y="862"/>
                    <a:pt x="8408" y="856"/>
                  </a:cubicBezTo>
                  <a:cubicBezTo>
                    <a:pt x="8402" y="844"/>
                    <a:pt x="8402" y="820"/>
                    <a:pt x="8391" y="803"/>
                  </a:cubicBezTo>
                  <a:cubicBezTo>
                    <a:pt x="8391" y="797"/>
                    <a:pt x="8385" y="791"/>
                    <a:pt x="8385" y="785"/>
                  </a:cubicBezTo>
                  <a:cubicBezTo>
                    <a:pt x="8379" y="767"/>
                    <a:pt x="8373" y="743"/>
                    <a:pt x="8361" y="731"/>
                  </a:cubicBezTo>
                  <a:cubicBezTo>
                    <a:pt x="8361" y="719"/>
                    <a:pt x="8355" y="719"/>
                    <a:pt x="8355" y="714"/>
                  </a:cubicBezTo>
                  <a:lnTo>
                    <a:pt x="8355" y="708"/>
                  </a:lnTo>
                  <a:cubicBezTo>
                    <a:pt x="8355" y="702"/>
                    <a:pt x="8349" y="690"/>
                    <a:pt x="8349" y="684"/>
                  </a:cubicBezTo>
                  <a:cubicBezTo>
                    <a:pt x="8343" y="666"/>
                    <a:pt x="8331" y="648"/>
                    <a:pt x="8319" y="624"/>
                  </a:cubicBezTo>
                  <a:cubicBezTo>
                    <a:pt x="8313" y="618"/>
                    <a:pt x="8313" y="607"/>
                    <a:pt x="8301" y="595"/>
                  </a:cubicBezTo>
                  <a:cubicBezTo>
                    <a:pt x="8296" y="583"/>
                    <a:pt x="8284" y="559"/>
                    <a:pt x="8272" y="547"/>
                  </a:cubicBezTo>
                  <a:cubicBezTo>
                    <a:pt x="8266" y="535"/>
                    <a:pt x="8260" y="523"/>
                    <a:pt x="8254" y="518"/>
                  </a:cubicBezTo>
                  <a:cubicBezTo>
                    <a:pt x="8242" y="500"/>
                    <a:pt x="8230" y="488"/>
                    <a:pt x="8224" y="464"/>
                  </a:cubicBezTo>
                  <a:cubicBezTo>
                    <a:pt x="8212" y="452"/>
                    <a:pt x="8206" y="440"/>
                    <a:pt x="8201" y="434"/>
                  </a:cubicBezTo>
                  <a:cubicBezTo>
                    <a:pt x="8183" y="417"/>
                    <a:pt x="8177" y="399"/>
                    <a:pt x="8165" y="381"/>
                  </a:cubicBezTo>
                  <a:cubicBezTo>
                    <a:pt x="8153" y="375"/>
                    <a:pt x="8153" y="363"/>
                    <a:pt x="8147" y="357"/>
                  </a:cubicBezTo>
                  <a:lnTo>
                    <a:pt x="8141" y="351"/>
                  </a:lnTo>
                  <a:lnTo>
                    <a:pt x="8141" y="345"/>
                  </a:lnTo>
                  <a:cubicBezTo>
                    <a:pt x="8123" y="328"/>
                    <a:pt x="8111" y="304"/>
                    <a:pt x="8094" y="292"/>
                  </a:cubicBezTo>
                  <a:lnTo>
                    <a:pt x="8088" y="286"/>
                  </a:lnTo>
                  <a:cubicBezTo>
                    <a:pt x="8076" y="268"/>
                    <a:pt x="8058" y="244"/>
                    <a:pt x="8034" y="233"/>
                  </a:cubicBezTo>
                  <a:lnTo>
                    <a:pt x="8028" y="227"/>
                  </a:lnTo>
                  <a:cubicBezTo>
                    <a:pt x="8016" y="209"/>
                    <a:pt x="7999" y="197"/>
                    <a:pt x="7975" y="179"/>
                  </a:cubicBezTo>
                  <a:lnTo>
                    <a:pt x="7969" y="173"/>
                  </a:lnTo>
                  <a:cubicBezTo>
                    <a:pt x="7957" y="155"/>
                    <a:pt x="7933" y="143"/>
                    <a:pt x="7916" y="126"/>
                  </a:cubicBezTo>
                  <a:cubicBezTo>
                    <a:pt x="7910" y="126"/>
                    <a:pt x="7910" y="120"/>
                    <a:pt x="7904" y="120"/>
                  </a:cubicBezTo>
                  <a:cubicBezTo>
                    <a:pt x="7880" y="108"/>
                    <a:pt x="7868" y="96"/>
                    <a:pt x="7844" y="84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67" y="48"/>
                  </a:cubicBezTo>
                  <a:cubicBezTo>
                    <a:pt x="7755" y="37"/>
                    <a:pt x="7737" y="31"/>
                    <a:pt x="7725" y="31"/>
                  </a:cubicBezTo>
                  <a:cubicBezTo>
                    <a:pt x="7720" y="31"/>
                    <a:pt x="7708" y="25"/>
                    <a:pt x="7708" y="25"/>
                  </a:cubicBezTo>
                  <a:cubicBezTo>
                    <a:pt x="7696" y="19"/>
                    <a:pt x="7678" y="19"/>
                    <a:pt x="7666" y="7"/>
                  </a:cubicBezTo>
                  <a:lnTo>
                    <a:pt x="7660" y="7"/>
                  </a:lnTo>
                  <a:cubicBezTo>
                    <a:pt x="7642" y="7"/>
                    <a:pt x="7630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816096" y="3508109"/>
              <a:ext cx="1786655" cy="1159571"/>
            </a:xfrm>
            <a:custGeom>
              <a:avLst/>
              <a:gdLst/>
              <a:ahLst/>
              <a:cxnLst/>
              <a:rect l="l" t="t" r="r" b="b"/>
              <a:pathLst>
                <a:path w="18528" h="12025" extrusionOk="0">
                  <a:moveTo>
                    <a:pt x="18527" y="0"/>
                  </a:moveTo>
                  <a:lnTo>
                    <a:pt x="1" y="10778"/>
                  </a:lnTo>
                  <a:lnTo>
                    <a:pt x="1" y="12025"/>
                  </a:lnTo>
                  <a:lnTo>
                    <a:pt x="18527" y="125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-587964" y="2582772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1"/>
                  </a:moveTo>
                  <a:lnTo>
                    <a:pt x="1" y="1254"/>
                  </a:lnTo>
                  <a:lnTo>
                    <a:pt x="35302" y="21621"/>
                  </a:lnTo>
                  <a:lnTo>
                    <a:pt x="35302" y="2037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-587386" y="1544130"/>
              <a:ext cx="5190152" cy="3003312"/>
            </a:xfrm>
            <a:custGeom>
              <a:avLst/>
              <a:gdLst/>
              <a:ahLst/>
              <a:cxnLst/>
              <a:rect l="l" t="t" r="r" b="b"/>
              <a:pathLst>
                <a:path w="53823" h="31145" extrusionOk="0">
                  <a:moveTo>
                    <a:pt x="18527" y="0"/>
                  </a:moveTo>
                  <a:lnTo>
                    <a:pt x="1" y="10772"/>
                  </a:lnTo>
                  <a:lnTo>
                    <a:pt x="35296" y="31145"/>
                  </a:lnTo>
                  <a:lnTo>
                    <a:pt x="53822" y="20367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-463088" y="1606519"/>
              <a:ext cx="4976463" cy="2872843"/>
            </a:xfrm>
            <a:custGeom>
              <a:avLst/>
              <a:gdLst/>
              <a:ahLst/>
              <a:cxnLst/>
              <a:rect l="l" t="t" r="r" b="b"/>
              <a:pathLst>
                <a:path w="51607" h="29792" extrusionOk="0">
                  <a:moveTo>
                    <a:pt x="17321" y="0"/>
                  </a:moveTo>
                  <a:lnTo>
                    <a:pt x="15611" y="980"/>
                  </a:lnTo>
                  <a:lnTo>
                    <a:pt x="6865" y="6033"/>
                  </a:lnTo>
                  <a:lnTo>
                    <a:pt x="0" y="10000"/>
                  </a:lnTo>
                  <a:lnTo>
                    <a:pt x="66" y="10042"/>
                  </a:lnTo>
                  <a:lnTo>
                    <a:pt x="15831" y="19144"/>
                  </a:lnTo>
                  <a:lnTo>
                    <a:pt x="34280" y="29791"/>
                  </a:lnTo>
                  <a:lnTo>
                    <a:pt x="51607" y="19798"/>
                  </a:lnTo>
                  <a:lnTo>
                    <a:pt x="50479" y="19144"/>
                  </a:lnTo>
                  <a:lnTo>
                    <a:pt x="34713" y="10042"/>
                  </a:lnTo>
                  <a:lnTo>
                    <a:pt x="27778" y="6033"/>
                  </a:lnTo>
                  <a:lnTo>
                    <a:pt x="19019" y="980"/>
                  </a:lnTo>
                  <a:lnTo>
                    <a:pt x="17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-68595" y="1834961"/>
              <a:ext cx="4188051" cy="2417597"/>
            </a:xfrm>
            <a:custGeom>
              <a:avLst/>
              <a:gdLst/>
              <a:ahLst/>
              <a:cxnLst/>
              <a:rect l="l" t="t" r="r" b="b"/>
              <a:pathLst>
                <a:path w="43431" h="25071" extrusionOk="0">
                  <a:moveTo>
                    <a:pt x="14382" y="3267"/>
                  </a:moveTo>
                  <a:lnTo>
                    <a:pt x="20071" y="6550"/>
                  </a:lnTo>
                  <a:lnTo>
                    <a:pt x="15819" y="9009"/>
                  </a:lnTo>
                  <a:lnTo>
                    <a:pt x="10125" y="5719"/>
                  </a:lnTo>
                  <a:lnTo>
                    <a:pt x="14382" y="3267"/>
                  </a:lnTo>
                  <a:close/>
                  <a:moveTo>
                    <a:pt x="9923" y="5838"/>
                  </a:moveTo>
                  <a:lnTo>
                    <a:pt x="15611" y="9127"/>
                  </a:lnTo>
                  <a:lnTo>
                    <a:pt x="11360" y="11586"/>
                  </a:lnTo>
                  <a:lnTo>
                    <a:pt x="5665" y="8296"/>
                  </a:lnTo>
                  <a:lnTo>
                    <a:pt x="9923" y="5838"/>
                  </a:lnTo>
                  <a:close/>
                  <a:moveTo>
                    <a:pt x="20273" y="6663"/>
                  </a:moveTo>
                  <a:lnTo>
                    <a:pt x="25961" y="9953"/>
                  </a:lnTo>
                  <a:lnTo>
                    <a:pt x="21704" y="12405"/>
                  </a:lnTo>
                  <a:lnTo>
                    <a:pt x="16021" y="9121"/>
                  </a:lnTo>
                  <a:lnTo>
                    <a:pt x="20273" y="6663"/>
                  </a:lnTo>
                  <a:close/>
                  <a:moveTo>
                    <a:pt x="15813" y="9246"/>
                  </a:moveTo>
                  <a:lnTo>
                    <a:pt x="21502" y="12536"/>
                  </a:lnTo>
                  <a:lnTo>
                    <a:pt x="17244" y="14988"/>
                  </a:lnTo>
                  <a:lnTo>
                    <a:pt x="11562" y="11704"/>
                  </a:lnTo>
                  <a:lnTo>
                    <a:pt x="15813" y="9246"/>
                  </a:lnTo>
                  <a:close/>
                  <a:moveTo>
                    <a:pt x="26175" y="10071"/>
                  </a:moveTo>
                  <a:lnTo>
                    <a:pt x="31869" y="13355"/>
                  </a:lnTo>
                  <a:lnTo>
                    <a:pt x="27612" y="15813"/>
                  </a:lnTo>
                  <a:lnTo>
                    <a:pt x="21923" y="12524"/>
                  </a:lnTo>
                  <a:lnTo>
                    <a:pt x="26175" y="10071"/>
                  </a:lnTo>
                  <a:close/>
                  <a:moveTo>
                    <a:pt x="21710" y="12649"/>
                  </a:moveTo>
                  <a:lnTo>
                    <a:pt x="27398" y="15932"/>
                  </a:lnTo>
                  <a:lnTo>
                    <a:pt x="23147" y="18391"/>
                  </a:lnTo>
                  <a:lnTo>
                    <a:pt x="17452" y="15101"/>
                  </a:lnTo>
                  <a:lnTo>
                    <a:pt x="21710" y="12649"/>
                  </a:lnTo>
                  <a:close/>
                  <a:moveTo>
                    <a:pt x="32071" y="13480"/>
                  </a:moveTo>
                  <a:lnTo>
                    <a:pt x="37760" y="16764"/>
                  </a:lnTo>
                  <a:lnTo>
                    <a:pt x="33508" y="19222"/>
                  </a:lnTo>
                  <a:lnTo>
                    <a:pt x="27814" y="15932"/>
                  </a:lnTo>
                  <a:lnTo>
                    <a:pt x="32071" y="13480"/>
                  </a:lnTo>
                  <a:close/>
                  <a:moveTo>
                    <a:pt x="27606" y="16051"/>
                  </a:moveTo>
                  <a:lnTo>
                    <a:pt x="33300" y="19341"/>
                  </a:lnTo>
                  <a:lnTo>
                    <a:pt x="29049" y="21799"/>
                  </a:lnTo>
                  <a:lnTo>
                    <a:pt x="23354" y="18509"/>
                  </a:lnTo>
                  <a:lnTo>
                    <a:pt x="27606" y="16051"/>
                  </a:lnTo>
                  <a:close/>
                  <a:moveTo>
                    <a:pt x="9133" y="1"/>
                  </a:moveTo>
                  <a:lnTo>
                    <a:pt x="8925" y="119"/>
                  </a:lnTo>
                  <a:lnTo>
                    <a:pt x="14174" y="3148"/>
                  </a:lnTo>
                  <a:lnTo>
                    <a:pt x="9923" y="5600"/>
                  </a:lnTo>
                  <a:lnTo>
                    <a:pt x="4674" y="2572"/>
                  </a:lnTo>
                  <a:lnTo>
                    <a:pt x="4466" y="2691"/>
                  </a:lnTo>
                  <a:lnTo>
                    <a:pt x="9709" y="5719"/>
                  </a:lnTo>
                  <a:lnTo>
                    <a:pt x="5457" y="8177"/>
                  </a:lnTo>
                  <a:lnTo>
                    <a:pt x="208" y="5149"/>
                  </a:lnTo>
                  <a:lnTo>
                    <a:pt x="0" y="5268"/>
                  </a:lnTo>
                  <a:lnTo>
                    <a:pt x="5250" y="8296"/>
                  </a:lnTo>
                  <a:lnTo>
                    <a:pt x="1152" y="10665"/>
                  </a:lnTo>
                  <a:lnTo>
                    <a:pt x="1360" y="10784"/>
                  </a:lnTo>
                  <a:lnTo>
                    <a:pt x="5457" y="8415"/>
                  </a:lnTo>
                  <a:lnTo>
                    <a:pt x="11152" y="11704"/>
                  </a:lnTo>
                  <a:lnTo>
                    <a:pt x="7055" y="14068"/>
                  </a:lnTo>
                  <a:lnTo>
                    <a:pt x="7263" y="14186"/>
                  </a:lnTo>
                  <a:lnTo>
                    <a:pt x="11360" y="11823"/>
                  </a:lnTo>
                  <a:lnTo>
                    <a:pt x="17042" y="15107"/>
                  </a:lnTo>
                  <a:lnTo>
                    <a:pt x="12945" y="17476"/>
                  </a:lnTo>
                  <a:lnTo>
                    <a:pt x="13153" y="17595"/>
                  </a:lnTo>
                  <a:lnTo>
                    <a:pt x="17250" y="15226"/>
                  </a:lnTo>
                  <a:lnTo>
                    <a:pt x="22945" y="18515"/>
                  </a:lnTo>
                  <a:lnTo>
                    <a:pt x="18847" y="20884"/>
                  </a:lnTo>
                  <a:lnTo>
                    <a:pt x="19055" y="21003"/>
                  </a:lnTo>
                  <a:lnTo>
                    <a:pt x="23152" y="18634"/>
                  </a:lnTo>
                  <a:lnTo>
                    <a:pt x="28847" y="21924"/>
                  </a:lnTo>
                  <a:lnTo>
                    <a:pt x="24750" y="24293"/>
                  </a:lnTo>
                  <a:lnTo>
                    <a:pt x="24958" y="24412"/>
                  </a:lnTo>
                  <a:lnTo>
                    <a:pt x="29055" y="22042"/>
                  </a:lnTo>
                  <a:lnTo>
                    <a:pt x="34304" y="25071"/>
                  </a:lnTo>
                  <a:lnTo>
                    <a:pt x="34512" y="24952"/>
                  </a:lnTo>
                  <a:lnTo>
                    <a:pt x="29263" y="21924"/>
                  </a:lnTo>
                  <a:lnTo>
                    <a:pt x="33514" y="19465"/>
                  </a:lnTo>
                  <a:lnTo>
                    <a:pt x="38763" y="22494"/>
                  </a:lnTo>
                  <a:lnTo>
                    <a:pt x="38971" y="22375"/>
                  </a:lnTo>
                  <a:lnTo>
                    <a:pt x="33722" y="19347"/>
                  </a:lnTo>
                  <a:lnTo>
                    <a:pt x="37979" y="16888"/>
                  </a:lnTo>
                  <a:lnTo>
                    <a:pt x="43223" y="19917"/>
                  </a:lnTo>
                  <a:lnTo>
                    <a:pt x="43430" y="19798"/>
                  </a:lnTo>
                  <a:lnTo>
                    <a:pt x="38187" y="16769"/>
                  </a:lnTo>
                  <a:lnTo>
                    <a:pt x="42284" y="14406"/>
                  </a:lnTo>
                  <a:lnTo>
                    <a:pt x="42077" y="14287"/>
                  </a:lnTo>
                  <a:lnTo>
                    <a:pt x="37979" y="16651"/>
                  </a:lnTo>
                  <a:lnTo>
                    <a:pt x="32285" y="13367"/>
                  </a:lnTo>
                  <a:lnTo>
                    <a:pt x="36382" y="10998"/>
                  </a:lnTo>
                  <a:lnTo>
                    <a:pt x="36174" y="10879"/>
                  </a:lnTo>
                  <a:lnTo>
                    <a:pt x="32077" y="13248"/>
                  </a:lnTo>
                  <a:lnTo>
                    <a:pt x="26383" y="9959"/>
                  </a:lnTo>
                  <a:lnTo>
                    <a:pt x="30480" y="7589"/>
                  </a:lnTo>
                  <a:lnTo>
                    <a:pt x="30272" y="7471"/>
                  </a:lnTo>
                  <a:lnTo>
                    <a:pt x="26175" y="9840"/>
                  </a:lnTo>
                  <a:lnTo>
                    <a:pt x="20492" y="6550"/>
                  </a:lnTo>
                  <a:lnTo>
                    <a:pt x="24589" y="4181"/>
                  </a:lnTo>
                  <a:lnTo>
                    <a:pt x="24382" y="4062"/>
                  </a:lnTo>
                  <a:lnTo>
                    <a:pt x="20284" y="6432"/>
                  </a:lnTo>
                  <a:lnTo>
                    <a:pt x="14590" y="3148"/>
                  </a:lnTo>
                  <a:lnTo>
                    <a:pt x="18687" y="779"/>
                  </a:lnTo>
                  <a:lnTo>
                    <a:pt x="18479" y="660"/>
                  </a:lnTo>
                  <a:lnTo>
                    <a:pt x="14382" y="3029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98805" y="1701020"/>
              <a:ext cx="2016737" cy="487357"/>
            </a:xfrm>
            <a:custGeom>
              <a:avLst/>
              <a:gdLst/>
              <a:ahLst/>
              <a:cxnLst/>
              <a:rect l="l" t="t" r="r" b="b"/>
              <a:pathLst>
                <a:path w="20914" h="5054" extrusionOk="0">
                  <a:moveTo>
                    <a:pt x="8747" y="0"/>
                  </a:moveTo>
                  <a:lnTo>
                    <a:pt x="1" y="5053"/>
                  </a:lnTo>
                  <a:lnTo>
                    <a:pt x="20914" y="5053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-456820" y="2574768"/>
              <a:ext cx="4861422" cy="877899"/>
            </a:xfrm>
            <a:custGeom>
              <a:avLst/>
              <a:gdLst/>
              <a:ahLst/>
              <a:cxnLst/>
              <a:rect l="l" t="t" r="r" b="b"/>
              <a:pathLst>
                <a:path w="50414" h="9104" extrusionOk="0">
                  <a:moveTo>
                    <a:pt x="1" y="1"/>
                  </a:moveTo>
                  <a:lnTo>
                    <a:pt x="15766" y="9103"/>
                  </a:lnTo>
                  <a:lnTo>
                    <a:pt x="50414" y="9103"/>
                  </a:lnTo>
                  <a:lnTo>
                    <a:pt x="3464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4826460" y="-955227"/>
              <a:ext cx="2744012" cy="487357"/>
            </a:xfrm>
            <a:custGeom>
              <a:avLst/>
              <a:gdLst/>
              <a:ahLst/>
              <a:cxnLst/>
              <a:rect l="l" t="t" r="r" b="b"/>
              <a:pathLst>
                <a:path w="28456" h="5054" extrusionOk="0">
                  <a:moveTo>
                    <a:pt x="8759" y="0"/>
                  </a:moveTo>
                  <a:lnTo>
                    <a:pt x="1" y="5053"/>
                  </a:lnTo>
                  <a:lnTo>
                    <a:pt x="28455" y="5053"/>
                  </a:lnTo>
                  <a:lnTo>
                    <a:pt x="1969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4897529" y="-82057"/>
              <a:ext cx="4607136" cy="877899"/>
            </a:xfrm>
            <a:custGeom>
              <a:avLst/>
              <a:gdLst/>
              <a:ahLst/>
              <a:cxnLst/>
              <a:rect l="l" t="t" r="r" b="b"/>
              <a:pathLst>
                <a:path w="47777" h="9104" extrusionOk="0">
                  <a:moveTo>
                    <a:pt x="0" y="0"/>
                  </a:moveTo>
                  <a:lnTo>
                    <a:pt x="15765" y="9103"/>
                  </a:lnTo>
                  <a:lnTo>
                    <a:pt x="45146" y="9103"/>
                  </a:lnTo>
                  <a:lnTo>
                    <a:pt x="47777" y="7577"/>
                  </a:lnTo>
                  <a:lnTo>
                    <a:pt x="34648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268007" y="-103408"/>
              <a:ext cx="3582278" cy="2753077"/>
            </a:xfrm>
            <a:custGeom>
              <a:avLst/>
              <a:gdLst/>
              <a:ahLst/>
              <a:cxnLst/>
              <a:rect l="l" t="t" r="r" b="b"/>
              <a:pathLst>
                <a:path w="37149" h="28550" extrusionOk="0">
                  <a:moveTo>
                    <a:pt x="7215" y="0"/>
                  </a:moveTo>
                  <a:cubicBezTo>
                    <a:pt x="3914" y="2530"/>
                    <a:pt x="1188" y="6698"/>
                    <a:pt x="1" y="10861"/>
                  </a:cubicBezTo>
                  <a:lnTo>
                    <a:pt x="29934" y="28550"/>
                  </a:lnTo>
                  <a:cubicBezTo>
                    <a:pt x="31121" y="24381"/>
                    <a:pt x="33847" y="20219"/>
                    <a:pt x="37148" y="17689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4786442" y="325068"/>
              <a:ext cx="698635" cy="407802"/>
            </a:xfrm>
            <a:custGeom>
              <a:avLst/>
              <a:gdLst/>
              <a:ahLst/>
              <a:cxnLst/>
              <a:rect l="l" t="t" r="r" b="b"/>
              <a:pathLst>
                <a:path w="7245" h="4229" extrusionOk="0">
                  <a:moveTo>
                    <a:pt x="0" y="0"/>
                  </a:moveTo>
                  <a:lnTo>
                    <a:pt x="7185" y="4199"/>
                  </a:lnTo>
                  <a:cubicBezTo>
                    <a:pt x="7202" y="4207"/>
                    <a:pt x="7216" y="4212"/>
                    <a:pt x="7229" y="4219"/>
                  </a:cubicBezTo>
                  <a:lnTo>
                    <a:pt x="7229" y="4219"/>
                  </a:lnTo>
                  <a:lnTo>
                    <a:pt x="60" y="30"/>
                  </a:lnTo>
                  <a:cubicBezTo>
                    <a:pt x="42" y="24"/>
                    <a:pt x="24" y="12"/>
                    <a:pt x="0" y="0"/>
                  </a:cubicBezTo>
                  <a:close/>
                  <a:moveTo>
                    <a:pt x="7229" y="4219"/>
                  </a:moveTo>
                  <a:lnTo>
                    <a:pt x="7244" y="4228"/>
                  </a:lnTo>
                  <a:cubicBezTo>
                    <a:pt x="7239" y="4225"/>
                    <a:pt x="7234" y="4222"/>
                    <a:pt x="7229" y="4219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7788675" y="1681550"/>
              <a:ext cx="35725" cy="120850"/>
            </a:xfrm>
            <a:custGeom>
              <a:avLst/>
              <a:gdLst/>
              <a:ahLst/>
              <a:cxnLst/>
              <a:rect l="l" t="t" r="r" b="b"/>
              <a:pathLst>
                <a:path w="1429" h="4834" extrusionOk="0">
                  <a:moveTo>
                    <a:pt x="762" y="0"/>
                  </a:moveTo>
                  <a:lnTo>
                    <a:pt x="1429" y="1048"/>
                  </a:lnTo>
                  <a:lnTo>
                    <a:pt x="762" y="483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406" name="Google Shape;1406;p48"/>
            <p:cNvGrpSpPr/>
            <p:nvPr/>
          </p:nvGrpSpPr>
          <p:grpSpPr>
            <a:xfrm>
              <a:off x="4142325" y="68238"/>
              <a:ext cx="1641200" cy="1382375"/>
              <a:chOff x="8012650" y="-2146075"/>
              <a:chExt cx="1641200" cy="1382375"/>
            </a:xfrm>
          </p:grpSpPr>
          <p:sp>
            <p:nvSpPr>
              <p:cNvPr id="1407" name="Google Shape;1407;p48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8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8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8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48"/>
            <p:cNvGrpSpPr/>
            <p:nvPr/>
          </p:nvGrpSpPr>
          <p:grpSpPr>
            <a:xfrm>
              <a:off x="4142325" y="58813"/>
              <a:ext cx="1641200" cy="1382375"/>
              <a:chOff x="8012650" y="-2146075"/>
              <a:chExt cx="1641200" cy="1382375"/>
            </a:xfrm>
          </p:grpSpPr>
          <p:sp>
            <p:nvSpPr>
              <p:cNvPr id="1412" name="Google Shape;1412;p48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8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8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8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58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8105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SpaceExpo AI</a:t>
            </a:r>
            <a:endParaRPr dirty="0"/>
          </a:p>
        </p:txBody>
      </p:sp>
      <p:sp>
        <p:nvSpPr>
          <p:cNvPr id="1729" name="Google Shape;1729;p58"/>
          <p:cNvSpPr txBox="1">
            <a:spLocks noGrp="1"/>
          </p:cNvSpPr>
          <p:nvPr>
            <p:ph type="subTitle" idx="1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chatbot integrated into the website helps answer user questions about space.</a:t>
            </a:r>
            <a:endParaRPr dirty="0"/>
          </a:p>
        </p:txBody>
      </p:sp>
      <p:sp>
        <p:nvSpPr>
          <p:cNvPr id="1730" name="Google Shape;1730;p58"/>
          <p:cNvSpPr txBox="1">
            <a:spLocks noGrp="1"/>
          </p:cNvSpPr>
          <p:nvPr>
            <p:ph type="title" idx="2"/>
          </p:nvPr>
        </p:nvSpPr>
        <p:spPr>
          <a:xfrm>
            <a:off x="5574495" y="663805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31" name="Google Shape;1731;p58"/>
          <p:cNvGrpSpPr/>
          <p:nvPr/>
        </p:nvGrpSpPr>
        <p:grpSpPr>
          <a:xfrm>
            <a:off x="361596" y="1559572"/>
            <a:ext cx="4192503" cy="2204922"/>
            <a:chOff x="367875" y="254546"/>
            <a:chExt cx="8787473" cy="4621508"/>
          </a:xfrm>
        </p:grpSpPr>
        <p:sp>
          <p:nvSpPr>
            <p:cNvPr id="1732" name="Google Shape;1732;p58"/>
            <p:cNvSpPr/>
            <p:nvPr/>
          </p:nvSpPr>
          <p:spPr>
            <a:xfrm rot="537699">
              <a:off x="603468" y="1226840"/>
              <a:ext cx="175583" cy="151699"/>
            </a:xfrm>
            <a:custGeom>
              <a:avLst/>
              <a:gdLst/>
              <a:ahLst/>
              <a:cxnLst/>
              <a:rect l="l" t="t" r="r" b="b"/>
              <a:pathLst>
                <a:path w="2977" h="2572" extrusionOk="0">
                  <a:moveTo>
                    <a:pt x="2977" y="0"/>
                  </a:moveTo>
                  <a:lnTo>
                    <a:pt x="2667" y="1619"/>
                  </a:lnTo>
                  <a:lnTo>
                    <a:pt x="0" y="2572"/>
                  </a:lnTo>
                  <a:lnTo>
                    <a:pt x="214" y="9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33" name="Google Shape;1733;p58"/>
            <p:cNvSpPr/>
            <p:nvPr/>
          </p:nvSpPr>
          <p:spPr>
            <a:xfrm rot="3446853" flipH="1">
              <a:off x="1230442" y="3066209"/>
              <a:ext cx="83905" cy="217036"/>
            </a:xfrm>
            <a:custGeom>
              <a:avLst/>
              <a:gdLst/>
              <a:ahLst/>
              <a:cxnLst/>
              <a:rect l="l" t="t" r="r" b="b"/>
              <a:pathLst>
                <a:path w="266" h="688" extrusionOk="0">
                  <a:moveTo>
                    <a:pt x="266" y="1"/>
                  </a:moveTo>
                  <a:lnTo>
                    <a:pt x="1" y="158"/>
                  </a:lnTo>
                  <a:lnTo>
                    <a:pt x="1" y="688"/>
                  </a:lnTo>
                  <a:lnTo>
                    <a:pt x="266" y="54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949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 rot="4761902" flipH="1">
              <a:off x="1673491" y="986318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11"/>
                  </a:moveTo>
                  <a:lnTo>
                    <a:pt x="2199" y="13"/>
                  </a:lnTo>
                  <a:lnTo>
                    <a:pt x="2199" y="13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24" y="4123"/>
                  </a:cubicBezTo>
                  <a:cubicBezTo>
                    <a:pt x="540" y="4245"/>
                    <a:pt x="820" y="4307"/>
                    <a:pt x="1098" y="4307"/>
                  </a:cubicBezTo>
                  <a:cubicBezTo>
                    <a:pt x="1377" y="4307"/>
                    <a:pt x="1654" y="4245"/>
                    <a:pt x="1865" y="4123"/>
                  </a:cubicBezTo>
                  <a:cubicBezTo>
                    <a:pt x="2071" y="4005"/>
                    <a:pt x="2189" y="3838"/>
                    <a:pt x="2189" y="3681"/>
                  </a:cubicBezTo>
                  <a:lnTo>
                    <a:pt x="2199" y="13"/>
                  </a:lnTo>
                  <a:lnTo>
                    <a:pt x="2199" y="13"/>
                  </a:lnTo>
                  <a:cubicBezTo>
                    <a:pt x="2198" y="179"/>
                    <a:pt x="2090" y="34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34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8"/>
            <p:cNvSpPr/>
            <p:nvPr/>
          </p:nvSpPr>
          <p:spPr>
            <a:xfrm rot="4761902" flipH="1">
              <a:off x="1819979" y="1020735"/>
              <a:ext cx="195573" cy="1180425"/>
            </a:xfrm>
            <a:custGeom>
              <a:avLst/>
              <a:gdLst/>
              <a:ahLst/>
              <a:cxnLst/>
              <a:rect l="l" t="t" r="r" b="b"/>
              <a:pathLst>
                <a:path w="620" h="3742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63" y="49"/>
                    <a:pt x="293" y="71"/>
                    <a:pt x="115" y="71"/>
                  </a:cubicBezTo>
                  <a:cubicBezTo>
                    <a:pt x="81" y="71"/>
                    <a:pt x="46" y="70"/>
                    <a:pt x="11" y="69"/>
                  </a:cubicBezTo>
                  <a:lnTo>
                    <a:pt x="1" y="3739"/>
                  </a:lnTo>
                  <a:cubicBezTo>
                    <a:pt x="34" y="3741"/>
                    <a:pt x="66" y="3741"/>
                    <a:pt x="99" y="3741"/>
                  </a:cubicBezTo>
                  <a:cubicBezTo>
                    <a:pt x="274" y="3741"/>
                    <a:pt x="451" y="3718"/>
                    <a:pt x="600" y="366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8"/>
            <p:cNvSpPr/>
            <p:nvPr/>
          </p:nvSpPr>
          <p:spPr>
            <a:xfrm rot="4761902" flipH="1">
              <a:off x="1866719" y="1193724"/>
              <a:ext cx="176647" cy="1192096"/>
            </a:xfrm>
            <a:custGeom>
              <a:avLst/>
              <a:gdLst/>
              <a:ahLst/>
              <a:cxnLst/>
              <a:rect l="l" t="t" r="r" b="b"/>
              <a:pathLst>
                <a:path w="560" h="3779" extrusionOk="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09"/>
                  </a:lnTo>
                  <a:cubicBezTo>
                    <a:pt x="363" y="99"/>
                    <a:pt x="167" y="59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8"/>
            <p:cNvSpPr/>
            <p:nvPr/>
          </p:nvSpPr>
          <p:spPr>
            <a:xfrm rot="4761902" flipH="1">
              <a:off x="2006320" y="1268237"/>
              <a:ext cx="155197" cy="1325217"/>
            </a:xfrm>
            <a:custGeom>
              <a:avLst/>
              <a:gdLst/>
              <a:ahLst/>
              <a:cxnLst/>
              <a:rect l="l" t="t" r="r" b="b"/>
              <a:pathLst>
                <a:path w="492" h="4201" extrusionOk="0">
                  <a:moveTo>
                    <a:pt x="10" y="1"/>
                  </a:moveTo>
                  <a:lnTo>
                    <a:pt x="1" y="3671"/>
                  </a:lnTo>
                  <a:cubicBezTo>
                    <a:pt x="1" y="3848"/>
                    <a:pt x="99" y="4005"/>
                    <a:pt x="324" y="4122"/>
                  </a:cubicBezTo>
                  <a:cubicBezTo>
                    <a:pt x="364" y="4152"/>
                    <a:pt x="432" y="4171"/>
                    <a:pt x="481" y="4201"/>
                  </a:cubicBezTo>
                  <a:lnTo>
                    <a:pt x="491" y="531"/>
                  </a:lnTo>
                  <a:cubicBezTo>
                    <a:pt x="442" y="511"/>
                    <a:pt x="383" y="481"/>
                    <a:pt x="334" y="452"/>
                  </a:cubicBezTo>
                  <a:cubicBezTo>
                    <a:pt x="12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8"/>
            <p:cNvSpPr/>
            <p:nvPr/>
          </p:nvSpPr>
          <p:spPr>
            <a:xfrm rot="4761902" flipH="1">
              <a:off x="2305212" y="1342159"/>
              <a:ext cx="758635" cy="400625"/>
            </a:xfrm>
            <a:custGeom>
              <a:avLst/>
              <a:gdLst/>
              <a:ahLst/>
              <a:cxnLst/>
              <a:rect l="l" t="t" r="r" b="b"/>
              <a:pathLst>
                <a:path w="2405" h="1270" extrusionOk="0">
                  <a:moveTo>
                    <a:pt x="1206" y="1"/>
                  </a:moveTo>
                  <a:cubicBezTo>
                    <a:pt x="928" y="1"/>
                    <a:pt x="648" y="64"/>
                    <a:pt x="432" y="192"/>
                  </a:cubicBezTo>
                  <a:cubicBezTo>
                    <a:pt x="0" y="437"/>
                    <a:pt x="0" y="840"/>
                    <a:pt x="432" y="1085"/>
                  </a:cubicBezTo>
                  <a:cubicBezTo>
                    <a:pt x="648" y="1208"/>
                    <a:pt x="928" y="1269"/>
                    <a:pt x="1206" y="1269"/>
                  </a:cubicBezTo>
                  <a:cubicBezTo>
                    <a:pt x="1485" y="1269"/>
                    <a:pt x="1762" y="1208"/>
                    <a:pt x="1973" y="1085"/>
                  </a:cubicBezTo>
                  <a:cubicBezTo>
                    <a:pt x="2405" y="840"/>
                    <a:pt x="2405" y="437"/>
                    <a:pt x="1973" y="192"/>
                  </a:cubicBezTo>
                  <a:cubicBezTo>
                    <a:pt x="1762" y="64"/>
                    <a:pt x="1485" y="1"/>
                    <a:pt x="1206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8"/>
            <p:cNvSpPr/>
            <p:nvPr/>
          </p:nvSpPr>
          <p:spPr>
            <a:xfrm rot="4761902" flipH="1">
              <a:off x="1405374" y="1297696"/>
              <a:ext cx="997109" cy="776645"/>
            </a:xfrm>
            <a:custGeom>
              <a:avLst/>
              <a:gdLst/>
              <a:ahLst/>
              <a:cxnLst/>
              <a:rect l="l" t="t" r="r" b="b"/>
              <a:pathLst>
                <a:path w="3161" h="2462" extrusionOk="0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58" y="2013"/>
                    <a:pt x="472" y="2189"/>
                  </a:cubicBezTo>
                  <a:cubicBezTo>
                    <a:pt x="781" y="2371"/>
                    <a:pt x="1186" y="2462"/>
                    <a:pt x="1589" y="2462"/>
                  </a:cubicBezTo>
                  <a:cubicBezTo>
                    <a:pt x="1993" y="2462"/>
                    <a:pt x="2395" y="2371"/>
                    <a:pt x="2699" y="2189"/>
                  </a:cubicBezTo>
                  <a:cubicBezTo>
                    <a:pt x="3004" y="2023"/>
                    <a:pt x="3161" y="1787"/>
                    <a:pt x="3161" y="1552"/>
                  </a:cubicBezTo>
                  <a:lnTo>
                    <a:pt x="2690" y="11"/>
                  </a:lnTo>
                  <a:cubicBezTo>
                    <a:pt x="2690" y="168"/>
                    <a:pt x="2582" y="344"/>
                    <a:pt x="2356" y="452"/>
                  </a:cubicBezTo>
                  <a:cubicBezTo>
                    <a:pt x="2140" y="575"/>
                    <a:pt x="1860" y="636"/>
                    <a:pt x="1582" y="636"/>
                  </a:cubicBezTo>
                  <a:cubicBezTo>
                    <a:pt x="1303" y="636"/>
                    <a:pt x="1026" y="575"/>
                    <a:pt x="815" y="452"/>
                  </a:cubicBezTo>
                  <a:cubicBezTo>
                    <a:pt x="599" y="325"/>
                    <a:pt x="491" y="158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8"/>
            <p:cNvSpPr/>
            <p:nvPr/>
          </p:nvSpPr>
          <p:spPr>
            <a:xfrm rot="4761902" flipH="1">
              <a:off x="1672939" y="1301989"/>
              <a:ext cx="276011" cy="601253"/>
            </a:xfrm>
            <a:custGeom>
              <a:avLst/>
              <a:gdLst/>
              <a:ahLst/>
              <a:cxnLst/>
              <a:rect l="l" t="t" r="r" b="b"/>
              <a:pathLst>
                <a:path w="875" h="1906" extrusionOk="0">
                  <a:moveTo>
                    <a:pt x="658" y="0"/>
                  </a:moveTo>
                  <a:cubicBezTo>
                    <a:pt x="495" y="52"/>
                    <a:pt x="318" y="81"/>
                    <a:pt x="125" y="81"/>
                  </a:cubicBezTo>
                  <a:cubicBezTo>
                    <a:pt x="97" y="81"/>
                    <a:pt x="69" y="80"/>
                    <a:pt x="40" y="79"/>
                  </a:cubicBezTo>
                  <a:lnTo>
                    <a:pt x="1" y="1904"/>
                  </a:lnTo>
                  <a:cubicBezTo>
                    <a:pt x="30" y="1905"/>
                    <a:pt x="60" y="1906"/>
                    <a:pt x="90" y="1906"/>
                  </a:cubicBezTo>
                  <a:cubicBezTo>
                    <a:pt x="356" y="1906"/>
                    <a:pt x="627" y="1867"/>
                    <a:pt x="874" y="1796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8"/>
            <p:cNvSpPr/>
            <p:nvPr/>
          </p:nvSpPr>
          <p:spPr>
            <a:xfrm rot="4761902" flipH="1">
              <a:off x="1729265" y="1545229"/>
              <a:ext cx="260239" cy="610086"/>
            </a:xfrm>
            <a:custGeom>
              <a:avLst/>
              <a:gdLst/>
              <a:ahLst/>
              <a:cxnLst/>
              <a:rect l="l" t="t" r="r" b="b"/>
              <a:pathLst>
                <a:path w="825" h="1934" extrusionOk="0">
                  <a:moveTo>
                    <a:pt x="285" y="1"/>
                  </a:moveTo>
                  <a:lnTo>
                    <a:pt x="0" y="1777"/>
                  </a:lnTo>
                  <a:cubicBezTo>
                    <a:pt x="236" y="1875"/>
                    <a:pt x="511" y="1924"/>
                    <a:pt x="795" y="1934"/>
                  </a:cubicBezTo>
                  <a:lnTo>
                    <a:pt x="825" y="109"/>
                  </a:lnTo>
                  <a:cubicBezTo>
                    <a:pt x="628" y="99"/>
                    <a:pt x="432" y="60"/>
                    <a:pt x="285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8"/>
            <p:cNvSpPr/>
            <p:nvPr/>
          </p:nvSpPr>
          <p:spPr>
            <a:xfrm rot="4761902" flipH="1">
              <a:off x="1848684" y="1659523"/>
              <a:ext cx="306924" cy="727750"/>
            </a:xfrm>
            <a:custGeom>
              <a:avLst/>
              <a:gdLst/>
              <a:ahLst/>
              <a:cxnLst/>
              <a:rect l="l" t="t" r="r" b="b"/>
              <a:pathLst>
                <a:path w="973" h="2307" extrusionOk="0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67" y="2013"/>
                    <a:pt x="472" y="2199"/>
                  </a:cubicBezTo>
                  <a:cubicBezTo>
                    <a:pt x="540" y="2248"/>
                    <a:pt x="619" y="2268"/>
                    <a:pt x="688" y="2307"/>
                  </a:cubicBezTo>
                  <a:lnTo>
                    <a:pt x="972" y="531"/>
                  </a:lnTo>
                  <a:cubicBezTo>
                    <a:pt x="923" y="501"/>
                    <a:pt x="864" y="482"/>
                    <a:pt x="815" y="452"/>
                  </a:cubicBezTo>
                  <a:cubicBezTo>
                    <a:pt x="609" y="334"/>
                    <a:pt x="491" y="158"/>
                    <a:pt x="491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8"/>
            <p:cNvSpPr/>
            <p:nvPr/>
          </p:nvSpPr>
          <p:spPr>
            <a:xfrm rot="4761902" flipH="1">
              <a:off x="1917695" y="1416224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7"/>
                  </a:cubicBezTo>
                  <a:cubicBezTo>
                    <a:pt x="648" y="1200"/>
                    <a:pt x="928" y="1261"/>
                    <a:pt x="1206" y="1261"/>
                  </a:cubicBezTo>
                  <a:cubicBezTo>
                    <a:pt x="1485" y="1261"/>
                    <a:pt x="1762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rgbClr val="B8BE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8"/>
            <p:cNvSpPr/>
            <p:nvPr/>
          </p:nvSpPr>
          <p:spPr>
            <a:xfrm rot="4761902" flipH="1">
              <a:off x="2455345" y="839430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11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5"/>
                    <a:pt x="2189" y="3838"/>
                    <a:pt x="2189" y="3681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9"/>
                    <a:pt x="2090" y="32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25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8"/>
            <p:cNvSpPr/>
            <p:nvPr/>
          </p:nvSpPr>
          <p:spPr>
            <a:xfrm rot="4761902" flipH="1">
              <a:off x="2604313" y="872751"/>
              <a:ext cx="195573" cy="1181686"/>
            </a:xfrm>
            <a:custGeom>
              <a:avLst/>
              <a:gdLst/>
              <a:ahLst/>
              <a:cxnLst/>
              <a:rect l="l" t="t" r="r" b="b"/>
              <a:pathLst>
                <a:path w="620" h="3746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56" y="51"/>
                    <a:pt x="279" y="80"/>
                    <a:pt x="93" y="80"/>
                  </a:cubicBezTo>
                  <a:cubicBezTo>
                    <a:pt x="65" y="80"/>
                    <a:pt x="38" y="80"/>
                    <a:pt x="11" y="79"/>
                  </a:cubicBezTo>
                  <a:lnTo>
                    <a:pt x="1" y="3739"/>
                  </a:lnTo>
                  <a:cubicBezTo>
                    <a:pt x="44" y="3743"/>
                    <a:pt x="87" y="3745"/>
                    <a:pt x="131" y="3745"/>
                  </a:cubicBezTo>
                  <a:cubicBezTo>
                    <a:pt x="295" y="3745"/>
                    <a:pt x="460" y="3717"/>
                    <a:pt x="600" y="367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8"/>
            <p:cNvSpPr/>
            <p:nvPr/>
          </p:nvSpPr>
          <p:spPr>
            <a:xfrm rot="4761902" flipH="1">
              <a:off x="2654618" y="1045542"/>
              <a:ext cx="176647" cy="1192412"/>
            </a:xfrm>
            <a:custGeom>
              <a:avLst/>
              <a:gdLst/>
              <a:ahLst/>
              <a:cxnLst/>
              <a:rect l="l" t="t" r="r" b="b"/>
              <a:pathLst>
                <a:path w="560" h="3780" extrusionOk="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19"/>
                  </a:lnTo>
                  <a:cubicBezTo>
                    <a:pt x="363" y="119"/>
                    <a:pt x="167" y="79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8"/>
            <p:cNvSpPr/>
            <p:nvPr/>
          </p:nvSpPr>
          <p:spPr>
            <a:xfrm rot="4761902" flipH="1">
              <a:off x="2792670" y="1121924"/>
              <a:ext cx="155197" cy="1322378"/>
            </a:xfrm>
            <a:custGeom>
              <a:avLst/>
              <a:gdLst/>
              <a:ahLst/>
              <a:cxnLst/>
              <a:rect l="l" t="t" r="r" b="b"/>
              <a:pathLst>
                <a:path w="492" h="4192" extrusionOk="0">
                  <a:moveTo>
                    <a:pt x="10" y="1"/>
                  </a:moveTo>
                  <a:lnTo>
                    <a:pt x="1" y="3661"/>
                  </a:lnTo>
                  <a:cubicBezTo>
                    <a:pt x="1" y="3838"/>
                    <a:pt x="99" y="3995"/>
                    <a:pt x="324" y="4122"/>
                  </a:cubicBezTo>
                  <a:cubicBezTo>
                    <a:pt x="364" y="4142"/>
                    <a:pt x="432" y="4172"/>
                    <a:pt x="481" y="4191"/>
                  </a:cubicBezTo>
                  <a:lnTo>
                    <a:pt x="491" y="521"/>
                  </a:lnTo>
                  <a:cubicBezTo>
                    <a:pt x="442" y="501"/>
                    <a:pt x="383" y="472"/>
                    <a:pt x="334" y="452"/>
                  </a:cubicBezTo>
                  <a:cubicBezTo>
                    <a:pt x="128" y="325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8"/>
            <p:cNvSpPr/>
            <p:nvPr/>
          </p:nvSpPr>
          <p:spPr>
            <a:xfrm rot="4761902" flipH="1">
              <a:off x="3090476" y="1194315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42"/>
                    <a:pt x="432" y="1087"/>
                  </a:cubicBezTo>
                  <a:cubicBezTo>
                    <a:pt x="648" y="1210"/>
                    <a:pt x="928" y="1271"/>
                    <a:pt x="1206" y="1271"/>
                  </a:cubicBezTo>
                  <a:cubicBezTo>
                    <a:pt x="1485" y="1271"/>
                    <a:pt x="1762" y="1210"/>
                    <a:pt x="1973" y="1087"/>
                  </a:cubicBezTo>
                  <a:cubicBezTo>
                    <a:pt x="2405" y="84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8"/>
            <p:cNvSpPr/>
            <p:nvPr/>
          </p:nvSpPr>
          <p:spPr>
            <a:xfrm rot="4761902" flipH="1">
              <a:off x="3620531" y="620683"/>
              <a:ext cx="693654" cy="1358340"/>
            </a:xfrm>
            <a:custGeom>
              <a:avLst/>
              <a:gdLst/>
              <a:ahLst/>
              <a:cxnLst/>
              <a:rect l="l" t="t" r="r" b="b"/>
              <a:pathLst>
                <a:path w="2199" h="4306" extrusionOk="0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70"/>
                  </a:lnTo>
                  <a:cubicBezTo>
                    <a:pt x="0" y="3837"/>
                    <a:pt x="98" y="4004"/>
                    <a:pt x="324" y="4122"/>
                  </a:cubicBezTo>
                  <a:cubicBezTo>
                    <a:pt x="540" y="4244"/>
                    <a:pt x="820" y="4306"/>
                    <a:pt x="1098" y="4306"/>
                  </a:cubicBezTo>
                  <a:cubicBezTo>
                    <a:pt x="1377" y="4306"/>
                    <a:pt x="1654" y="4244"/>
                    <a:pt x="1865" y="4122"/>
                  </a:cubicBezTo>
                  <a:cubicBezTo>
                    <a:pt x="2071" y="400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7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8"/>
            <p:cNvSpPr/>
            <p:nvPr/>
          </p:nvSpPr>
          <p:spPr>
            <a:xfrm rot="4761902" flipH="1">
              <a:off x="3767173" y="654914"/>
              <a:ext cx="195573" cy="1180425"/>
            </a:xfrm>
            <a:custGeom>
              <a:avLst/>
              <a:gdLst/>
              <a:ahLst/>
              <a:cxnLst/>
              <a:rect l="l" t="t" r="r" b="b"/>
              <a:pathLst>
                <a:path w="620" h="3742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63" y="50"/>
                    <a:pt x="293" y="71"/>
                    <a:pt x="115" y="71"/>
                  </a:cubicBezTo>
                  <a:cubicBezTo>
                    <a:pt x="81" y="71"/>
                    <a:pt x="46" y="71"/>
                    <a:pt x="11" y="69"/>
                  </a:cubicBezTo>
                  <a:lnTo>
                    <a:pt x="1" y="3739"/>
                  </a:lnTo>
                  <a:cubicBezTo>
                    <a:pt x="27" y="3741"/>
                    <a:pt x="53" y="3741"/>
                    <a:pt x="80" y="3741"/>
                  </a:cubicBezTo>
                  <a:cubicBezTo>
                    <a:pt x="261" y="3741"/>
                    <a:pt x="445" y="3712"/>
                    <a:pt x="600" y="366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8"/>
            <p:cNvSpPr/>
            <p:nvPr/>
          </p:nvSpPr>
          <p:spPr>
            <a:xfrm rot="4761902" flipH="1">
              <a:off x="4254267" y="977250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8"/>
            <p:cNvSpPr/>
            <p:nvPr/>
          </p:nvSpPr>
          <p:spPr>
            <a:xfrm rot="4761902" flipH="1">
              <a:off x="4779671" y="402914"/>
              <a:ext cx="693654" cy="1358340"/>
            </a:xfrm>
            <a:custGeom>
              <a:avLst/>
              <a:gdLst/>
              <a:ahLst/>
              <a:cxnLst/>
              <a:rect l="l" t="t" r="r" b="b"/>
              <a:pathLst>
                <a:path w="2199" h="4306" extrusionOk="0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61"/>
                  </a:lnTo>
                  <a:cubicBezTo>
                    <a:pt x="0" y="3837"/>
                    <a:pt x="98" y="399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 rot="4761902" flipH="1">
              <a:off x="4927863" y="435276"/>
              <a:ext cx="195573" cy="1183579"/>
            </a:xfrm>
            <a:custGeom>
              <a:avLst/>
              <a:gdLst/>
              <a:ahLst/>
              <a:cxnLst/>
              <a:rect l="l" t="t" r="r" b="b"/>
              <a:pathLst>
                <a:path w="620" h="3752" extrusionOk="0">
                  <a:moveTo>
                    <a:pt x="619" y="0"/>
                  </a:moveTo>
                  <a:cubicBezTo>
                    <a:pt x="462" y="58"/>
                    <a:pt x="291" y="81"/>
                    <a:pt x="113" y="81"/>
                  </a:cubicBezTo>
                  <a:cubicBezTo>
                    <a:pt x="79" y="81"/>
                    <a:pt x="45" y="81"/>
                    <a:pt x="11" y="79"/>
                  </a:cubicBezTo>
                  <a:lnTo>
                    <a:pt x="1" y="3749"/>
                  </a:lnTo>
                  <a:cubicBezTo>
                    <a:pt x="27" y="3751"/>
                    <a:pt x="53" y="3751"/>
                    <a:pt x="80" y="3751"/>
                  </a:cubicBezTo>
                  <a:cubicBezTo>
                    <a:pt x="261" y="3751"/>
                    <a:pt x="445" y="3722"/>
                    <a:pt x="600" y="367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8"/>
            <p:cNvSpPr/>
            <p:nvPr/>
          </p:nvSpPr>
          <p:spPr>
            <a:xfrm rot="4761902" flipH="1">
              <a:off x="5413407" y="759481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8"/>
            <p:cNvSpPr/>
            <p:nvPr/>
          </p:nvSpPr>
          <p:spPr>
            <a:xfrm rot="4761902" flipH="1">
              <a:off x="5944857" y="183852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20"/>
                  </a:moveTo>
                  <a:lnTo>
                    <a:pt x="2199" y="22"/>
                  </a:lnTo>
                  <a:lnTo>
                    <a:pt x="2199" y="22"/>
                  </a:lnTo>
                  <a:cubicBezTo>
                    <a:pt x="2199" y="21"/>
                    <a:pt x="2199" y="21"/>
                    <a:pt x="2199" y="20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4004"/>
                    <a:pt x="2189" y="3847"/>
                    <a:pt x="2189" y="3681"/>
                  </a:cubicBezTo>
                  <a:lnTo>
                    <a:pt x="2199" y="22"/>
                  </a:lnTo>
                  <a:lnTo>
                    <a:pt x="2199" y="22"/>
                  </a:lnTo>
                  <a:cubicBezTo>
                    <a:pt x="2198" y="178"/>
                    <a:pt x="2090" y="335"/>
                    <a:pt x="1885" y="462"/>
                  </a:cubicBezTo>
                  <a:cubicBezTo>
                    <a:pt x="1669" y="584"/>
                    <a:pt x="1389" y="646"/>
                    <a:pt x="1109" y="646"/>
                  </a:cubicBezTo>
                  <a:cubicBezTo>
                    <a:pt x="830" y="646"/>
                    <a:pt x="550" y="584"/>
                    <a:pt x="334" y="462"/>
                  </a:cubicBezTo>
                  <a:cubicBezTo>
                    <a:pt x="128" y="334"/>
                    <a:pt x="20" y="167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8"/>
            <p:cNvSpPr/>
            <p:nvPr/>
          </p:nvSpPr>
          <p:spPr>
            <a:xfrm rot="4761902" flipH="1">
              <a:off x="6091499" y="218083"/>
              <a:ext cx="195573" cy="1180740"/>
            </a:xfrm>
            <a:custGeom>
              <a:avLst/>
              <a:gdLst/>
              <a:ahLst/>
              <a:cxnLst/>
              <a:rect l="l" t="t" r="r" b="b"/>
              <a:pathLst>
                <a:path w="620" h="3743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72" y="47"/>
                    <a:pt x="312" y="75"/>
                    <a:pt x="145" y="75"/>
                  </a:cubicBezTo>
                  <a:cubicBezTo>
                    <a:pt x="100" y="75"/>
                    <a:pt x="56" y="73"/>
                    <a:pt x="11" y="69"/>
                  </a:cubicBezTo>
                  <a:lnTo>
                    <a:pt x="1" y="3740"/>
                  </a:lnTo>
                  <a:cubicBezTo>
                    <a:pt x="34" y="3741"/>
                    <a:pt x="66" y="3742"/>
                    <a:pt x="99" y="3742"/>
                  </a:cubicBezTo>
                  <a:cubicBezTo>
                    <a:pt x="274" y="3742"/>
                    <a:pt x="451" y="3719"/>
                    <a:pt x="600" y="3661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8"/>
            <p:cNvSpPr/>
            <p:nvPr/>
          </p:nvSpPr>
          <p:spPr>
            <a:xfrm rot="4761902" flipH="1">
              <a:off x="6577197" y="539261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42"/>
                    <a:pt x="432" y="1088"/>
                  </a:cubicBezTo>
                  <a:cubicBezTo>
                    <a:pt x="648" y="1210"/>
                    <a:pt x="928" y="1272"/>
                    <a:pt x="1206" y="1272"/>
                  </a:cubicBezTo>
                  <a:cubicBezTo>
                    <a:pt x="1485" y="1272"/>
                    <a:pt x="1762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8"/>
            <p:cNvSpPr/>
            <p:nvPr/>
          </p:nvSpPr>
          <p:spPr>
            <a:xfrm rot="4761902" flipH="1">
              <a:off x="6905717" y="205108"/>
              <a:ext cx="687661" cy="950144"/>
            </a:xfrm>
            <a:custGeom>
              <a:avLst/>
              <a:gdLst/>
              <a:ahLst/>
              <a:cxnLst/>
              <a:rect l="l" t="t" r="r" b="b"/>
              <a:pathLst>
                <a:path w="2180" h="3012" extrusionOk="0">
                  <a:moveTo>
                    <a:pt x="766" y="1"/>
                  </a:moveTo>
                  <a:lnTo>
                    <a:pt x="1" y="2376"/>
                  </a:lnTo>
                  <a:cubicBezTo>
                    <a:pt x="1" y="2543"/>
                    <a:pt x="99" y="2700"/>
                    <a:pt x="315" y="2827"/>
                  </a:cubicBezTo>
                  <a:cubicBezTo>
                    <a:pt x="531" y="2950"/>
                    <a:pt x="811" y="3011"/>
                    <a:pt x="1090" y="3011"/>
                  </a:cubicBezTo>
                  <a:cubicBezTo>
                    <a:pt x="1370" y="3011"/>
                    <a:pt x="1650" y="2950"/>
                    <a:pt x="1866" y="2827"/>
                  </a:cubicBezTo>
                  <a:cubicBezTo>
                    <a:pt x="2072" y="2709"/>
                    <a:pt x="2180" y="2543"/>
                    <a:pt x="2180" y="2386"/>
                  </a:cubicBezTo>
                  <a:lnTo>
                    <a:pt x="1424" y="21"/>
                  </a:lnTo>
                  <a:cubicBezTo>
                    <a:pt x="1424" y="70"/>
                    <a:pt x="1385" y="119"/>
                    <a:pt x="1336" y="138"/>
                  </a:cubicBezTo>
                  <a:cubicBezTo>
                    <a:pt x="1267" y="178"/>
                    <a:pt x="1181" y="197"/>
                    <a:pt x="1096" y="197"/>
                  </a:cubicBezTo>
                  <a:cubicBezTo>
                    <a:pt x="1012" y="197"/>
                    <a:pt x="928" y="178"/>
                    <a:pt x="865" y="138"/>
                  </a:cubicBezTo>
                  <a:cubicBezTo>
                    <a:pt x="806" y="109"/>
                    <a:pt x="766" y="50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8"/>
            <p:cNvSpPr/>
            <p:nvPr/>
          </p:nvSpPr>
          <p:spPr>
            <a:xfrm rot="4761902" flipH="1">
              <a:off x="7109017" y="168199"/>
              <a:ext cx="192419" cy="895571"/>
            </a:xfrm>
            <a:custGeom>
              <a:avLst/>
              <a:gdLst/>
              <a:ahLst/>
              <a:cxnLst/>
              <a:rect l="l" t="t" r="r" b="b"/>
              <a:pathLst>
                <a:path w="610" h="2839" extrusionOk="0">
                  <a:moveTo>
                    <a:pt x="236" y="0"/>
                  </a:moveTo>
                  <a:cubicBezTo>
                    <a:pt x="177" y="20"/>
                    <a:pt x="119" y="30"/>
                    <a:pt x="60" y="30"/>
                  </a:cubicBezTo>
                  <a:lnTo>
                    <a:pt x="1" y="2837"/>
                  </a:lnTo>
                  <a:cubicBezTo>
                    <a:pt x="35" y="2838"/>
                    <a:pt x="69" y="2839"/>
                    <a:pt x="103" y="2839"/>
                  </a:cubicBezTo>
                  <a:cubicBezTo>
                    <a:pt x="281" y="2839"/>
                    <a:pt x="452" y="2816"/>
                    <a:pt x="609" y="2758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8"/>
            <p:cNvSpPr/>
            <p:nvPr/>
          </p:nvSpPr>
          <p:spPr>
            <a:xfrm rot="4761889" flipH="1">
              <a:off x="7589260" y="534257"/>
              <a:ext cx="234582" cy="119561"/>
            </a:xfrm>
            <a:custGeom>
              <a:avLst/>
              <a:gdLst/>
              <a:ahLst/>
              <a:cxnLst/>
              <a:rect l="l" t="t" r="r" b="b"/>
              <a:pathLst>
                <a:path w="737" h="379" extrusionOk="0">
                  <a:moveTo>
                    <a:pt x="368" y="1"/>
                  </a:moveTo>
                  <a:cubicBezTo>
                    <a:pt x="285" y="1"/>
                    <a:pt x="202" y="18"/>
                    <a:pt x="138" y="52"/>
                  </a:cubicBezTo>
                  <a:cubicBezTo>
                    <a:pt x="0" y="131"/>
                    <a:pt x="20" y="248"/>
                    <a:pt x="138" y="327"/>
                  </a:cubicBezTo>
                  <a:cubicBezTo>
                    <a:pt x="206" y="361"/>
                    <a:pt x="292" y="378"/>
                    <a:pt x="376" y="378"/>
                  </a:cubicBezTo>
                  <a:cubicBezTo>
                    <a:pt x="459" y="378"/>
                    <a:pt x="540" y="361"/>
                    <a:pt x="599" y="327"/>
                  </a:cubicBezTo>
                  <a:cubicBezTo>
                    <a:pt x="736" y="248"/>
                    <a:pt x="727" y="131"/>
                    <a:pt x="599" y="52"/>
                  </a:cubicBezTo>
                  <a:cubicBezTo>
                    <a:pt x="535" y="18"/>
                    <a:pt x="45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8"/>
            <p:cNvSpPr/>
            <p:nvPr/>
          </p:nvSpPr>
          <p:spPr>
            <a:xfrm rot="4761902" flipH="1">
              <a:off x="3163973" y="-330145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D86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8"/>
            <p:cNvSpPr/>
            <p:nvPr/>
          </p:nvSpPr>
          <p:spPr>
            <a:xfrm rot="4761902" flipH="1">
              <a:off x="3163973" y="-330145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8"/>
            <p:cNvSpPr/>
            <p:nvPr/>
          </p:nvSpPr>
          <p:spPr>
            <a:xfrm rot="4761902" flipH="1">
              <a:off x="3713618" y="-776585"/>
              <a:ext cx="368435" cy="5479731"/>
            </a:xfrm>
            <a:custGeom>
              <a:avLst/>
              <a:gdLst/>
              <a:ahLst/>
              <a:cxnLst/>
              <a:rect l="l" t="t" r="r" b="b"/>
              <a:pathLst>
                <a:path w="1168" h="17371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40" y="138"/>
                    <a:pt x="873" y="266"/>
                    <a:pt x="697" y="374"/>
                  </a:cubicBezTo>
                  <a:cubicBezTo>
                    <a:pt x="491" y="491"/>
                    <a:pt x="265" y="590"/>
                    <a:pt x="29" y="668"/>
                  </a:cubicBezTo>
                  <a:lnTo>
                    <a:pt x="0" y="17371"/>
                  </a:lnTo>
                  <a:cubicBezTo>
                    <a:pt x="236" y="17292"/>
                    <a:pt x="471" y="17204"/>
                    <a:pt x="667" y="17076"/>
                  </a:cubicBezTo>
                  <a:cubicBezTo>
                    <a:pt x="854" y="16968"/>
                    <a:pt x="1011" y="16851"/>
                    <a:pt x="1148" y="16713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8"/>
            <p:cNvSpPr/>
            <p:nvPr/>
          </p:nvSpPr>
          <p:spPr>
            <a:xfrm rot="4761902" flipH="1">
              <a:off x="3575917" y="-247033"/>
              <a:ext cx="539088" cy="5344402"/>
            </a:xfrm>
            <a:custGeom>
              <a:avLst/>
              <a:gdLst/>
              <a:ahLst/>
              <a:cxnLst/>
              <a:rect l="l" t="t" r="r" b="b"/>
              <a:pathLst>
                <a:path w="1709" h="16942" extrusionOk="0">
                  <a:moveTo>
                    <a:pt x="1708" y="0"/>
                  </a:moveTo>
                  <a:lnTo>
                    <a:pt x="1708" y="0"/>
                  </a:lnTo>
                  <a:cubicBezTo>
                    <a:pt x="1237" y="158"/>
                    <a:pt x="726" y="229"/>
                    <a:pt x="218" y="229"/>
                  </a:cubicBezTo>
                  <a:cubicBezTo>
                    <a:pt x="155" y="229"/>
                    <a:pt x="93" y="228"/>
                    <a:pt x="30" y="226"/>
                  </a:cubicBezTo>
                  <a:lnTo>
                    <a:pt x="1" y="16939"/>
                  </a:lnTo>
                  <a:cubicBezTo>
                    <a:pt x="64" y="16941"/>
                    <a:pt x="128" y="16942"/>
                    <a:pt x="192" y="16942"/>
                  </a:cubicBezTo>
                  <a:cubicBezTo>
                    <a:pt x="708" y="16942"/>
                    <a:pt x="1225" y="16870"/>
                    <a:pt x="1679" y="16713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rgbClr val="FF3121">
                <a:alpha val="4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8"/>
            <p:cNvSpPr/>
            <p:nvPr/>
          </p:nvSpPr>
          <p:spPr>
            <a:xfrm rot="4761902" flipH="1">
              <a:off x="3706520" y="234448"/>
              <a:ext cx="489564" cy="5368377"/>
            </a:xfrm>
            <a:custGeom>
              <a:avLst/>
              <a:gdLst/>
              <a:ahLst/>
              <a:cxnLst/>
              <a:rect l="l" t="t" r="r" b="b"/>
              <a:pathLst>
                <a:path w="1552" h="17018" extrusionOk="0">
                  <a:moveTo>
                    <a:pt x="30" y="1"/>
                  </a:moveTo>
                  <a:lnTo>
                    <a:pt x="1" y="16704"/>
                  </a:lnTo>
                  <a:cubicBezTo>
                    <a:pt x="472" y="16890"/>
                    <a:pt x="1002" y="16988"/>
                    <a:pt x="1522" y="17018"/>
                  </a:cubicBezTo>
                  <a:lnTo>
                    <a:pt x="1551" y="305"/>
                  </a:lnTo>
                  <a:cubicBezTo>
                    <a:pt x="1021" y="295"/>
                    <a:pt x="491" y="187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8"/>
            <p:cNvSpPr/>
            <p:nvPr/>
          </p:nvSpPr>
          <p:spPr>
            <a:xfrm rot="4761902" flipH="1">
              <a:off x="5931218" y="1488405"/>
              <a:ext cx="2095789" cy="1108501"/>
            </a:xfrm>
            <a:custGeom>
              <a:avLst/>
              <a:gdLst/>
              <a:ahLst/>
              <a:cxnLst/>
              <a:rect l="l" t="t" r="r" b="b"/>
              <a:pathLst>
                <a:path w="6644" h="3514" extrusionOk="0">
                  <a:moveTo>
                    <a:pt x="3321" y="1"/>
                  </a:moveTo>
                  <a:cubicBezTo>
                    <a:pt x="2547" y="1"/>
                    <a:pt x="1771" y="172"/>
                    <a:pt x="1178" y="516"/>
                  </a:cubicBezTo>
                  <a:cubicBezTo>
                    <a:pt x="0" y="1203"/>
                    <a:pt x="0" y="2312"/>
                    <a:pt x="1187" y="2999"/>
                  </a:cubicBezTo>
                  <a:cubicBezTo>
                    <a:pt x="1781" y="3342"/>
                    <a:pt x="2556" y="3514"/>
                    <a:pt x="3330" y="3514"/>
                  </a:cubicBezTo>
                  <a:cubicBezTo>
                    <a:pt x="4105" y="3514"/>
                    <a:pt x="4877" y="3342"/>
                    <a:pt x="5466" y="2999"/>
                  </a:cubicBezTo>
                  <a:cubicBezTo>
                    <a:pt x="6644" y="2312"/>
                    <a:pt x="6644" y="1203"/>
                    <a:pt x="5456" y="516"/>
                  </a:cubicBezTo>
                  <a:cubicBezTo>
                    <a:pt x="4868" y="172"/>
                    <a:pt x="4095" y="1"/>
                    <a:pt x="3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8"/>
            <p:cNvSpPr/>
            <p:nvPr/>
          </p:nvSpPr>
          <p:spPr>
            <a:xfrm rot="4761902" flipH="1">
              <a:off x="3163459" y="-326882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8"/>
            <p:cNvSpPr/>
            <p:nvPr/>
          </p:nvSpPr>
          <p:spPr>
            <a:xfrm rot="4761902" flipH="1">
              <a:off x="6776675" y="628965"/>
              <a:ext cx="1907155" cy="2541919"/>
            </a:xfrm>
            <a:custGeom>
              <a:avLst/>
              <a:gdLst/>
              <a:ahLst/>
              <a:cxnLst/>
              <a:rect l="l" t="t" r="r" b="b"/>
              <a:pathLst>
                <a:path w="6046" h="8058" extrusionOk="0">
                  <a:moveTo>
                    <a:pt x="6045" y="6419"/>
                  </a:moveTo>
                  <a:cubicBezTo>
                    <a:pt x="5987" y="3190"/>
                    <a:pt x="4505" y="1"/>
                    <a:pt x="3003" y="11"/>
                  </a:cubicBezTo>
                  <a:cubicBezTo>
                    <a:pt x="1512" y="30"/>
                    <a:pt x="49" y="3269"/>
                    <a:pt x="0" y="6458"/>
                  </a:cubicBezTo>
                  <a:cubicBezTo>
                    <a:pt x="275" y="7351"/>
                    <a:pt x="1502" y="8058"/>
                    <a:pt x="3003" y="8058"/>
                  </a:cubicBezTo>
                  <a:cubicBezTo>
                    <a:pt x="4524" y="8048"/>
                    <a:pt x="5780" y="7302"/>
                    <a:pt x="6045" y="6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8"/>
            <p:cNvSpPr/>
            <p:nvPr/>
          </p:nvSpPr>
          <p:spPr>
            <a:xfrm rot="4761902" flipH="1">
              <a:off x="753836" y="3611569"/>
              <a:ext cx="690500" cy="1358340"/>
            </a:xfrm>
            <a:custGeom>
              <a:avLst/>
              <a:gdLst/>
              <a:ahLst/>
              <a:cxnLst/>
              <a:rect l="l" t="t" r="r" b="b"/>
              <a:pathLst>
                <a:path w="2189" h="4306" extrusionOk="0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70"/>
                  </a:lnTo>
                  <a:cubicBezTo>
                    <a:pt x="0" y="3837"/>
                    <a:pt x="98" y="399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4"/>
                    <a:pt x="2179" y="3837"/>
                    <a:pt x="2179" y="3680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8"/>
                    <a:pt x="2080" y="334"/>
                    <a:pt x="1875" y="452"/>
                  </a:cubicBezTo>
                  <a:cubicBezTo>
                    <a:pt x="1659" y="574"/>
                    <a:pt x="1379" y="636"/>
                    <a:pt x="1099" y="636"/>
                  </a:cubicBezTo>
                  <a:cubicBezTo>
                    <a:pt x="820" y="636"/>
                    <a:pt x="540" y="574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8"/>
            <p:cNvSpPr/>
            <p:nvPr/>
          </p:nvSpPr>
          <p:spPr>
            <a:xfrm rot="4761902" flipH="1">
              <a:off x="1385121" y="3963485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2"/>
                    <a:pt x="422" y="1078"/>
                  </a:cubicBezTo>
                  <a:cubicBezTo>
                    <a:pt x="638" y="1200"/>
                    <a:pt x="918" y="1262"/>
                    <a:pt x="1197" y="1262"/>
                  </a:cubicBezTo>
                  <a:cubicBezTo>
                    <a:pt x="1477" y="1262"/>
                    <a:pt x="1757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8"/>
            <p:cNvSpPr/>
            <p:nvPr/>
          </p:nvSpPr>
          <p:spPr>
            <a:xfrm rot="4761902" flipH="1">
              <a:off x="500671" y="3925674"/>
              <a:ext cx="997109" cy="777276"/>
            </a:xfrm>
            <a:custGeom>
              <a:avLst/>
              <a:gdLst/>
              <a:ahLst/>
              <a:cxnLst/>
              <a:rect l="l" t="t" r="r" b="b"/>
              <a:pathLst>
                <a:path w="3161" h="2464" extrusionOk="0">
                  <a:moveTo>
                    <a:pt x="492" y="0"/>
                  </a:moveTo>
                  <a:lnTo>
                    <a:pt x="1" y="1551"/>
                  </a:lnTo>
                  <a:cubicBezTo>
                    <a:pt x="1" y="1787"/>
                    <a:pt x="168" y="2012"/>
                    <a:pt x="472" y="2199"/>
                  </a:cubicBezTo>
                  <a:cubicBezTo>
                    <a:pt x="786" y="2375"/>
                    <a:pt x="1191" y="2464"/>
                    <a:pt x="1593" y="2464"/>
                  </a:cubicBezTo>
                  <a:cubicBezTo>
                    <a:pt x="1995" y="2464"/>
                    <a:pt x="2395" y="2375"/>
                    <a:pt x="2700" y="2199"/>
                  </a:cubicBezTo>
                  <a:cubicBezTo>
                    <a:pt x="3014" y="2032"/>
                    <a:pt x="3161" y="1796"/>
                    <a:pt x="3161" y="1561"/>
                  </a:cubicBezTo>
                  <a:lnTo>
                    <a:pt x="2690" y="20"/>
                  </a:lnTo>
                  <a:cubicBezTo>
                    <a:pt x="2690" y="177"/>
                    <a:pt x="2582" y="334"/>
                    <a:pt x="2356" y="462"/>
                  </a:cubicBezTo>
                  <a:cubicBezTo>
                    <a:pt x="2145" y="584"/>
                    <a:pt x="1868" y="646"/>
                    <a:pt x="1589" y="646"/>
                  </a:cubicBezTo>
                  <a:cubicBezTo>
                    <a:pt x="1311" y="646"/>
                    <a:pt x="1031" y="584"/>
                    <a:pt x="815" y="462"/>
                  </a:cubicBezTo>
                  <a:cubicBezTo>
                    <a:pt x="609" y="334"/>
                    <a:pt x="492" y="167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8"/>
            <p:cNvSpPr/>
            <p:nvPr/>
          </p:nvSpPr>
          <p:spPr>
            <a:xfrm rot="4761902" flipH="1">
              <a:off x="781472" y="3703446"/>
              <a:ext cx="257084" cy="641000"/>
            </a:xfrm>
            <a:custGeom>
              <a:avLst/>
              <a:gdLst/>
              <a:ahLst/>
              <a:cxnLst/>
              <a:rect l="l" t="t" r="r" b="b"/>
              <a:pathLst>
                <a:path w="815" h="2032" extrusionOk="0">
                  <a:moveTo>
                    <a:pt x="413" y="0"/>
                  </a:moveTo>
                  <a:cubicBezTo>
                    <a:pt x="383" y="49"/>
                    <a:pt x="314" y="98"/>
                    <a:pt x="246" y="138"/>
                  </a:cubicBezTo>
                  <a:cubicBezTo>
                    <a:pt x="167" y="187"/>
                    <a:pt x="89" y="216"/>
                    <a:pt x="0" y="246"/>
                  </a:cubicBezTo>
                  <a:lnTo>
                    <a:pt x="216" y="2032"/>
                  </a:lnTo>
                  <a:cubicBezTo>
                    <a:pt x="344" y="2002"/>
                    <a:pt x="452" y="1953"/>
                    <a:pt x="560" y="1885"/>
                  </a:cubicBezTo>
                  <a:cubicBezTo>
                    <a:pt x="668" y="1826"/>
                    <a:pt x="756" y="1767"/>
                    <a:pt x="815" y="1688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8"/>
            <p:cNvSpPr/>
            <p:nvPr/>
          </p:nvSpPr>
          <p:spPr>
            <a:xfrm rot="4761902" flipH="1">
              <a:off x="997295" y="4034769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8"/>
                  </a:cubicBezTo>
                  <a:cubicBezTo>
                    <a:pt x="638" y="1210"/>
                    <a:pt x="918" y="1272"/>
                    <a:pt x="1197" y="1272"/>
                  </a:cubicBezTo>
                  <a:cubicBezTo>
                    <a:pt x="1477" y="1272"/>
                    <a:pt x="1757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8"/>
            <p:cNvSpPr/>
            <p:nvPr/>
          </p:nvSpPr>
          <p:spPr>
            <a:xfrm rot="4761902" flipH="1">
              <a:off x="1538790" y="3464099"/>
              <a:ext cx="690500" cy="1358340"/>
            </a:xfrm>
            <a:custGeom>
              <a:avLst/>
              <a:gdLst/>
              <a:ahLst/>
              <a:cxnLst/>
              <a:rect l="l" t="t" r="r" b="b"/>
              <a:pathLst>
                <a:path w="2189" h="4306" extrusionOk="0">
                  <a:moveTo>
                    <a:pt x="2189" y="20"/>
                  </a:moveTo>
                  <a:lnTo>
                    <a:pt x="2189" y="22"/>
                  </a:lnTo>
                  <a:lnTo>
                    <a:pt x="2189" y="22"/>
                  </a:lnTo>
                  <a:cubicBezTo>
                    <a:pt x="2189" y="21"/>
                    <a:pt x="2189" y="20"/>
                    <a:pt x="2189" y="20"/>
                  </a:cubicBezTo>
                  <a:close/>
                  <a:moveTo>
                    <a:pt x="10" y="0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4004"/>
                    <a:pt x="2179" y="3837"/>
                    <a:pt x="2179" y="3680"/>
                  </a:cubicBezTo>
                  <a:lnTo>
                    <a:pt x="2189" y="22"/>
                  </a:lnTo>
                  <a:lnTo>
                    <a:pt x="2189" y="22"/>
                  </a:lnTo>
                  <a:cubicBezTo>
                    <a:pt x="2188" y="178"/>
                    <a:pt x="2080" y="334"/>
                    <a:pt x="1875" y="461"/>
                  </a:cubicBezTo>
                  <a:cubicBezTo>
                    <a:pt x="1659" y="584"/>
                    <a:pt x="1379" y="645"/>
                    <a:pt x="1099" y="645"/>
                  </a:cubicBezTo>
                  <a:cubicBezTo>
                    <a:pt x="820" y="645"/>
                    <a:pt x="540" y="584"/>
                    <a:pt x="324" y="461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8"/>
            <p:cNvSpPr/>
            <p:nvPr/>
          </p:nvSpPr>
          <p:spPr>
            <a:xfrm rot="4761902" flipH="1">
              <a:off x="1733187" y="3306525"/>
              <a:ext cx="136586" cy="1235313"/>
            </a:xfrm>
            <a:custGeom>
              <a:avLst/>
              <a:gdLst/>
              <a:ahLst/>
              <a:cxnLst/>
              <a:rect l="l" t="t" r="r" b="b"/>
              <a:pathLst>
                <a:path w="433" h="3916" extrusionOk="0">
                  <a:moveTo>
                    <a:pt x="433" y="0"/>
                  </a:moveTo>
                  <a:cubicBezTo>
                    <a:pt x="403" y="49"/>
                    <a:pt x="334" y="88"/>
                    <a:pt x="266" y="137"/>
                  </a:cubicBezTo>
                  <a:cubicBezTo>
                    <a:pt x="187" y="187"/>
                    <a:pt x="99" y="216"/>
                    <a:pt x="20" y="245"/>
                  </a:cubicBezTo>
                  <a:lnTo>
                    <a:pt x="1" y="3916"/>
                  </a:lnTo>
                  <a:cubicBezTo>
                    <a:pt x="89" y="3876"/>
                    <a:pt x="177" y="3837"/>
                    <a:pt x="246" y="3798"/>
                  </a:cubicBezTo>
                  <a:cubicBezTo>
                    <a:pt x="315" y="3759"/>
                    <a:pt x="374" y="3719"/>
                    <a:pt x="423" y="3670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 rot="4761902" flipH="1">
              <a:off x="2168525" y="3814729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7"/>
                  </a:cubicBezTo>
                  <a:cubicBezTo>
                    <a:pt x="638" y="1210"/>
                    <a:pt x="918" y="1271"/>
                    <a:pt x="1197" y="1271"/>
                  </a:cubicBezTo>
                  <a:cubicBezTo>
                    <a:pt x="1477" y="1271"/>
                    <a:pt x="1757" y="1210"/>
                    <a:pt x="1973" y="1087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8"/>
            <p:cNvSpPr/>
            <p:nvPr/>
          </p:nvSpPr>
          <p:spPr>
            <a:xfrm rot="4761902" flipH="1">
              <a:off x="2700876" y="3245619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5"/>
                    <a:pt x="2179" y="3838"/>
                    <a:pt x="2179" y="3681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8"/>
            <p:cNvSpPr/>
            <p:nvPr/>
          </p:nvSpPr>
          <p:spPr>
            <a:xfrm rot="4761902" flipH="1">
              <a:off x="2898372" y="3087463"/>
              <a:ext cx="136586" cy="1235629"/>
            </a:xfrm>
            <a:custGeom>
              <a:avLst/>
              <a:gdLst/>
              <a:ahLst/>
              <a:cxnLst/>
              <a:rect l="l" t="t" r="r" b="b"/>
              <a:pathLst>
                <a:path w="433" h="3917" extrusionOk="0">
                  <a:moveTo>
                    <a:pt x="433" y="0"/>
                  </a:moveTo>
                  <a:cubicBezTo>
                    <a:pt x="403" y="50"/>
                    <a:pt x="334" y="99"/>
                    <a:pt x="266" y="138"/>
                  </a:cubicBezTo>
                  <a:cubicBezTo>
                    <a:pt x="187" y="187"/>
                    <a:pt x="99" y="22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80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8"/>
            <p:cNvSpPr/>
            <p:nvPr/>
          </p:nvSpPr>
          <p:spPr>
            <a:xfrm rot="4761902" flipH="1">
              <a:off x="3332316" y="3597664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3"/>
                    <a:pt x="422" y="1078"/>
                  </a:cubicBezTo>
                  <a:cubicBezTo>
                    <a:pt x="638" y="1201"/>
                    <a:pt x="918" y="1262"/>
                    <a:pt x="1197" y="1262"/>
                  </a:cubicBezTo>
                  <a:cubicBezTo>
                    <a:pt x="1477" y="1262"/>
                    <a:pt x="1757" y="1201"/>
                    <a:pt x="1973" y="1078"/>
                  </a:cubicBezTo>
                  <a:cubicBezTo>
                    <a:pt x="2405" y="833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8"/>
            <p:cNvSpPr/>
            <p:nvPr/>
          </p:nvSpPr>
          <p:spPr>
            <a:xfrm rot="4761902" flipH="1">
              <a:off x="3866216" y="3026685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20"/>
                  </a:moveTo>
                  <a:lnTo>
                    <a:pt x="2189" y="23"/>
                  </a:lnTo>
                  <a:lnTo>
                    <a:pt x="2189" y="23"/>
                  </a:lnTo>
                  <a:cubicBezTo>
                    <a:pt x="2189" y="22"/>
                    <a:pt x="2189" y="21"/>
                    <a:pt x="2189" y="20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4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48"/>
                    <a:pt x="2179" y="3681"/>
                  </a:cubicBezTo>
                  <a:lnTo>
                    <a:pt x="2189" y="23"/>
                  </a:lnTo>
                  <a:lnTo>
                    <a:pt x="2189" y="23"/>
                  </a:lnTo>
                  <a:cubicBezTo>
                    <a:pt x="2188" y="189"/>
                    <a:pt x="2080" y="345"/>
                    <a:pt x="1875" y="462"/>
                  </a:cubicBezTo>
                  <a:cubicBezTo>
                    <a:pt x="1659" y="585"/>
                    <a:pt x="1379" y="646"/>
                    <a:pt x="1099" y="646"/>
                  </a:cubicBezTo>
                  <a:cubicBezTo>
                    <a:pt x="820" y="646"/>
                    <a:pt x="540" y="585"/>
                    <a:pt x="324" y="462"/>
                  </a:cubicBezTo>
                  <a:cubicBezTo>
                    <a:pt x="118" y="334"/>
                    <a:pt x="10" y="16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 rot="4761902" flipH="1">
              <a:off x="4057513" y="2869694"/>
              <a:ext cx="136586" cy="1235629"/>
            </a:xfrm>
            <a:custGeom>
              <a:avLst/>
              <a:gdLst/>
              <a:ahLst/>
              <a:cxnLst/>
              <a:rect l="l" t="t" r="r" b="b"/>
              <a:pathLst>
                <a:path w="433" h="3917" extrusionOk="0">
                  <a:moveTo>
                    <a:pt x="433" y="0"/>
                  </a:moveTo>
                  <a:cubicBezTo>
                    <a:pt x="403" y="50"/>
                    <a:pt x="334" y="89"/>
                    <a:pt x="266" y="138"/>
                  </a:cubicBezTo>
                  <a:cubicBezTo>
                    <a:pt x="187" y="187"/>
                    <a:pt x="99" y="21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79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 rot="4761902" flipH="1">
              <a:off x="4493626" y="3377279"/>
              <a:ext cx="758635" cy="402518"/>
            </a:xfrm>
            <a:custGeom>
              <a:avLst/>
              <a:gdLst/>
              <a:ahLst/>
              <a:cxnLst/>
              <a:rect l="l" t="t" r="r" b="b"/>
              <a:pathLst>
                <a:path w="2405" h="1276" extrusionOk="0">
                  <a:moveTo>
                    <a:pt x="1194" y="0"/>
                  </a:moveTo>
                  <a:cubicBezTo>
                    <a:pt x="913" y="0"/>
                    <a:pt x="633" y="66"/>
                    <a:pt x="422" y="199"/>
                  </a:cubicBezTo>
                  <a:cubicBezTo>
                    <a:pt x="0" y="444"/>
                    <a:pt x="0" y="847"/>
                    <a:pt x="422" y="1092"/>
                  </a:cubicBezTo>
                  <a:cubicBezTo>
                    <a:pt x="638" y="1215"/>
                    <a:pt x="918" y="1276"/>
                    <a:pt x="1197" y="1276"/>
                  </a:cubicBezTo>
                  <a:cubicBezTo>
                    <a:pt x="1477" y="1276"/>
                    <a:pt x="1757" y="1215"/>
                    <a:pt x="1973" y="1092"/>
                  </a:cubicBezTo>
                  <a:cubicBezTo>
                    <a:pt x="2405" y="847"/>
                    <a:pt x="2405" y="444"/>
                    <a:pt x="1973" y="199"/>
                  </a:cubicBezTo>
                  <a:cubicBezTo>
                    <a:pt x="1757" y="66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 rot="4761902" flipH="1">
              <a:off x="5025357" y="2808916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11"/>
                  </a:moveTo>
                  <a:lnTo>
                    <a:pt x="2189" y="13"/>
                  </a:lnTo>
                  <a:lnTo>
                    <a:pt x="2189" y="13"/>
                  </a:lnTo>
                  <a:cubicBezTo>
                    <a:pt x="2189" y="12"/>
                    <a:pt x="2189" y="11"/>
                    <a:pt x="2189" y="11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38"/>
                    <a:pt x="2179" y="3681"/>
                  </a:cubicBezTo>
                  <a:lnTo>
                    <a:pt x="2189" y="13"/>
                  </a:lnTo>
                  <a:lnTo>
                    <a:pt x="2189" y="13"/>
                  </a:lnTo>
                  <a:cubicBezTo>
                    <a:pt x="2188" y="17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8"/>
            <p:cNvSpPr/>
            <p:nvPr/>
          </p:nvSpPr>
          <p:spPr>
            <a:xfrm rot="4761902" flipH="1">
              <a:off x="5221303" y="2652629"/>
              <a:ext cx="136586" cy="1232474"/>
            </a:xfrm>
            <a:custGeom>
              <a:avLst/>
              <a:gdLst/>
              <a:ahLst/>
              <a:cxnLst/>
              <a:rect l="l" t="t" r="r" b="b"/>
              <a:pathLst>
                <a:path w="433" h="3907" extrusionOk="0">
                  <a:moveTo>
                    <a:pt x="433" y="1"/>
                  </a:moveTo>
                  <a:cubicBezTo>
                    <a:pt x="403" y="50"/>
                    <a:pt x="334" y="99"/>
                    <a:pt x="266" y="128"/>
                  </a:cubicBezTo>
                  <a:cubicBezTo>
                    <a:pt x="187" y="177"/>
                    <a:pt x="99" y="217"/>
                    <a:pt x="20" y="246"/>
                  </a:cubicBezTo>
                  <a:lnTo>
                    <a:pt x="1" y="3906"/>
                  </a:lnTo>
                  <a:cubicBezTo>
                    <a:pt x="89" y="3877"/>
                    <a:pt x="177" y="3838"/>
                    <a:pt x="246" y="3799"/>
                  </a:cubicBezTo>
                  <a:cubicBezTo>
                    <a:pt x="315" y="3759"/>
                    <a:pt x="374" y="3710"/>
                    <a:pt x="423" y="3661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8"/>
            <p:cNvSpPr/>
            <p:nvPr/>
          </p:nvSpPr>
          <p:spPr>
            <a:xfrm rot="4761902" flipH="1">
              <a:off x="5656487" y="3161019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0"/>
                  </a:moveTo>
                  <a:cubicBezTo>
                    <a:pt x="913" y="0"/>
                    <a:pt x="633" y="62"/>
                    <a:pt x="422" y="184"/>
                  </a:cubicBezTo>
                  <a:cubicBezTo>
                    <a:pt x="0" y="430"/>
                    <a:pt x="0" y="832"/>
                    <a:pt x="422" y="1077"/>
                  </a:cubicBezTo>
                  <a:cubicBezTo>
                    <a:pt x="638" y="1200"/>
                    <a:pt x="918" y="1261"/>
                    <a:pt x="1197" y="1261"/>
                  </a:cubicBezTo>
                  <a:cubicBezTo>
                    <a:pt x="1477" y="1261"/>
                    <a:pt x="1757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57" y="62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 rot="4761902" flipH="1">
              <a:off x="5984905" y="2831754"/>
              <a:ext cx="687346" cy="949829"/>
            </a:xfrm>
            <a:custGeom>
              <a:avLst/>
              <a:gdLst/>
              <a:ahLst/>
              <a:cxnLst/>
              <a:rect l="l" t="t" r="r" b="b"/>
              <a:pathLst>
                <a:path w="2179" h="3011" extrusionOk="0">
                  <a:moveTo>
                    <a:pt x="775" y="0"/>
                  </a:moveTo>
                  <a:lnTo>
                    <a:pt x="0" y="2365"/>
                  </a:lnTo>
                  <a:cubicBezTo>
                    <a:pt x="0" y="2542"/>
                    <a:pt x="98" y="2699"/>
                    <a:pt x="314" y="2827"/>
                  </a:cubicBezTo>
                  <a:cubicBezTo>
                    <a:pt x="530" y="2949"/>
                    <a:pt x="810" y="3011"/>
                    <a:pt x="1089" y="3011"/>
                  </a:cubicBezTo>
                  <a:cubicBezTo>
                    <a:pt x="1369" y="3011"/>
                    <a:pt x="1649" y="2949"/>
                    <a:pt x="1865" y="2827"/>
                  </a:cubicBezTo>
                  <a:cubicBezTo>
                    <a:pt x="2071" y="2699"/>
                    <a:pt x="2179" y="2542"/>
                    <a:pt x="2179" y="2385"/>
                  </a:cubicBezTo>
                  <a:lnTo>
                    <a:pt x="1423" y="10"/>
                  </a:lnTo>
                  <a:cubicBezTo>
                    <a:pt x="1423" y="69"/>
                    <a:pt x="1384" y="118"/>
                    <a:pt x="1335" y="138"/>
                  </a:cubicBezTo>
                  <a:cubicBezTo>
                    <a:pt x="1266" y="177"/>
                    <a:pt x="1180" y="197"/>
                    <a:pt x="1097" y="197"/>
                  </a:cubicBezTo>
                  <a:cubicBezTo>
                    <a:pt x="1013" y="197"/>
                    <a:pt x="932" y="177"/>
                    <a:pt x="874" y="138"/>
                  </a:cubicBezTo>
                  <a:cubicBezTo>
                    <a:pt x="805" y="98"/>
                    <a:pt x="775" y="49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 rot="4761902" flipH="1">
              <a:off x="6164704" y="2691766"/>
              <a:ext cx="247937" cy="892101"/>
            </a:xfrm>
            <a:custGeom>
              <a:avLst/>
              <a:gdLst/>
              <a:ahLst/>
              <a:cxnLst/>
              <a:rect l="l" t="t" r="r" b="b"/>
              <a:pathLst>
                <a:path w="786" h="2828" extrusionOk="0">
                  <a:moveTo>
                    <a:pt x="138" y="1"/>
                  </a:moveTo>
                  <a:cubicBezTo>
                    <a:pt x="108" y="11"/>
                    <a:pt x="99" y="21"/>
                    <a:pt x="79" y="30"/>
                  </a:cubicBezTo>
                  <a:lnTo>
                    <a:pt x="0" y="70"/>
                  </a:lnTo>
                  <a:lnTo>
                    <a:pt x="373" y="2827"/>
                  </a:lnTo>
                  <a:cubicBezTo>
                    <a:pt x="452" y="2798"/>
                    <a:pt x="540" y="2759"/>
                    <a:pt x="619" y="2719"/>
                  </a:cubicBezTo>
                  <a:cubicBezTo>
                    <a:pt x="678" y="2680"/>
                    <a:pt x="737" y="2631"/>
                    <a:pt x="786" y="258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8"/>
            <p:cNvSpPr/>
            <p:nvPr/>
          </p:nvSpPr>
          <p:spPr>
            <a:xfrm rot="4761915" flipH="1">
              <a:off x="6672223" y="3157942"/>
              <a:ext cx="229704" cy="121141"/>
            </a:xfrm>
            <a:custGeom>
              <a:avLst/>
              <a:gdLst/>
              <a:ahLst/>
              <a:cxnLst/>
              <a:rect l="l" t="t" r="r" b="b"/>
              <a:pathLst>
                <a:path w="727" h="384" extrusionOk="0">
                  <a:moveTo>
                    <a:pt x="367" y="1"/>
                  </a:moveTo>
                  <a:cubicBezTo>
                    <a:pt x="283" y="1"/>
                    <a:pt x="197" y="20"/>
                    <a:pt x="128" y="59"/>
                  </a:cubicBezTo>
                  <a:cubicBezTo>
                    <a:pt x="0" y="128"/>
                    <a:pt x="10" y="256"/>
                    <a:pt x="128" y="324"/>
                  </a:cubicBezTo>
                  <a:cubicBezTo>
                    <a:pt x="197" y="364"/>
                    <a:pt x="283" y="383"/>
                    <a:pt x="367" y="383"/>
                  </a:cubicBezTo>
                  <a:cubicBezTo>
                    <a:pt x="452" y="383"/>
                    <a:pt x="535" y="364"/>
                    <a:pt x="599" y="324"/>
                  </a:cubicBezTo>
                  <a:cubicBezTo>
                    <a:pt x="727" y="256"/>
                    <a:pt x="717" y="128"/>
                    <a:pt x="599" y="59"/>
                  </a:cubicBezTo>
                  <a:cubicBezTo>
                    <a:pt x="535" y="20"/>
                    <a:pt x="452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8"/>
            <p:cNvSpPr/>
            <p:nvPr/>
          </p:nvSpPr>
          <p:spPr>
            <a:xfrm rot="4761902" flipH="1">
              <a:off x="3232124" y="427909"/>
              <a:ext cx="93055" cy="2582297"/>
            </a:xfrm>
            <a:custGeom>
              <a:avLst/>
              <a:gdLst/>
              <a:ahLst/>
              <a:cxnLst/>
              <a:rect l="l" t="t" r="r" b="b"/>
              <a:pathLst>
                <a:path w="295" h="8186" extrusionOk="0">
                  <a:moveTo>
                    <a:pt x="0" y="1"/>
                  </a:moveTo>
                  <a:lnTo>
                    <a:pt x="30" y="8028"/>
                  </a:lnTo>
                  <a:lnTo>
                    <a:pt x="295" y="8185"/>
                  </a:lnTo>
                  <a:lnTo>
                    <a:pt x="275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8"/>
            <p:cNvSpPr/>
            <p:nvPr/>
          </p:nvSpPr>
          <p:spPr>
            <a:xfrm rot="4761902" flipH="1">
              <a:off x="2658315" y="-27052"/>
              <a:ext cx="990800" cy="2545074"/>
            </a:xfrm>
            <a:custGeom>
              <a:avLst/>
              <a:gdLst/>
              <a:ahLst/>
              <a:cxnLst/>
              <a:rect l="l" t="t" r="r" b="b"/>
              <a:pathLst>
                <a:path w="3141" h="8068" extrusionOk="0">
                  <a:moveTo>
                    <a:pt x="89" y="0"/>
                  </a:moveTo>
                  <a:lnTo>
                    <a:pt x="0" y="30"/>
                  </a:lnTo>
                  <a:lnTo>
                    <a:pt x="20" y="8067"/>
                  </a:lnTo>
                  <a:lnTo>
                    <a:pt x="3141" y="6261"/>
                  </a:lnTo>
                  <a:lnTo>
                    <a:pt x="3141" y="5319"/>
                  </a:lnTo>
                  <a:lnTo>
                    <a:pt x="1668" y="380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 rot="4761907" flipH="1">
              <a:off x="1811509" y="991568"/>
              <a:ext cx="986633" cy="818894"/>
            </a:xfrm>
            <a:custGeom>
              <a:avLst/>
              <a:gdLst/>
              <a:ahLst/>
              <a:cxnLst/>
              <a:rect l="l" t="t" r="r" b="b"/>
              <a:pathLst>
                <a:path w="3122" h="2592" extrusionOk="0">
                  <a:moveTo>
                    <a:pt x="3122" y="0"/>
                  </a:moveTo>
                  <a:lnTo>
                    <a:pt x="1" y="1806"/>
                  </a:lnTo>
                  <a:lnTo>
                    <a:pt x="1" y="2591"/>
                  </a:lnTo>
                  <a:lnTo>
                    <a:pt x="3122" y="785"/>
                  </a:lnTo>
                  <a:lnTo>
                    <a:pt x="3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8"/>
            <p:cNvSpPr/>
            <p:nvPr/>
          </p:nvSpPr>
          <p:spPr>
            <a:xfrm rot="4761902" flipH="1">
              <a:off x="490978" y="1938014"/>
              <a:ext cx="1591399" cy="1318277"/>
            </a:xfrm>
            <a:custGeom>
              <a:avLst/>
              <a:gdLst/>
              <a:ahLst/>
              <a:cxnLst/>
              <a:rect l="l" t="t" r="r" b="b"/>
              <a:pathLst>
                <a:path w="5045" h="4179" extrusionOk="0">
                  <a:moveTo>
                    <a:pt x="785" y="1"/>
                  </a:moveTo>
                  <a:lnTo>
                    <a:pt x="0" y="2709"/>
                  </a:lnTo>
                  <a:cubicBezTo>
                    <a:pt x="0" y="3092"/>
                    <a:pt x="255" y="3475"/>
                    <a:pt x="746" y="3759"/>
                  </a:cubicBezTo>
                  <a:cubicBezTo>
                    <a:pt x="1237" y="4039"/>
                    <a:pt x="1882" y="4179"/>
                    <a:pt x="2527" y="4179"/>
                  </a:cubicBezTo>
                  <a:cubicBezTo>
                    <a:pt x="3173" y="4179"/>
                    <a:pt x="3818" y="4039"/>
                    <a:pt x="4309" y="3759"/>
                  </a:cubicBezTo>
                  <a:cubicBezTo>
                    <a:pt x="4799" y="3475"/>
                    <a:pt x="5045" y="3102"/>
                    <a:pt x="5045" y="2739"/>
                  </a:cubicBezTo>
                  <a:lnTo>
                    <a:pt x="4289" y="20"/>
                  </a:lnTo>
                  <a:cubicBezTo>
                    <a:pt x="4289" y="285"/>
                    <a:pt x="4122" y="531"/>
                    <a:pt x="3769" y="727"/>
                  </a:cubicBezTo>
                  <a:cubicBezTo>
                    <a:pt x="3430" y="923"/>
                    <a:pt x="2984" y="1021"/>
                    <a:pt x="2536" y="1021"/>
                  </a:cubicBezTo>
                  <a:cubicBezTo>
                    <a:pt x="2088" y="1021"/>
                    <a:pt x="1639" y="923"/>
                    <a:pt x="1296" y="727"/>
                  </a:cubicBezTo>
                  <a:cubicBezTo>
                    <a:pt x="952" y="531"/>
                    <a:pt x="785" y="256"/>
                    <a:pt x="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8"/>
            <p:cNvSpPr/>
            <p:nvPr/>
          </p:nvSpPr>
          <p:spPr>
            <a:xfrm rot="4761902" flipH="1">
              <a:off x="896436" y="1939825"/>
              <a:ext cx="440040" cy="1038471"/>
            </a:xfrm>
            <a:custGeom>
              <a:avLst/>
              <a:gdLst/>
              <a:ahLst/>
              <a:cxnLst/>
              <a:rect l="l" t="t" r="r" b="b"/>
              <a:pathLst>
                <a:path w="1395" h="3292" extrusionOk="0">
                  <a:moveTo>
                    <a:pt x="1041" y="1"/>
                  </a:moveTo>
                  <a:cubicBezTo>
                    <a:pt x="771" y="91"/>
                    <a:pt x="460" y="139"/>
                    <a:pt x="146" y="139"/>
                  </a:cubicBezTo>
                  <a:cubicBezTo>
                    <a:pt x="117" y="139"/>
                    <a:pt x="88" y="139"/>
                    <a:pt x="59" y="138"/>
                  </a:cubicBezTo>
                  <a:lnTo>
                    <a:pt x="1" y="3288"/>
                  </a:lnTo>
                  <a:cubicBezTo>
                    <a:pt x="55" y="3291"/>
                    <a:pt x="110" y="3292"/>
                    <a:pt x="164" y="3292"/>
                  </a:cubicBezTo>
                  <a:cubicBezTo>
                    <a:pt x="592" y="3292"/>
                    <a:pt x="1020" y="3225"/>
                    <a:pt x="1394" y="3112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8"/>
            <p:cNvSpPr/>
            <p:nvPr/>
          </p:nvSpPr>
          <p:spPr>
            <a:xfrm rot="4761902" flipH="1">
              <a:off x="1322636" y="2148435"/>
              <a:ext cx="1207508" cy="638161"/>
            </a:xfrm>
            <a:custGeom>
              <a:avLst/>
              <a:gdLst/>
              <a:ahLst/>
              <a:cxnLst/>
              <a:rect l="l" t="t" r="r" b="b"/>
              <a:pathLst>
                <a:path w="3828" h="2023" extrusionOk="0">
                  <a:moveTo>
                    <a:pt x="1902" y="1"/>
                  </a:moveTo>
                  <a:cubicBezTo>
                    <a:pt x="1455" y="1"/>
                    <a:pt x="1011" y="99"/>
                    <a:pt x="677" y="295"/>
                  </a:cubicBezTo>
                  <a:cubicBezTo>
                    <a:pt x="0" y="697"/>
                    <a:pt x="10" y="1335"/>
                    <a:pt x="687" y="1728"/>
                  </a:cubicBezTo>
                  <a:cubicBezTo>
                    <a:pt x="1026" y="1924"/>
                    <a:pt x="1472" y="2022"/>
                    <a:pt x="1919" y="2022"/>
                  </a:cubicBezTo>
                  <a:cubicBezTo>
                    <a:pt x="2365" y="2022"/>
                    <a:pt x="2812" y="1924"/>
                    <a:pt x="3150" y="1728"/>
                  </a:cubicBezTo>
                  <a:cubicBezTo>
                    <a:pt x="3828" y="1325"/>
                    <a:pt x="3828" y="688"/>
                    <a:pt x="3141" y="295"/>
                  </a:cubicBezTo>
                  <a:cubicBezTo>
                    <a:pt x="2797" y="99"/>
                    <a:pt x="2348" y="1"/>
                    <a:pt x="1902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8"/>
            <p:cNvSpPr/>
            <p:nvPr/>
          </p:nvSpPr>
          <p:spPr>
            <a:xfrm rot="4761902" flipH="1">
              <a:off x="2090584" y="842600"/>
              <a:ext cx="1362389" cy="3171878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8"/>
            <p:cNvSpPr/>
            <p:nvPr/>
          </p:nvSpPr>
          <p:spPr>
            <a:xfrm rot="4761902" flipH="1">
              <a:off x="2090584" y="842600"/>
              <a:ext cx="1362389" cy="3171878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8"/>
            <p:cNvSpPr/>
            <p:nvPr/>
          </p:nvSpPr>
          <p:spPr>
            <a:xfrm rot="4761902" flipH="1">
              <a:off x="2701819" y="302440"/>
              <a:ext cx="96209" cy="2972197"/>
            </a:xfrm>
            <a:custGeom>
              <a:avLst/>
              <a:gdLst/>
              <a:ahLst/>
              <a:cxnLst/>
              <a:rect l="l" t="t" r="r" b="b"/>
              <a:pathLst>
                <a:path w="305" h="9422" extrusionOk="0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1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8"/>
            <p:cNvSpPr/>
            <p:nvPr/>
          </p:nvSpPr>
          <p:spPr>
            <a:xfrm rot="4761902" flipH="1">
              <a:off x="2480812" y="524428"/>
              <a:ext cx="263393" cy="2925825"/>
            </a:xfrm>
            <a:custGeom>
              <a:avLst/>
              <a:gdLst/>
              <a:ahLst/>
              <a:cxnLst/>
              <a:rect l="l" t="t" r="r" b="b"/>
              <a:pathLst>
                <a:path w="835" h="9275" extrusionOk="0">
                  <a:moveTo>
                    <a:pt x="834" y="0"/>
                  </a:moveTo>
                  <a:lnTo>
                    <a:pt x="834" y="0"/>
                  </a:lnTo>
                  <a:cubicBezTo>
                    <a:pt x="736" y="99"/>
                    <a:pt x="618" y="177"/>
                    <a:pt x="491" y="256"/>
                  </a:cubicBezTo>
                  <a:cubicBezTo>
                    <a:pt x="353" y="344"/>
                    <a:pt x="196" y="413"/>
                    <a:pt x="20" y="462"/>
                  </a:cubicBezTo>
                  <a:lnTo>
                    <a:pt x="0" y="9274"/>
                  </a:lnTo>
                  <a:cubicBezTo>
                    <a:pt x="157" y="9206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8"/>
            <p:cNvSpPr/>
            <p:nvPr/>
          </p:nvSpPr>
          <p:spPr>
            <a:xfrm rot="4761902" flipH="1">
              <a:off x="2472801" y="1017096"/>
              <a:ext cx="198412" cy="2790811"/>
            </a:xfrm>
            <a:custGeom>
              <a:avLst/>
              <a:gdLst/>
              <a:ahLst/>
              <a:cxnLst/>
              <a:rect l="l" t="t" r="r" b="b"/>
              <a:pathLst>
                <a:path w="629" h="8847" extrusionOk="0">
                  <a:moveTo>
                    <a:pt x="629" y="0"/>
                  </a:moveTo>
                  <a:cubicBezTo>
                    <a:pt x="442" y="20"/>
                    <a:pt x="236" y="30"/>
                    <a:pt x="30" y="30"/>
                  </a:cubicBezTo>
                  <a:lnTo>
                    <a:pt x="1" y="8842"/>
                  </a:lnTo>
                  <a:cubicBezTo>
                    <a:pt x="55" y="8845"/>
                    <a:pt x="108" y="8846"/>
                    <a:pt x="161" y="8846"/>
                  </a:cubicBezTo>
                  <a:cubicBezTo>
                    <a:pt x="320" y="8846"/>
                    <a:pt x="474" y="8835"/>
                    <a:pt x="629" y="8813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8"/>
            <p:cNvSpPr/>
            <p:nvPr/>
          </p:nvSpPr>
          <p:spPr>
            <a:xfrm rot="4761902" flipH="1">
              <a:off x="2472864" y="809807"/>
              <a:ext cx="182956" cy="2814470"/>
            </a:xfrm>
            <a:custGeom>
              <a:avLst/>
              <a:gdLst/>
              <a:ahLst/>
              <a:cxnLst/>
              <a:rect l="l" t="t" r="r" b="b"/>
              <a:pathLst>
                <a:path w="580" h="8922" extrusionOk="0">
                  <a:moveTo>
                    <a:pt x="580" y="1"/>
                  </a:moveTo>
                  <a:cubicBezTo>
                    <a:pt x="393" y="60"/>
                    <a:pt x="197" y="99"/>
                    <a:pt x="1" y="12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8"/>
            <p:cNvSpPr/>
            <p:nvPr/>
          </p:nvSpPr>
          <p:spPr>
            <a:xfrm rot="4761902" flipH="1">
              <a:off x="2477810" y="1239661"/>
              <a:ext cx="344146" cy="2848539"/>
            </a:xfrm>
            <a:custGeom>
              <a:avLst/>
              <a:gdLst/>
              <a:ahLst/>
              <a:cxnLst/>
              <a:rect l="l" t="t" r="r" b="b"/>
              <a:pathLst>
                <a:path w="1091" h="9030" extrusionOk="0">
                  <a:moveTo>
                    <a:pt x="21" y="1"/>
                  </a:moveTo>
                  <a:lnTo>
                    <a:pt x="1" y="8804"/>
                  </a:lnTo>
                  <a:cubicBezTo>
                    <a:pt x="315" y="8941"/>
                    <a:pt x="688" y="9010"/>
                    <a:pt x="1061" y="9029"/>
                  </a:cubicBezTo>
                  <a:lnTo>
                    <a:pt x="1090" y="217"/>
                  </a:lnTo>
                  <a:cubicBezTo>
                    <a:pt x="707" y="197"/>
                    <a:pt x="335" y="138"/>
                    <a:pt x="21" y="1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8"/>
            <p:cNvSpPr/>
            <p:nvPr/>
          </p:nvSpPr>
          <p:spPr>
            <a:xfrm rot="4761902" flipH="1">
              <a:off x="2749968" y="1389689"/>
              <a:ext cx="306924" cy="3102163"/>
            </a:xfrm>
            <a:custGeom>
              <a:avLst/>
              <a:gdLst/>
              <a:ahLst/>
              <a:cxnLst/>
              <a:rect l="l" t="t" r="r" b="b"/>
              <a:pathLst>
                <a:path w="973" h="9834" extrusionOk="0"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737" y="9745"/>
                    <a:pt x="835" y="9804"/>
                    <a:pt x="953" y="9834"/>
                  </a:cubicBezTo>
                  <a:lnTo>
                    <a:pt x="973" y="1031"/>
                  </a:lnTo>
                  <a:cubicBezTo>
                    <a:pt x="865" y="992"/>
                    <a:pt x="766" y="943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8"/>
            <p:cNvSpPr/>
            <p:nvPr/>
          </p:nvSpPr>
          <p:spPr>
            <a:xfrm rot="4761908" flipH="1">
              <a:off x="3586107" y="1734765"/>
              <a:ext cx="1493111" cy="795447"/>
            </a:xfrm>
            <a:custGeom>
              <a:avLst/>
              <a:gdLst/>
              <a:ahLst/>
              <a:cxnLst/>
              <a:rect l="l" t="t" r="r" b="b"/>
              <a:pathLst>
                <a:path w="4721" h="2486" extrusionOk="0">
                  <a:moveTo>
                    <a:pt x="2355" y="0"/>
                  </a:moveTo>
                  <a:cubicBezTo>
                    <a:pt x="1806" y="0"/>
                    <a:pt x="1257" y="121"/>
                    <a:pt x="835" y="361"/>
                  </a:cubicBezTo>
                  <a:cubicBezTo>
                    <a:pt x="1" y="842"/>
                    <a:pt x="20" y="1627"/>
                    <a:pt x="854" y="2118"/>
                  </a:cubicBezTo>
                  <a:cubicBezTo>
                    <a:pt x="1271" y="2363"/>
                    <a:pt x="1818" y="2486"/>
                    <a:pt x="2366" y="2486"/>
                  </a:cubicBezTo>
                  <a:cubicBezTo>
                    <a:pt x="2913" y="2486"/>
                    <a:pt x="3460" y="2363"/>
                    <a:pt x="3877" y="2118"/>
                  </a:cubicBezTo>
                  <a:cubicBezTo>
                    <a:pt x="4721" y="1637"/>
                    <a:pt x="4701" y="852"/>
                    <a:pt x="3867" y="361"/>
                  </a:cubicBezTo>
                  <a:cubicBezTo>
                    <a:pt x="3450" y="121"/>
                    <a:pt x="2903" y="0"/>
                    <a:pt x="2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8"/>
            <p:cNvSpPr/>
            <p:nvPr/>
          </p:nvSpPr>
          <p:spPr>
            <a:xfrm rot="4761891" flipH="1">
              <a:off x="2097879" y="833837"/>
              <a:ext cx="1365993" cy="3189735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8"/>
            <p:cNvSpPr/>
            <p:nvPr/>
          </p:nvSpPr>
          <p:spPr>
            <a:xfrm rot="4761889" flipH="1">
              <a:off x="2084205" y="839281"/>
              <a:ext cx="1367685" cy="3184026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1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7" y="336"/>
                    <a:pt x="4111" y="639"/>
                    <a:pt x="3701" y="883"/>
                  </a:cubicBezTo>
                  <a:cubicBezTo>
                    <a:pt x="3284" y="1129"/>
                    <a:pt x="2734" y="1251"/>
                    <a:pt x="2184" y="1251"/>
                  </a:cubicBezTo>
                  <a:cubicBezTo>
                    <a:pt x="1635" y="1251"/>
                    <a:pt x="1085" y="1129"/>
                    <a:pt x="668" y="883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8"/>
            <p:cNvSpPr/>
            <p:nvPr/>
          </p:nvSpPr>
          <p:spPr>
            <a:xfrm rot="4761902" flipH="1">
              <a:off x="2747391" y="293879"/>
              <a:ext cx="96209" cy="2972197"/>
            </a:xfrm>
            <a:custGeom>
              <a:avLst/>
              <a:gdLst/>
              <a:ahLst/>
              <a:cxnLst/>
              <a:rect l="l" t="t" r="r" b="b"/>
              <a:pathLst>
                <a:path w="305" h="9422" extrusionOk="0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0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8"/>
            <p:cNvSpPr/>
            <p:nvPr/>
          </p:nvSpPr>
          <p:spPr>
            <a:xfrm rot="4761902" flipH="1">
              <a:off x="2529295" y="518275"/>
              <a:ext cx="263393" cy="2919904"/>
            </a:xfrm>
            <a:custGeom>
              <a:avLst/>
              <a:gdLst/>
              <a:ahLst/>
              <a:cxnLst/>
              <a:rect l="l" t="t" r="r" b="b"/>
              <a:pathLst>
                <a:path w="835" h="9275" extrusionOk="0">
                  <a:moveTo>
                    <a:pt x="834" y="0"/>
                  </a:moveTo>
                  <a:cubicBezTo>
                    <a:pt x="736" y="89"/>
                    <a:pt x="618" y="177"/>
                    <a:pt x="491" y="255"/>
                  </a:cubicBezTo>
                  <a:cubicBezTo>
                    <a:pt x="353" y="344"/>
                    <a:pt x="196" y="412"/>
                    <a:pt x="20" y="462"/>
                  </a:cubicBezTo>
                  <a:lnTo>
                    <a:pt x="0" y="9274"/>
                  </a:lnTo>
                  <a:cubicBezTo>
                    <a:pt x="157" y="9205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8"/>
            <p:cNvSpPr/>
            <p:nvPr/>
          </p:nvSpPr>
          <p:spPr>
            <a:xfrm rot="4761902" flipH="1">
              <a:off x="2518436" y="801246"/>
              <a:ext cx="182956" cy="2814470"/>
            </a:xfrm>
            <a:custGeom>
              <a:avLst/>
              <a:gdLst/>
              <a:ahLst/>
              <a:cxnLst/>
              <a:rect l="l" t="t" r="r" b="b"/>
              <a:pathLst>
                <a:path w="580" h="8922" extrusionOk="0">
                  <a:moveTo>
                    <a:pt x="580" y="1"/>
                  </a:moveTo>
                  <a:cubicBezTo>
                    <a:pt x="393" y="59"/>
                    <a:pt x="197" y="99"/>
                    <a:pt x="1" y="11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8"/>
            <p:cNvSpPr/>
            <p:nvPr/>
          </p:nvSpPr>
          <p:spPr>
            <a:xfrm rot="4761902" flipH="1">
              <a:off x="4049362" y="1294234"/>
              <a:ext cx="1349771" cy="1538779"/>
            </a:xfrm>
            <a:custGeom>
              <a:avLst/>
              <a:gdLst/>
              <a:ahLst/>
              <a:cxnLst/>
              <a:rect l="l" t="t" r="r" b="b"/>
              <a:pathLst>
                <a:path w="4279" h="4878" extrusionOk="0">
                  <a:moveTo>
                    <a:pt x="4279" y="3729"/>
                  </a:moveTo>
                  <a:cubicBezTo>
                    <a:pt x="4083" y="4357"/>
                    <a:pt x="3199" y="4878"/>
                    <a:pt x="2140" y="4878"/>
                  </a:cubicBezTo>
                  <a:cubicBezTo>
                    <a:pt x="1070" y="4878"/>
                    <a:pt x="196" y="4377"/>
                    <a:pt x="0" y="3749"/>
                  </a:cubicBezTo>
                  <a:cubicBezTo>
                    <a:pt x="20" y="2542"/>
                    <a:pt x="334" y="1541"/>
                    <a:pt x="785" y="883"/>
                  </a:cubicBezTo>
                  <a:cubicBezTo>
                    <a:pt x="1168" y="314"/>
                    <a:pt x="1649" y="10"/>
                    <a:pt x="2140" y="0"/>
                  </a:cubicBezTo>
                  <a:cubicBezTo>
                    <a:pt x="2571" y="0"/>
                    <a:pt x="3023" y="246"/>
                    <a:pt x="3386" y="707"/>
                  </a:cubicBezTo>
                  <a:cubicBezTo>
                    <a:pt x="3886" y="1355"/>
                    <a:pt x="4259" y="2405"/>
                    <a:pt x="4279" y="3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8"/>
            <p:cNvSpPr/>
            <p:nvPr/>
          </p:nvSpPr>
          <p:spPr>
            <a:xfrm rot="4761902" flipH="1">
              <a:off x="4879280" y="1766662"/>
              <a:ext cx="820777" cy="405672"/>
            </a:xfrm>
            <a:custGeom>
              <a:avLst/>
              <a:gdLst/>
              <a:ahLst/>
              <a:cxnLst/>
              <a:rect l="l" t="t" r="r" b="b"/>
              <a:pathLst>
                <a:path w="2602" h="1286" extrusionOk="0">
                  <a:moveTo>
                    <a:pt x="2601" y="707"/>
                  </a:moveTo>
                  <a:cubicBezTo>
                    <a:pt x="2523" y="785"/>
                    <a:pt x="2444" y="854"/>
                    <a:pt x="2317" y="933"/>
                  </a:cubicBezTo>
                  <a:cubicBezTo>
                    <a:pt x="1708" y="1286"/>
                    <a:pt x="697" y="1286"/>
                    <a:pt x="89" y="933"/>
                  </a:cubicBezTo>
                  <a:cubicBezTo>
                    <a:pt x="59" y="913"/>
                    <a:pt x="20" y="893"/>
                    <a:pt x="0" y="883"/>
                  </a:cubicBezTo>
                  <a:cubicBezTo>
                    <a:pt x="383" y="314"/>
                    <a:pt x="854" y="10"/>
                    <a:pt x="1345" y="0"/>
                  </a:cubicBezTo>
                  <a:cubicBezTo>
                    <a:pt x="1787" y="0"/>
                    <a:pt x="2228" y="255"/>
                    <a:pt x="2601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8"/>
            <p:cNvSpPr/>
            <p:nvPr/>
          </p:nvSpPr>
          <p:spPr>
            <a:xfrm rot="4761902" flipH="1">
              <a:off x="1333387" y="4031714"/>
              <a:ext cx="89901" cy="343844"/>
            </a:xfrm>
            <a:custGeom>
              <a:avLst/>
              <a:gdLst/>
              <a:ahLst/>
              <a:cxnLst/>
              <a:rect l="l" t="t" r="r" b="b"/>
              <a:pathLst>
                <a:path w="285" h="1090" extrusionOk="0">
                  <a:moveTo>
                    <a:pt x="0" y="0"/>
                  </a:moveTo>
                  <a:lnTo>
                    <a:pt x="0" y="942"/>
                  </a:lnTo>
                  <a:lnTo>
                    <a:pt x="285" y="1089"/>
                  </a:lnTo>
                  <a:lnTo>
                    <a:pt x="275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8"/>
            <p:cNvSpPr/>
            <p:nvPr/>
          </p:nvSpPr>
          <p:spPr>
            <a:xfrm rot="4761902" flipH="1">
              <a:off x="1702395" y="3328428"/>
              <a:ext cx="548236" cy="1059291"/>
            </a:xfrm>
            <a:custGeom>
              <a:avLst/>
              <a:gdLst/>
              <a:ahLst/>
              <a:cxnLst/>
              <a:rect l="l" t="t" r="r" b="b"/>
              <a:pathLst>
                <a:path w="1738" h="3358" extrusionOk="0">
                  <a:moveTo>
                    <a:pt x="1462" y="1"/>
                  </a:moveTo>
                  <a:lnTo>
                    <a:pt x="0" y="3200"/>
                  </a:lnTo>
                  <a:lnTo>
                    <a:pt x="275" y="3357"/>
                  </a:lnTo>
                  <a:lnTo>
                    <a:pt x="1737" y="158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8"/>
            <p:cNvSpPr/>
            <p:nvPr/>
          </p:nvSpPr>
          <p:spPr>
            <a:xfrm rot="4761902" flipH="1">
              <a:off x="2971378" y="2218896"/>
              <a:ext cx="575995" cy="1829627"/>
            </a:xfrm>
            <a:custGeom>
              <a:avLst/>
              <a:gdLst/>
              <a:ahLst/>
              <a:cxnLst/>
              <a:rect l="l" t="t" r="r" b="b"/>
              <a:pathLst>
                <a:path w="1826" h="5800" extrusionOk="0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8"/>
            <p:cNvSpPr/>
            <p:nvPr/>
          </p:nvSpPr>
          <p:spPr>
            <a:xfrm rot="4761902" flipH="1">
              <a:off x="4036164" y="2681432"/>
              <a:ext cx="111982" cy="62460"/>
            </a:xfrm>
            <a:custGeom>
              <a:avLst/>
              <a:gdLst/>
              <a:ahLst/>
              <a:cxnLst/>
              <a:rect l="l" t="t" r="r" b="b"/>
              <a:pathLst>
                <a:path w="355" h="198" extrusionOk="0">
                  <a:moveTo>
                    <a:pt x="89" y="1"/>
                  </a:moveTo>
                  <a:lnTo>
                    <a:pt x="1" y="40"/>
                  </a:lnTo>
                  <a:lnTo>
                    <a:pt x="266" y="197"/>
                  </a:lnTo>
                  <a:lnTo>
                    <a:pt x="354" y="14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8"/>
            <p:cNvSpPr/>
            <p:nvPr/>
          </p:nvSpPr>
          <p:spPr>
            <a:xfrm rot="4761902" flipH="1">
              <a:off x="2139574" y="1873175"/>
              <a:ext cx="987645" cy="3099324"/>
            </a:xfrm>
            <a:custGeom>
              <a:avLst/>
              <a:gdLst/>
              <a:ahLst/>
              <a:cxnLst/>
              <a:rect l="l" t="t" r="r" b="b"/>
              <a:pathLst>
                <a:path w="3131" h="9825" extrusionOk="0">
                  <a:moveTo>
                    <a:pt x="3101" y="1"/>
                  </a:moveTo>
                  <a:lnTo>
                    <a:pt x="3013" y="50"/>
                  </a:lnTo>
                  <a:lnTo>
                    <a:pt x="1462" y="5693"/>
                  </a:lnTo>
                  <a:lnTo>
                    <a:pt x="0" y="8892"/>
                  </a:lnTo>
                  <a:lnTo>
                    <a:pt x="10" y="9824"/>
                  </a:lnTo>
                  <a:lnTo>
                    <a:pt x="3131" y="8038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8"/>
            <p:cNvSpPr/>
            <p:nvPr/>
          </p:nvSpPr>
          <p:spPr>
            <a:xfrm rot="4761902" flipH="1">
              <a:off x="1015370" y="3228390"/>
              <a:ext cx="987645" cy="811345"/>
            </a:xfrm>
            <a:custGeom>
              <a:avLst/>
              <a:gdLst/>
              <a:ahLst/>
              <a:cxnLst/>
              <a:rect l="l" t="t" r="r" b="b"/>
              <a:pathLst>
                <a:path w="3131" h="2572" extrusionOk="0">
                  <a:moveTo>
                    <a:pt x="3111" y="0"/>
                  </a:moveTo>
                  <a:lnTo>
                    <a:pt x="0" y="1796"/>
                  </a:lnTo>
                  <a:lnTo>
                    <a:pt x="10" y="2571"/>
                  </a:lnTo>
                  <a:lnTo>
                    <a:pt x="3131" y="785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>
                <a:alpha val="8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 rot="4761902" flipH="1">
              <a:off x="4281940" y="1574519"/>
              <a:ext cx="300615" cy="161196"/>
            </a:xfrm>
            <a:custGeom>
              <a:avLst/>
              <a:gdLst/>
              <a:ahLst/>
              <a:cxnLst/>
              <a:rect l="l" t="t" r="r" b="b"/>
              <a:pathLst>
                <a:path w="953" h="511" extrusionOk="0">
                  <a:moveTo>
                    <a:pt x="334" y="1"/>
                  </a:moveTo>
                  <a:cubicBezTo>
                    <a:pt x="217" y="30"/>
                    <a:pt x="109" y="79"/>
                    <a:pt x="1" y="138"/>
                  </a:cubicBezTo>
                  <a:lnTo>
                    <a:pt x="619" y="511"/>
                  </a:lnTo>
                  <a:cubicBezTo>
                    <a:pt x="737" y="432"/>
                    <a:pt x="845" y="403"/>
                    <a:pt x="953" y="37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 rot="4761902" flipH="1">
              <a:off x="4261243" y="1466785"/>
              <a:ext cx="328374" cy="136591"/>
            </a:xfrm>
            <a:custGeom>
              <a:avLst/>
              <a:gdLst/>
              <a:ahLst/>
              <a:cxnLst/>
              <a:rect l="l" t="t" r="r" b="b"/>
              <a:pathLst>
                <a:path w="1041" h="433" extrusionOk="0">
                  <a:moveTo>
                    <a:pt x="157" y="0"/>
                  </a:moveTo>
                  <a:cubicBezTo>
                    <a:pt x="107" y="0"/>
                    <a:pt x="54" y="7"/>
                    <a:pt x="0" y="20"/>
                  </a:cubicBezTo>
                  <a:lnTo>
                    <a:pt x="619" y="384"/>
                  </a:lnTo>
                  <a:cubicBezTo>
                    <a:pt x="668" y="371"/>
                    <a:pt x="715" y="366"/>
                    <a:pt x="761" y="366"/>
                  </a:cubicBezTo>
                  <a:cubicBezTo>
                    <a:pt x="861" y="366"/>
                    <a:pt x="953" y="392"/>
                    <a:pt x="1041" y="433"/>
                  </a:cubicBezTo>
                  <a:lnTo>
                    <a:pt x="413" y="69"/>
                  </a:lnTo>
                  <a:cubicBezTo>
                    <a:pt x="342" y="24"/>
                    <a:pt x="25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8"/>
            <p:cNvSpPr/>
            <p:nvPr/>
          </p:nvSpPr>
          <p:spPr>
            <a:xfrm rot="4761902" flipH="1">
              <a:off x="4298246" y="1411433"/>
              <a:ext cx="204721" cy="117979"/>
            </a:xfrm>
            <a:custGeom>
              <a:avLst/>
              <a:gdLst/>
              <a:ahLst/>
              <a:cxnLst/>
              <a:rect l="l" t="t" r="r" b="b"/>
              <a:pathLst>
                <a:path w="649" h="374" extrusionOk="0">
                  <a:moveTo>
                    <a:pt x="1" y="0"/>
                  </a:moveTo>
                  <a:lnTo>
                    <a:pt x="629" y="364"/>
                  </a:lnTo>
                  <a:cubicBezTo>
                    <a:pt x="630" y="364"/>
                    <a:pt x="632" y="364"/>
                    <a:pt x="633" y="364"/>
                  </a:cubicBezTo>
                  <a:lnTo>
                    <a:pt x="633" y="364"/>
                  </a:lnTo>
                  <a:lnTo>
                    <a:pt x="30" y="10"/>
                  </a:lnTo>
                  <a:cubicBezTo>
                    <a:pt x="10" y="10"/>
                    <a:pt x="10" y="0"/>
                    <a:pt x="1" y="0"/>
                  </a:cubicBezTo>
                  <a:close/>
                  <a:moveTo>
                    <a:pt x="633" y="364"/>
                  </a:moveTo>
                  <a:lnTo>
                    <a:pt x="636" y="366"/>
                  </a:lnTo>
                  <a:lnTo>
                    <a:pt x="636" y="366"/>
                  </a:lnTo>
                  <a:cubicBezTo>
                    <a:pt x="635" y="365"/>
                    <a:pt x="634" y="365"/>
                    <a:pt x="633" y="364"/>
                  </a:cubicBezTo>
                  <a:close/>
                  <a:moveTo>
                    <a:pt x="636" y="366"/>
                  </a:moveTo>
                  <a:cubicBezTo>
                    <a:pt x="640" y="369"/>
                    <a:pt x="642" y="373"/>
                    <a:pt x="648" y="373"/>
                  </a:cubicBezTo>
                  <a:lnTo>
                    <a:pt x="636" y="366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8"/>
            <p:cNvSpPr/>
            <p:nvPr/>
          </p:nvSpPr>
          <p:spPr>
            <a:xfrm rot="4761902" flipH="1">
              <a:off x="3898856" y="1910664"/>
              <a:ext cx="257084" cy="377913"/>
            </a:xfrm>
            <a:custGeom>
              <a:avLst/>
              <a:gdLst/>
              <a:ahLst/>
              <a:cxnLst/>
              <a:rect l="l" t="t" r="r" b="b"/>
              <a:pathLst>
                <a:path w="815" h="1198" extrusionOk="0">
                  <a:moveTo>
                    <a:pt x="196" y="0"/>
                  </a:moveTo>
                  <a:cubicBezTo>
                    <a:pt x="69" y="285"/>
                    <a:pt x="0" y="569"/>
                    <a:pt x="0" y="825"/>
                  </a:cubicBezTo>
                  <a:lnTo>
                    <a:pt x="628" y="1198"/>
                  </a:lnTo>
                  <a:cubicBezTo>
                    <a:pt x="628" y="942"/>
                    <a:pt x="697" y="658"/>
                    <a:pt x="815" y="373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 rot="4761902" flipH="1">
              <a:off x="4071852" y="1820252"/>
              <a:ext cx="312917" cy="300627"/>
            </a:xfrm>
            <a:custGeom>
              <a:avLst/>
              <a:gdLst/>
              <a:ahLst/>
              <a:cxnLst/>
              <a:rect l="l" t="t" r="r" b="b"/>
              <a:pathLst>
                <a:path w="992" h="953" extrusionOk="0">
                  <a:moveTo>
                    <a:pt x="364" y="0"/>
                  </a:moveTo>
                  <a:cubicBezTo>
                    <a:pt x="216" y="167"/>
                    <a:pt x="99" y="373"/>
                    <a:pt x="0" y="579"/>
                  </a:cubicBezTo>
                  <a:lnTo>
                    <a:pt x="629" y="952"/>
                  </a:lnTo>
                  <a:cubicBezTo>
                    <a:pt x="707" y="746"/>
                    <a:pt x="844" y="550"/>
                    <a:pt x="992" y="363"/>
                  </a:cubicBezTo>
                  <a:lnTo>
                    <a:pt x="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8"/>
            <p:cNvSpPr/>
            <p:nvPr/>
          </p:nvSpPr>
          <p:spPr>
            <a:xfrm rot="4761902" flipH="1">
              <a:off x="4184142" y="1672995"/>
              <a:ext cx="362442" cy="260249"/>
            </a:xfrm>
            <a:custGeom>
              <a:avLst/>
              <a:gdLst/>
              <a:ahLst/>
              <a:cxnLst/>
              <a:rect l="l" t="t" r="r" b="b"/>
              <a:pathLst>
                <a:path w="1149" h="825" extrusionOk="0">
                  <a:moveTo>
                    <a:pt x="521" y="0"/>
                  </a:moveTo>
                  <a:cubicBezTo>
                    <a:pt x="334" y="118"/>
                    <a:pt x="167" y="275"/>
                    <a:pt x="1" y="461"/>
                  </a:cubicBezTo>
                  <a:lnTo>
                    <a:pt x="629" y="824"/>
                  </a:lnTo>
                  <a:cubicBezTo>
                    <a:pt x="776" y="638"/>
                    <a:pt x="962" y="481"/>
                    <a:pt x="1149" y="373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8"/>
            <p:cNvSpPr/>
            <p:nvPr/>
          </p:nvSpPr>
          <p:spPr>
            <a:xfrm rot="4761899" flipH="1">
              <a:off x="2461592" y="301450"/>
              <a:ext cx="680858" cy="3232572"/>
            </a:xfrm>
            <a:custGeom>
              <a:avLst/>
              <a:gdLst/>
              <a:ahLst/>
              <a:cxnLst/>
              <a:rect l="l" t="t" r="r" b="b"/>
              <a:pathLst>
                <a:path w="2170" h="10257" extrusionOk="0">
                  <a:moveTo>
                    <a:pt x="1572" y="1"/>
                  </a:moveTo>
                  <a:cubicBezTo>
                    <a:pt x="1426" y="1"/>
                    <a:pt x="1262" y="48"/>
                    <a:pt x="1090" y="149"/>
                  </a:cubicBezTo>
                  <a:cubicBezTo>
                    <a:pt x="511" y="492"/>
                    <a:pt x="20" y="1327"/>
                    <a:pt x="20" y="2014"/>
                  </a:cubicBezTo>
                  <a:lnTo>
                    <a:pt x="1" y="10257"/>
                  </a:lnTo>
                  <a:lnTo>
                    <a:pt x="2160" y="9197"/>
                  </a:lnTo>
                  <a:lnTo>
                    <a:pt x="2169" y="757"/>
                  </a:lnTo>
                  <a:cubicBezTo>
                    <a:pt x="2169" y="278"/>
                    <a:pt x="1924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8"/>
            <p:cNvSpPr/>
            <p:nvPr/>
          </p:nvSpPr>
          <p:spPr>
            <a:xfrm rot="4761902" flipH="1">
              <a:off x="1157183" y="748348"/>
              <a:ext cx="619526" cy="1362441"/>
            </a:xfrm>
            <a:custGeom>
              <a:avLst/>
              <a:gdLst/>
              <a:ahLst/>
              <a:cxnLst/>
              <a:rect l="l" t="t" r="r" b="b"/>
              <a:pathLst>
                <a:path w="1964" h="4319" extrusionOk="0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 rot="4761902" flipH="1">
              <a:off x="2174006" y="1473903"/>
              <a:ext cx="489249" cy="504725"/>
            </a:xfrm>
            <a:custGeom>
              <a:avLst/>
              <a:gdLst/>
              <a:ahLst/>
              <a:cxnLst/>
              <a:rect l="l" t="t" r="r" b="b"/>
              <a:pathLst>
                <a:path w="1551" h="1600" extrusionOk="0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 rot="4761902" flipH="1">
              <a:off x="1155617" y="683751"/>
              <a:ext cx="944430" cy="1931833"/>
            </a:xfrm>
            <a:custGeom>
              <a:avLst/>
              <a:gdLst/>
              <a:ahLst/>
              <a:cxnLst/>
              <a:rect l="l" t="t" r="r" b="b"/>
              <a:pathLst>
                <a:path w="2994" h="6124" extrusionOk="0">
                  <a:moveTo>
                    <a:pt x="20" y="0"/>
                  </a:moveTo>
                  <a:lnTo>
                    <a:pt x="1" y="4387"/>
                  </a:lnTo>
                  <a:lnTo>
                    <a:pt x="2994" y="6124"/>
                  </a:lnTo>
                  <a:lnTo>
                    <a:pt x="2994" y="5594"/>
                  </a:lnTo>
                  <a:lnTo>
                    <a:pt x="1296" y="144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 rot="1852447" flipH="1">
              <a:off x="1325631" y="4382993"/>
              <a:ext cx="141604" cy="141552"/>
            </a:xfrm>
            <a:custGeom>
              <a:avLst/>
              <a:gdLst/>
              <a:ahLst/>
              <a:cxnLst/>
              <a:rect l="l" t="t" r="r" b="b"/>
              <a:pathLst>
                <a:path w="3377" h="3376" extrusionOk="0">
                  <a:moveTo>
                    <a:pt x="1698" y="0"/>
                  </a:moveTo>
                  <a:cubicBezTo>
                    <a:pt x="762" y="0"/>
                    <a:pt x="1" y="761"/>
                    <a:pt x="1" y="1698"/>
                  </a:cubicBezTo>
                  <a:cubicBezTo>
                    <a:pt x="1" y="2615"/>
                    <a:pt x="762" y="3376"/>
                    <a:pt x="1698" y="3376"/>
                  </a:cubicBezTo>
                  <a:cubicBezTo>
                    <a:pt x="2615" y="3376"/>
                    <a:pt x="3376" y="2615"/>
                    <a:pt x="3376" y="1698"/>
                  </a:cubicBezTo>
                  <a:cubicBezTo>
                    <a:pt x="3376" y="761"/>
                    <a:pt x="2615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 rot="4761902" flipH="1">
              <a:off x="2971407" y="2218901"/>
              <a:ext cx="575995" cy="1829627"/>
            </a:xfrm>
            <a:custGeom>
              <a:avLst/>
              <a:gdLst/>
              <a:ahLst/>
              <a:cxnLst/>
              <a:rect l="l" t="t" r="r" b="b"/>
              <a:pathLst>
                <a:path w="1826" h="5800" extrusionOk="0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 rot="4761902" flipH="1">
              <a:off x="1154212" y="747880"/>
              <a:ext cx="619526" cy="1362441"/>
            </a:xfrm>
            <a:custGeom>
              <a:avLst/>
              <a:gdLst/>
              <a:ahLst/>
              <a:cxnLst/>
              <a:rect l="l" t="t" r="r" b="b"/>
              <a:pathLst>
                <a:path w="1964" h="4319" extrusionOk="0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 rot="4761902" flipH="1">
              <a:off x="2171034" y="1473435"/>
              <a:ext cx="489249" cy="504725"/>
            </a:xfrm>
            <a:custGeom>
              <a:avLst/>
              <a:gdLst/>
              <a:ahLst/>
              <a:cxnLst/>
              <a:rect l="l" t="t" r="r" b="b"/>
              <a:pathLst>
                <a:path w="1551" h="1600" extrusionOk="0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1251350" y="2265550"/>
              <a:ext cx="150025" cy="142875"/>
            </a:xfrm>
            <a:custGeom>
              <a:avLst/>
              <a:gdLst/>
              <a:ahLst/>
              <a:cxnLst/>
              <a:rect l="l" t="t" r="r" b="b"/>
              <a:pathLst>
                <a:path w="6001" h="5715" extrusionOk="0">
                  <a:moveTo>
                    <a:pt x="1000" y="3072"/>
                  </a:moveTo>
                  <a:lnTo>
                    <a:pt x="0" y="4453"/>
                  </a:lnTo>
                  <a:lnTo>
                    <a:pt x="1167" y="5715"/>
                  </a:lnTo>
                  <a:lnTo>
                    <a:pt x="5382" y="4668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832" name="Google Shape;1832;p58"/>
            <p:cNvSpPr/>
            <p:nvPr/>
          </p:nvSpPr>
          <p:spPr>
            <a:xfrm>
              <a:off x="1492650" y="4140600"/>
              <a:ext cx="64300" cy="75000"/>
            </a:xfrm>
            <a:custGeom>
              <a:avLst/>
              <a:gdLst/>
              <a:ahLst/>
              <a:cxnLst/>
              <a:rect l="l" t="t" r="r" b="b"/>
              <a:pathLst>
                <a:path w="2572" h="3000" extrusionOk="0">
                  <a:moveTo>
                    <a:pt x="0" y="0"/>
                  </a:moveTo>
                  <a:lnTo>
                    <a:pt x="2286" y="1071"/>
                  </a:lnTo>
                  <a:lnTo>
                    <a:pt x="2572" y="3000"/>
                  </a:lnTo>
                  <a:lnTo>
                    <a:pt x="309" y="18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33" name="Google Shape;1833;p58"/>
            <p:cNvSpPr/>
            <p:nvPr/>
          </p:nvSpPr>
          <p:spPr>
            <a:xfrm>
              <a:off x="1199750" y="3072800"/>
              <a:ext cx="623900" cy="1119800"/>
            </a:xfrm>
            <a:custGeom>
              <a:avLst/>
              <a:gdLst/>
              <a:ahLst/>
              <a:cxnLst/>
              <a:rect l="l" t="t" r="r" b="b"/>
              <a:pathLst>
                <a:path w="24956" h="44792" extrusionOk="0">
                  <a:moveTo>
                    <a:pt x="9739" y="43061"/>
                  </a:moveTo>
                  <a:lnTo>
                    <a:pt x="0" y="44792"/>
                  </a:lnTo>
                  <a:lnTo>
                    <a:pt x="14954" y="1881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34" name="Google Shape;1834;p58"/>
            <p:cNvSpPr/>
            <p:nvPr/>
          </p:nvSpPr>
          <p:spPr>
            <a:xfrm>
              <a:off x="2397125" y="3500450"/>
              <a:ext cx="66075" cy="76200"/>
            </a:xfrm>
            <a:custGeom>
              <a:avLst/>
              <a:gdLst/>
              <a:ahLst/>
              <a:cxnLst/>
              <a:rect l="l" t="t" r="r" b="b"/>
              <a:pathLst>
                <a:path w="2643" h="3048" extrusionOk="0">
                  <a:moveTo>
                    <a:pt x="2643" y="3024"/>
                  </a:moveTo>
                  <a:lnTo>
                    <a:pt x="2238" y="1095"/>
                  </a:lnTo>
                  <a:lnTo>
                    <a:pt x="0" y="0"/>
                  </a:lnTo>
                  <a:lnTo>
                    <a:pt x="762" y="2476"/>
                  </a:lnTo>
                  <a:lnTo>
                    <a:pt x="2357" y="3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66"/>
          <p:cNvSpPr txBox="1">
            <a:spLocks noGrp="1"/>
          </p:cNvSpPr>
          <p:nvPr>
            <p:ph type="title" idx="2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94" name="Google Shape;2294;p66"/>
          <p:cNvSpPr txBox="1">
            <a:spLocks noGrp="1"/>
          </p:cNvSpPr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News Section</a:t>
            </a:r>
            <a:endParaRPr dirty="0"/>
          </a:p>
        </p:txBody>
      </p:sp>
      <p:sp>
        <p:nvSpPr>
          <p:cNvPr id="2295" name="Google Shape;2295;p66"/>
          <p:cNvSpPr txBox="1">
            <a:spLocks noGrp="1"/>
          </p:cNvSpPr>
          <p:nvPr>
            <p:ph type="subTitle" idx="1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section provides the latest space-related news, covering discoveries, missions, and innovations.</a:t>
            </a:r>
            <a:endParaRPr dirty="0"/>
          </a:p>
        </p:txBody>
      </p:sp>
      <p:grpSp>
        <p:nvGrpSpPr>
          <p:cNvPr id="2296" name="Google Shape;2296;p66"/>
          <p:cNvGrpSpPr/>
          <p:nvPr/>
        </p:nvGrpSpPr>
        <p:grpSpPr>
          <a:xfrm>
            <a:off x="611375" y="1144325"/>
            <a:ext cx="2183821" cy="1778640"/>
            <a:chOff x="611375" y="1144325"/>
            <a:chExt cx="2183821" cy="1778640"/>
          </a:xfrm>
        </p:grpSpPr>
        <p:sp>
          <p:nvSpPr>
            <p:cNvPr id="2297" name="Google Shape;2297;p66"/>
            <p:cNvSpPr/>
            <p:nvPr/>
          </p:nvSpPr>
          <p:spPr>
            <a:xfrm>
              <a:off x="2129073" y="1232047"/>
              <a:ext cx="96927" cy="25909"/>
            </a:xfrm>
            <a:custGeom>
              <a:avLst/>
              <a:gdLst/>
              <a:ahLst/>
              <a:cxnLst/>
              <a:rect l="l" t="t" r="r" b="b"/>
              <a:pathLst>
                <a:path w="737" h="197" extrusionOk="0">
                  <a:moveTo>
                    <a:pt x="678" y="0"/>
                  </a:moveTo>
                  <a:lnTo>
                    <a:pt x="1" y="177"/>
                  </a:lnTo>
                  <a:cubicBezTo>
                    <a:pt x="20" y="177"/>
                    <a:pt x="40" y="177"/>
                    <a:pt x="60" y="197"/>
                  </a:cubicBezTo>
                  <a:lnTo>
                    <a:pt x="737" y="30"/>
                  </a:lnTo>
                  <a:cubicBezTo>
                    <a:pt x="707" y="0"/>
                    <a:pt x="698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6"/>
            <p:cNvSpPr/>
            <p:nvPr/>
          </p:nvSpPr>
          <p:spPr>
            <a:xfrm>
              <a:off x="2129073" y="1232047"/>
              <a:ext cx="93113" cy="23410"/>
            </a:xfrm>
            <a:custGeom>
              <a:avLst/>
              <a:gdLst/>
              <a:ahLst/>
              <a:cxnLst/>
              <a:rect l="l" t="t" r="r" b="b"/>
              <a:pathLst>
                <a:path w="708" h="178" extrusionOk="0">
                  <a:moveTo>
                    <a:pt x="678" y="0"/>
                  </a:moveTo>
                  <a:lnTo>
                    <a:pt x="1" y="177"/>
                  </a:lnTo>
                  <a:lnTo>
                    <a:pt x="40" y="17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6"/>
            <p:cNvSpPr/>
            <p:nvPr/>
          </p:nvSpPr>
          <p:spPr>
            <a:xfrm>
              <a:off x="2134334" y="1232047"/>
              <a:ext cx="91666" cy="24594"/>
            </a:xfrm>
            <a:custGeom>
              <a:avLst/>
              <a:gdLst/>
              <a:ahLst/>
              <a:cxnLst/>
              <a:rect l="l" t="t" r="r" b="b"/>
              <a:pathLst>
                <a:path w="697" h="187" extrusionOk="0">
                  <a:moveTo>
                    <a:pt x="667" y="0"/>
                  </a:moveTo>
                  <a:lnTo>
                    <a:pt x="0" y="177"/>
                  </a:lnTo>
                  <a:cubicBezTo>
                    <a:pt x="0" y="187"/>
                    <a:pt x="10" y="187"/>
                    <a:pt x="20" y="187"/>
                  </a:cubicBezTo>
                  <a:lnTo>
                    <a:pt x="697" y="20"/>
                  </a:lnTo>
                  <a:cubicBezTo>
                    <a:pt x="677" y="20"/>
                    <a:pt x="677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6"/>
            <p:cNvSpPr/>
            <p:nvPr/>
          </p:nvSpPr>
          <p:spPr>
            <a:xfrm>
              <a:off x="2136832" y="1235861"/>
              <a:ext cx="90482" cy="22095"/>
            </a:xfrm>
            <a:custGeom>
              <a:avLst/>
              <a:gdLst/>
              <a:ahLst/>
              <a:cxnLst/>
              <a:rect l="l" t="t" r="r" b="b"/>
              <a:pathLst>
                <a:path w="688" h="168" extrusionOk="0">
                  <a:moveTo>
                    <a:pt x="678" y="1"/>
                  </a:moveTo>
                  <a:lnTo>
                    <a:pt x="1" y="168"/>
                  </a:lnTo>
                  <a:lnTo>
                    <a:pt x="688" y="11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6"/>
            <p:cNvSpPr/>
            <p:nvPr/>
          </p:nvSpPr>
          <p:spPr>
            <a:xfrm>
              <a:off x="2136832" y="1237176"/>
              <a:ext cx="96927" cy="53002"/>
            </a:xfrm>
            <a:custGeom>
              <a:avLst/>
              <a:gdLst/>
              <a:ahLst/>
              <a:cxnLst/>
              <a:rect l="l" t="t" r="r" b="b"/>
              <a:pathLst>
                <a:path w="737" h="403" extrusionOk="0">
                  <a:moveTo>
                    <a:pt x="678" y="1"/>
                  </a:moveTo>
                  <a:lnTo>
                    <a:pt x="1" y="167"/>
                  </a:lnTo>
                  <a:cubicBezTo>
                    <a:pt x="50" y="207"/>
                    <a:pt x="60" y="295"/>
                    <a:pt x="50" y="354"/>
                  </a:cubicBezTo>
                  <a:cubicBezTo>
                    <a:pt x="43" y="374"/>
                    <a:pt x="36" y="390"/>
                    <a:pt x="23" y="397"/>
                  </a:cubicBezTo>
                  <a:lnTo>
                    <a:pt x="23" y="397"/>
                  </a:lnTo>
                  <a:lnTo>
                    <a:pt x="678" y="236"/>
                  </a:lnTo>
                  <a:cubicBezTo>
                    <a:pt x="697" y="236"/>
                    <a:pt x="717" y="207"/>
                    <a:pt x="727" y="187"/>
                  </a:cubicBezTo>
                  <a:cubicBezTo>
                    <a:pt x="737" y="128"/>
                    <a:pt x="717" y="50"/>
                    <a:pt x="678" y="1"/>
                  </a:cubicBezTo>
                  <a:close/>
                  <a:moveTo>
                    <a:pt x="23" y="397"/>
                  </a:moveTo>
                  <a:lnTo>
                    <a:pt x="1" y="403"/>
                  </a:lnTo>
                  <a:cubicBezTo>
                    <a:pt x="10" y="403"/>
                    <a:pt x="17" y="401"/>
                    <a:pt x="23" y="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6"/>
            <p:cNvSpPr/>
            <p:nvPr/>
          </p:nvSpPr>
          <p:spPr>
            <a:xfrm>
              <a:off x="2136832" y="1235861"/>
              <a:ext cx="90482" cy="24725"/>
            </a:xfrm>
            <a:custGeom>
              <a:avLst/>
              <a:gdLst/>
              <a:ahLst/>
              <a:cxnLst/>
              <a:rect l="l" t="t" r="r" b="b"/>
              <a:pathLst>
                <a:path w="688" h="188" extrusionOk="0">
                  <a:moveTo>
                    <a:pt x="678" y="1"/>
                  </a:moveTo>
                  <a:lnTo>
                    <a:pt x="1" y="168"/>
                  </a:lnTo>
                  <a:lnTo>
                    <a:pt x="10" y="187"/>
                  </a:lnTo>
                  <a:lnTo>
                    <a:pt x="688" y="11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6"/>
            <p:cNvSpPr/>
            <p:nvPr/>
          </p:nvSpPr>
          <p:spPr>
            <a:xfrm>
              <a:off x="2143277" y="1255325"/>
              <a:ext cx="89167" cy="25909"/>
            </a:xfrm>
            <a:custGeom>
              <a:avLst/>
              <a:gdLst/>
              <a:ahLst/>
              <a:cxnLst/>
              <a:rect l="l" t="t" r="r" b="b"/>
              <a:pathLst>
                <a:path w="678" h="197" extrusionOk="0">
                  <a:moveTo>
                    <a:pt x="678" y="0"/>
                  </a:moveTo>
                  <a:lnTo>
                    <a:pt x="1" y="167"/>
                  </a:lnTo>
                  <a:lnTo>
                    <a:pt x="1" y="196"/>
                  </a:lnTo>
                  <a:lnTo>
                    <a:pt x="678" y="29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6"/>
            <p:cNvSpPr/>
            <p:nvPr/>
          </p:nvSpPr>
          <p:spPr>
            <a:xfrm>
              <a:off x="2141962" y="1260454"/>
              <a:ext cx="90482" cy="23279"/>
            </a:xfrm>
            <a:custGeom>
              <a:avLst/>
              <a:gdLst/>
              <a:ahLst/>
              <a:cxnLst/>
              <a:rect l="l" t="t" r="r" b="b"/>
              <a:pathLst>
                <a:path w="688" h="177" extrusionOk="0">
                  <a:moveTo>
                    <a:pt x="688" y="0"/>
                  </a:moveTo>
                  <a:lnTo>
                    <a:pt x="11" y="157"/>
                  </a:lnTo>
                  <a:cubicBezTo>
                    <a:pt x="11" y="171"/>
                    <a:pt x="6" y="175"/>
                    <a:pt x="3" y="176"/>
                  </a:cubicBezTo>
                  <a:lnTo>
                    <a:pt x="3" y="176"/>
                  </a:lnTo>
                  <a:lnTo>
                    <a:pt x="678" y="20"/>
                  </a:lnTo>
                  <a:cubicBezTo>
                    <a:pt x="688" y="20"/>
                    <a:pt x="688" y="10"/>
                    <a:pt x="688" y="10"/>
                  </a:cubicBezTo>
                  <a:lnTo>
                    <a:pt x="688" y="0"/>
                  </a:lnTo>
                  <a:close/>
                  <a:moveTo>
                    <a:pt x="3" y="176"/>
                  </a:moveTo>
                  <a:lnTo>
                    <a:pt x="1" y="177"/>
                  </a:lnTo>
                  <a:cubicBezTo>
                    <a:pt x="1" y="177"/>
                    <a:pt x="2" y="177"/>
                    <a:pt x="3" y="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6"/>
            <p:cNvSpPr/>
            <p:nvPr/>
          </p:nvSpPr>
          <p:spPr>
            <a:xfrm>
              <a:off x="2136832" y="1264268"/>
              <a:ext cx="94428" cy="27224"/>
            </a:xfrm>
            <a:custGeom>
              <a:avLst/>
              <a:gdLst/>
              <a:ahLst/>
              <a:cxnLst/>
              <a:rect l="l" t="t" r="r" b="b"/>
              <a:pathLst>
                <a:path w="718" h="207" extrusionOk="0">
                  <a:moveTo>
                    <a:pt x="717" y="1"/>
                  </a:moveTo>
                  <a:lnTo>
                    <a:pt x="40" y="168"/>
                  </a:lnTo>
                  <a:cubicBezTo>
                    <a:pt x="40" y="177"/>
                    <a:pt x="10" y="187"/>
                    <a:pt x="1" y="207"/>
                  </a:cubicBezTo>
                  <a:lnTo>
                    <a:pt x="678" y="40"/>
                  </a:lnTo>
                  <a:cubicBezTo>
                    <a:pt x="688" y="40"/>
                    <a:pt x="697" y="30"/>
                    <a:pt x="717" y="1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6"/>
            <p:cNvSpPr/>
            <p:nvPr/>
          </p:nvSpPr>
          <p:spPr>
            <a:xfrm>
              <a:off x="2121313" y="1254142"/>
              <a:ext cx="23410" cy="35904"/>
            </a:xfrm>
            <a:custGeom>
              <a:avLst/>
              <a:gdLst/>
              <a:ahLst/>
              <a:cxnLst/>
              <a:rect l="l" t="t" r="r" b="b"/>
              <a:pathLst>
                <a:path w="178" h="273" extrusionOk="0">
                  <a:moveTo>
                    <a:pt x="71" y="1"/>
                  </a:moveTo>
                  <a:cubicBezTo>
                    <a:pt x="46" y="1"/>
                    <a:pt x="23" y="22"/>
                    <a:pt x="11" y="58"/>
                  </a:cubicBezTo>
                  <a:cubicBezTo>
                    <a:pt x="1" y="117"/>
                    <a:pt x="21" y="195"/>
                    <a:pt x="60" y="245"/>
                  </a:cubicBezTo>
                  <a:cubicBezTo>
                    <a:pt x="79" y="264"/>
                    <a:pt x="98" y="272"/>
                    <a:pt x="115" y="272"/>
                  </a:cubicBezTo>
                  <a:cubicBezTo>
                    <a:pt x="141" y="272"/>
                    <a:pt x="162" y="251"/>
                    <a:pt x="168" y="215"/>
                  </a:cubicBezTo>
                  <a:cubicBezTo>
                    <a:pt x="178" y="156"/>
                    <a:pt x="158" y="78"/>
                    <a:pt x="119" y="29"/>
                  </a:cubicBezTo>
                  <a:cubicBezTo>
                    <a:pt x="103" y="10"/>
                    <a:pt x="87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6"/>
            <p:cNvSpPr/>
            <p:nvPr/>
          </p:nvSpPr>
          <p:spPr>
            <a:xfrm>
              <a:off x="611375" y="1262953"/>
              <a:ext cx="1520445" cy="440321"/>
            </a:xfrm>
            <a:custGeom>
              <a:avLst/>
              <a:gdLst/>
              <a:ahLst/>
              <a:cxnLst/>
              <a:rect l="l" t="t" r="r" b="b"/>
              <a:pathLst>
                <a:path w="11561" h="3348" extrusionOk="0">
                  <a:moveTo>
                    <a:pt x="11541" y="1"/>
                  </a:moveTo>
                  <a:lnTo>
                    <a:pt x="0" y="3220"/>
                  </a:lnTo>
                  <a:lnTo>
                    <a:pt x="49" y="3347"/>
                  </a:lnTo>
                  <a:lnTo>
                    <a:pt x="11560" y="148"/>
                  </a:lnTo>
                  <a:lnTo>
                    <a:pt x="11511" y="109"/>
                  </a:lnTo>
                  <a:lnTo>
                    <a:pt x="11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6"/>
            <p:cNvSpPr/>
            <p:nvPr/>
          </p:nvSpPr>
          <p:spPr>
            <a:xfrm>
              <a:off x="2122629" y="1262427"/>
              <a:ext cx="14335" cy="19465"/>
            </a:xfrm>
            <a:custGeom>
              <a:avLst/>
              <a:gdLst/>
              <a:ahLst/>
              <a:cxnLst/>
              <a:rect l="l" t="t" r="r" b="b"/>
              <a:pathLst>
                <a:path w="109" h="148" extrusionOk="0">
                  <a:moveTo>
                    <a:pt x="51" y="0"/>
                  </a:moveTo>
                  <a:cubicBezTo>
                    <a:pt x="38" y="0"/>
                    <a:pt x="25" y="5"/>
                    <a:pt x="20" y="15"/>
                  </a:cubicBezTo>
                  <a:cubicBezTo>
                    <a:pt x="1" y="54"/>
                    <a:pt x="11" y="103"/>
                    <a:pt x="20" y="132"/>
                  </a:cubicBezTo>
                  <a:cubicBezTo>
                    <a:pt x="25" y="142"/>
                    <a:pt x="38" y="147"/>
                    <a:pt x="51" y="147"/>
                  </a:cubicBezTo>
                  <a:cubicBezTo>
                    <a:pt x="65" y="147"/>
                    <a:pt x="79" y="142"/>
                    <a:pt x="89" y="132"/>
                  </a:cubicBezTo>
                  <a:cubicBezTo>
                    <a:pt x="109" y="103"/>
                    <a:pt x="109" y="54"/>
                    <a:pt x="89" y="15"/>
                  </a:cubicBezTo>
                  <a:cubicBezTo>
                    <a:pt x="79" y="5"/>
                    <a:pt x="65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6"/>
            <p:cNvSpPr/>
            <p:nvPr/>
          </p:nvSpPr>
          <p:spPr>
            <a:xfrm>
              <a:off x="2072389" y="1144325"/>
              <a:ext cx="722806" cy="722820"/>
            </a:xfrm>
            <a:custGeom>
              <a:avLst/>
              <a:gdLst/>
              <a:ahLst/>
              <a:cxnLst/>
              <a:rect l="l" t="t" r="r" b="b"/>
              <a:pathLst>
                <a:path w="5496" h="5496" extrusionOk="0">
                  <a:moveTo>
                    <a:pt x="5496" y="2748"/>
                  </a:moveTo>
                  <a:cubicBezTo>
                    <a:pt x="5496" y="1227"/>
                    <a:pt x="4269" y="0"/>
                    <a:pt x="2748" y="0"/>
                  </a:cubicBezTo>
                  <a:cubicBezTo>
                    <a:pt x="1227" y="0"/>
                    <a:pt x="0" y="1227"/>
                    <a:pt x="0" y="2748"/>
                  </a:cubicBezTo>
                  <a:cubicBezTo>
                    <a:pt x="0" y="4269"/>
                    <a:pt x="1227" y="5496"/>
                    <a:pt x="2748" y="5496"/>
                  </a:cubicBezTo>
                  <a:cubicBezTo>
                    <a:pt x="4269" y="5496"/>
                    <a:pt x="5496" y="4269"/>
                    <a:pt x="5496" y="27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6"/>
            <p:cNvSpPr/>
            <p:nvPr/>
          </p:nvSpPr>
          <p:spPr>
            <a:xfrm>
              <a:off x="2585961" y="1747067"/>
              <a:ext cx="77594" cy="63260"/>
            </a:xfrm>
            <a:custGeom>
              <a:avLst/>
              <a:gdLst/>
              <a:ahLst/>
              <a:cxnLst/>
              <a:rect l="l" t="t" r="r" b="b"/>
              <a:pathLst>
                <a:path w="590" h="481" extrusionOk="0">
                  <a:moveTo>
                    <a:pt x="590" y="0"/>
                  </a:moveTo>
                  <a:cubicBezTo>
                    <a:pt x="550" y="0"/>
                    <a:pt x="521" y="0"/>
                    <a:pt x="511" y="10"/>
                  </a:cubicBezTo>
                  <a:lnTo>
                    <a:pt x="17" y="466"/>
                  </a:lnTo>
                  <a:lnTo>
                    <a:pt x="17" y="466"/>
                  </a:lnTo>
                  <a:cubicBezTo>
                    <a:pt x="29" y="461"/>
                    <a:pt x="45" y="461"/>
                    <a:pt x="70" y="461"/>
                  </a:cubicBezTo>
                  <a:lnTo>
                    <a:pt x="590" y="0"/>
                  </a:lnTo>
                  <a:close/>
                  <a:moveTo>
                    <a:pt x="17" y="466"/>
                  </a:moveTo>
                  <a:cubicBezTo>
                    <a:pt x="10" y="469"/>
                    <a:pt x="5" y="473"/>
                    <a:pt x="1" y="481"/>
                  </a:cubicBezTo>
                  <a:lnTo>
                    <a:pt x="17" y="4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6"/>
            <p:cNvSpPr/>
            <p:nvPr/>
          </p:nvSpPr>
          <p:spPr>
            <a:xfrm>
              <a:off x="2585961" y="1747067"/>
              <a:ext cx="72465" cy="63260"/>
            </a:xfrm>
            <a:custGeom>
              <a:avLst/>
              <a:gdLst/>
              <a:ahLst/>
              <a:cxnLst/>
              <a:rect l="l" t="t" r="r" b="b"/>
              <a:pathLst>
                <a:path w="551" h="481" extrusionOk="0">
                  <a:moveTo>
                    <a:pt x="550" y="0"/>
                  </a:moveTo>
                  <a:cubicBezTo>
                    <a:pt x="541" y="0"/>
                    <a:pt x="521" y="0"/>
                    <a:pt x="511" y="10"/>
                  </a:cubicBezTo>
                  <a:lnTo>
                    <a:pt x="22" y="461"/>
                  </a:lnTo>
                  <a:lnTo>
                    <a:pt x="22" y="461"/>
                  </a:lnTo>
                  <a:cubicBezTo>
                    <a:pt x="25" y="461"/>
                    <a:pt x="27" y="461"/>
                    <a:pt x="30" y="461"/>
                  </a:cubicBezTo>
                  <a:lnTo>
                    <a:pt x="550" y="0"/>
                  </a:lnTo>
                  <a:close/>
                  <a:moveTo>
                    <a:pt x="22" y="461"/>
                  </a:moveTo>
                  <a:lnTo>
                    <a:pt x="22" y="461"/>
                  </a:lnTo>
                  <a:cubicBezTo>
                    <a:pt x="8" y="462"/>
                    <a:pt x="1" y="464"/>
                    <a:pt x="1" y="481"/>
                  </a:cubicBezTo>
                  <a:lnTo>
                    <a:pt x="22" y="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6"/>
            <p:cNvSpPr/>
            <p:nvPr/>
          </p:nvSpPr>
          <p:spPr>
            <a:xfrm>
              <a:off x="2588591" y="1747067"/>
              <a:ext cx="71150" cy="60761"/>
            </a:xfrm>
            <a:custGeom>
              <a:avLst/>
              <a:gdLst/>
              <a:ahLst/>
              <a:cxnLst/>
              <a:rect l="l" t="t" r="r" b="b"/>
              <a:pathLst>
                <a:path w="541" h="462" extrusionOk="0">
                  <a:moveTo>
                    <a:pt x="521" y="0"/>
                  </a:moveTo>
                  <a:lnTo>
                    <a:pt x="0" y="461"/>
                  </a:lnTo>
                  <a:lnTo>
                    <a:pt x="30" y="461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6"/>
            <p:cNvSpPr/>
            <p:nvPr/>
          </p:nvSpPr>
          <p:spPr>
            <a:xfrm>
              <a:off x="2592405" y="1747067"/>
              <a:ext cx="68519" cy="60761"/>
            </a:xfrm>
            <a:custGeom>
              <a:avLst/>
              <a:gdLst/>
              <a:ahLst/>
              <a:cxnLst/>
              <a:rect l="l" t="t" r="r" b="b"/>
              <a:pathLst>
                <a:path w="521" h="462" extrusionOk="0">
                  <a:moveTo>
                    <a:pt x="511" y="0"/>
                  </a:moveTo>
                  <a:lnTo>
                    <a:pt x="1" y="46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6"/>
            <p:cNvSpPr/>
            <p:nvPr/>
          </p:nvSpPr>
          <p:spPr>
            <a:xfrm>
              <a:off x="2593720" y="1747067"/>
              <a:ext cx="85353" cy="89169"/>
            </a:xfrm>
            <a:custGeom>
              <a:avLst/>
              <a:gdLst/>
              <a:ahLst/>
              <a:cxnLst/>
              <a:rect l="l" t="t" r="r" b="b"/>
              <a:pathLst>
                <a:path w="649" h="678" extrusionOk="0">
                  <a:moveTo>
                    <a:pt x="511" y="0"/>
                  </a:moveTo>
                  <a:lnTo>
                    <a:pt x="1" y="461"/>
                  </a:lnTo>
                  <a:cubicBezTo>
                    <a:pt x="50" y="491"/>
                    <a:pt x="109" y="550"/>
                    <a:pt x="118" y="618"/>
                  </a:cubicBezTo>
                  <a:cubicBezTo>
                    <a:pt x="128" y="638"/>
                    <a:pt x="118" y="667"/>
                    <a:pt x="109" y="677"/>
                  </a:cubicBezTo>
                  <a:lnTo>
                    <a:pt x="619" y="206"/>
                  </a:lnTo>
                  <a:cubicBezTo>
                    <a:pt x="639" y="196"/>
                    <a:pt x="648" y="177"/>
                    <a:pt x="639" y="147"/>
                  </a:cubicBezTo>
                  <a:cubicBezTo>
                    <a:pt x="619" y="88"/>
                    <a:pt x="570" y="29"/>
                    <a:pt x="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6"/>
            <p:cNvSpPr/>
            <p:nvPr/>
          </p:nvSpPr>
          <p:spPr>
            <a:xfrm>
              <a:off x="2593720" y="1747067"/>
              <a:ext cx="71150" cy="63260"/>
            </a:xfrm>
            <a:custGeom>
              <a:avLst/>
              <a:gdLst/>
              <a:ahLst/>
              <a:cxnLst/>
              <a:rect l="l" t="t" r="r" b="b"/>
              <a:pathLst>
                <a:path w="541" h="481" extrusionOk="0">
                  <a:moveTo>
                    <a:pt x="511" y="0"/>
                  </a:moveTo>
                  <a:lnTo>
                    <a:pt x="1" y="461"/>
                  </a:lnTo>
                  <a:cubicBezTo>
                    <a:pt x="11" y="481"/>
                    <a:pt x="11" y="481"/>
                    <a:pt x="20" y="481"/>
                  </a:cubicBezTo>
                  <a:lnTo>
                    <a:pt x="540" y="10"/>
                  </a:lnTo>
                  <a:cubicBezTo>
                    <a:pt x="531" y="0"/>
                    <a:pt x="531" y="0"/>
                    <a:pt x="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6"/>
            <p:cNvSpPr/>
            <p:nvPr/>
          </p:nvSpPr>
          <p:spPr>
            <a:xfrm>
              <a:off x="2596350" y="1748251"/>
              <a:ext cx="81408" cy="75096"/>
            </a:xfrm>
            <a:custGeom>
              <a:avLst/>
              <a:gdLst/>
              <a:ahLst/>
              <a:cxnLst/>
              <a:rect l="l" t="t" r="r" b="b"/>
              <a:pathLst>
                <a:path w="619" h="571" extrusionOk="0">
                  <a:moveTo>
                    <a:pt x="520" y="1"/>
                  </a:moveTo>
                  <a:lnTo>
                    <a:pt x="0" y="472"/>
                  </a:lnTo>
                  <a:cubicBezTo>
                    <a:pt x="40" y="492"/>
                    <a:pt x="79" y="521"/>
                    <a:pt x="98" y="570"/>
                  </a:cubicBezTo>
                  <a:lnTo>
                    <a:pt x="619" y="99"/>
                  </a:lnTo>
                  <a:cubicBezTo>
                    <a:pt x="589" y="50"/>
                    <a:pt x="560" y="30"/>
                    <a:pt x="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6"/>
            <p:cNvSpPr/>
            <p:nvPr/>
          </p:nvSpPr>
          <p:spPr>
            <a:xfrm>
              <a:off x="2607924" y="1761139"/>
              <a:ext cx="69834" cy="64707"/>
            </a:xfrm>
            <a:custGeom>
              <a:avLst/>
              <a:gdLst/>
              <a:ahLst/>
              <a:cxnLst/>
              <a:rect l="l" t="t" r="r" b="b"/>
              <a:pathLst>
                <a:path w="531" h="492" extrusionOk="0">
                  <a:moveTo>
                    <a:pt x="521" y="1"/>
                  </a:moveTo>
                  <a:lnTo>
                    <a:pt x="1" y="472"/>
                  </a:lnTo>
                  <a:cubicBezTo>
                    <a:pt x="10" y="472"/>
                    <a:pt x="10" y="482"/>
                    <a:pt x="10" y="492"/>
                  </a:cubicBezTo>
                  <a:lnTo>
                    <a:pt x="531" y="30"/>
                  </a:lnTo>
                  <a:cubicBezTo>
                    <a:pt x="531" y="30"/>
                    <a:pt x="521" y="2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6"/>
            <p:cNvSpPr/>
            <p:nvPr/>
          </p:nvSpPr>
          <p:spPr>
            <a:xfrm>
              <a:off x="2609239" y="1765085"/>
              <a:ext cx="68519" cy="64707"/>
            </a:xfrm>
            <a:custGeom>
              <a:avLst/>
              <a:gdLst/>
              <a:ahLst/>
              <a:cxnLst/>
              <a:rect l="l" t="t" r="r" b="b"/>
              <a:pathLst>
                <a:path w="521" h="492" extrusionOk="0">
                  <a:moveTo>
                    <a:pt x="521" y="0"/>
                  </a:moveTo>
                  <a:lnTo>
                    <a:pt x="0" y="462"/>
                  </a:lnTo>
                  <a:cubicBezTo>
                    <a:pt x="6" y="472"/>
                    <a:pt x="8" y="480"/>
                    <a:pt x="8" y="484"/>
                  </a:cubicBezTo>
                  <a:lnTo>
                    <a:pt x="8" y="484"/>
                  </a:lnTo>
                  <a:lnTo>
                    <a:pt x="521" y="20"/>
                  </a:lnTo>
                  <a:lnTo>
                    <a:pt x="521" y="10"/>
                  </a:lnTo>
                  <a:lnTo>
                    <a:pt x="521" y="0"/>
                  </a:lnTo>
                  <a:close/>
                  <a:moveTo>
                    <a:pt x="8" y="484"/>
                  </a:moveTo>
                  <a:lnTo>
                    <a:pt x="0" y="491"/>
                  </a:lnTo>
                  <a:cubicBezTo>
                    <a:pt x="5" y="491"/>
                    <a:pt x="8" y="489"/>
                    <a:pt x="8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6"/>
            <p:cNvSpPr/>
            <p:nvPr/>
          </p:nvSpPr>
          <p:spPr>
            <a:xfrm>
              <a:off x="2609239" y="1767715"/>
              <a:ext cx="69834" cy="68521"/>
            </a:xfrm>
            <a:custGeom>
              <a:avLst/>
              <a:gdLst/>
              <a:ahLst/>
              <a:cxnLst/>
              <a:rect l="l" t="t" r="r" b="b"/>
              <a:pathLst>
                <a:path w="531" h="521" extrusionOk="0">
                  <a:moveTo>
                    <a:pt x="530" y="0"/>
                  </a:moveTo>
                  <a:lnTo>
                    <a:pt x="10" y="471"/>
                  </a:lnTo>
                  <a:cubicBezTo>
                    <a:pt x="10" y="491"/>
                    <a:pt x="0" y="510"/>
                    <a:pt x="0" y="520"/>
                  </a:cubicBezTo>
                  <a:lnTo>
                    <a:pt x="521" y="49"/>
                  </a:lnTo>
                  <a:cubicBezTo>
                    <a:pt x="530" y="39"/>
                    <a:pt x="530" y="29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6"/>
            <p:cNvSpPr/>
            <p:nvPr/>
          </p:nvSpPr>
          <p:spPr>
            <a:xfrm>
              <a:off x="2580963" y="1807433"/>
              <a:ext cx="29459" cy="30907"/>
            </a:xfrm>
            <a:custGeom>
              <a:avLst/>
              <a:gdLst/>
              <a:ahLst/>
              <a:cxnLst/>
              <a:rect l="l" t="t" r="r" b="b"/>
              <a:pathLst>
                <a:path w="224" h="235" extrusionOk="0">
                  <a:moveTo>
                    <a:pt x="80" y="1"/>
                  </a:moveTo>
                  <a:cubicBezTo>
                    <a:pt x="31" y="1"/>
                    <a:pt x="1" y="37"/>
                    <a:pt x="9" y="81"/>
                  </a:cubicBezTo>
                  <a:cubicBezTo>
                    <a:pt x="19" y="140"/>
                    <a:pt x="68" y="208"/>
                    <a:pt x="137" y="228"/>
                  </a:cubicBezTo>
                  <a:cubicBezTo>
                    <a:pt x="149" y="232"/>
                    <a:pt x="160" y="234"/>
                    <a:pt x="170" y="234"/>
                  </a:cubicBezTo>
                  <a:cubicBezTo>
                    <a:pt x="206" y="234"/>
                    <a:pt x="223" y="206"/>
                    <a:pt x="215" y="159"/>
                  </a:cubicBezTo>
                  <a:cubicBezTo>
                    <a:pt x="206" y="91"/>
                    <a:pt x="157" y="32"/>
                    <a:pt x="98" y="2"/>
                  </a:cubicBezTo>
                  <a:cubicBezTo>
                    <a:pt x="92" y="1"/>
                    <a:pt x="86" y="1"/>
                    <a:pt x="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6"/>
            <p:cNvSpPr/>
            <p:nvPr/>
          </p:nvSpPr>
          <p:spPr>
            <a:xfrm>
              <a:off x="1452816" y="1817955"/>
              <a:ext cx="1147468" cy="1105010"/>
            </a:xfrm>
            <a:custGeom>
              <a:avLst/>
              <a:gdLst/>
              <a:ahLst/>
              <a:cxnLst/>
              <a:rect l="l" t="t" r="r" b="b"/>
              <a:pathLst>
                <a:path w="8725" h="8402" extrusionOk="0">
                  <a:moveTo>
                    <a:pt x="8636" y="1"/>
                  </a:moveTo>
                  <a:lnTo>
                    <a:pt x="0" y="8293"/>
                  </a:lnTo>
                  <a:lnTo>
                    <a:pt x="108" y="8401"/>
                  </a:lnTo>
                  <a:lnTo>
                    <a:pt x="8725" y="109"/>
                  </a:lnTo>
                  <a:lnTo>
                    <a:pt x="8676" y="99"/>
                  </a:lnTo>
                  <a:lnTo>
                    <a:pt x="8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6"/>
            <p:cNvSpPr/>
            <p:nvPr/>
          </p:nvSpPr>
          <p:spPr>
            <a:xfrm>
              <a:off x="2588591" y="1816640"/>
              <a:ext cx="13020" cy="17886"/>
            </a:xfrm>
            <a:custGeom>
              <a:avLst/>
              <a:gdLst/>
              <a:ahLst/>
              <a:cxnLst/>
              <a:rect l="l" t="t" r="r" b="b"/>
              <a:pathLst>
                <a:path w="99" h="136" extrusionOk="0">
                  <a:moveTo>
                    <a:pt x="24" y="1"/>
                  </a:moveTo>
                  <a:cubicBezTo>
                    <a:pt x="9" y="1"/>
                    <a:pt x="0" y="14"/>
                    <a:pt x="0" y="40"/>
                  </a:cubicBezTo>
                  <a:cubicBezTo>
                    <a:pt x="0" y="60"/>
                    <a:pt x="20" y="109"/>
                    <a:pt x="50" y="119"/>
                  </a:cubicBezTo>
                  <a:cubicBezTo>
                    <a:pt x="61" y="130"/>
                    <a:pt x="71" y="136"/>
                    <a:pt x="79" y="136"/>
                  </a:cubicBezTo>
                  <a:cubicBezTo>
                    <a:pt x="91" y="136"/>
                    <a:pt x="99" y="123"/>
                    <a:pt x="99" y="99"/>
                  </a:cubicBezTo>
                  <a:cubicBezTo>
                    <a:pt x="99" y="60"/>
                    <a:pt x="79" y="21"/>
                    <a:pt x="50" y="11"/>
                  </a:cubicBezTo>
                  <a:cubicBezTo>
                    <a:pt x="40" y="4"/>
                    <a:pt x="31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6"/>
            <p:cNvSpPr/>
            <p:nvPr/>
          </p:nvSpPr>
          <p:spPr>
            <a:xfrm>
              <a:off x="2244018" y="1533221"/>
              <a:ext cx="91666" cy="49977"/>
            </a:xfrm>
            <a:custGeom>
              <a:avLst/>
              <a:gdLst/>
              <a:ahLst/>
              <a:cxnLst/>
              <a:rect l="l" t="t" r="r" b="b"/>
              <a:pathLst>
                <a:path w="697" h="380" extrusionOk="0">
                  <a:moveTo>
                    <a:pt x="643" y="0"/>
                  </a:moveTo>
                  <a:cubicBezTo>
                    <a:pt x="632" y="0"/>
                    <a:pt x="623" y="3"/>
                    <a:pt x="618" y="7"/>
                  </a:cubicBezTo>
                  <a:lnTo>
                    <a:pt x="0" y="360"/>
                  </a:lnTo>
                  <a:cubicBezTo>
                    <a:pt x="7" y="356"/>
                    <a:pt x="16" y="354"/>
                    <a:pt x="25" y="354"/>
                  </a:cubicBezTo>
                  <a:cubicBezTo>
                    <a:pt x="40" y="354"/>
                    <a:pt x="56" y="361"/>
                    <a:pt x="69" y="380"/>
                  </a:cubicBezTo>
                  <a:lnTo>
                    <a:pt x="697" y="17"/>
                  </a:lnTo>
                  <a:cubicBezTo>
                    <a:pt x="680" y="5"/>
                    <a:pt x="65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6"/>
            <p:cNvSpPr/>
            <p:nvPr/>
          </p:nvSpPr>
          <p:spPr>
            <a:xfrm>
              <a:off x="2244018" y="1533484"/>
              <a:ext cx="86537" cy="47215"/>
            </a:xfrm>
            <a:custGeom>
              <a:avLst/>
              <a:gdLst/>
              <a:ahLst/>
              <a:cxnLst/>
              <a:rect l="l" t="t" r="r" b="b"/>
              <a:pathLst>
                <a:path w="658" h="359" extrusionOk="0">
                  <a:moveTo>
                    <a:pt x="13" y="351"/>
                  </a:moveTo>
                  <a:lnTo>
                    <a:pt x="13" y="351"/>
                  </a:lnTo>
                  <a:cubicBezTo>
                    <a:pt x="9" y="351"/>
                    <a:pt x="4" y="354"/>
                    <a:pt x="0" y="358"/>
                  </a:cubicBezTo>
                  <a:lnTo>
                    <a:pt x="13" y="351"/>
                  </a:lnTo>
                  <a:close/>
                  <a:moveTo>
                    <a:pt x="645" y="0"/>
                  </a:moveTo>
                  <a:cubicBezTo>
                    <a:pt x="636" y="0"/>
                    <a:pt x="625" y="5"/>
                    <a:pt x="618" y="5"/>
                  </a:cubicBezTo>
                  <a:lnTo>
                    <a:pt x="13" y="351"/>
                  </a:lnTo>
                  <a:lnTo>
                    <a:pt x="13" y="351"/>
                  </a:lnTo>
                  <a:cubicBezTo>
                    <a:pt x="14" y="351"/>
                    <a:pt x="14" y="351"/>
                    <a:pt x="15" y="351"/>
                  </a:cubicBezTo>
                  <a:cubicBezTo>
                    <a:pt x="20" y="351"/>
                    <a:pt x="25" y="353"/>
                    <a:pt x="30" y="358"/>
                  </a:cubicBezTo>
                  <a:lnTo>
                    <a:pt x="658" y="5"/>
                  </a:lnTo>
                  <a:cubicBezTo>
                    <a:pt x="654" y="1"/>
                    <a:pt x="650" y="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6"/>
            <p:cNvSpPr/>
            <p:nvPr/>
          </p:nvSpPr>
          <p:spPr>
            <a:xfrm>
              <a:off x="2247832" y="1532695"/>
              <a:ext cx="85353" cy="48004"/>
            </a:xfrm>
            <a:custGeom>
              <a:avLst/>
              <a:gdLst/>
              <a:ahLst/>
              <a:cxnLst/>
              <a:rect l="l" t="t" r="r" b="b"/>
              <a:pathLst>
                <a:path w="649" h="365" extrusionOk="0">
                  <a:moveTo>
                    <a:pt x="629" y="1"/>
                  </a:moveTo>
                  <a:lnTo>
                    <a:pt x="1" y="354"/>
                  </a:lnTo>
                  <a:cubicBezTo>
                    <a:pt x="20" y="354"/>
                    <a:pt x="30" y="364"/>
                    <a:pt x="30" y="364"/>
                  </a:cubicBezTo>
                  <a:lnTo>
                    <a:pt x="648" y="11"/>
                  </a:lnTo>
                  <a:cubicBezTo>
                    <a:pt x="639" y="1"/>
                    <a:pt x="639" y="1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6"/>
            <p:cNvSpPr/>
            <p:nvPr/>
          </p:nvSpPr>
          <p:spPr>
            <a:xfrm>
              <a:off x="2251778" y="1534010"/>
              <a:ext cx="83907" cy="46689"/>
            </a:xfrm>
            <a:custGeom>
              <a:avLst/>
              <a:gdLst/>
              <a:ahLst/>
              <a:cxnLst/>
              <a:rect l="l" t="t" r="r" b="b"/>
              <a:pathLst>
                <a:path w="638" h="355" extrusionOk="0">
                  <a:moveTo>
                    <a:pt x="618" y="1"/>
                  </a:moveTo>
                  <a:lnTo>
                    <a:pt x="0" y="354"/>
                  </a:lnTo>
                  <a:lnTo>
                    <a:pt x="0" y="354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6"/>
            <p:cNvSpPr/>
            <p:nvPr/>
          </p:nvSpPr>
          <p:spPr>
            <a:xfrm>
              <a:off x="2252961" y="1534010"/>
              <a:ext cx="95743" cy="77595"/>
            </a:xfrm>
            <a:custGeom>
              <a:avLst/>
              <a:gdLst/>
              <a:ahLst/>
              <a:cxnLst/>
              <a:rect l="l" t="t" r="r" b="b"/>
              <a:pathLst>
                <a:path w="728" h="590" extrusionOk="0">
                  <a:moveTo>
                    <a:pt x="629" y="1"/>
                  </a:moveTo>
                  <a:lnTo>
                    <a:pt x="1" y="354"/>
                  </a:lnTo>
                  <a:cubicBezTo>
                    <a:pt x="50" y="393"/>
                    <a:pt x="99" y="472"/>
                    <a:pt x="99" y="531"/>
                  </a:cubicBezTo>
                  <a:cubicBezTo>
                    <a:pt x="99" y="550"/>
                    <a:pt x="89" y="580"/>
                    <a:pt x="79" y="590"/>
                  </a:cubicBezTo>
                  <a:lnTo>
                    <a:pt x="698" y="236"/>
                  </a:lnTo>
                  <a:cubicBezTo>
                    <a:pt x="717" y="226"/>
                    <a:pt x="727" y="207"/>
                    <a:pt x="727" y="177"/>
                  </a:cubicBezTo>
                  <a:cubicBezTo>
                    <a:pt x="727" y="109"/>
                    <a:pt x="678" y="40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6"/>
            <p:cNvSpPr/>
            <p:nvPr/>
          </p:nvSpPr>
          <p:spPr>
            <a:xfrm>
              <a:off x="2252961" y="1534010"/>
              <a:ext cx="84038" cy="49188"/>
            </a:xfrm>
            <a:custGeom>
              <a:avLst/>
              <a:gdLst/>
              <a:ahLst/>
              <a:cxnLst/>
              <a:rect l="l" t="t" r="r" b="b"/>
              <a:pathLst>
                <a:path w="639" h="374" extrusionOk="0">
                  <a:moveTo>
                    <a:pt x="629" y="1"/>
                  </a:moveTo>
                  <a:lnTo>
                    <a:pt x="1" y="354"/>
                  </a:lnTo>
                  <a:lnTo>
                    <a:pt x="11" y="374"/>
                  </a:lnTo>
                  <a:lnTo>
                    <a:pt x="639" y="1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6"/>
            <p:cNvSpPr/>
            <p:nvPr/>
          </p:nvSpPr>
          <p:spPr>
            <a:xfrm>
              <a:off x="2265981" y="1552159"/>
              <a:ext cx="82723" cy="51686"/>
            </a:xfrm>
            <a:custGeom>
              <a:avLst/>
              <a:gdLst/>
              <a:ahLst/>
              <a:cxnLst/>
              <a:rect l="l" t="t" r="r" b="b"/>
              <a:pathLst>
                <a:path w="629" h="393" extrusionOk="0">
                  <a:moveTo>
                    <a:pt x="628" y="0"/>
                  </a:moveTo>
                  <a:lnTo>
                    <a:pt x="0" y="353"/>
                  </a:lnTo>
                  <a:lnTo>
                    <a:pt x="0" y="393"/>
                  </a:lnTo>
                  <a:lnTo>
                    <a:pt x="628" y="3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6"/>
            <p:cNvSpPr/>
            <p:nvPr/>
          </p:nvSpPr>
          <p:spPr>
            <a:xfrm>
              <a:off x="2240073" y="1579515"/>
              <a:ext cx="26040" cy="33668"/>
            </a:xfrm>
            <a:custGeom>
              <a:avLst/>
              <a:gdLst/>
              <a:ahLst/>
              <a:cxnLst/>
              <a:rect l="l" t="t" r="r" b="b"/>
              <a:pathLst>
                <a:path w="198" h="256" extrusionOk="0">
                  <a:moveTo>
                    <a:pt x="64" y="1"/>
                  </a:moveTo>
                  <a:cubicBezTo>
                    <a:pt x="29" y="1"/>
                    <a:pt x="1" y="25"/>
                    <a:pt x="1" y="77"/>
                  </a:cubicBezTo>
                  <a:cubicBezTo>
                    <a:pt x="1" y="136"/>
                    <a:pt x="50" y="204"/>
                    <a:pt x="99" y="244"/>
                  </a:cubicBezTo>
                  <a:cubicBezTo>
                    <a:pt x="112" y="251"/>
                    <a:pt x="125" y="255"/>
                    <a:pt x="137" y="255"/>
                  </a:cubicBezTo>
                  <a:cubicBezTo>
                    <a:pt x="171" y="255"/>
                    <a:pt x="197" y="228"/>
                    <a:pt x="197" y="185"/>
                  </a:cubicBezTo>
                  <a:cubicBezTo>
                    <a:pt x="197" y="126"/>
                    <a:pt x="148" y="47"/>
                    <a:pt x="99" y="8"/>
                  </a:cubicBezTo>
                  <a:cubicBezTo>
                    <a:pt x="87" y="3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6"/>
            <p:cNvSpPr/>
            <p:nvPr/>
          </p:nvSpPr>
          <p:spPr>
            <a:xfrm>
              <a:off x="2246517" y="1587011"/>
              <a:ext cx="13020" cy="18149"/>
            </a:xfrm>
            <a:custGeom>
              <a:avLst/>
              <a:gdLst/>
              <a:ahLst/>
              <a:cxnLst/>
              <a:rect l="l" t="t" r="r" b="b"/>
              <a:pathLst>
                <a:path w="99" h="138" extrusionOk="0">
                  <a:moveTo>
                    <a:pt x="24" y="0"/>
                  </a:moveTo>
                  <a:cubicBezTo>
                    <a:pt x="10" y="0"/>
                    <a:pt x="1" y="13"/>
                    <a:pt x="1" y="39"/>
                  </a:cubicBezTo>
                  <a:cubicBezTo>
                    <a:pt x="1" y="69"/>
                    <a:pt x="20" y="98"/>
                    <a:pt x="50" y="128"/>
                  </a:cubicBezTo>
                  <a:cubicBezTo>
                    <a:pt x="56" y="134"/>
                    <a:pt x="64" y="138"/>
                    <a:pt x="71" y="138"/>
                  </a:cubicBezTo>
                  <a:cubicBezTo>
                    <a:pt x="86" y="138"/>
                    <a:pt x="99" y="124"/>
                    <a:pt x="99" y="98"/>
                  </a:cubicBezTo>
                  <a:cubicBezTo>
                    <a:pt x="99" y="79"/>
                    <a:pt x="70" y="30"/>
                    <a:pt x="50" y="10"/>
                  </a:cubicBezTo>
                  <a:cubicBezTo>
                    <a:pt x="40" y="3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6"/>
            <p:cNvSpPr/>
            <p:nvPr/>
          </p:nvSpPr>
          <p:spPr>
            <a:xfrm>
              <a:off x="727504" y="1589510"/>
              <a:ext cx="1530835" cy="895897"/>
            </a:xfrm>
            <a:custGeom>
              <a:avLst/>
              <a:gdLst/>
              <a:ahLst/>
              <a:cxnLst/>
              <a:rect l="l" t="t" r="r" b="b"/>
              <a:pathLst>
                <a:path w="11640" h="6812" extrusionOk="0">
                  <a:moveTo>
                    <a:pt x="11561" y="1"/>
                  </a:moveTo>
                  <a:lnTo>
                    <a:pt x="0" y="6694"/>
                  </a:lnTo>
                  <a:lnTo>
                    <a:pt x="69" y="6811"/>
                  </a:lnTo>
                  <a:lnTo>
                    <a:pt x="11639" y="119"/>
                  </a:lnTo>
                  <a:lnTo>
                    <a:pt x="115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6"/>
            <p:cNvSpPr/>
            <p:nvPr/>
          </p:nvSpPr>
          <p:spPr>
            <a:xfrm>
              <a:off x="2364769" y="1189225"/>
              <a:ext cx="312970" cy="312997"/>
            </a:xfrm>
            <a:custGeom>
              <a:avLst/>
              <a:gdLst/>
              <a:ahLst/>
              <a:cxnLst/>
              <a:rect l="l" t="t" r="r" b="b"/>
              <a:pathLst>
                <a:path w="5496" h="5496" extrusionOk="0">
                  <a:moveTo>
                    <a:pt x="5496" y="2748"/>
                  </a:moveTo>
                  <a:cubicBezTo>
                    <a:pt x="5496" y="1227"/>
                    <a:pt x="4269" y="0"/>
                    <a:pt x="2748" y="0"/>
                  </a:cubicBezTo>
                  <a:cubicBezTo>
                    <a:pt x="1227" y="0"/>
                    <a:pt x="0" y="1227"/>
                    <a:pt x="0" y="2748"/>
                  </a:cubicBezTo>
                  <a:cubicBezTo>
                    <a:pt x="0" y="4269"/>
                    <a:pt x="1227" y="5496"/>
                    <a:pt x="2748" y="5496"/>
                  </a:cubicBezTo>
                  <a:cubicBezTo>
                    <a:pt x="4269" y="5496"/>
                    <a:pt x="5496" y="4269"/>
                    <a:pt x="5496" y="2748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4" name="Google Shape;2334;p66"/>
          <p:cNvSpPr/>
          <p:nvPr/>
        </p:nvSpPr>
        <p:spPr>
          <a:xfrm rot="-1353104">
            <a:off x="6675392" y="4057386"/>
            <a:ext cx="74771" cy="132063"/>
          </a:xfrm>
          <a:custGeom>
            <a:avLst/>
            <a:gdLst/>
            <a:ahLst/>
            <a:cxnLst/>
            <a:rect l="l" t="t" r="r" b="b"/>
            <a:pathLst>
              <a:path w="1895" h="3347" extrusionOk="0">
                <a:moveTo>
                  <a:pt x="658" y="0"/>
                </a:moveTo>
                <a:lnTo>
                  <a:pt x="471" y="108"/>
                </a:lnTo>
                <a:lnTo>
                  <a:pt x="334" y="305"/>
                </a:lnTo>
                <a:lnTo>
                  <a:pt x="265" y="589"/>
                </a:lnTo>
                <a:lnTo>
                  <a:pt x="216" y="844"/>
                </a:lnTo>
                <a:lnTo>
                  <a:pt x="147" y="1041"/>
                </a:lnTo>
                <a:lnTo>
                  <a:pt x="0" y="1217"/>
                </a:lnTo>
                <a:lnTo>
                  <a:pt x="88" y="1551"/>
                </a:lnTo>
                <a:lnTo>
                  <a:pt x="147" y="1826"/>
                </a:lnTo>
                <a:lnTo>
                  <a:pt x="147" y="2159"/>
                </a:lnTo>
                <a:lnTo>
                  <a:pt x="314" y="2365"/>
                </a:lnTo>
                <a:lnTo>
                  <a:pt x="461" y="2552"/>
                </a:lnTo>
                <a:lnTo>
                  <a:pt x="559" y="2954"/>
                </a:lnTo>
                <a:lnTo>
                  <a:pt x="726" y="2895"/>
                </a:lnTo>
                <a:lnTo>
                  <a:pt x="903" y="3052"/>
                </a:lnTo>
                <a:lnTo>
                  <a:pt x="1109" y="3288"/>
                </a:lnTo>
                <a:lnTo>
                  <a:pt x="1295" y="3347"/>
                </a:lnTo>
                <a:lnTo>
                  <a:pt x="1443" y="3268"/>
                </a:lnTo>
                <a:lnTo>
                  <a:pt x="1472" y="2993"/>
                </a:lnTo>
                <a:lnTo>
                  <a:pt x="1511" y="2778"/>
                </a:lnTo>
                <a:lnTo>
                  <a:pt x="1786" y="2807"/>
                </a:lnTo>
                <a:lnTo>
                  <a:pt x="1806" y="2542"/>
                </a:lnTo>
                <a:lnTo>
                  <a:pt x="1698" y="2199"/>
                </a:lnTo>
                <a:lnTo>
                  <a:pt x="1894" y="1992"/>
                </a:lnTo>
                <a:lnTo>
                  <a:pt x="1786" y="1669"/>
                </a:lnTo>
                <a:lnTo>
                  <a:pt x="1619" y="1404"/>
                </a:lnTo>
                <a:lnTo>
                  <a:pt x="1649" y="1070"/>
                </a:lnTo>
                <a:lnTo>
                  <a:pt x="1541" y="785"/>
                </a:lnTo>
                <a:lnTo>
                  <a:pt x="1305" y="717"/>
                </a:lnTo>
                <a:lnTo>
                  <a:pt x="1158" y="540"/>
                </a:lnTo>
                <a:lnTo>
                  <a:pt x="1030" y="246"/>
                </a:lnTo>
                <a:lnTo>
                  <a:pt x="824" y="383"/>
                </a:lnTo>
                <a:lnTo>
                  <a:pt x="6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66"/>
          <p:cNvSpPr/>
          <p:nvPr/>
        </p:nvSpPr>
        <p:spPr>
          <a:xfrm rot="-1353104">
            <a:off x="6765228" y="4169510"/>
            <a:ext cx="31802" cy="32158"/>
          </a:xfrm>
          <a:custGeom>
            <a:avLst/>
            <a:gdLst/>
            <a:ahLst/>
            <a:cxnLst/>
            <a:rect l="l" t="t" r="r" b="b"/>
            <a:pathLst>
              <a:path w="806" h="815" extrusionOk="0">
                <a:moveTo>
                  <a:pt x="805" y="402"/>
                </a:moveTo>
                <a:cubicBezTo>
                  <a:pt x="805" y="628"/>
                  <a:pt x="619" y="815"/>
                  <a:pt x="403" y="815"/>
                </a:cubicBezTo>
                <a:cubicBezTo>
                  <a:pt x="177" y="815"/>
                  <a:pt x="1" y="628"/>
                  <a:pt x="1" y="402"/>
                </a:cubicBezTo>
                <a:cubicBezTo>
                  <a:pt x="1" y="186"/>
                  <a:pt x="177" y="0"/>
                  <a:pt x="403" y="0"/>
                </a:cubicBezTo>
                <a:cubicBezTo>
                  <a:pt x="619" y="0"/>
                  <a:pt x="805" y="177"/>
                  <a:pt x="805" y="402"/>
                </a:cubicBezTo>
                <a:close/>
              </a:path>
            </a:pathLst>
          </a:custGeom>
          <a:solidFill>
            <a:srgbClr val="FFFFFF">
              <a:alpha val="4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6" name="Google Shape;2336;p66"/>
          <p:cNvGrpSpPr/>
          <p:nvPr/>
        </p:nvGrpSpPr>
        <p:grpSpPr>
          <a:xfrm>
            <a:off x="6247784" y="1331279"/>
            <a:ext cx="3172238" cy="2965329"/>
            <a:chOff x="6247784" y="1331279"/>
            <a:chExt cx="3172238" cy="2965329"/>
          </a:xfrm>
        </p:grpSpPr>
        <p:sp>
          <p:nvSpPr>
            <p:cNvPr id="2337" name="Google Shape;2337;p66"/>
            <p:cNvSpPr/>
            <p:nvPr/>
          </p:nvSpPr>
          <p:spPr>
            <a:xfrm rot="-2209879">
              <a:off x="6219180" y="2201457"/>
              <a:ext cx="3229447" cy="979841"/>
            </a:xfrm>
            <a:custGeom>
              <a:avLst/>
              <a:gdLst/>
              <a:ahLst/>
              <a:cxnLst/>
              <a:rect l="l" t="t" r="r" b="b"/>
              <a:pathLst>
                <a:path w="8098" h="2457" extrusionOk="0">
                  <a:moveTo>
                    <a:pt x="8098" y="0"/>
                  </a:moveTo>
                  <a:cubicBezTo>
                    <a:pt x="6595" y="20"/>
                    <a:pt x="6302" y="254"/>
                    <a:pt x="5229" y="625"/>
                  </a:cubicBezTo>
                  <a:cubicBezTo>
                    <a:pt x="4117" y="976"/>
                    <a:pt x="2420" y="1074"/>
                    <a:pt x="1288" y="1269"/>
                  </a:cubicBezTo>
                  <a:cubicBezTo>
                    <a:pt x="176" y="1464"/>
                    <a:pt x="0" y="1971"/>
                    <a:pt x="273" y="2264"/>
                  </a:cubicBezTo>
                  <a:cubicBezTo>
                    <a:pt x="395" y="2403"/>
                    <a:pt x="547" y="2457"/>
                    <a:pt x="715" y="2457"/>
                  </a:cubicBezTo>
                  <a:cubicBezTo>
                    <a:pt x="924" y="2457"/>
                    <a:pt x="1158" y="2372"/>
                    <a:pt x="1385" y="2264"/>
                  </a:cubicBezTo>
                  <a:cubicBezTo>
                    <a:pt x="1815" y="2069"/>
                    <a:pt x="2068" y="1913"/>
                    <a:pt x="2615" y="1874"/>
                  </a:cubicBezTo>
                  <a:cubicBezTo>
                    <a:pt x="2657" y="1869"/>
                    <a:pt x="2701" y="1867"/>
                    <a:pt x="2747" y="1867"/>
                  </a:cubicBezTo>
                  <a:cubicBezTo>
                    <a:pt x="3049" y="1867"/>
                    <a:pt x="3417" y="1958"/>
                    <a:pt x="3864" y="1958"/>
                  </a:cubicBezTo>
                  <a:cubicBezTo>
                    <a:pt x="4180" y="1958"/>
                    <a:pt x="4535" y="1913"/>
                    <a:pt x="4937" y="1757"/>
                  </a:cubicBezTo>
                  <a:lnTo>
                    <a:pt x="4937" y="1757"/>
                  </a:lnTo>
                  <a:cubicBezTo>
                    <a:pt x="4716" y="1812"/>
                    <a:pt x="4413" y="1848"/>
                    <a:pt x="4104" y="1848"/>
                  </a:cubicBezTo>
                  <a:cubicBezTo>
                    <a:pt x="3867" y="1848"/>
                    <a:pt x="3626" y="1827"/>
                    <a:pt x="3415" y="1776"/>
                  </a:cubicBezTo>
                  <a:cubicBezTo>
                    <a:pt x="3066" y="1706"/>
                    <a:pt x="2658" y="1696"/>
                    <a:pt x="2453" y="1696"/>
                  </a:cubicBezTo>
                  <a:cubicBezTo>
                    <a:pt x="2371" y="1696"/>
                    <a:pt x="2322" y="1698"/>
                    <a:pt x="2322" y="1698"/>
                  </a:cubicBezTo>
                  <a:cubicBezTo>
                    <a:pt x="2322" y="1698"/>
                    <a:pt x="2595" y="1542"/>
                    <a:pt x="3863" y="1366"/>
                  </a:cubicBezTo>
                  <a:cubicBezTo>
                    <a:pt x="5132" y="1171"/>
                    <a:pt x="5541" y="722"/>
                    <a:pt x="6010" y="508"/>
                  </a:cubicBezTo>
                  <a:cubicBezTo>
                    <a:pt x="6459" y="293"/>
                    <a:pt x="7180" y="118"/>
                    <a:pt x="8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6"/>
            <p:cNvSpPr/>
            <p:nvPr/>
          </p:nvSpPr>
          <p:spPr>
            <a:xfrm rot="-2209879">
              <a:off x="6833769" y="3235864"/>
              <a:ext cx="731790" cy="319435"/>
            </a:xfrm>
            <a:custGeom>
              <a:avLst/>
              <a:gdLst/>
              <a:ahLst/>
              <a:cxnLst/>
              <a:rect l="l" t="t" r="r" b="b"/>
              <a:pathLst>
                <a:path w="1835" h="801" extrusionOk="0">
                  <a:moveTo>
                    <a:pt x="1834" y="0"/>
                  </a:moveTo>
                  <a:cubicBezTo>
                    <a:pt x="859" y="195"/>
                    <a:pt x="449" y="176"/>
                    <a:pt x="156" y="430"/>
                  </a:cubicBezTo>
                  <a:cubicBezTo>
                    <a:pt x="0" y="722"/>
                    <a:pt x="234" y="800"/>
                    <a:pt x="234" y="800"/>
                  </a:cubicBezTo>
                  <a:cubicBezTo>
                    <a:pt x="527" y="742"/>
                    <a:pt x="742" y="742"/>
                    <a:pt x="742" y="742"/>
                  </a:cubicBezTo>
                  <a:cubicBezTo>
                    <a:pt x="742" y="742"/>
                    <a:pt x="195" y="664"/>
                    <a:pt x="956" y="508"/>
                  </a:cubicBezTo>
                  <a:cubicBezTo>
                    <a:pt x="624" y="410"/>
                    <a:pt x="1268" y="117"/>
                    <a:pt x="1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6"/>
            <p:cNvSpPr/>
            <p:nvPr/>
          </p:nvSpPr>
          <p:spPr>
            <a:xfrm rot="-1353104">
              <a:off x="6477293" y="3614021"/>
              <a:ext cx="768665" cy="556464"/>
            </a:xfrm>
            <a:custGeom>
              <a:avLst/>
              <a:gdLst/>
              <a:ahLst/>
              <a:cxnLst/>
              <a:rect l="l" t="t" r="r" b="b"/>
              <a:pathLst>
                <a:path w="19481" h="14103" extrusionOk="0">
                  <a:moveTo>
                    <a:pt x="19421" y="3269"/>
                  </a:moveTo>
                  <a:cubicBezTo>
                    <a:pt x="19421" y="3396"/>
                    <a:pt x="19402" y="3504"/>
                    <a:pt x="19382" y="3632"/>
                  </a:cubicBezTo>
                  <a:cubicBezTo>
                    <a:pt x="19323" y="4034"/>
                    <a:pt x="19156" y="4417"/>
                    <a:pt x="19009" y="4790"/>
                  </a:cubicBezTo>
                  <a:cubicBezTo>
                    <a:pt x="18989" y="4868"/>
                    <a:pt x="18960" y="4927"/>
                    <a:pt x="18931" y="4986"/>
                  </a:cubicBezTo>
                  <a:cubicBezTo>
                    <a:pt x="18931" y="5006"/>
                    <a:pt x="18911" y="5016"/>
                    <a:pt x="18911" y="5025"/>
                  </a:cubicBezTo>
                  <a:cubicBezTo>
                    <a:pt x="18548" y="5938"/>
                    <a:pt x="18126" y="6841"/>
                    <a:pt x="17684" y="7714"/>
                  </a:cubicBezTo>
                  <a:cubicBezTo>
                    <a:pt x="17586" y="7911"/>
                    <a:pt x="17478" y="8117"/>
                    <a:pt x="17370" y="8313"/>
                  </a:cubicBezTo>
                  <a:cubicBezTo>
                    <a:pt x="17262" y="8519"/>
                    <a:pt x="17135" y="8725"/>
                    <a:pt x="16997" y="8921"/>
                  </a:cubicBezTo>
                  <a:cubicBezTo>
                    <a:pt x="16732" y="9343"/>
                    <a:pt x="16428" y="9736"/>
                    <a:pt x="16055" y="10060"/>
                  </a:cubicBezTo>
                  <a:cubicBezTo>
                    <a:pt x="15859" y="10236"/>
                    <a:pt x="15643" y="10384"/>
                    <a:pt x="15417" y="10531"/>
                  </a:cubicBezTo>
                  <a:cubicBezTo>
                    <a:pt x="15201" y="10668"/>
                    <a:pt x="14976" y="10806"/>
                    <a:pt x="14740" y="10913"/>
                  </a:cubicBezTo>
                  <a:cubicBezTo>
                    <a:pt x="14514" y="11041"/>
                    <a:pt x="14269" y="11129"/>
                    <a:pt x="14034" y="11247"/>
                  </a:cubicBezTo>
                  <a:cubicBezTo>
                    <a:pt x="13867" y="11316"/>
                    <a:pt x="13700" y="11385"/>
                    <a:pt x="13543" y="11453"/>
                  </a:cubicBezTo>
                  <a:cubicBezTo>
                    <a:pt x="12277" y="11983"/>
                    <a:pt x="11011" y="12513"/>
                    <a:pt x="9755" y="13023"/>
                  </a:cubicBezTo>
                  <a:cubicBezTo>
                    <a:pt x="9676" y="13053"/>
                    <a:pt x="9617" y="13082"/>
                    <a:pt x="9539" y="13112"/>
                  </a:cubicBezTo>
                  <a:cubicBezTo>
                    <a:pt x="8352" y="13602"/>
                    <a:pt x="7105" y="14103"/>
                    <a:pt x="5829" y="13946"/>
                  </a:cubicBezTo>
                  <a:cubicBezTo>
                    <a:pt x="5515" y="13907"/>
                    <a:pt x="5211" y="13818"/>
                    <a:pt x="4927" y="13710"/>
                  </a:cubicBezTo>
                  <a:lnTo>
                    <a:pt x="4917" y="13710"/>
                  </a:lnTo>
                  <a:cubicBezTo>
                    <a:pt x="4730" y="13642"/>
                    <a:pt x="4544" y="13553"/>
                    <a:pt x="4377" y="13455"/>
                  </a:cubicBezTo>
                  <a:lnTo>
                    <a:pt x="4377" y="13455"/>
                  </a:lnTo>
                  <a:cubicBezTo>
                    <a:pt x="4357" y="13445"/>
                    <a:pt x="4318" y="13416"/>
                    <a:pt x="4289" y="13406"/>
                  </a:cubicBezTo>
                  <a:cubicBezTo>
                    <a:pt x="3984" y="13220"/>
                    <a:pt x="3700" y="13014"/>
                    <a:pt x="3435" y="12768"/>
                  </a:cubicBezTo>
                  <a:cubicBezTo>
                    <a:pt x="3023" y="12415"/>
                    <a:pt x="2660" y="11983"/>
                    <a:pt x="2326" y="11542"/>
                  </a:cubicBezTo>
                  <a:cubicBezTo>
                    <a:pt x="2218" y="11394"/>
                    <a:pt x="2120" y="11257"/>
                    <a:pt x="2022" y="11110"/>
                  </a:cubicBezTo>
                  <a:cubicBezTo>
                    <a:pt x="1757" y="10727"/>
                    <a:pt x="1511" y="10325"/>
                    <a:pt x="1276" y="9932"/>
                  </a:cubicBezTo>
                  <a:cubicBezTo>
                    <a:pt x="1237" y="9883"/>
                    <a:pt x="1217" y="9824"/>
                    <a:pt x="1178" y="9775"/>
                  </a:cubicBezTo>
                  <a:cubicBezTo>
                    <a:pt x="1139" y="9697"/>
                    <a:pt x="1089" y="9638"/>
                    <a:pt x="1050" y="9569"/>
                  </a:cubicBezTo>
                  <a:cubicBezTo>
                    <a:pt x="1031" y="9530"/>
                    <a:pt x="1011" y="9500"/>
                    <a:pt x="991" y="9471"/>
                  </a:cubicBezTo>
                  <a:cubicBezTo>
                    <a:pt x="942" y="9392"/>
                    <a:pt x="903" y="9304"/>
                    <a:pt x="854" y="9235"/>
                  </a:cubicBezTo>
                  <a:cubicBezTo>
                    <a:pt x="609" y="8804"/>
                    <a:pt x="393" y="8362"/>
                    <a:pt x="265" y="7901"/>
                  </a:cubicBezTo>
                  <a:cubicBezTo>
                    <a:pt x="226" y="7754"/>
                    <a:pt x="196" y="7587"/>
                    <a:pt x="187" y="7430"/>
                  </a:cubicBezTo>
                  <a:cubicBezTo>
                    <a:pt x="0" y="5702"/>
                    <a:pt x="1276" y="4662"/>
                    <a:pt x="2414" y="3612"/>
                  </a:cubicBezTo>
                  <a:cubicBezTo>
                    <a:pt x="3003" y="3072"/>
                    <a:pt x="3543" y="2415"/>
                    <a:pt x="4132" y="1846"/>
                  </a:cubicBezTo>
                  <a:cubicBezTo>
                    <a:pt x="4475" y="1522"/>
                    <a:pt x="4828" y="1227"/>
                    <a:pt x="5221" y="1002"/>
                  </a:cubicBezTo>
                  <a:cubicBezTo>
                    <a:pt x="6644" y="197"/>
                    <a:pt x="8283" y="491"/>
                    <a:pt x="9824" y="511"/>
                  </a:cubicBezTo>
                  <a:cubicBezTo>
                    <a:pt x="10334" y="521"/>
                    <a:pt x="10844" y="491"/>
                    <a:pt x="11345" y="423"/>
                  </a:cubicBezTo>
                  <a:cubicBezTo>
                    <a:pt x="11688" y="393"/>
                    <a:pt x="12032" y="344"/>
                    <a:pt x="12365" y="295"/>
                  </a:cubicBezTo>
                  <a:cubicBezTo>
                    <a:pt x="12758" y="226"/>
                    <a:pt x="13160" y="177"/>
                    <a:pt x="13553" y="128"/>
                  </a:cubicBezTo>
                  <a:cubicBezTo>
                    <a:pt x="14230" y="50"/>
                    <a:pt x="14897" y="1"/>
                    <a:pt x="15584" y="50"/>
                  </a:cubicBezTo>
                  <a:cubicBezTo>
                    <a:pt x="17459" y="158"/>
                    <a:pt x="19480" y="1434"/>
                    <a:pt x="19421" y="3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6"/>
            <p:cNvSpPr/>
            <p:nvPr/>
          </p:nvSpPr>
          <p:spPr>
            <a:xfrm rot="-1353104">
              <a:off x="6539759" y="3611704"/>
              <a:ext cx="705573" cy="547586"/>
            </a:xfrm>
            <a:custGeom>
              <a:avLst/>
              <a:gdLst/>
              <a:ahLst/>
              <a:cxnLst/>
              <a:rect l="l" t="t" r="r" b="b"/>
              <a:pathLst>
                <a:path w="17882" h="13878" extrusionOk="0">
                  <a:moveTo>
                    <a:pt x="15163" y="1"/>
                  </a:moveTo>
                  <a:cubicBezTo>
                    <a:pt x="15546" y="295"/>
                    <a:pt x="15801" y="658"/>
                    <a:pt x="15644" y="1169"/>
                  </a:cubicBezTo>
                  <a:cubicBezTo>
                    <a:pt x="15124" y="2866"/>
                    <a:pt x="14456" y="4525"/>
                    <a:pt x="14456" y="6331"/>
                  </a:cubicBezTo>
                  <a:cubicBezTo>
                    <a:pt x="14456" y="6586"/>
                    <a:pt x="14456" y="6890"/>
                    <a:pt x="14241" y="7155"/>
                  </a:cubicBezTo>
                  <a:cubicBezTo>
                    <a:pt x="12847" y="8755"/>
                    <a:pt x="11041" y="9579"/>
                    <a:pt x="9128" y="10256"/>
                  </a:cubicBezTo>
                  <a:cubicBezTo>
                    <a:pt x="8568" y="10462"/>
                    <a:pt x="8500" y="11336"/>
                    <a:pt x="7940" y="11493"/>
                  </a:cubicBezTo>
                  <a:cubicBezTo>
                    <a:pt x="6861" y="11915"/>
                    <a:pt x="5516" y="12062"/>
                    <a:pt x="4437" y="11542"/>
                  </a:cubicBezTo>
                  <a:cubicBezTo>
                    <a:pt x="2984" y="10865"/>
                    <a:pt x="1552" y="10266"/>
                    <a:pt x="1" y="10197"/>
                  </a:cubicBezTo>
                  <a:cubicBezTo>
                    <a:pt x="1051" y="11866"/>
                    <a:pt x="2356" y="13446"/>
                    <a:pt x="4250" y="13701"/>
                  </a:cubicBezTo>
                  <a:cubicBezTo>
                    <a:pt x="5526" y="13877"/>
                    <a:pt x="6772" y="13367"/>
                    <a:pt x="7970" y="12867"/>
                  </a:cubicBezTo>
                  <a:cubicBezTo>
                    <a:pt x="9294" y="12317"/>
                    <a:pt x="10629" y="11767"/>
                    <a:pt x="11954" y="11208"/>
                  </a:cubicBezTo>
                  <a:cubicBezTo>
                    <a:pt x="12847" y="10845"/>
                    <a:pt x="13760" y="10462"/>
                    <a:pt x="14466" y="9815"/>
                  </a:cubicBezTo>
                  <a:cubicBezTo>
                    <a:pt x="15183" y="9177"/>
                    <a:pt x="15654" y="8313"/>
                    <a:pt x="16085" y="7469"/>
                  </a:cubicBezTo>
                  <a:cubicBezTo>
                    <a:pt x="16566" y="6517"/>
                    <a:pt x="17008" y="5536"/>
                    <a:pt x="17410" y="4535"/>
                  </a:cubicBezTo>
                  <a:cubicBezTo>
                    <a:pt x="17607" y="4044"/>
                    <a:pt x="17803" y="3544"/>
                    <a:pt x="17813" y="3004"/>
                  </a:cubicBezTo>
                  <a:cubicBezTo>
                    <a:pt x="17881" y="1561"/>
                    <a:pt x="16615" y="452"/>
                    <a:pt x="15163" y="1"/>
                  </a:cubicBezTo>
                  <a:close/>
                </a:path>
              </a:pathLst>
            </a:custGeom>
            <a:solidFill>
              <a:srgbClr val="052E3A">
                <a:alpha val="5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6"/>
            <p:cNvSpPr/>
            <p:nvPr/>
          </p:nvSpPr>
          <p:spPr>
            <a:xfrm rot="-1353104">
              <a:off x="6566507" y="3785698"/>
              <a:ext cx="212240" cy="275332"/>
            </a:xfrm>
            <a:custGeom>
              <a:avLst/>
              <a:gdLst/>
              <a:ahLst/>
              <a:cxnLst/>
              <a:rect l="l" t="t" r="r" b="b"/>
              <a:pathLst>
                <a:path w="5379" h="6978" extrusionOk="0">
                  <a:moveTo>
                    <a:pt x="2768" y="0"/>
                  </a:moveTo>
                  <a:cubicBezTo>
                    <a:pt x="2778" y="177"/>
                    <a:pt x="2778" y="422"/>
                    <a:pt x="2778" y="609"/>
                  </a:cubicBezTo>
                  <a:lnTo>
                    <a:pt x="2592" y="550"/>
                  </a:lnTo>
                  <a:lnTo>
                    <a:pt x="2592" y="1031"/>
                  </a:lnTo>
                  <a:lnTo>
                    <a:pt x="2337" y="756"/>
                  </a:lnTo>
                  <a:lnTo>
                    <a:pt x="2356" y="1207"/>
                  </a:lnTo>
                  <a:lnTo>
                    <a:pt x="2131" y="1060"/>
                  </a:lnTo>
                  <a:lnTo>
                    <a:pt x="1866" y="932"/>
                  </a:lnTo>
                  <a:lnTo>
                    <a:pt x="1748" y="1060"/>
                  </a:lnTo>
                  <a:cubicBezTo>
                    <a:pt x="1797" y="1227"/>
                    <a:pt x="1856" y="1433"/>
                    <a:pt x="1905" y="1590"/>
                  </a:cubicBezTo>
                  <a:cubicBezTo>
                    <a:pt x="1748" y="1453"/>
                    <a:pt x="1522" y="1286"/>
                    <a:pt x="1365" y="1148"/>
                  </a:cubicBezTo>
                  <a:lnTo>
                    <a:pt x="1159" y="1197"/>
                  </a:lnTo>
                  <a:lnTo>
                    <a:pt x="1326" y="1629"/>
                  </a:lnTo>
                  <a:lnTo>
                    <a:pt x="1110" y="1668"/>
                  </a:lnTo>
                  <a:cubicBezTo>
                    <a:pt x="1198" y="1796"/>
                    <a:pt x="1306" y="1983"/>
                    <a:pt x="1395" y="2130"/>
                  </a:cubicBezTo>
                  <a:lnTo>
                    <a:pt x="973" y="2012"/>
                  </a:lnTo>
                  <a:lnTo>
                    <a:pt x="953" y="2208"/>
                  </a:lnTo>
                  <a:cubicBezTo>
                    <a:pt x="806" y="2179"/>
                    <a:pt x="619" y="2159"/>
                    <a:pt x="482" y="2140"/>
                  </a:cubicBezTo>
                  <a:lnTo>
                    <a:pt x="374" y="2287"/>
                  </a:lnTo>
                  <a:lnTo>
                    <a:pt x="482" y="2532"/>
                  </a:lnTo>
                  <a:cubicBezTo>
                    <a:pt x="629" y="2650"/>
                    <a:pt x="835" y="2797"/>
                    <a:pt x="982" y="2915"/>
                  </a:cubicBezTo>
                  <a:lnTo>
                    <a:pt x="668" y="2954"/>
                  </a:lnTo>
                  <a:lnTo>
                    <a:pt x="659" y="3111"/>
                  </a:lnTo>
                  <a:lnTo>
                    <a:pt x="786" y="3298"/>
                  </a:lnTo>
                  <a:cubicBezTo>
                    <a:pt x="609" y="3307"/>
                    <a:pt x="374" y="3317"/>
                    <a:pt x="187" y="3337"/>
                  </a:cubicBezTo>
                  <a:lnTo>
                    <a:pt x="1" y="3484"/>
                  </a:lnTo>
                  <a:cubicBezTo>
                    <a:pt x="237" y="3543"/>
                    <a:pt x="541" y="3631"/>
                    <a:pt x="766" y="3700"/>
                  </a:cubicBezTo>
                  <a:lnTo>
                    <a:pt x="570" y="3847"/>
                  </a:lnTo>
                  <a:lnTo>
                    <a:pt x="580" y="3984"/>
                  </a:lnTo>
                  <a:lnTo>
                    <a:pt x="295" y="4142"/>
                  </a:lnTo>
                  <a:lnTo>
                    <a:pt x="403" y="4279"/>
                  </a:lnTo>
                  <a:lnTo>
                    <a:pt x="207" y="4465"/>
                  </a:lnTo>
                  <a:cubicBezTo>
                    <a:pt x="344" y="4475"/>
                    <a:pt x="521" y="4485"/>
                    <a:pt x="649" y="4495"/>
                  </a:cubicBezTo>
                  <a:cubicBezTo>
                    <a:pt x="541" y="4563"/>
                    <a:pt x="394" y="4662"/>
                    <a:pt x="286" y="4730"/>
                  </a:cubicBezTo>
                  <a:lnTo>
                    <a:pt x="531" y="4779"/>
                  </a:lnTo>
                  <a:lnTo>
                    <a:pt x="276" y="5015"/>
                  </a:lnTo>
                  <a:lnTo>
                    <a:pt x="325" y="5133"/>
                  </a:lnTo>
                  <a:lnTo>
                    <a:pt x="541" y="5172"/>
                  </a:lnTo>
                  <a:lnTo>
                    <a:pt x="364" y="5417"/>
                  </a:lnTo>
                  <a:cubicBezTo>
                    <a:pt x="482" y="5378"/>
                    <a:pt x="629" y="5349"/>
                    <a:pt x="747" y="5309"/>
                  </a:cubicBezTo>
                  <a:lnTo>
                    <a:pt x="747" y="5309"/>
                  </a:lnTo>
                  <a:cubicBezTo>
                    <a:pt x="590" y="5457"/>
                    <a:pt x="374" y="5653"/>
                    <a:pt x="207" y="5800"/>
                  </a:cubicBezTo>
                  <a:lnTo>
                    <a:pt x="256" y="5898"/>
                  </a:lnTo>
                  <a:cubicBezTo>
                    <a:pt x="443" y="5800"/>
                    <a:pt x="678" y="5672"/>
                    <a:pt x="855" y="5574"/>
                  </a:cubicBezTo>
                  <a:lnTo>
                    <a:pt x="855" y="5574"/>
                  </a:lnTo>
                  <a:cubicBezTo>
                    <a:pt x="727" y="5702"/>
                    <a:pt x="570" y="5869"/>
                    <a:pt x="443" y="6006"/>
                  </a:cubicBezTo>
                  <a:lnTo>
                    <a:pt x="678" y="5918"/>
                  </a:lnTo>
                  <a:lnTo>
                    <a:pt x="865" y="5869"/>
                  </a:lnTo>
                  <a:lnTo>
                    <a:pt x="747" y="6065"/>
                  </a:lnTo>
                  <a:lnTo>
                    <a:pt x="727" y="6183"/>
                  </a:lnTo>
                  <a:lnTo>
                    <a:pt x="659" y="6340"/>
                  </a:lnTo>
                  <a:lnTo>
                    <a:pt x="443" y="6605"/>
                  </a:lnTo>
                  <a:cubicBezTo>
                    <a:pt x="619" y="6458"/>
                    <a:pt x="855" y="6291"/>
                    <a:pt x="1022" y="6153"/>
                  </a:cubicBezTo>
                  <a:lnTo>
                    <a:pt x="1022" y="6153"/>
                  </a:lnTo>
                  <a:cubicBezTo>
                    <a:pt x="835" y="6379"/>
                    <a:pt x="825" y="6389"/>
                    <a:pt x="462" y="6752"/>
                  </a:cubicBezTo>
                  <a:lnTo>
                    <a:pt x="619" y="6683"/>
                  </a:lnTo>
                  <a:lnTo>
                    <a:pt x="855" y="6536"/>
                  </a:lnTo>
                  <a:lnTo>
                    <a:pt x="766" y="6673"/>
                  </a:lnTo>
                  <a:lnTo>
                    <a:pt x="766" y="6673"/>
                  </a:lnTo>
                  <a:lnTo>
                    <a:pt x="1012" y="6507"/>
                  </a:lnTo>
                  <a:lnTo>
                    <a:pt x="963" y="6605"/>
                  </a:lnTo>
                  <a:lnTo>
                    <a:pt x="1179" y="6477"/>
                  </a:lnTo>
                  <a:lnTo>
                    <a:pt x="1179" y="6477"/>
                  </a:lnTo>
                  <a:cubicBezTo>
                    <a:pt x="1100" y="6585"/>
                    <a:pt x="953" y="6722"/>
                    <a:pt x="855" y="6821"/>
                  </a:cubicBezTo>
                  <a:lnTo>
                    <a:pt x="708" y="6978"/>
                  </a:lnTo>
                  <a:cubicBezTo>
                    <a:pt x="874" y="6850"/>
                    <a:pt x="1110" y="6683"/>
                    <a:pt x="1277" y="6546"/>
                  </a:cubicBezTo>
                  <a:lnTo>
                    <a:pt x="1277" y="6546"/>
                  </a:lnTo>
                  <a:lnTo>
                    <a:pt x="1257" y="6624"/>
                  </a:lnTo>
                  <a:lnTo>
                    <a:pt x="1120" y="6781"/>
                  </a:lnTo>
                  <a:lnTo>
                    <a:pt x="1120" y="6781"/>
                  </a:lnTo>
                  <a:lnTo>
                    <a:pt x="1365" y="6624"/>
                  </a:lnTo>
                  <a:lnTo>
                    <a:pt x="1365" y="6624"/>
                  </a:lnTo>
                  <a:cubicBezTo>
                    <a:pt x="1267" y="6703"/>
                    <a:pt x="1149" y="6830"/>
                    <a:pt x="1051" y="6919"/>
                  </a:cubicBezTo>
                  <a:lnTo>
                    <a:pt x="1247" y="6821"/>
                  </a:lnTo>
                  <a:cubicBezTo>
                    <a:pt x="1375" y="6732"/>
                    <a:pt x="1542" y="6605"/>
                    <a:pt x="1659" y="6507"/>
                  </a:cubicBezTo>
                  <a:lnTo>
                    <a:pt x="1659" y="6507"/>
                  </a:lnTo>
                  <a:lnTo>
                    <a:pt x="1502" y="6703"/>
                  </a:lnTo>
                  <a:lnTo>
                    <a:pt x="1502" y="6703"/>
                  </a:lnTo>
                  <a:lnTo>
                    <a:pt x="1718" y="6556"/>
                  </a:lnTo>
                  <a:lnTo>
                    <a:pt x="1758" y="6585"/>
                  </a:lnTo>
                  <a:cubicBezTo>
                    <a:pt x="1659" y="6683"/>
                    <a:pt x="1522" y="6821"/>
                    <a:pt x="1414" y="6919"/>
                  </a:cubicBezTo>
                  <a:cubicBezTo>
                    <a:pt x="1620" y="6772"/>
                    <a:pt x="1885" y="6556"/>
                    <a:pt x="2081" y="6389"/>
                  </a:cubicBezTo>
                  <a:lnTo>
                    <a:pt x="2081" y="6389"/>
                  </a:lnTo>
                  <a:cubicBezTo>
                    <a:pt x="2013" y="6487"/>
                    <a:pt x="1934" y="6595"/>
                    <a:pt x="1856" y="6683"/>
                  </a:cubicBezTo>
                  <a:lnTo>
                    <a:pt x="1905" y="6703"/>
                  </a:lnTo>
                  <a:lnTo>
                    <a:pt x="1866" y="6801"/>
                  </a:lnTo>
                  <a:lnTo>
                    <a:pt x="2081" y="6693"/>
                  </a:lnTo>
                  <a:cubicBezTo>
                    <a:pt x="2189" y="6595"/>
                    <a:pt x="2346" y="6458"/>
                    <a:pt x="2454" y="6359"/>
                  </a:cubicBezTo>
                  <a:lnTo>
                    <a:pt x="2484" y="6428"/>
                  </a:lnTo>
                  <a:lnTo>
                    <a:pt x="2670" y="6291"/>
                  </a:lnTo>
                  <a:lnTo>
                    <a:pt x="2886" y="6055"/>
                  </a:lnTo>
                  <a:lnTo>
                    <a:pt x="2886" y="6055"/>
                  </a:lnTo>
                  <a:cubicBezTo>
                    <a:pt x="2867" y="6163"/>
                    <a:pt x="2798" y="6300"/>
                    <a:pt x="2749" y="6399"/>
                  </a:cubicBezTo>
                  <a:lnTo>
                    <a:pt x="2994" y="6163"/>
                  </a:lnTo>
                  <a:lnTo>
                    <a:pt x="3171" y="5996"/>
                  </a:lnTo>
                  <a:lnTo>
                    <a:pt x="3171" y="5996"/>
                  </a:lnTo>
                  <a:cubicBezTo>
                    <a:pt x="3171" y="6055"/>
                    <a:pt x="3161" y="6134"/>
                    <a:pt x="3161" y="6193"/>
                  </a:cubicBezTo>
                  <a:cubicBezTo>
                    <a:pt x="3239" y="6065"/>
                    <a:pt x="3357" y="5908"/>
                    <a:pt x="3426" y="5790"/>
                  </a:cubicBezTo>
                  <a:cubicBezTo>
                    <a:pt x="3436" y="5849"/>
                    <a:pt x="3436" y="5947"/>
                    <a:pt x="3436" y="6006"/>
                  </a:cubicBezTo>
                  <a:cubicBezTo>
                    <a:pt x="3504" y="5888"/>
                    <a:pt x="3583" y="5712"/>
                    <a:pt x="3652" y="5574"/>
                  </a:cubicBezTo>
                  <a:cubicBezTo>
                    <a:pt x="3661" y="5643"/>
                    <a:pt x="3681" y="5741"/>
                    <a:pt x="3701" y="5800"/>
                  </a:cubicBezTo>
                  <a:lnTo>
                    <a:pt x="3848" y="5604"/>
                  </a:lnTo>
                  <a:lnTo>
                    <a:pt x="3966" y="5466"/>
                  </a:lnTo>
                  <a:lnTo>
                    <a:pt x="4074" y="5309"/>
                  </a:lnTo>
                  <a:lnTo>
                    <a:pt x="4142" y="5064"/>
                  </a:lnTo>
                  <a:cubicBezTo>
                    <a:pt x="4191" y="5103"/>
                    <a:pt x="4260" y="5133"/>
                    <a:pt x="4309" y="5172"/>
                  </a:cubicBezTo>
                  <a:lnTo>
                    <a:pt x="4368" y="4956"/>
                  </a:lnTo>
                  <a:lnTo>
                    <a:pt x="4515" y="4917"/>
                  </a:lnTo>
                  <a:cubicBezTo>
                    <a:pt x="4535" y="4858"/>
                    <a:pt x="4535" y="4760"/>
                    <a:pt x="4535" y="4681"/>
                  </a:cubicBezTo>
                  <a:lnTo>
                    <a:pt x="4643" y="4583"/>
                  </a:lnTo>
                  <a:lnTo>
                    <a:pt x="4604" y="4397"/>
                  </a:lnTo>
                  <a:cubicBezTo>
                    <a:pt x="4741" y="4387"/>
                    <a:pt x="4741" y="4387"/>
                    <a:pt x="4927" y="4367"/>
                  </a:cubicBezTo>
                  <a:lnTo>
                    <a:pt x="4908" y="4181"/>
                  </a:lnTo>
                  <a:lnTo>
                    <a:pt x="5026" y="4034"/>
                  </a:lnTo>
                  <a:lnTo>
                    <a:pt x="5055" y="3877"/>
                  </a:lnTo>
                  <a:lnTo>
                    <a:pt x="4947" y="3749"/>
                  </a:lnTo>
                  <a:cubicBezTo>
                    <a:pt x="5035" y="3690"/>
                    <a:pt x="5134" y="3602"/>
                    <a:pt x="5202" y="3543"/>
                  </a:cubicBezTo>
                  <a:lnTo>
                    <a:pt x="5271" y="3356"/>
                  </a:lnTo>
                  <a:cubicBezTo>
                    <a:pt x="5222" y="3347"/>
                    <a:pt x="5143" y="3317"/>
                    <a:pt x="5094" y="3298"/>
                  </a:cubicBezTo>
                  <a:lnTo>
                    <a:pt x="5026" y="3199"/>
                  </a:lnTo>
                  <a:lnTo>
                    <a:pt x="5134" y="2993"/>
                  </a:lnTo>
                  <a:lnTo>
                    <a:pt x="5330" y="2679"/>
                  </a:lnTo>
                  <a:lnTo>
                    <a:pt x="5330" y="2679"/>
                  </a:lnTo>
                  <a:cubicBezTo>
                    <a:pt x="5251" y="2709"/>
                    <a:pt x="5143" y="2728"/>
                    <a:pt x="5075" y="2758"/>
                  </a:cubicBezTo>
                  <a:cubicBezTo>
                    <a:pt x="5094" y="2679"/>
                    <a:pt x="5104" y="2620"/>
                    <a:pt x="5134" y="2552"/>
                  </a:cubicBezTo>
                  <a:lnTo>
                    <a:pt x="5291" y="2218"/>
                  </a:lnTo>
                  <a:lnTo>
                    <a:pt x="5379" y="1894"/>
                  </a:lnTo>
                  <a:lnTo>
                    <a:pt x="5379" y="1894"/>
                  </a:lnTo>
                  <a:cubicBezTo>
                    <a:pt x="5300" y="1963"/>
                    <a:pt x="5192" y="2032"/>
                    <a:pt x="5104" y="2081"/>
                  </a:cubicBezTo>
                  <a:lnTo>
                    <a:pt x="5134" y="1845"/>
                  </a:lnTo>
                  <a:lnTo>
                    <a:pt x="5055" y="1767"/>
                  </a:lnTo>
                  <a:lnTo>
                    <a:pt x="4888" y="1835"/>
                  </a:lnTo>
                  <a:lnTo>
                    <a:pt x="4878" y="1629"/>
                  </a:lnTo>
                  <a:lnTo>
                    <a:pt x="4839" y="1453"/>
                  </a:lnTo>
                  <a:lnTo>
                    <a:pt x="4662" y="1580"/>
                  </a:lnTo>
                  <a:cubicBezTo>
                    <a:pt x="4731" y="1335"/>
                    <a:pt x="4800" y="1001"/>
                    <a:pt x="4849" y="756"/>
                  </a:cubicBezTo>
                  <a:lnTo>
                    <a:pt x="4761" y="609"/>
                  </a:lnTo>
                  <a:cubicBezTo>
                    <a:pt x="4702" y="746"/>
                    <a:pt x="4604" y="903"/>
                    <a:pt x="4545" y="1031"/>
                  </a:cubicBezTo>
                  <a:lnTo>
                    <a:pt x="4358" y="1286"/>
                  </a:lnTo>
                  <a:cubicBezTo>
                    <a:pt x="4368" y="1089"/>
                    <a:pt x="4388" y="815"/>
                    <a:pt x="4397" y="618"/>
                  </a:cubicBezTo>
                  <a:lnTo>
                    <a:pt x="4319" y="226"/>
                  </a:lnTo>
                  <a:cubicBezTo>
                    <a:pt x="4260" y="491"/>
                    <a:pt x="4162" y="834"/>
                    <a:pt x="4093" y="1080"/>
                  </a:cubicBezTo>
                  <a:lnTo>
                    <a:pt x="4044" y="648"/>
                  </a:lnTo>
                  <a:lnTo>
                    <a:pt x="3917" y="756"/>
                  </a:lnTo>
                  <a:lnTo>
                    <a:pt x="3799" y="962"/>
                  </a:lnTo>
                  <a:cubicBezTo>
                    <a:pt x="3760" y="785"/>
                    <a:pt x="3720" y="550"/>
                    <a:pt x="3681" y="363"/>
                  </a:cubicBezTo>
                  <a:lnTo>
                    <a:pt x="3563" y="520"/>
                  </a:lnTo>
                  <a:lnTo>
                    <a:pt x="3436" y="550"/>
                  </a:lnTo>
                  <a:cubicBezTo>
                    <a:pt x="3377" y="393"/>
                    <a:pt x="3308" y="196"/>
                    <a:pt x="3239" y="49"/>
                  </a:cubicBezTo>
                  <a:lnTo>
                    <a:pt x="3181" y="550"/>
                  </a:lnTo>
                  <a:lnTo>
                    <a:pt x="2994" y="304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6"/>
            <p:cNvSpPr/>
            <p:nvPr/>
          </p:nvSpPr>
          <p:spPr>
            <a:xfrm rot="-1353104">
              <a:off x="7080393" y="3664610"/>
              <a:ext cx="38786" cy="38786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982" y="491"/>
                  </a:moveTo>
                  <a:cubicBezTo>
                    <a:pt x="982" y="766"/>
                    <a:pt x="766" y="982"/>
                    <a:pt x="492" y="982"/>
                  </a:cubicBezTo>
                  <a:cubicBezTo>
                    <a:pt x="227" y="982"/>
                    <a:pt x="1" y="766"/>
                    <a:pt x="1" y="491"/>
                  </a:cubicBezTo>
                  <a:cubicBezTo>
                    <a:pt x="1" y="217"/>
                    <a:pt x="227" y="1"/>
                    <a:pt x="492" y="1"/>
                  </a:cubicBezTo>
                  <a:cubicBezTo>
                    <a:pt x="766" y="1"/>
                    <a:pt x="982" y="226"/>
                    <a:pt x="982" y="49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6"/>
            <p:cNvSpPr/>
            <p:nvPr/>
          </p:nvSpPr>
          <p:spPr>
            <a:xfrm rot="-1353104">
              <a:off x="6754139" y="4012629"/>
              <a:ext cx="77494" cy="77494"/>
            </a:xfrm>
            <a:custGeom>
              <a:avLst/>
              <a:gdLst/>
              <a:ahLst/>
              <a:cxnLst/>
              <a:rect l="l" t="t" r="r" b="b"/>
              <a:pathLst>
                <a:path w="1964" h="1964" extrusionOk="0">
                  <a:moveTo>
                    <a:pt x="1963" y="982"/>
                  </a:moveTo>
                  <a:cubicBezTo>
                    <a:pt x="1963" y="1522"/>
                    <a:pt x="1522" y="1963"/>
                    <a:pt x="982" y="1963"/>
                  </a:cubicBezTo>
                  <a:cubicBezTo>
                    <a:pt x="442" y="1963"/>
                    <a:pt x="1" y="1522"/>
                    <a:pt x="1" y="982"/>
                  </a:cubicBezTo>
                  <a:cubicBezTo>
                    <a:pt x="1" y="442"/>
                    <a:pt x="442" y="0"/>
                    <a:pt x="982" y="0"/>
                  </a:cubicBezTo>
                  <a:cubicBezTo>
                    <a:pt x="1522" y="0"/>
                    <a:pt x="1963" y="442"/>
                    <a:pt x="1963" y="982"/>
                  </a:cubicBezTo>
                  <a:close/>
                </a:path>
              </a:pathLst>
            </a:custGeom>
            <a:solidFill>
              <a:srgbClr val="1F1F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6"/>
            <p:cNvSpPr/>
            <p:nvPr/>
          </p:nvSpPr>
          <p:spPr>
            <a:xfrm rot="-1353104">
              <a:off x="6599906" y="4018817"/>
              <a:ext cx="72483" cy="72443"/>
            </a:xfrm>
            <a:custGeom>
              <a:avLst/>
              <a:gdLst/>
              <a:ahLst/>
              <a:cxnLst/>
              <a:rect l="l" t="t" r="r" b="b"/>
              <a:pathLst>
                <a:path w="1837" h="1836" extrusionOk="0">
                  <a:moveTo>
                    <a:pt x="1836" y="913"/>
                  </a:moveTo>
                  <a:cubicBezTo>
                    <a:pt x="1836" y="1423"/>
                    <a:pt x="1434" y="1836"/>
                    <a:pt x="923" y="1836"/>
                  </a:cubicBezTo>
                  <a:cubicBezTo>
                    <a:pt x="413" y="1836"/>
                    <a:pt x="1" y="1433"/>
                    <a:pt x="1" y="913"/>
                  </a:cubicBezTo>
                  <a:cubicBezTo>
                    <a:pt x="1" y="413"/>
                    <a:pt x="403" y="1"/>
                    <a:pt x="923" y="1"/>
                  </a:cubicBezTo>
                  <a:cubicBezTo>
                    <a:pt x="1434" y="10"/>
                    <a:pt x="1836" y="413"/>
                    <a:pt x="1836" y="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6"/>
            <p:cNvSpPr/>
            <p:nvPr/>
          </p:nvSpPr>
          <p:spPr>
            <a:xfrm rot="-1353104">
              <a:off x="6986170" y="3987544"/>
              <a:ext cx="17480" cy="17480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2" y="217"/>
                  </a:moveTo>
                  <a:cubicBezTo>
                    <a:pt x="442" y="334"/>
                    <a:pt x="344" y="442"/>
                    <a:pt x="226" y="442"/>
                  </a:cubicBezTo>
                  <a:cubicBezTo>
                    <a:pt x="99" y="442"/>
                    <a:pt x="0" y="334"/>
                    <a:pt x="0" y="217"/>
                  </a:cubicBezTo>
                  <a:cubicBezTo>
                    <a:pt x="0" y="99"/>
                    <a:pt x="99" y="1"/>
                    <a:pt x="226" y="1"/>
                  </a:cubicBezTo>
                  <a:cubicBezTo>
                    <a:pt x="344" y="1"/>
                    <a:pt x="442" y="99"/>
                    <a:pt x="442" y="217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6"/>
            <p:cNvSpPr/>
            <p:nvPr/>
          </p:nvSpPr>
          <p:spPr>
            <a:xfrm rot="-1353104">
              <a:off x="6666141" y="3753959"/>
              <a:ext cx="17480" cy="17440"/>
            </a:xfrm>
            <a:custGeom>
              <a:avLst/>
              <a:gdLst/>
              <a:ahLst/>
              <a:cxnLst/>
              <a:rect l="l" t="t" r="r" b="b"/>
              <a:pathLst>
                <a:path w="443" h="442" extrusionOk="0">
                  <a:moveTo>
                    <a:pt x="442" y="216"/>
                  </a:moveTo>
                  <a:cubicBezTo>
                    <a:pt x="442" y="344"/>
                    <a:pt x="344" y="442"/>
                    <a:pt x="226" y="442"/>
                  </a:cubicBezTo>
                  <a:cubicBezTo>
                    <a:pt x="108" y="442"/>
                    <a:pt x="0" y="344"/>
                    <a:pt x="0" y="216"/>
                  </a:cubicBezTo>
                  <a:cubicBezTo>
                    <a:pt x="0" y="98"/>
                    <a:pt x="108" y="0"/>
                    <a:pt x="226" y="0"/>
                  </a:cubicBezTo>
                  <a:cubicBezTo>
                    <a:pt x="344" y="0"/>
                    <a:pt x="442" y="98"/>
                    <a:pt x="442" y="216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6"/>
            <p:cNvSpPr/>
            <p:nvPr/>
          </p:nvSpPr>
          <p:spPr>
            <a:xfrm rot="-1353104">
              <a:off x="6931735" y="3871583"/>
              <a:ext cx="81361" cy="81321"/>
            </a:xfrm>
            <a:custGeom>
              <a:avLst/>
              <a:gdLst/>
              <a:ahLst/>
              <a:cxnLst/>
              <a:rect l="l" t="t" r="r" b="b"/>
              <a:pathLst>
                <a:path w="2062" h="2061" extrusionOk="0">
                  <a:moveTo>
                    <a:pt x="2061" y="1030"/>
                  </a:moveTo>
                  <a:cubicBezTo>
                    <a:pt x="2061" y="1600"/>
                    <a:pt x="1600" y="2061"/>
                    <a:pt x="1031" y="2061"/>
                  </a:cubicBezTo>
                  <a:cubicBezTo>
                    <a:pt x="461" y="2061"/>
                    <a:pt x="0" y="1600"/>
                    <a:pt x="0" y="1030"/>
                  </a:cubicBezTo>
                  <a:cubicBezTo>
                    <a:pt x="0" y="461"/>
                    <a:pt x="461" y="0"/>
                    <a:pt x="1031" y="0"/>
                  </a:cubicBezTo>
                  <a:cubicBezTo>
                    <a:pt x="1600" y="0"/>
                    <a:pt x="2061" y="461"/>
                    <a:pt x="2061" y="10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6"/>
            <p:cNvSpPr/>
            <p:nvPr/>
          </p:nvSpPr>
          <p:spPr>
            <a:xfrm rot="-1353104">
              <a:off x="7045722" y="3919729"/>
              <a:ext cx="39931" cy="39536"/>
            </a:xfrm>
            <a:custGeom>
              <a:avLst/>
              <a:gdLst/>
              <a:ahLst/>
              <a:cxnLst/>
              <a:rect l="l" t="t" r="r" b="b"/>
              <a:pathLst>
                <a:path w="1012" h="1002" extrusionOk="0">
                  <a:moveTo>
                    <a:pt x="1012" y="501"/>
                  </a:moveTo>
                  <a:cubicBezTo>
                    <a:pt x="1012" y="776"/>
                    <a:pt x="786" y="1001"/>
                    <a:pt x="501" y="1001"/>
                  </a:cubicBezTo>
                  <a:cubicBezTo>
                    <a:pt x="237" y="1001"/>
                    <a:pt x="1" y="785"/>
                    <a:pt x="1" y="501"/>
                  </a:cubicBezTo>
                  <a:cubicBezTo>
                    <a:pt x="1" y="226"/>
                    <a:pt x="227" y="0"/>
                    <a:pt x="501" y="0"/>
                  </a:cubicBezTo>
                  <a:cubicBezTo>
                    <a:pt x="786" y="0"/>
                    <a:pt x="1012" y="216"/>
                    <a:pt x="1012" y="50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6"/>
            <p:cNvSpPr/>
            <p:nvPr/>
          </p:nvSpPr>
          <p:spPr>
            <a:xfrm rot="-1353104">
              <a:off x="6953499" y="3549591"/>
              <a:ext cx="74771" cy="74377"/>
            </a:xfrm>
            <a:custGeom>
              <a:avLst/>
              <a:gdLst/>
              <a:ahLst/>
              <a:cxnLst/>
              <a:rect l="l" t="t" r="r" b="b"/>
              <a:pathLst>
                <a:path w="1895" h="1885" extrusionOk="0">
                  <a:moveTo>
                    <a:pt x="1894" y="943"/>
                  </a:moveTo>
                  <a:cubicBezTo>
                    <a:pt x="1894" y="1463"/>
                    <a:pt x="1472" y="1885"/>
                    <a:pt x="952" y="1885"/>
                  </a:cubicBezTo>
                  <a:cubicBezTo>
                    <a:pt x="422" y="1885"/>
                    <a:pt x="0" y="1463"/>
                    <a:pt x="0" y="943"/>
                  </a:cubicBezTo>
                  <a:cubicBezTo>
                    <a:pt x="0" y="423"/>
                    <a:pt x="422" y="1"/>
                    <a:pt x="952" y="1"/>
                  </a:cubicBezTo>
                  <a:cubicBezTo>
                    <a:pt x="1472" y="1"/>
                    <a:pt x="1894" y="423"/>
                    <a:pt x="1894" y="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6"/>
            <p:cNvSpPr/>
            <p:nvPr/>
          </p:nvSpPr>
          <p:spPr>
            <a:xfrm rot="-1353104">
              <a:off x="6997848" y="3697139"/>
              <a:ext cx="40325" cy="40720"/>
            </a:xfrm>
            <a:custGeom>
              <a:avLst/>
              <a:gdLst/>
              <a:ahLst/>
              <a:cxnLst/>
              <a:rect l="l" t="t" r="r" b="b"/>
              <a:pathLst>
                <a:path w="1022" h="1032" extrusionOk="0">
                  <a:moveTo>
                    <a:pt x="1021" y="511"/>
                  </a:moveTo>
                  <a:cubicBezTo>
                    <a:pt x="1021" y="796"/>
                    <a:pt x="795" y="1031"/>
                    <a:pt x="511" y="1031"/>
                  </a:cubicBezTo>
                  <a:cubicBezTo>
                    <a:pt x="226" y="1031"/>
                    <a:pt x="1" y="796"/>
                    <a:pt x="1" y="511"/>
                  </a:cubicBezTo>
                  <a:cubicBezTo>
                    <a:pt x="1" y="226"/>
                    <a:pt x="226" y="1"/>
                    <a:pt x="511" y="1"/>
                  </a:cubicBezTo>
                  <a:cubicBezTo>
                    <a:pt x="795" y="1"/>
                    <a:pt x="1021" y="226"/>
                    <a:pt x="1021" y="51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6"/>
            <p:cNvSpPr/>
            <p:nvPr/>
          </p:nvSpPr>
          <p:spPr>
            <a:xfrm rot="-1353104">
              <a:off x="6616880" y="3787040"/>
              <a:ext cx="52320" cy="52320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25" y="658"/>
                  </a:moveTo>
                  <a:cubicBezTo>
                    <a:pt x="1325" y="1031"/>
                    <a:pt x="1031" y="1326"/>
                    <a:pt x="668" y="1326"/>
                  </a:cubicBezTo>
                  <a:cubicBezTo>
                    <a:pt x="295" y="1326"/>
                    <a:pt x="0" y="1031"/>
                    <a:pt x="0" y="658"/>
                  </a:cubicBezTo>
                  <a:cubicBezTo>
                    <a:pt x="0" y="295"/>
                    <a:pt x="295" y="1"/>
                    <a:pt x="668" y="1"/>
                  </a:cubicBezTo>
                  <a:cubicBezTo>
                    <a:pt x="1031" y="1"/>
                    <a:pt x="1325" y="295"/>
                    <a:pt x="1325" y="658"/>
                  </a:cubicBezTo>
                  <a:close/>
                </a:path>
              </a:pathLst>
            </a:custGeom>
            <a:solidFill>
              <a:srgbClr val="1F1F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6"/>
            <p:cNvSpPr/>
            <p:nvPr/>
          </p:nvSpPr>
          <p:spPr>
            <a:xfrm rot="-1353104">
              <a:off x="6874773" y="3941535"/>
              <a:ext cx="57331" cy="57371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27"/>
                  </a:moveTo>
                  <a:cubicBezTo>
                    <a:pt x="1453" y="1120"/>
                    <a:pt x="1129" y="1453"/>
                    <a:pt x="727" y="1453"/>
                  </a:cubicBezTo>
                  <a:cubicBezTo>
                    <a:pt x="334" y="1453"/>
                    <a:pt x="0" y="1129"/>
                    <a:pt x="0" y="727"/>
                  </a:cubicBezTo>
                  <a:cubicBezTo>
                    <a:pt x="0" y="334"/>
                    <a:pt x="324" y="1"/>
                    <a:pt x="727" y="1"/>
                  </a:cubicBezTo>
                  <a:cubicBezTo>
                    <a:pt x="1129" y="1"/>
                    <a:pt x="1453" y="325"/>
                    <a:pt x="1453" y="727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6"/>
            <p:cNvSpPr/>
            <p:nvPr/>
          </p:nvSpPr>
          <p:spPr>
            <a:xfrm rot="-1931164">
              <a:off x="6634029" y="3742024"/>
              <a:ext cx="34150" cy="34150"/>
            </a:xfrm>
            <a:custGeom>
              <a:avLst/>
              <a:gdLst/>
              <a:ahLst/>
              <a:cxnLst/>
              <a:rect l="l" t="t" r="r" b="b"/>
              <a:pathLst>
                <a:path w="639" h="639" extrusionOk="0">
                  <a:moveTo>
                    <a:pt x="639" y="314"/>
                  </a:moveTo>
                  <a:cubicBezTo>
                    <a:pt x="639" y="491"/>
                    <a:pt x="492" y="638"/>
                    <a:pt x="315" y="638"/>
                  </a:cubicBezTo>
                  <a:cubicBezTo>
                    <a:pt x="138" y="638"/>
                    <a:pt x="1" y="491"/>
                    <a:pt x="1" y="314"/>
                  </a:cubicBezTo>
                  <a:cubicBezTo>
                    <a:pt x="1" y="138"/>
                    <a:pt x="138" y="0"/>
                    <a:pt x="315" y="0"/>
                  </a:cubicBezTo>
                  <a:cubicBezTo>
                    <a:pt x="492" y="0"/>
                    <a:pt x="639" y="138"/>
                    <a:pt x="639" y="314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</vt:lpstr>
      <vt:lpstr>Anton</vt:lpstr>
      <vt:lpstr>Chewy</vt:lpstr>
      <vt:lpstr>Earth's Atmosphere Class by Slidesgo</vt:lpstr>
      <vt:lpstr>SpaceExpo</vt:lpstr>
      <vt:lpstr>INTRODUCTION</vt:lpstr>
      <vt:lpstr>01</vt:lpstr>
      <vt:lpstr>Planet Selection</vt:lpstr>
      <vt:lpstr>Rocket Section</vt:lpstr>
      <vt:lpstr>SpaceExpo AI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ROHIT YADAV</cp:lastModifiedBy>
  <cp:revision>1</cp:revision>
  <dcterms:modified xsi:type="dcterms:W3CDTF">2024-09-23T04:12:52Z</dcterms:modified>
</cp:coreProperties>
</file>